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7"/>
  </p:notesMasterIdLst>
  <p:handoutMasterIdLst>
    <p:handoutMasterId r:id="rId38"/>
  </p:handoutMasterIdLst>
  <p:sldIdLst>
    <p:sldId id="453" r:id="rId2"/>
    <p:sldId id="458" r:id="rId3"/>
    <p:sldId id="518" r:id="rId4"/>
    <p:sldId id="519" r:id="rId5"/>
    <p:sldId id="520" r:id="rId6"/>
    <p:sldId id="521" r:id="rId7"/>
    <p:sldId id="530" r:id="rId8"/>
    <p:sldId id="524" r:id="rId9"/>
    <p:sldId id="525" r:id="rId10"/>
    <p:sldId id="529" r:id="rId11"/>
    <p:sldId id="526" r:id="rId12"/>
    <p:sldId id="531" r:id="rId13"/>
    <p:sldId id="532" r:id="rId14"/>
    <p:sldId id="527" r:id="rId15"/>
    <p:sldId id="528" r:id="rId16"/>
    <p:sldId id="522" r:id="rId17"/>
    <p:sldId id="523" r:id="rId18"/>
    <p:sldId id="533" r:id="rId19"/>
    <p:sldId id="535" r:id="rId20"/>
    <p:sldId id="534" r:id="rId21"/>
    <p:sldId id="536" r:id="rId22"/>
    <p:sldId id="537" r:id="rId23"/>
    <p:sldId id="538" r:id="rId24"/>
    <p:sldId id="539" r:id="rId25"/>
    <p:sldId id="540" r:id="rId26"/>
    <p:sldId id="541" r:id="rId27"/>
    <p:sldId id="474" r:id="rId28"/>
    <p:sldId id="475" r:id="rId29"/>
    <p:sldId id="476" r:id="rId30"/>
    <p:sldId id="477" r:id="rId31"/>
    <p:sldId id="498" r:id="rId32"/>
    <p:sldId id="500" r:id="rId33"/>
    <p:sldId id="501" r:id="rId34"/>
    <p:sldId id="502" r:id="rId35"/>
    <p:sldId id="517" r:id="rId36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2" autoAdjust="0"/>
    <p:restoredTop sz="94635" autoAdjust="0"/>
  </p:normalViewPr>
  <p:slideViewPr>
    <p:cSldViewPr>
      <p:cViewPr varScale="1">
        <p:scale>
          <a:sx n="77" d="100"/>
          <a:sy n="77" d="100"/>
        </p:scale>
        <p:origin x="-84" y="-138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 baseline="0">
                <a:latin typeface="Helvetica" panose="020B0604020202020204" pitchFamily="34" charset="0"/>
              </a:rPr>
              <a:t>Page </a:t>
            </a:r>
            <a:fld id="{7FE76FE5-8001-4526-8359-84857C40ED6D}" type="slidenum">
              <a:rPr lang="en-US" altLang="en-US" sz="1200" b="0" baseline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 baseline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709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 baseline="0">
                <a:latin typeface="Century Gothic" panose="020B0502020202020204" pitchFamily="34" charset="0"/>
              </a:rPr>
              <a:t>Page </a:t>
            </a:r>
            <a:fld id="{DA285AE9-2039-453E-B744-BEFF197E7973}" type="slidenum">
              <a:rPr lang="en-US" altLang="en-US" sz="1200" b="0" baseline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 baseline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593976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 baseline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355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87604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9196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134271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85355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8296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5383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577709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142394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61459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baseline="0">
                <a:solidFill>
                  <a:schemeClr val="hlink"/>
                </a:solidFill>
              </a:rPr>
              <a:t>– </a:t>
            </a:r>
            <a:fld id="{7E9F0A04-9AAF-4A5A-93DC-B4247DBC0B3D}" type="slidenum">
              <a:rPr lang="en-US" altLang="en-US" sz="1400" b="0" baseline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 baseline="0">
                <a:solidFill>
                  <a:schemeClr val="hlink"/>
                </a:solidFill>
              </a:rPr>
              <a:t> –</a:t>
            </a:r>
            <a:endParaRPr lang="en-US" altLang="en-US" sz="1400" b="0" baseline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2238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baseline="0" dirty="0">
                <a:solidFill>
                  <a:schemeClr val="hlink"/>
                </a:solidFill>
              </a:rPr>
              <a:t>CSCE </a:t>
            </a:r>
            <a:r>
              <a:rPr lang="en-US" altLang="en-US" sz="1400" b="0" baseline="0" dirty="0" smtClean="0">
                <a:solidFill>
                  <a:schemeClr val="hlink"/>
                </a:solidFill>
              </a:rPr>
              <a:t>531 Spring 2018</a:t>
            </a:r>
            <a:endParaRPr lang="en-US" altLang="en-US" sz="1400" b="0" baseline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nu.org/software/flex/manual/html_mono/flex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rubular.com/r/11Z1trB1J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ythex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 dirty="0"/>
              <a:t>Lecture </a:t>
            </a:r>
            <a:r>
              <a:rPr lang="en-US" altLang="en-US" sz="3400" dirty="0" smtClean="0"/>
              <a:t>4  (new improved)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 </a:t>
            </a:r>
            <a:r>
              <a:rPr lang="en-US" altLang="en-US" sz="3400" dirty="0" smtClean="0"/>
              <a:t>Subset construction</a:t>
            </a:r>
            <a:br>
              <a:rPr lang="en-US" altLang="en-US" sz="3400" dirty="0" smtClean="0"/>
            </a:br>
            <a:r>
              <a:rPr lang="en-US" altLang="en-US" sz="3400" dirty="0" smtClean="0"/>
              <a:t>NFA  </a:t>
            </a:r>
            <a:r>
              <a:rPr lang="en-US" altLang="en-US" sz="3400" dirty="0" smtClean="0">
                <a:sym typeface="Wingdings" panose="05000000000000000000" pitchFamily="2" charset="2"/>
              </a:rPr>
              <a:t> </a:t>
            </a:r>
            <a:r>
              <a:rPr lang="en-US" altLang="en-US" sz="3400" dirty="0" smtClean="0"/>
              <a:t>DFA</a:t>
            </a:r>
            <a:endParaRPr lang="en-US" altLang="en-US" sz="3400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 dirty="0"/>
              <a:t>Topics </a:t>
            </a:r>
          </a:p>
          <a:p>
            <a:pPr lvl="1"/>
            <a:r>
              <a:rPr lang="en-US" altLang="en-US" dirty="0" smtClean="0"/>
              <a:t>FLEX</a:t>
            </a:r>
          </a:p>
          <a:p>
            <a:pPr lvl="1"/>
            <a:r>
              <a:rPr lang="en-US" altLang="en-US" dirty="0" smtClean="0"/>
              <a:t>Subset Construction</a:t>
            </a:r>
          </a:p>
          <a:p>
            <a:pPr lvl="2"/>
            <a:r>
              <a:rPr lang="en-US" altLang="en-US" dirty="0" smtClean="0"/>
              <a:t>Equivalence relations, partitions …</a:t>
            </a:r>
          </a:p>
          <a:p>
            <a:pPr lvl="2"/>
            <a:endParaRPr lang="en-US" altLang="en-US" dirty="0"/>
          </a:p>
          <a:p>
            <a:r>
              <a:rPr lang="en-US" altLang="en-US" dirty="0"/>
              <a:t>Readings: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901160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baseline="0" dirty="0" smtClean="0">
                <a:latin typeface="Courier New" panose="02070309020205020404" pitchFamily="49" charset="0"/>
              </a:rPr>
              <a:t>January 30, 2018</a:t>
            </a:r>
            <a:endParaRPr lang="en-US" altLang="en-US" sz="1400" baseline="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aseline="0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76200"/>
            <a:ext cx="8716962" cy="781050"/>
          </a:xfrm>
        </p:spPr>
        <p:txBody>
          <a:bodyPr/>
          <a:lstStyle/>
          <a:p>
            <a:r>
              <a:rPr lang="en-US" dirty="0" smtClean="0"/>
              <a:t>Deterministic Finite Automata (DFA)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990600"/>
            <a:ext cx="8307387" cy="5454650"/>
          </a:xfrm>
        </p:spPr>
        <p:txBody>
          <a:bodyPr/>
          <a:lstStyle/>
          <a:p>
            <a:pPr marL="0" indent="0"/>
            <a:r>
              <a:rPr lang="en-US" dirty="0" smtClean="0"/>
              <a:t>A deterministic finite automata (DFA) is an NFA such that: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There </a:t>
            </a:r>
            <a:r>
              <a:rPr lang="en-US" dirty="0"/>
              <a:t>are no </a:t>
            </a:r>
            <a:r>
              <a:rPr lang="en-US" dirty="0" smtClean="0"/>
              <a:t>moves </a:t>
            </a:r>
            <a:r>
              <a:rPr lang="en-US" dirty="0"/>
              <a:t>on input </a:t>
            </a:r>
            <a:r>
              <a:rPr lang="el-GR" dirty="0" smtClean="0">
                <a:latin typeface="Lucida Console" panose="020B0609040504020204" pitchFamily="49" charset="0"/>
              </a:rPr>
              <a:t>ε</a:t>
            </a:r>
            <a:r>
              <a:rPr lang="en-US" dirty="0" smtClean="0"/>
              <a:t>, </a:t>
            </a:r>
            <a:r>
              <a:rPr lang="en-US" dirty="0"/>
              <a:t>and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For </a:t>
            </a:r>
            <a:r>
              <a:rPr lang="en-US" dirty="0"/>
              <a:t>each state s and input symbol a , there is exactly one edge out of s labeled a 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248" y="3200400"/>
            <a:ext cx="7175292" cy="3657600"/>
          </a:xfrm>
          <a:prstGeom prst="rect">
            <a:avLst/>
          </a:prstGeom>
        </p:spPr>
      </p:pic>
      <p:sp>
        <p:nvSpPr>
          <p:cNvPr id="79" name="SMARTInkShape-3035"/>
          <p:cNvSpPr/>
          <p:nvPr/>
        </p:nvSpPr>
        <p:spPr bwMode="auto">
          <a:xfrm>
            <a:off x="4257675" y="2314995"/>
            <a:ext cx="1157289" cy="55712"/>
          </a:xfrm>
          <a:custGeom>
            <a:avLst/>
            <a:gdLst/>
            <a:ahLst/>
            <a:cxnLst/>
            <a:rect l="0" t="0" r="0" b="0"/>
            <a:pathLst>
              <a:path w="1157289" h="55712">
                <a:moveTo>
                  <a:pt x="0" y="42443"/>
                </a:moveTo>
                <a:lnTo>
                  <a:pt x="3792" y="42443"/>
                </a:lnTo>
                <a:lnTo>
                  <a:pt x="7771" y="44559"/>
                </a:lnTo>
                <a:lnTo>
                  <a:pt x="9943" y="46235"/>
                </a:lnTo>
                <a:lnTo>
                  <a:pt x="16590" y="48097"/>
                </a:lnTo>
                <a:lnTo>
                  <a:pt x="45694" y="50184"/>
                </a:lnTo>
                <a:lnTo>
                  <a:pt x="77657" y="54438"/>
                </a:lnTo>
                <a:lnTo>
                  <a:pt x="106216" y="55711"/>
                </a:lnTo>
                <a:lnTo>
                  <a:pt x="141663" y="54161"/>
                </a:lnTo>
                <a:lnTo>
                  <a:pt x="161117" y="52636"/>
                </a:lnTo>
                <a:lnTo>
                  <a:pt x="182818" y="50826"/>
                </a:lnTo>
                <a:lnTo>
                  <a:pt x="206016" y="48825"/>
                </a:lnTo>
                <a:lnTo>
                  <a:pt x="230213" y="46697"/>
                </a:lnTo>
                <a:lnTo>
                  <a:pt x="256663" y="43692"/>
                </a:lnTo>
                <a:lnTo>
                  <a:pt x="284615" y="40100"/>
                </a:lnTo>
                <a:lnTo>
                  <a:pt x="313568" y="36118"/>
                </a:lnTo>
                <a:lnTo>
                  <a:pt x="343189" y="32670"/>
                </a:lnTo>
                <a:lnTo>
                  <a:pt x="373255" y="29578"/>
                </a:lnTo>
                <a:lnTo>
                  <a:pt x="403618" y="26722"/>
                </a:lnTo>
                <a:lnTo>
                  <a:pt x="435766" y="24025"/>
                </a:lnTo>
                <a:lnTo>
                  <a:pt x="469105" y="21433"/>
                </a:lnTo>
                <a:lnTo>
                  <a:pt x="503236" y="18911"/>
                </a:lnTo>
                <a:lnTo>
                  <a:pt x="537897" y="16436"/>
                </a:lnTo>
                <a:lnTo>
                  <a:pt x="572911" y="13992"/>
                </a:lnTo>
                <a:lnTo>
                  <a:pt x="608159" y="11569"/>
                </a:lnTo>
                <a:lnTo>
                  <a:pt x="644358" y="9160"/>
                </a:lnTo>
                <a:lnTo>
                  <a:pt x="681191" y="6761"/>
                </a:lnTo>
                <a:lnTo>
                  <a:pt x="718446" y="4367"/>
                </a:lnTo>
                <a:lnTo>
                  <a:pt x="755190" y="2771"/>
                </a:lnTo>
                <a:lnTo>
                  <a:pt x="791590" y="1708"/>
                </a:lnTo>
                <a:lnTo>
                  <a:pt x="827765" y="998"/>
                </a:lnTo>
                <a:lnTo>
                  <a:pt x="862993" y="526"/>
                </a:lnTo>
                <a:lnTo>
                  <a:pt x="897591" y="210"/>
                </a:lnTo>
                <a:lnTo>
                  <a:pt x="931769" y="0"/>
                </a:lnTo>
                <a:lnTo>
                  <a:pt x="962492" y="654"/>
                </a:lnTo>
                <a:lnTo>
                  <a:pt x="990911" y="1884"/>
                </a:lnTo>
                <a:lnTo>
                  <a:pt x="1017795" y="3497"/>
                </a:lnTo>
                <a:lnTo>
                  <a:pt x="1042067" y="5366"/>
                </a:lnTo>
                <a:lnTo>
                  <a:pt x="1064599" y="7406"/>
                </a:lnTo>
                <a:lnTo>
                  <a:pt x="1085970" y="9560"/>
                </a:lnTo>
                <a:lnTo>
                  <a:pt x="1118182" y="11953"/>
                </a:lnTo>
                <a:lnTo>
                  <a:pt x="1157288" y="1386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0" name="SMARTInkShape-3036"/>
          <p:cNvSpPr/>
          <p:nvPr/>
        </p:nvSpPr>
        <p:spPr bwMode="auto">
          <a:xfrm>
            <a:off x="6315075" y="6644315"/>
            <a:ext cx="1121570" cy="99386"/>
          </a:xfrm>
          <a:custGeom>
            <a:avLst/>
            <a:gdLst/>
            <a:ahLst/>
            <a:cxnLst/>
            <a:rect l="0" t="0" r="0" b="0"/>
            <a:pathLst>
              <a:path w="1121570" h="99386">
                <a:moveTo>
                  <a:pt x="0" y="6516"/>
                </a:moveTo>
                <a:lnTo>
                  <a:pt x="0" y="16459"/>
                </a:lnTo>
                <a:lnTo>
                  <a:pt x="2117" y="20990"/>
                </a:lnTo>
                <a:lnTo>
                  <a:pt x="3792" y="23309"/>
                </a:lnTo>
                <a:lnTo>
                  <a:pt x="13735" y="30365"/>
                </a:lnTo>
                <a:lnTo>
                  <a:pt x="37021" y="39067"/>
                </a:lnTo>
                <a:lnTo>
                  <a:pt x="71609" y="41818"/>
                </a:lnTo>
                <a:lnTo>
                  <a:pt x="104956" y="36449"/>
                </a:lnTo>
                <a:lnTo>
                  <a:pt x="135297" y="27745"/>
                </a:lnTo>
                <a:lnTo>
                  <a:pt x="166484" y="16015"/>
                </a:lnTo>
                <a:lnTo>
                  <a:pt x="200312" y="4132"/>
                </a:lnTo>
                <a:lnTo>
                  <a:pt x="232244" y="0"/>
                </a:lnTo>
                <a:lnTo>
                  <a:pt x="256138" y="1675"/>
                </a:lnTo>
                <a:lnTo>
                  <a:pt x="285545" y="9352"/>
                </a:lnTo>
                <a:lnTo>
                  <a:pt x="319987" y="12015"/>
                </a:lnTo>
                <a:lnTo>
                  <a:pt x="347929" y="9292"/>
                </a:lnTo>
                <a:lnTo>
                  <a:pt x="375523" y="11219"/>
                </a:lnTo>
                <a:lnTo>
                  <a:pt x="408699" y="7681"/>
                </a:lnTo>
                <a:lnTo>
                  <a:pt x="434098" y="8978"/>
                </a:lnTo>
                <a:lnTo>
                  <a:pt x="467806" y="12735"/>
                </a:lnTo>
                <a:lnTo>
                  <a:pt x="495620" y="13386"/>
                </a:lnTo>
                <a:lnTo>
                  <a:pt x="523970" y="13579"/>
                </a:lnTo>
                <a:lnTo>
                  <a:pt x="552479" y="17429"/>
                </a:lnTo>
                <a:lnTo>
                  <a:pt x="581033" y="19804"/>
                </a:lnTo>
                <a:lnTo>
                  <a:pt x="615011" y="27103"/>
                </a:lnTo>
                <a:lnTo>
                  <a:pt x="646129" y="37840"/>
                </a:lnTo>
                <a:lnTo>
                  <a:pt x="676603" y="46401"/>
                </a:lnTo>
                <a:lnTo>
                  <a:pt x="708828" y="52377"/>
                </a:lnTo>
                <a:lnTo>
                  <a:pt x="735750" y="50620"/>
                </a:lnTo>
                <a:lnTo>
                  <a:pt x="767363" y="50540"/>
                </a:lnTo>
                <a:lnTo>
                  <a:pt x="798778" y="54397"/>
                </a:lnTo>
                <a:lnTo>
                  <a:pt x="824119" y="55578"/>
                </a:lnTo>
                <a:lnTo>
                  <a:pt x="851257" y="56102"/>
                </a:lnTo>
                <a:lnTo>
                  <a:pt x="877605" y="57129"/>
                </a:lnTo>
                <a:lnTo>
                  <a:pt x="910289" y="61376"/>
                </a:lnTo>
                <a:lnTo>
                  <a:pt x="939288" y="63782"/>
                </a:lnTo>
                <a:lnTo>
                  <a:pt x="972938" y="69186"/>
                </a:lnTo>
                <a:lnTo>
                  <a:pt x="1000537" y="72446"/>
                </a:lnTo>
                <a:lnTo>
                  <a:pt x="1028822" y="78438"/>
                </a:lnTo>
                <a:lnTo>
                  <a:pt x="1059428" y="85241"/>
                </a:lnTo>
                <a:lnTo>
                  <a:pt x="1091515" y="92284"/>
                </a:lnTo>
                <a:lnTo>
                  <a:pt x="1121569" y="9938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1" name="SMARTInkShape-3037"/>
          <p:cNvSpPr/>
          <p:nvPr/>
        </p:nvSpPr>
        <p:spPr bwMode="auto">
          <a:xfrm>
            <a:off x="5829300" y="3836194"/>
            <a:ext cx="428626" cy="35720"/>
          </a:xfrm>
          <a:custGeom>
            <a:avLst/>
            <a:gdLst/>
            <a:ahLst/>
            <a:cxnLst/>
            <a:rect l="0" t="0" r="0" b="0"/>
            <a:pathLst>
              <a:path w="428626" h="35720">
                <a:moveTo>
                  <a:pt x="428625" y="35719"/>
                </a:moveTo>
                <a:lnTo>
                  <a:pt x="396140" y="34925"/>
                </a:lnTo>
                <a:lnTo>
                  <a:pt x="379187" y="33602"/>
                </a:lnTo>
                <a:lnTo>
                  <a:pt x="359949" y="31926"/>
                </a:lnTo>
                <a:lnTo>
                  <a:pt x="336803" y="29222"/>
                </a:lnTo>
                <a:lnTo>
                  <a:pt x="311054" y="25831"/>
                </a:lnTo>
                <a:lnTo>
                  <a:pt x="283570" y="21983"/>
                </a:lnTo>
                <a:lnTo>
                  <a:pt x="253340" y="18624"/>
                </a:lnTo>
                <a:lnTo>
                  <a:pt x="221281" y="15591"/>
                </a:lnTo>
                <a:lnTo>
                  <a:pt x="188002" y="12775"/>
                </a:lnTo>
                <a:lnTo>
                  <a:pt x="152322" y="10104"/>
                </a:lnTo>
                <a:lnTo>
                  <a:pt x="115042" y="7530"/>
                </a:lnTo>
                <a:lnTo>
                  <a:pt x="76695" y="5020"/>
                </a:lnTo>
                <a:lnTo>
                  <a:pt x="51129" y="3346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5" name="SMARTInkShape-Group618"/>
          <p:cNvGrpSpPr/>
          <p:nvPr/>
        </p:nvGrpSpPr>
        <p:grpSpPr>
          <a:xfrm>
            <a:off x="2786063" y="4672340"/>
            <a:ext cx="4686301" cy="92467"/>
            <a:chOff x="2786063" y="4672340"/>
            <a:chExt cx="4686301" cy="92467"/>
          </a:xfrm>
        </p:grpSpPr>
        <p:sp>
          <p:nvSpPr>
            <p:cNvPr id="82" name="SMARTInkShape-3038"/>
            <p:cNvSpPr/>
            <p:nvPr/>
          </p:nvSpPr>
          <p:spPr bwMode="auto">
            <a:xfrm>
              <a:off x="6122195" y="4672340"/>
              <a:ext cx="1350169" cy="21105"/>
            </a:xfrm>
            <a:custGeom>
              <a:avLst/>
              <a:gdLst/>
              <a:ahLst/>
              <a:cxnLst/>
              <a:rect l="0" t="0" r="0" b="0"/>
              <a:pathLst>
                <a:path w="1350169" h="21105">
                  <a:moveTo>
                    <a:pt x="0" y="21104"/>
                  </a:moveTo>
                  <a:lnTo>
                    <a:pt x="33551" y="21104"/>
                  </a:lnTo>
                  <a:lnTo>
                    <a:pt x="66130" y="21104"/>
                  </a:lnTo>
                  <a:lnTo>
                    <a:pt x="94818" y="21104"/>
                  </a:lnTo>
                  <a:lnTo>
                    <a:pt x="125813" y="21104"/>
                  </a:lnTo>
                  <a:lnTo>
                    <a:pt x="148520" y="21104"/>
                  </a:lnTo>
                  <a:lnTo>
                    <a:pt x="176075" y="21104"/>
                  </a:lnTo>
                  <a:lnTo>
                    <a:pt x="206843" y="21104"/>
                  </a:lnTo>
                  <a:lnTo>
                    <a:pt x="239038" y="21104"/>
                  </a:lnTo>
                  <a:lnTo>
                    <a:pt x="273984" y="21104"/>
                  </a:lnTo>
                  <a:lnTo>
                    <a:pt x="292193" y="21104"/>
                  </a:lnTo>
                  <a:lnTo>
                    <a:pt x="310683" y="21104"/>
                  </a:lnTo>
                  <a:lnTo>
                    <a:pt x="329359" y="21104"/>
                  </a:lnTo>
                  <a:lnTo>
                    <a:pt x="348160" y="21104"/>
                  </a:lnTo>
                  <a:lnTo>
                    <a:pt x="367838" y="21104"/>
                  </a:lnTo>
                  <a:lnTo>
                    <a:pt x="388099" y="21104"/>
                  </a:lnTo>
                  <a:lnTo>
                    <a:pt x="408751" y="21104"/>
                  </a:lnTo>
                  <a:lnTo>
                    <a:pt x="428869" y="20310"/>
                  </a:lnTo>
                  <a:lnTo>
                    <a:pt x="448631" y="18987"/>
                  </a:lnTo>
                  <a:lnTo>
                    <a:pt x="468155" y="17312"/>
                  </a:lnTo>
                  <a:lnTo>
                    <a:pt x="487522" y="15401"/>
                  </a:lnTo>
                  <a:lnTo>
                    <a:pt x="506783" y="13333"/>
                  </a:lnTo>
                  <a:lnTo>
                    <a:pt x="525974" y="11161"/>
                  </a:lnTo>
                  <a:lnTo>
                    <a:pt x="545911" y="9713"/>
                  </a:lnTo>
                  <a:lnTo>
                    <a:pt x="566346" y="8747"/>
                  </a:lnTo>
                  <a:lnTo>
                    <a:pt x="587114" y="8103"/>
                  </a:lnTo>
                  <a:lnTo>
                    <a:pt x="608896" y="6881"/>
                  </a:lnTo>
                  <a:lnTo>
                    <a:pt x="631356" y="5272"/>
                  </a:lnTo>
                  <a:lnTo>
                    <a:pt x="654266" y="3406"/>
                  </a:lnTo>
                  <a:lnTo>
                    <a:pt x="677477" y="2161"/>
                  </a:lnTo>
                  <a:lnTo>
                    <a:pt x="700889" y="1332"/>
                  </a:lnTo>
                  <a:lnTo>
                    <a:pt x="724434" y="779"/>
                  </a:lnTo>
                  <a:lnTo>
                    <a:pt x="748862" y="410"/>
                  </a:lnTo>
                  <a:lnTo>
                    <a:pt x="773878" y="164"/>
                  </a:lnTo>
                  <a:lnTo>
                    <a:pt x="799287" y="0"/>
                  </a:lnTo>
                  <a:lnTo>
                    <a:pt x="824958" y="685"/>
                  </a:lnTo>
                  <a:lnTo>
                    <a:pt x="850803" y="1935"/>
                  </a:lnTo>
                  <a:lnTo>
                    <a:pt x="876764" y="3562"/>
                  </a:lnTo>
                  <a:lnTo>
                    <a:pt x="902803" y="4647"/>
                  </a:lnTo>
                  <a:lnTo>
                    <a:pt x="928893" y="5370"/>
                  </a:lnTo>
                  <a:lnTo>
                    <a:pt x="955018" y="5852"/>
                  </a:lnTo>
                  <a:lnTo>
                    <a:pt x="980372" y="6967"/>
                  </a:lnTo>
                  <a:lnTo>
                    <a:pt x="1005212" y="8505"/>
                  </a:lnTo>
                  <a:lnTo>
                    <a:pt x="1029710" y="10323"/>
                  </a:lnTo>
                  <a:lnTo>
                    <a:pt x="1052392" y="12329"/>
                  </a:lnTo>
                  <a:lnTo>
                    <a:pt x="1073863" y="14460"/>
                  </a:lnTo>
                  <a:lnTo>
                    <a:pt x="1094527" y="16675"/>
                  </a:lnTo>
                  <a:lnTo>
                    <a:pt x="1114653" y="18151"/>
                  </a:lnTo>
                  <a:lnTo>
                    <a:pt x="1134420" y="19135"/>
                  </a:lnTo>
                  <a:lnTo>
                    <a:pt x="1153948" y="19791"/>
                  </a:lnTo>
                  <a:lnTo>
                    <a:pt x="1172524" y="20229"/>
                  </a:lnTo>
                  <a:lnTo>
                    <a:pt x="1207979" y="20715"/>
                  </a:lnTo>
                  <a:lnTo>
                    <a:pt x="1235908" y="20931"/>
                  </a:lnTo>
                  <a:lnTo>
                    <a:pt x="1269482" y="21053"/>
                  </a:lnTo>
                  <a:lnTo>
                    <a:pt x="1297421" y="21089"/>
                  </a:lnTo>
                  <a:lnTo>
                    <a:pt x="1332896" y="21102"/>
                  </a:lnTo>
                  <a:lnTo>
                    <a:pt x="1350168" y="211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" name="SMARTInkShape-3039"/>
            <p:cNvSpPr/>
            <p:nvPr/>
          </p:nvSpPr>
          <p:spPr bwMode="auto">
            <a:xfrm>
              <a:off x="4536403" y="4686300"/>
              <a:ext cx="1285473" cy="57151"/>
            </a:xfrm>
            <a:custGeom>
              <a:avLst/>
              <a:gdLst/>
              <a:ahLst/>
              <a:cxnLst/>
              <a:rect l="0" t="0" r="0" b="0"/>
              <a:pathLst>
                <a:path w="1285473" h="57151">
                  <a:moveTo>
                    <a:pt x="71316" y="57150"/>
                  </a:moveTo>
                  <a:lnTo>
                    <a:pt x="67524" y="57150"/>
                  </a:lnTo>
                  <a:lnTo>
                    <a:pt x="66406" y="56356"/>
                  </a:lnTo>
                  <a:lnTo>
                    <a:pt x="65661" y="55033"/>
                  </a:lnTo>
                  <a:lnTo>
                    <a:pt x="64259" y="50300"/>
                  </a:lnTo>
                  <a:lnTo>
                    <a:pt x="37696" y="50007"/>
                  </a:lnTo>
                  <a:lnTo>
                    <a:pt x="28102" y="55661"/>
                  </a:lnTo>
                  <a:lnTo>
                    <a:pt x="289" y="57149"/>
                  </a:lnTo>
                  <a:lnTo>
                    <a:pt x="0" y="53358"/>
                  </a:lnTo>
                  <a:lnTo>
                    <a:pt x="753" y="52240"/>
                  </a:lnTo>
                  <a:lnTo>
                    <a:pt x="2049" y="51496"/>
                  </a:lnTo>
                  <a:lnTo>
                    <a:pt x="6400" y="50668"/>
                  </a:lnTo>
                  <a:lnTo>
                    <a:pt x="37695" y="45155"/>
                  </a:lnTo>
                  <a:lnTo>
                    <a:pt x="72201" y="43315"/>
                  </a:lnTo>
                  <a:lnTo>
                    <a:pt x="104386" y="42997"/>
                  </a:lnTo>
                  <a:lnTo>
                    <a:pt x="130464" y="42922"/>
                  </a:lnTo>
                  <a:lnTo>
                    <a:pt x="157929" y="42889"/>
                  </a:lnTo>
                  <a:lnTo>
                    <a:pt x="188127" y="40758"/>
                  </a:lnTo>
                  <a:lnTo>
                    <a:pt x="220069" y="37164"/>
                  </a:lnTo>
                  <a:lnTo>
                    <a:pt x="252787" y="32922"/>
                  </a:lnTo>
                  <a:lnTo>
                    <a:pt x="285849" y="30507"/>
                  </a:lnTo>
                  <a:lnTo>
                    <a:pt x="319858" y="28640"/>
                  </a:lnTo>
                  <a:lnTo>
                    <a:pt x="337817" y="27031"/>
                  </a:lnTo>
                  <a:lnTo>
                    <a:pt x="356139" y="25164"/>
                  </a:lnTo>
                  <a:lnTo>
                    <a:pt x="391314" y="23090"/>
                  </a:lnTo>
                  <a:lnTo>
                    <a:pt x="408473" y="22537"/>
                  </a:lnTo>
                  <a:lnTo>
                    <a:pt x="427056" y="22169"/>
                  </a:lnTo>
                  <a:lnTo>
                    <a:pt x="446589" y="21923"/>
                  </a:lnTo>
                  <a:lnTo>
                    <a:pt x="466754" y="21759"/>
                  </a:lnTo>
                  <a:lnTo>
                    <a:pt x="486547" y="21649"/>
                  </a:lnTo>
                  <a:lnTo>
                    <a:pt x="506093" y="21577"/>
                  </a:lnTo>
                  <a:lnTo>
                    <a:pt x="525473" y="21528"/>
                  </a:lnTo>
                  <a:lnTo>
                    <a:pt x="544744" y="21496"/>
                  </a:lnTo>
                  <a:lnTo>
                    <a:pt x="563941" y="21474"/>
                  </a:lnTo>
                  <a:lnTo>
                    <a:pt x="583088" y="21460"/>
                  </a:lnTo>
                  <a:lnTo>
                    <a:pt x="602998" y="21451"/>
                  </a:lnTo>
                  <a:lnTo>
                    <a:pt x="623414" y="21444"/>
                  </a:lnTo>
                  <a:lnTo>
                    <a:pt x="644169" y="21440"/>
                  </a:lnTo>
                  <a:lnTo>
                    <a:pt x="664355" y="22230"/>
                  </a:lnTo>
                  <a:lnTo>
                    <a:pt x="684163" y="23552"/>
                  </a:lnTo>
                  <a:lnTo>
                    <a:pt x="703718" y="25226"/>
                  </a:lnTo>
                  <a:lnTo>
                    <a:pt x="723105" y="25549"/>
                  </a:lnTo>
                  <a:lnTo>
                    <a:pt x="742379" y="24970"/>
                  </a:lnTo>
                  <a:lnTo>
                    <a:pt x="761579" y="23790"/>
                  </a:lnTo>
                  <a:lnTo>
                    <a:pt x="780729" y="23004"/>
                  </a:lnTo>
                  <a:lnTo>
                    <a:pt x="799845" y="22480"/>
                  </a:lnTo>
                  <a:lnTo>
                    <a:pt x="818940" y="22130"/>
                  </a:lnTo>
                  <a:lnTo>
                    <a:pt x="838813" y="21103"/>
                  </a:lnTo>
                  <a:lnTo>
                    <a:pt x="859206" y="19625"/>
                  </a:lnTo>
                  <a:lnTo>
                    <a:pt x="879944" y="17846"/>
                  </a:lnTo>
                  <a:lnTo>
                    <a:pt x="899326" y="16660"/>
                  </a:lnTo>
                  <a:lnTo>
                    <a:pt x="917804" y="15869"/>
                  </a:lnTo>
                  <a:lnTo>
                    <a:pt x="935678" y="15342"/>
                  </a:lnTo>
                  <a:lnTo>
                    <a:pt x="953945" y="14197"/>
                  </a:lnTo>
                  <a:lnTo>
                    <a:pt x="972473" y="12640"/>
                  </a:lnTo>
                  <a:lnTo>
                    <a:pt x="991175" y="10807"/>
                  </a:lnTo>
                  <a:lnTo>
                    <a:pt x="1026771" y="8772"/>
                  </a:lnTo>
                  <a:lnTo>
                    <a:pt x="1061112" y="7074"/>
                  </a:lnTo>
                  <a:lnTo>
                    <a:pt x="1094896" y="3673"/>
                  </a:lnTo>
                  <a:lnTo>
                    <a:pt x="1126315" y="1632"/>
                  </a:lnTo>
                  <a:lnTo>
                    <a:pt x="1155360" y="726"/>
                  </a:lnTo>
                  <a:lnTo>
                    <a:pt x="1181499" y="322"/>
                  </a:lnTo>
                  <a:lnTo>
                    <a:pt x="1214734" y="96"/>
                  </a:lnTo>
                  <a:lnTo>
                    <a:pt x="1243797" y="19"/>
                  </a:lnTo>
                  <a:lnTo>
                    <a:pt x="1278542" y="2"/>
                  </a:lnTo>
                  <a:lnTo>
                    <a:pt x="1284804" y="0"/>
                  </a:lnTo>
                  <a:lnTo>
                    <a:pt x="1285331" y="2117"/>
                  </a:lnTo>
                  <a:lnTo>
                    <a:pt x="1285472" y="3792"/>
                  </a:lnTo>
                  <a:lnTo>
                    <a:pt x="1284772" y="4910"/>
                  </a:lnTo>
                  <a:lnTo>
                    <a:pt x="1283512" y="5654"/>
                  </a:lnTo>
                  <a:lnTo>
                    <a:pt x="1281878" y="6151"/>
                  </a:lnTo>
                  <a:lnTo>
                    <a:pt x="126432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" name="SMARTInkShape-3040"/>
            <p:cNvSpPr/>
            <p:nvPr/>
          </p:nvSpPr>
          <p:spPr bwMode="auto">
            <a:xfrm>
              <a:off x="2786063" y="4729166"/>
              <a:ext cx="1428751" cy="35641"/>
            </a:xfrm>
            <a:custGeom>
              <a:avLst/>
              <a:gdLst/>
              <a:ahLst/>
              <a:cxnLst/>
              <a:rect l="0" t="0" r="0" b="0"/>
              <a:pathLst>
                <a:path w="1428751" h="35641">
                  <a:moveTo>
                    <a:pt x="7143" y="21428"/>
                  </a:moveTo>
                  <a:lnTo>
                    <a:pt x="0" y="21428"/>
                  </a:lnTo>
                  <a:lnTo>
                    <a:pt x="16792" y="21428"/>
                  </a:lnTo>
                  <a:lnTo>
                    <a:pt x="21486" y="23544"/>
                  </a:lnTo>
                  <a:lnTo>
                    <a:pt x="27805" y="27131"/>
                  </a:lnTo>
                  <a:lnTo>
                    <a:pt x="44751" y="32819"/>
                  </a:lnTo>
                  <a:lnTo>
                    <a:pt x="78830" y="35334"/>
                  </a:lnTo>
                  <a:lnTo>
                    <a:pt x="107999" y="35640"/>
                  </a:lnTo>
                  <a:lnTo>
                    <a:pt x="135099" y="34899"/>
                  </a:lnTo>
                  <a:lnTo>
                    <a:pt x="167117" y="30799"/>
                  </a:lnTo>
                  <a:lnTo>
                    <a:pt x="197859" y="28438"/>
                  </a:lnTo>
                  <a:lnTo>
                    <a:pt x="231750" y="23064"/>
                  </a:lnTo>
                  <a:lnTo>
                    <a:pt x="266927" y="17238"/>
                  </a:lnTo>
                  <a:lnTo>
                    <a:pt x="302486" y="15159"/>
                  </a:lnTo>
                  <a:lnTo>
                    <a:pt x="338157" y="13750"/>
                  </a:lnTo>
                  <a:lnTo>
                    <a:pt x="373862" y="9451"/>
                  </a:lnTo>
                  <a:lnTo>
                    <a:pt x="409576" y="7825"/>
                  </a:lnTo>
                  <a:lnTo>
                    <a:pt x="433388" y="7444"/>
                  </a:lnTo>
                  <a:lnTo>
                    <a:pt x="459316" y="7276"/>
                  </a:lnTo>
                  <a:lnTo>
                    <a:pt x="485922" y="7200"/>
                  </a:lnTo>
                  <a:lnTo>
                    <a:pt x="510975" y="7167"/>
                  </a:lnTo>
                  <a:lnTo>
                    <a:pt x="535339" y="7152"/>
                  </a:lnTo>
                  <a:lnTo>
                    <a:pt x="569252" y="5027"/>
                  </a:lnTo>
                  <a:lnTo>
                    <a:pt x="601525" y="1487"/>
                  </a:lnTo>
                  <a:lnTo>
                    <a:pt x="636223" y="438"/>
                  </a:lnTo>
                  <a:lnTo>
                    <a:pt x="671640" y="127"/>
                  </a:lnTo>
                  <a:lnTo>
                    <a:pt x="707268" y="35"/>
                  </a:lnTo>
                  <a:lnTo>
                    <a:pt x="740844" y="8"/>
                  </a:lnTo>
                  <a:lnTo>
                    <a:pt x="773017" y="0"/>
                  </a:lnTo>
                  <a:lnTo>
                    <a:pt x="807685" y="2114"/>
                  </a:lnTo>
                  <a:lnTo>
                    <a:pt x="843093" y="5651"/>
                  </a:lnTo>
                  <a:lnTo>
                    <a:pt x="878720" y="8816"/>
                  </a:lnTo>
                  <a:lnTo>
                    <a:pt x="914411" y="12664"/>
                  </a:lnTo>
                  <a:lnTo>
                    <a:pt x="939011" y="13564"/>
                  </a:lnTo>
                  <a:lnTo>
                    <a:pt x="965819" y="13964"/>
                  </a:lnTo>
                  <a:lnTo>
                    <a:pt x="991492" y="16258"/>
                  </a:lnTo>
                  <a:lnTo>
                    <a:pt x="1026142" y="19896"/>
                  </a:lnTo>
                  <a:lnTo>
                    <a:pt x="1058633" y="20974"/>
                  </a:lnTo>
                  <a:lnTo>
                    <a:pt x="1091279" y="21293"/>
                  </a:lnTo>
                  <a:lnTo>
                    <a:pt x="1121060" y="21388"/>
                  </a:lnTo>
                  <a:lnTo>
                    <a:pt x="1152109" y="21416"/>
                  </a:lnTo>
                  <a:lnTo>
                    <a:pt x="1184328" y="21424"/>
                  </a:lnTo>
                  <a:lnTo>
                    <a:pt x="1213982" y="21427"/>
                  </a:lnTo>
                  <a:lnTo>
                    <a:pt x="1242877" y="21427"/>
                  </a:lnTo>
                  <a:lnTo>
                    <a:pt x="1271547" y="19311"/>
                  </a:lnTo>
                  <a:lnTo>
                    <a:pt x="1300150" y="15773"/>
                  </a:lnTo>
                  <a:lnTo>
                    <a:pt x="1328734" y="14725"/>
                  </a:lnTo>
                  <a:lnTo>
                    <a:pt x="1363044" y="10579"/>
                  </a:lnTo>
                  <a:lnTo>
                    <a:pt x="1397251" y="7442"/>
                  </a:lnTo>
                  <a:lnTo>
                    <a:pt x="1411920" y="7230"/>
                  </a:lnTo>
                  <a:lnTo>
                    <a:pt x="1415149" y="6406"/>
                  </a:lnTo>
                  <a:lnTo>
                    <a:pt x="1417301" y="5063"/>
                  </a:lnTo>
                  <a:lnTo>
                    <a:pt x="1418736" y="3374"/>
                  </a:lnTo>
                  <a:lnTo>
                    <a:pt x="1422447" y="1498"/>
                  </a:lnTo>
                  <a:lnTo>
                    <a:pt x="1428640" y="23"/>
                  </a:lnTo>
                  <a:lnTo>
                    <a:pt x="1428750" y="142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8" name="SMARTInkShape-Group619"/>
          <p:cNvGrpSpPr/>
          <p:nvPr/>
        </p:nvGrpSpPr>
        <p:grpSpPr>
          <a:xfrm>
            <a:off x="2741592" y="3790162"/>
            <a:ext cx="4965496" cy="796127"/>
            <a:chOff x="2741592" y="3790162"/>
            <a:chExt cx="4965496" cy="796127"/>
          </a:xfrm>
        </p:grpSpPr>
        <p:sp>
          <p:nvSpPr>
            <p:cNvPr id="86" name="SMARTInkShape-3041"/>
            <p:cNvSpPr/>
            <p:nvPr/>
          </p:nvSpPr>
          <p:spPr bwMode="auto">
            <a:xfrm>
              <a:off x="2741592" y="4351537"/>
              <a:ext cx="423090" cy="187129"/>
            </a:xfrm>
            <a:custGeom>
              <a:avLst/>
              <a:gdLst/>
              <a:ahLst/>
              <a:cxnLst/>
              <a:rect l="0" t="0" r="0" b="0"/>
              <a:pathLst>
                <a:path w="423090" h="187129">
                  <a:moveTo>
                    <a:pt x="158771" y="6151"/>
                  </a:moveTo>
                  <a:lnTo>
                    <a:pt x="158771" y="2358"/>
                  </a:lnTo>
                  <a:lnTo>
                    <a:pt x="157977" y="1241"/>
                  </a:lnTo>
                  <a:lnTo>
                    <a:pt x="156654" y="496"/>
                  </a:lnTo>
                  <a:lnTo>
                    <a:pt x="154978" y="0"/>
                  </a:lnTo>
                  <a:lnTo>
                    <a:pt x="153067" y="462"/>
                  </a:lnTo>
                  <a:lnTo>
                    <a:pt x="145792" y="5700"/>
                  </a:lnTo>
                  <a:lnTo>
                    <a:pt x="118780" y="36839"/>
                  </a:lnTo>
                  <a:lnTo>
                    <a:pt x="94887" y="63045"/>
                  </a:lnTo>
                  <a:lnTo>
                    <a:pt x="68493" y="95592"/>
                  </a:lnTo>
                  <a:lnTo>
                    <a:pt x="44444" y="129577"/>
                  </a:lnTo>
                  <a:lnTo>
                    <a:pt x="19945" y="159314"/>
                  </a:lnTo>
                  <a:lnTo>
                    <a:pt x="3349" y="184748"/>
                  </a:lnTo>
                  <a:lnTo>
                    <a:pt x="387" y="187128"/>
                  </a:lnTo>
                  <a:lnTo>
                    <a:pt x="0" y="187127"/>
                  </a:lnTo>
                  <a:lnTo>
                    <a:pt x="3804" y="182893"/>
                  </a:lnTo>
                  <a:lnTo>
                    <a:pt x="38672" y="161536"/>
                  </a:lnTo>
                  <a:lnTo>
                    <a:pt x="69410" y="148236"/>
                  </a:lnTo>
                  <a:lnTo>
                    <a:pt x="88085" y="141355"/>
                  </a:lnTo>
                  <a:lnTo>
                    <a:pt x="108472" y="134387"/>
                  </a:lnTo>
                  <a:lnTo>
                    <a:pt x="130000" y="127361"/>
                  </a:lnTo>
                  <a:lnTo>
                    <a:pt x="153084" y="120295"/>
                  </a:lnTo>
                  <a:lnTo>
                    <a:pt x="177205" y="113203"/>
                  </a:lnTo>
                  <a:lnTo>
                    <a:pt x="202016" y="106094"/>
                  </a:lnTo>
                  <a:lnTo>
                    <a:pt x="226495" y="100561"/>
                  </a:lnTo>
                  <a:lnTo>
                    <a:pt x="250751" y="96078"/>
                  </a:lnTo>
                  <a:lnTo>
                    <a:pt x="274860" y="92296"/>
                  </a:lnTo>
                  <a:lnTo>
                    <a:pt x="298076" y="90568"/>
                  </a:lnTo>
                  <a:lnTo>
                    <a:pt x="320697" y="90210"/>
                  </a:lnTo>
                  <a:lnTo>
                    <a:pt x="342921" y="90765"/>
                  </a:lnTo>
                  <a:lnTo>
                    <a:pt x="378199" y="91382"/>
                  </a:lnTo>
                  <a:lnTo>
                    <a:pt x="423089" y="918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" name="SMARTInkShape-3042"/>
            <p:cNvSpPr/>
            <p:nvPr/>
          </p:nvSpPr>
          <p:spPr bwMode="auto">
            <a:xfrm>
              <a:off x="2757808" y="3790162"/>
              <a:ext cx="4949280" cy="796127"/>
            </a:xfrm>
            <a:custGeom>
              <a:avLst/>
              <a:gdLst/>
              <a:ahLst/>
              <a:cxnLst/>
              <a:rect l="0" t="0" r="0" b="0"/>
              <a:pathLst>
                <a:path w="4949280" h="796127">
                  <a:moveTo>
                    <a:pt x="4936011" y="696113"/>
                  </a:moveTo>
                  <a:lnTo>
                    <a:pt x="4949279" y="696113"/>
                  </a:lnTo>
                  <a:lnTo>
                    <a:pt x="4946204" y="696113"/>
                  </a:lnTo>
                  <a:lnTo>
                    <a:pt x="4945188" y="695319"/>
                  </a:lnTo>
                  <a:lnTo>
                    <a:pt x="4944058" y="692321"/>
                  </a:lnTo>
                  <a:lnTo>
                    <a:pt x="4942963" y="691204"/>
                  </a:lnTo>
                  <a:lnTo>
                    <a:pt x="4939630" y="689962"/>
                  </a:lnTo>
                  <a:lnTo>
                    <a:pt x="4938423" y="688837"/>
                  </a:lnTo>
                  <a:lnTo>
                    <a:pt x="4930498" y="674534"/>
                  </a:lnTo>
                  <a:lnTo>
                    <a:pt x="4925397" y="661335"/>
                  </a:lnTo>
                  <a:lnTo>
                    <a:pt x="4902478" y="629354"/>
                  </a:lnTo>
                  <a:lnTo>
                    <a:pt x="4876253" y="595946"/>
                  </a:lnTo>
                  <a:lnTo>
                    <a:pt x="4848846" y="566408"/>
                  </a:lnTo>
                  <a:lnTo>
                    <a:pt x="4817915" y="531659"/>
                  </a:lnTo>
                  <a:lnTo>
                    <a:pt x="4786654" y="499410"/>
                  </a:lnTo>
                  <a:lnTo>
                    <a:pt x="4751844" y="468170"/>
                  </a:lnTo>
                  <a:lnTo>
                    <a:pt x="4723839" y="446276"/>
                  </a:lnTo>
                  <a:lnTo>
                    <a:pt x="4695433" y="424708"/>
                  </a:lnTo>
                  <a:lnTo>
                    <a:pt x="4666909" y="403236"/>
                  </a:lnTo>
                  <a:lnTo>
                    <a:pt x="4637555" y="381793"/>
                  </a:lnTo>
                  <a:lnTo>
                    <a:pt x="4603281" y="360358"/>
                  </a:lnTo>
                  <a:lnTo>
                    <a:pt x="4576993" y="346070"/>
                  </a:lnTo>
                  <a:lnTo>
                    <a:pt x="4549435" y="331782"/>
                  </a:lnTo>
                  <a:lnTo>
                    <a:pt x="4521312" y="317495"/>
                  </a:lnTo>
                  <a:lnTo>
                    <a:pt x="4492938" y="303207"/>
                  </a:lnTo>
                  <a:lnTo>
                    <a:pt x="4464452" y="291036"/>
                  </a:lnTo>
                  <a:lnTo>
                    <a:pt x="4435916" y="279541"/>
                  </a:lnTo>
                  <a:lnTo>
                    <a:pt x="4407359" y="266495"/>
                  </a:lnTo>
                  <a:lnTo>
                    <a:pt x="4376675" y="254876"/>
                  </a:lnTo>
                  <a:lnTo>
                    <a:pt x="4345310" y="244420"/>
                  </a:lnTo>
                  <a:lnTo>
                    <a:pt x="4315497" y="234481"/>
                  </a:lnTo>
                  <a:lnTo>
                    <a:pt x="4284254" y="224773"/>
                  </a:lnTo>
                  <a:lnTo>
                    <a:pt x="4251847" y="215166"/>
                  </a:lnTo>
                  <a:lnTo>
                    <a:pt x="4218923" y="205605"/>
                  </a:lnTo>
                  <a:lnTo>
                    <a:pt x="4183653" y="193947"/>
                  </a:lnTo>
                  <a:lnTo>
                    <a:pt x="4165358" y="187504"/>
                  </a:lnTo>
                  <a:lnTo>
                    <a:pt x="4146017" y="181622"/>
                  </a:lnTo>
                  <a:lnTo>
                    <a:pt x="4125980" y="176113"/>
                  </a:lnTo>
                  <a:lnTo>
                    <a:pt x="4105478" y="170852"/>
                  </a:lnTo>
                  <a:lnTo>
                    <a:pt x="4084666" y="165758"/>
                  </a:lnTo>
                  <a:lnTo>
                    <a:pt x="4063648" y="160774"/>
                  </a:lnTo>
                  <a:lnTo>
                    <a:pt x="4042492" y="155864"/>
                  </a:lnTo>
                  <a:lnTo>
                    <a:pt x="4021244" y="151004"/>
                  </a:lnTo>
                  <a:lnTo>
                    <a:pt x="3999935" y="146175"/>
                  </a:lnTo>
                  <a:lnTo>
                    <a:pt x="3978585" y="141369"/>
                  </a:lnTo>
                  <a:lnTo>
                    <a:pt x="3957208" y="136577"/>
                  </a:lnTo>
                  <a:lnTo>
                    <a:pt x="3935813" y="131796"/>
                  </a:lnTo>
                  <a:lnTo>
                    <a:pt x="3914406" y="127020"/>
                  </a:lnTo>
                  <a:lnTo>
                    <a:pt x="3892197" y="122249"/>
                  </a:lnTo>
                  <a:lnTo>
                    <a:pt x="3869453" y="117481"/>
                  </a:lnTo>
                  <a:lnTo>
                    <a:pt x="3846354" y="112715"/>
                  </a:lnTo>
                  <a:lnTo>
                    <a:pt x="3823017" y="107156"/>
                  </a:lnTo>
                  <a:lnTo>
                    <a:pt x="3799521" y="101069"/>
                  </a:lnTo>
                  <a:lnTo>
                    <a:pt x="3775920" y="94630"/>
                  </a:lnTo>
                  <a:lnTo>
                    <a:pt x="3751454" y="88749"/>
                  </a:lnTo>
                  <a:lnTo>
                    <a:pt x="3726413" y="83241"/>
                  </a:lnTo>
                  <a:lnTo>
                    <a:pt x="3700987" y="77982"/>
                  </a:lnTo>
                  <a:lnTo>
                    <a:pt x="3675306" y="72888"/>
                  </a:lnTo>
                  <a:lnTo>
                    <a:pt x="3649453" y="67905"/>
                  </a:lnTo>
                  <a:lnTo>
                    <a:pt x="3623487" y="62995"/>
                  </a:lnTo>
                  <a:lnTo>
                    <a:pt x="3596651" y="58928"/>
                  </a:lnTo>
                  <a:lnTo>
                    <a:pt x="3569235" y="55423"/>
                  </a:lnTo>
                  <a:lnTo>
                    <a:pt x="3541434" y="52293"/>
                  </a:lnTo>
                  <a:lnTo>
                    <a:pt x="3512580" y="48618"/>
                  </a:lnTo>
                  <a:lnTo>
                    <a:pt x="3483026" y="44581"/>
                  </a:lnTo>
                  <a:lnTo>
                    <a:pt x="3453004" y="40302"/>
                  </a:lnTo>
                  <a:lnTo>
                    <a:pt x="3423465" y="36656"/>
                  </a:lnTo>
                  <a:lnTo>
                    <a:pt x="3394247" y="33431"/>
                  </a:lnTo>
                  <a:lnTo>
                    <a:pt x="3365243" y="30487"/>
                  </a:lnTo>
                  <a:lnTo>
                    <a:pt x="3335589" y="27731"/>
                  </a:lnTo>
                  <a:lnTo>
                    <a:pt x="3305500" y="25100"/>
                  </a:lnTo>
                  <a:lnTo>
                    <a:pt x="3275123" y="22553"/>
                  </a:lnTo>
                  <a:lnTo>
                    <a:pt x="3244552" y="20060"/>
                  </a:lnTo>
                  <a:lnTo>
                    <a:pt x="3213852" y="17605"/>
                  </a:lnTo>
                  <a:lnTo>
                    <a:pt x="3183068" y="15174"/>
                  </a:lnTo>
                  <a:lnTo>
                    <a:pt x="3151432" y="12760"/>
                  </a:lnTo>
                  <a:lnTo>
                    <a:pt x="3119229" y="10357"/>
                  </a:lnTo>
                  <a:lnTo>
                    <a:pt x="3086648" y="7961"/>
                  </a:lnTo>
                  <a:lnTo>
                    <a:pt x="3053815" y="5570"/>
                  </a:lnTo>
                  <a:lnTo>
                    <a:pt x="3020813" y="3182"/>
                  </a:lnTo>
                  <a:lnTo>
                    <a:pt x="2987700" y="797"/>
                  </a:lnTo>
                  <a:lnTo>
                    <a:pt x="2953719" y="0"/>
                  </a:lnTo>
                  <a:lnTo>
                    <a:pt x="2919158" y="262"/>
                  </a:lnTo>
                  <a:lnTo>
                    <a:pt x="2884210" y="1231"/>
                  </a:lnTo>
                  <a:lnTo>
                    <a:pt x="2849007" y="1877"/>
                  </a:lnTo>
                  <a:lnTo>
                    <a:pt x="2813631" y="2308"/>
                  </a:lnTo>
                  <a:lnTo>
                    <a:pt x="2778141" y="2595"/>
                  </a:lnTo>
                  <a:lnTo>
                    <a:pt x="2742575" y="3580"/>
                  </a:lnTo>
                  <a:lnTo>
                    <a:pt x="2706958" y="5031"/>
                  </a:lnTo>
                  <a:lnTo>
                    <a:pt x="2671306" y="6792"/>
                  </a:lnTo>
                  <a:lnTo>
                    <a:pt x="2635633" y="8759"/>
                  </a:lnTo>
                  <a:lnTo>
                    <a:pt x="2599945" y="10865"/>
                  </a:lnTo>
                  <a:lnTo>
                    <a:pt x="2564245" y="13062"/>
                  </a:lnTo>
                  <a:lnTo>
                    <a:pt x="2528540" y="15320"/>
                  </a:lnTo>
                  <a:lnTo>
                    <a:pt x="2492830" y="17620"/>
                  </a:lnTo>
                  <a:lnTo>
                    <a:pt x="2457118" y="19947"/>
                  </a:lnTo>
                  <a:lnTo>
                    <a:pt x="2421403" y="22292"/>
                  </a:lnTo>
                  <a:lnTo>
                    <a:pt x="2385687" y="24649"/>
                  </a:lnTo>
                  <a:lnTo>
                    <a:pt x="2349970" y="27014"/>
                  </a:lnTo>
                  <a:lnTo>
                    <a:pt x="2313458" y="29385"/>
                  </a:lnTo>
                  <a:lnTo>
                    <a:pt x="2276418" y="31759"/>
                  </a:lnTo>
                  <a:lnTo>
                    <a:pt x="2239023" y="34135"/>
                  </a:lnTo>
                  <a:lnTo>
                    <a:pt x="2202188" y="37307"/>
                  </a:lnTo>
                  <a:lnTo>
                    <a:pt x="2165725" y="41009"/>
                  </a:lnTo>
                  <a:lnTo>
                    <a:pt x="2129510" y="45064"/>
                  </a:lnTo>
                  <a:lnTo>
                    <a:pt x="2092666" y="49356"/>
                  </a:lnTo>
                  <a:lnTo>
                    <a:pt x="2055404" y="53804"/>
                  </a:lnTo>
                  <a:lnTo>
                    <a:pt x="2017863" y="58357"/>
                  </a:lnTo>
                  <a:lnTo>
                    <a:pt x="1980135" y="62980"/>
                  </a:lnTo>
                  <a:lnTo>
                    <a:pt x="1942283" y="67649"/>
                  </a:lnTo>
                  <a:lnTo>
                    <a:pt x="1904349" y="72350"/>
                  </a:lnTo>
                  <a:lnTo>
                    <a:pt x="1867153" y="77864"/>
                  </a:lnTo>
                  <a:lnTo>
                    <a:pt x="1830449" y="83922"/>
                  </a:lnTo>
                  <a:lnTo>
                    <a:pt x="1794074" y="90342"/>
                  </a:lnTo>
                  <a:lnTo>
                    <a:pt x="1757124" y="96209"/>
                  </a:lnTo>
                  <a:lnTo>
                    <a:pt x="1719790" y="101709"/>
                  </a:lnTo>
                  <a:lnTo>
                    <a:pt x="1682201" y="106962"/>
                  </a:lnTo>
                  <a:lnTo>
                    <a:pt x="1646029" y="112846"/>
                  </a:lnTo>
                  <a:lnTo>
                    <a:pt x="1610802" y="119149"/>
                  </a:lnTo>
                  <a:lnTo>
                    <a:pt x="1576205" y="125733"/>
                  </a:lnTo>
                  <a:lnTo>
                    <a:pt x="1542028" y="132504"/>
                  </a:lnTo>
                  <a:lnTo>
                    <a:pt x="1508130" y="139398"/>
                  </a:lnTo>
                  <a:lnTo>
                    <a:pt x="1474420" y="146376"/>
                  </a:lnTo>
                  <a:lnTo>
                    <a:pt x="1440833" y="153409"/>
                  </a:lnTo>
                  <a:lnTo>
                    <a:pt x="1407330" y="160479"/>
                  </a:lnTo>
                  <a:lnTo>
                    <a:pt x="1373882" y="167574"/>
                  </a:lnTo>
                  <a:lnTo>
                    <a:pt x="1340471" y="174685"/>
                  </a:lnTo>
                  <a:lnTo>
                    <a:pt x="1307084" y="181807"/>
                  </a:lnTo>
                  <a:lnTo>
                    <a:pt x="1273714" y="188936"/>
                  </a:lnTo>
                  <a:lnTo>
                    <a:pt x="1241148" y="196070"/>
                  </a:lnTo>
                  <a:lnTo>
                    <a:pt x="1209119" y="203207"/>
                  </a:lnTo>
                  <a:lnTo>
                    <a:pt x="1177448" y="210347"/>
                  </a:lnTo>
                  <a:lnTo>
                    <a:pt x="1146015" y="217488"/>
                  </a:lnTo>
                  <a:lnTo>
                    <a:pt x="1114741" y="224629"/>
                  </a:lnTo>
                  <a:lnTo>
                    <a:pt x="1083572" y="231772"/>
                  </a:lnTo>
                  <a:lnTo>
                    <a:pt x="1052475" y="239709"/>
                  </a:lnTo>
                  <a:lnTo>
                    <a:pt x="1021424" y="248174"/>
                  </a:lnTo>
                  <a:lnTo>
                    <a:pt x="990405" y="256994"/>
                  </a:lnTo>
                  <a:lnTo>
                    <a:pt x="960201" y="265254"/>
                  </a:lnTo>
                  <a:lnTo>
                    <a:pt x="930539" y="273143"/>
                  </a:lnTo>
                  <a:lnTo>
                    <a:pt x="901240" y="280783"/>
                  </a:lnTo>
                  <a:lnTo>
                    <a:pt x="872182" y="289051"/>
                  </a:lnTo>
                  <a:lnTo>
                    <a:pt x="843286" y="297738"/>
                  </a:lnTo>
                  <a:lnTo>
                    <a:pt x="814496" y="306705"/>
                  </a:lnTo>
                  <a:lnTo>
                    <a:pt x="785778" y="315064"/>
                  </a:lnTo>
                  <a:lnTo>
                    <a:pt x="757108" y="323018"/>
                  </a:lnTo>
                  <a:lnTo>
                    <a:pt x="728469" y="330702"/>
                  </a:lnTo>
                  <a:lnTo>
                    <a:pt x="701439" y="338205"/>
                  </a:lnTo>
                  <a:lnTo>
                    <a:pt x="675482" y="345589"/>
                  </a:lnTo>
                  <a:lnTo>
                    <a:pt x="650239" y="352893"/>
                  </a:lnTo>
                  <a:lnTo>
                    <a:pt x="625473" y="360937"/>
                  </a:lnTo>
                  <a:lnTo>
                    <a:pt x="601025" y="369475"/>
                  </a:lnTo>
                  <a:lnTo>
                    <a:pt x="576789" y="378342"/>
                  </a:lnTo>
                  <a:lnTo>
                    <a:pt x="552694" y="387428"/>
                  </a:lnTo>
                  <a:lnTo>
                    <a:pt x="528694" y="396660"/>
                  </a:lnTo>
                  <a:lnTo>
                    <a:pt x="504756" y="405990"/>
                  </a:lnTo>
                  <a:lnTo>
                    <a:pt x="481653" y="415385"/>
                  </a:lnTo>
                  <a:lnTo>
                    <a:pt x="459108" y="424824"/>
                  </a:lnTo>
                  <a:lnTo>
                    <a:pt x="436934" y="434291"/>
                  </a:lnTo>
                  <a:lnTo>
                    <a:pt x="415801" y="442983"/>
                  </a:lnTo>
                  <a:lnTo>
                    <a:pt x="395363" y="451160"/>
                  </a:lnTo>
                  <a:lnTo>
                    <a:pt x="375387" y="458992"/>
                  </a:lnTo>
                  <a:lnTo>
                    <a:pt x="355720" y="466595"/>
                  </a:lnTo>
                  <a:lnTo>
                    <a:pt x="336259" y="474045"/>
                  </a:lnTo>
                  <a:lnTo>
                    <a:pt x="316934" y="481392"/>
                  </a:lnTo>
                  <a:lnTo>
                    <a:pt x="298495" y="489466"/>
                  </a:lnTo>
                  <a:lnTo>
                    <a:pt x="263191" y="506903"/>
                  </a:lnTo>
                  <a:lnTo>
                    <a:pt x="228979" y="525236"/>
                  </a:lnTo>
                  <a:lnTo>
                    <a:pt x="196840" y="543174"/>
                  </a:lnTo>
                  <a:lnTo>
                    <a:pt x="169327" y="559084"/>
                  </a:lnTo>
                  <a:lnTo>
                    <a:pt x="135318" y="585221"/>
                  </a:lnTo>
                  <a:lnTo>
                    <a:pt x="101085" y="616794"/>
                  </a:lnTo>
                  <a:lnTo>
                    <a:pt x="73509" y="645961"/>
                  </a:lnTo>
                  <a:lnTo>
                    <a:pt x="56332" y="674653"/>
                  </a:lnTo>
                  <a:lnTo>
                    <a:pt x="37136" y="708280"/>
                  </a:lnTo>
                  <a:lnTo>
                    <a:pt x="32202" y="718983"/>
                  </a:lnTo>
                  <a:lnTo>
                    <a:pt x="26918" y="736673"/>
                  </a:lnTo>
                  <a:lnTo>
                    <a:pt x="15966" y="753061"/>
                  </a:lnTo>
                  <a:lnTo>
                    <a:pt x="14362" y="766540"/>
                  </a:lnTo>
                  <a:lnTo>
                    <a:pt x="14084" y="776071"/>
                  </a:lnTo>
                  <a:lnTo>
                    <a:pt x="11902" y="781392"/>
                  </a:lnTo>
                  <a:lnTo>
                    <a:pt x="0" y="795792"/>
                  </a:lnTo>
                  <a:lnTo>
                    <a:pt x="6823" y="7961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2" name="SMARTInkShape-Group620"/>
          <p:cNvGrpSpPr/>
          <p:nvPr/>
        </p:nvGrpSpPr>
        <p:grpSpPr>
          <a:xfrm>
            <a:off x="7522369" y="1253380"/>
            <a:ext cx="835820" cy="932609"/>
            <a:chOff x="7522369" y="1253380"/>
            <a:chExt cx="835820" cy="932609"/>
          </a:xfrm>
        </p:grpSpPr>
        <p:sp>
          <p:nvSpPr>
            <p:cNvPr id="89" name="SMARTInkShape-3043"/>
            <p:cNvSpPr/>
            <p:nvPr/>
          </p:nvSpPr>
          <p:spPr bwMode="auto">
            <a:xfrm>
              <a:off x="8322469" y="1253380"/>
              <a:ext cx="35720" cy="932609"/>
            </a:xfrm>
            <a:custGeom>
              <a:avLst/>
              <a:gdLst/>
              <a:ahLst/>
              <a:cxnLst/>
              <a:rect l="0" t="0" r="0" b="0"/>
              <a:pathLst>
                <a:path w="35720" h="932609">
                  <a:moveTo>
                    <a:pt x="0" y="11064"/>
                  </a:moveTo>
                  <a:lnTo>
                    <a:pt x="0" y="0"/>
                  </a:lnTo>
                  <a:lnTo>
                    <a:pt x="0" y="35541"/>
                  </a:lnTo>
                  <a:lnTo>
                    <a:pt x="0" y="68940"/>
                  </a:lnTo>
                  <a:lnTo>
                    <a:pt x="0" y="103462"/>
                  </a:lnTo>
                  <a:lnTo>
                    <a:pt x="0" y="125844"/>
                  </a:lnTo>
                  <a:lnTo>
                    <a:pt x="0" y="151084"/>
                  </a:lnTo>
                  <a:lnTo>
                    <a:pt x="0" y="178229"/>
                  </a:lnTo>
                  <a:lnTo>
                    <a:pt x="0" y="209026"/>
                  </a:lnTo>
                  <a:lnTo>
                    <a:pt x="0" y="242257"/>
                  </a:lnTo>
                  <a:lnTo>
                    <a:pt x="0" y="277112"/>
                  </a:lnTo>
                  <a:lnTo>
                    <a:pt x="0" y="315429"/>
                  </a:lnTo>
                  <a:lnTo>
                    <a:pt x="0" y="356055"/>
                  </a:lnTo>
                  <a:lnTo>
                    <a:pt x="0" y="398221"/>
                  </a:lnTo>
                  <a:lnTo>
                    <a:pt x="1587" y="441412"/>
                  </a:lnTo>
                  <a:lnTo>
                    <a:pt x="4233" y="485288"/>
                  </a:lnTo>
                  <a:lnTo>
                    <a:pt x="7584" y="529619"/>
                  </a:lnTo>
                  <a:lnTo>
                    <a:pt x="10612" y="571874"/>
                  </a:lnTo>
                  <a:lnTo>
                    <a:pt x="13425" y="612743"/>
                  </a:lnTo>
                  <a:lnTo>
                    <a:pt x="16093" y="652690"/>
                  </a:lnTo>
                  <a:lnTo>
                    <a:pt x="18666" y="689639"/>
                  </a:lnTo>
                  <a:lnTo>
                    <a:pt x="21175" y="724591"/>
                  </a:lnTo>
                  <a:lnTo>
                    <a:pt x="23642" y="758211"/>
                  </a:lnTo>
                  <a:lnTo>
                    <a:pt x="26080" y="787768"/>
                  </a:lnTo>
                  <a:lnTo>
                    <a:pt x="28499" y="814617"/>
                  </a:lnTo>
                  <a:lnTo>
                    <a:pt x="30906" y="839659"/>
                  </a:lnTo>
                  <a:lnTo>
                    <a:pt x="32510" y="860323"/>
                  </a:lnTo>
                  <a:lnTo>
                    <a:pt x="34292" y="893867"/>
                  </a:lnTo>
                  <a:lnTo>
                    <a:pt x="35719" y="9326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" name="SMARTInkShape-3044"/>
            <p:cNvSpPr/>
            <p:nvPr/>
          </p:nvSpPr>
          <p:spPr bwMode="auto">
            <a:xfrm>
              <a:off x="7651363" y="1479176"/>
              <a:ext cx="486530" cy="385249"/>
            </a:xfrm>
            <a:custGeom>
              <a:avLst/>
              <a:gdLst/>
              <a:ahLst/>
              <a:cxnLst/>
              <a:rect l="0" t="0" r="0" b="0"/>
              <a:pathLst>
                <a:path w="486530" h="385249">
                  <a:moveTo>
                    <a:pt x="21025" y="42443"/>
                  </a:moveTo>
                  <a:lnTo>
                    <a:pt x="0" y="42443"/>
                  </a:lnTo>
                  <a:lnTo>
                    <a:pt x="3506" y="42443"/>
                  </a:lnTo>
                  <a:lnTo>
                    <a:pt x="30132" y="48594"/>
                  </a:lnTo>
                  <a:lnTo>
                    <a:pt x="64422" y="44481"/>
                  </a:lnTo>
                  <a:lnTo>
                    <a:pt x="88730" y="43349"/>
                  </a:lnTo>
                  <a:lnTo>
                    <a:pt x="117526" y="38612"/>
                  </a:lnTo>
                  <a:lnTo>
                    <a:pt x="148845" y="32009"/>
                  </a:lnTo>
                  <a:lnTo>
                    <a:pt x="181286" y="26428"/>
                  </a:lnTo>
                  <a:lnTo>
                    <a:pt x="214225" y="21302"/>
                  </a:lnTo>
                  <a:lnTo>
                    <a:pt x="245798" y="16378"/>
                  </a:lnTo>
                  <a:lnTo>
                    <a:pt x="273059" y="11544"/>
                  </a:lnTo>
                  <a:lnTo>
                    <a:pt x="306926" y="4360"/>
                  </a:lnTo>
                  <a:lnTo>
                    <a:pt x="338639" y="0"/>
                  </a:lnTo>
                  <a:lnTo>
                    <a:pt x="338337" y="654"/>
                  </a:lnTo>
                  <a:lnTo>
                    <a:pt x="329532" y="5366"/>
                  </a:lnTo>
                  <a:lnTo>
                    <a:pt x="301392" y="14070"/>
                  </a:lnTo>
                  <a:lnTo>
                    <a:pt x="269461" y="23188"/>
                  </a:lnTo>
                  <a:lnTo>
                    <a:pt x="234865" y="35944"/>
                  </a:lnTo>
                  <a:lnTo>
                    <a:pt x="201595" y="49778"/>
                  </a:lnTo>
                  <a:lnTo>
                    <a:pt x="169512" y="63931"/>
                  </a:lnTo>
                  <a:lnTo>
                    <a:pt x="139104" y="78178"/>
                  </a:lnTo>
                  <a:lnTo>
                    <a:pt x="106600" y="96273"/>
                  </a:lnTo>
                  <a:lnTo>
                    <a:pt x="90688" y="108994"/>
                  </a:lnTo>
                  <a:lnTo>
                    <a:pt x="89692" y="110623"/>
                  </a:lnTo>
                  <a:lnTo>
                    <a:pt x="89822" y="111709"/>
                  </a:lnTo>
                  <a:lnTo>
                    <a:pt x="99525" y="117244"/>
                  </a:lnTo>
                  <a:lnTo>
                    <a:pt x="109889" y="117227"/>
                  </a:lnTo>
                  <a:lnTo>
                    <a:pt x="139737" y="114541"/>
                  </a:lnTo>
                  <a:lnTo>
                    <a:pt x="166883" y="114076"/>
                  </a:lnTo>
                  <a:lnTo>
                    <a:pt x="195034" y="113938"/>
                  </a:lnTo>
                  <a:lnTo>
                    <a:pt x="223483" y="117690"/>
                  </a:lnTo>
                  <a:lnTo>
                    <a:pt x="252021" y="123828"/>
                  </a:lnTo>
                  <a:lnTo>
                    <a:pt x="273001" y="130674"/>
                  </a:lnTo>
                  <a:lnTo>
                    <a:pt x="281974" y="139601"/>
                  </a:lnTo>
                  <a:lnTo>
                    <a:pt x="285479" y="145315"/>
                  </a:lnTo>
                  <a:lnTo>
                    <a:pt x="287256" y="158014"/>
                  </a:lnTo>
                  <a:lnTo>
                    <a:pt x="286618" y="164734"/>
                  </a:lnTo>
                  <a:lnTo>
                    <a:pt x="279560" y="178551"/>
                  </a:lnTo>
                  <a:lnTo>
                    <a:pt x="251834" y="210616"/>
                  </a:lnTo>
                  <a:lnTo>
                    <a:pt x="221263" y="238145"/>
                  </a:lnTo>
                  <a:lnTo>
                    <a:pt x="190862" y="266411"/>
                  </a:lnTo>
                  <a:lnTo>
                    <a:pt x="167152" y="283271"/>
                  </a:lnTo>
                  <a:lnTo>
                    <a:pt x="142326" y="297909"/>
                  </a:lnTo>
                  <a:lnTo>
                    <a:pt x="112087" y="315868"/>
                  </a:lnTo>
                  <a:lnTo>
                    <a:pt x="85365" y="342298"/>
                  </a:lnTo>
                  <a:lnTo>
                    <a:pt x="84556" y="346327"/>
                  </a:lnTo>
                  <a:lnTo>
                    <a:pt x="85604" y="350601"/>
                  </a:lnTo>
                  <a:lnTo>
                    <a:pt x="87889" y="355038"/>
                  </a:lnTo>
                  <a:lnTo>
                    <a:pt x="96780" y="362084"/>
                  </a:lnTo>
                  <a:lnTo>
                    <a:pt x="102484" y="365075"/>
                  </a:lnTo>
                  <a:lnTo>
                    <a:pt x="137059" y="369283"/>
                  </a:lnTo>
                  <a:lnTo>
                    <a:pt x="164671" y="370268"/>
                  </a:lnTo>
                  <a:lnTo>
                    <a:pt x="195198" y="370705"/>
                  </a:lnTo>
                  <a:lnTo>
                    <a:pt x="213341" y="370822"/>
                  </a:lnTo>
                  <a:lnTo>
                    <a:pt x="232579" y="370900"/>
                  </a:lnTo>
                  <a:lnTo>
                    <a:pt x="250961" y="371745"/>
                  </a:lnTo>
                  <a:lnTo>
                    <a:pt x="286201" y="374802"/>
                  </a:lnTo>
                  <a:lnTo>
                    <a:pt x="304172" y="375934"/>
                  </a:lnTo>
                  <a:lnTo>
                    <a:pt x="322501" y="376689"/>
                  </a:lnTo>
                  <a:lnTo>
                    <a:pt x="341072" y="377192"/>
                  </a:lnTo>
                  <a:lnTo>
                    <a:pt x="376522" y="379868"/>
                  </a:lnTo>
                  <a:lnTo>
                    <a:pt x="409211" y="382910"/>
                  </a:lnTo>
                  <a:lnTo>
                    <a:pt x="436969" y="384261"/>
                  </a:lnTo>
                  <a:lnTo>
                    <a:pt x="467324" y="385022"/>
                  </a:lnTo>
                  <a:lnTo>
                    <a:pt x="483813" y="385248"/>
                  </a:lnTo>
                  <a:lnTo>
                    <a:pt x="485919" y="384486"/>
                  </a:lnTo>
                  <a:lnTo>
                    <a:pt x="486529" y="383184"/>
                  </a:lnTo>
                  <a:lnTo>
                    <a:pt x="475583" y="353207"/>
                  </a:lnTo>
                  <a:lnTo>
                    <a:pt x="463937" y="3281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" name="SMARTInkShape-3045"/>
            <p:cNvSpPr/>
            <p:nvPr/>
          </p:nvSpPr>
          <p:spPr bwMode="auto">
            <a:xfrm>
              <a:off x="7522369" y="1393438"/>
              <a:ext cx="21432" cy="528321"/>
            </a:xfrm>
            <a:custGeom>
              <a:avLst/>
              <a:gdLst/>
              <a:ahLst/>
              <a:cxnLst/>
              <a:rect l="0" t="0" r="0" b="0"/>
              <a:pathLst>
                <a:path w="21432" h="528321">
                  <a:moveTo>
                    <a:pt x="0" y="21025"/>
                  </a:moveTo>
                  <a:lnTo>
                    <a:pt x="11391" y="8839"/>
                  </a:lnTo>
                  <a:lnTo>
                    <a:pt x="13906" y="968"/>
                  </a:lnTo>
                  <a:lnTo>
                    <a:pt x="13239" y="509"/>
                  </a:lnTo>
                  <a:lnTo>
                    <a:pt x="10382" y="0"/>
                  </a:lnTo>
                  <a:lnTo>
                    <a:pt x="9303" y="1452"/>
                  </a:lnTo>
                  <a:lnTo>
                    <a:pt x="7783" y="11874"/>
                  </a:lnTo>
                  <a:lnTo>
                    <a:pt x="5153" y="42677"/>
                  </a:lnTo>
                  <a:lnTo>
                    <a:pt x="2290" y="69541"/>
                  </a:lnTo>
                  <a:lnTo>
                    <a:pt x="1527" y="86707"/>
                  </a:lnTo>
                  <a:lnTo>
                    <a:pt x="1018" y="105294"/>
                  </a:lnTo>
                  <a:lnTo>
                    <a:pt x="678" y="125623"/>
                  </a:lnTo>
                  <a:lnTo>
                    <a:pt x="452" y="147113"/>
                  </a:lnTo>
                  <a:lnTo>
                    <a:pt x="301" y="169377"/>
                  </a:lnTo>
                  <a:lnTo>
                    <a:pt x="201" y="192157"/>
                  </a:lnTo>
                  <a:lnTo>
                    <a:pt x="134" y="215282"/>
                  </a:lnTo>
                  <a:lnTo>
                    <a:pt x="90" y="238636"/>
                  </a:lnTo>
                  <a:lnTo>
                    <a:pt x="59" y="262143"/>
                  </a:lnTo>
                  <a:lnTo>
                    <a:pt x="39" y="285751"/>
                  </a:lnTo>
                  <a:lnTo>
                    <a:pt x="26" y="309427"/>
                  </a:lnTo>
                  <a:lnTo>
                    <a:pt x="811" y="332356"/>
                  </a:lnTo>
                  <a:lnTo>
                    <a:pt x="2128" y="354785"/>
                  </a:lnTo>
                  <a:lnTo>
                    <a:pt x="3800" y="376881"/>
                  </a:lnTo>
                  <a:lnTo>
                    <a:pt x="5708" y="397169"/>
                  </a:lnTo>
                  <a:lnTo>
                    <a:pt x="7774" y="416250"/>
                  </a:lnTo>
                  <a:lnTo>
                    <a:pt x="11393" y="450680"/>
                  </a:lnTo>
                  <a:lnTo>
                    <a:pt x="13001" y="479212"/>
                  </a:lnTo>
                  <a:lnTo>
                    <a:pt x="13239" y="512757"/>
                  </a:lnTo>
                  <a:lnTo>
                    <a:pt x="10096" y="527174"/>
                  </a:lnTo>
                  <a:lnTo>
                    <a:pt x="10700" y="528320"/>
                  </a:lnTo>
                  <a:lnTo>
                    <a:pt x="11895" y="528290"/>
                  </a:lnTo>
                  <a:lnTo>
                    <a:pt x="16089" y="495038"/>
                  </a:lnTo>
                  <a:lnTo>
                    <a:pt x="21431" y="4639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7" name="SMARTInkShape-Group621"/>
          <p:cNvGrpSpPr/>
          <p:nvPr/>
        </p:nvGrpSpPr>
        <p:grpSpPr>
          <a:xfrm>
            <a:off x="7265950" y="2129229"/>
            <a:ext cx="881434" cy="187412"/>
            <a:chOff x="7265950" y="2129229"/>
            <a:chExt cx="881434" cy="187412"/>
          </a:xfrm>
        </p:grpSpPr>
        <p:sp>
          <p:nvSpPr>
            <p:cNvPr id="93" name="SMARTInkShape-3046"/>
            <p:cNvSpPr/>
            <p:nvPr/>
          </p:nvSpPr>
          <p:spPr bwMode="auto">
            <a:xfrm>
              <a:off x="7929563" y="2135981"/>
              <a:ext cx="217821" cy="168835"/>
            </a:xfrm>
            <a:custGeom>
              <a:avLst/>
              <a:gdLst/>
              <a:ahLst/>
              <a:cxnLst/>
              <a:rect l="0" t="0" r="0" b="0"/>
              <a:pathLst>
                <a:path w="217821" h="168835">
                  <a:moveTo>
                    <a:pt x="171450" y="0"/>
                  </a:moveTo>
                  <a:lnTo>
                    <a:pt x="167657" y="3793"/>
                  </a:lnTo>
                  <a:lnTo>
                    <a:pt x="161562" y="5655"/>
                  </a:lnTo>
                  <a:lnTo>
                    <a:pt x="127016" y="10849"/>
                  </a:lnTo>
                  <a:lnTo>
                    <a:pt x="95530" y="23929"/>
                  </a:lnTo>
                  <a:lnTo>
                    <a:pt x="90082" y="28627"/>
                  </a:lnTo>
                  <a:lnTo>
                    <a:pt x="88630" y="30991"/>
                  </a:lnTo>
                  <a:lnTo>
                    <a:pt x="90043" y="33361"/>
                  </a:lnTo>
                  <a:lnTo>
                    <a:pt x="112017" y="45247"/>
                  </a:lnTo>
                  <a:lnTo>
                    <a:pt x="142394" y="55563"/>
                  </a:lnTo>
                  <a:lnTo>
                    <a:pt x="169632" y="66823"/>
                  </a:lnTo>
                  <a:lnTo>
                    <a:pt x="196222" y="77126"/>
                  </a:lnTo>
                  <a:lnTo>
                    <a:pt x="209183" y="88253"/>
                  </a:lnTo>
                  <a:lnTo>
                    <a:pt x="216001" y="99020"/>
                  </a:lnTo>
                  <a:lnTo>
                    <a:pt x="217820" y="104113"/>
                  </a:lnTo>
                  <a:lnTo>
                    <a:pt x="217723" y="114006"/>
                  </a:lnTo>
                  <a:lnTo>
                    <a:pt x="216586" y="118867"/>
                  </a:lnTo>
                  <a:lnTo>
                    <a:pt x="203609" y="137085"/>
                  </a:lnTo>
                  <a:lnTo>
                    <a:pt x="187066" y="146387"/>
                  </a:lnTo>
                  <a:lnTo>
                    <a:pt x="153323" y="158203"/>
                  </a:lnTo>
                  <a:lnTo>
                    <a:pt x="126881" y="165563"/>
                  </a:lnTo>
                  <a:lnTo>
                    <a:pt x="99253" y="168834"/>
                  </a:lnTo>
                  <a:lnTo>
                    <a:pt x="73217" y="168171"/>
                  </a:lnTo>
                  <a:lnTo>
                    <a:pt x="48416" y="165230"/>
                  </a:lnTo>
                  <a:lnTo>
                    <a:pt x="16109" y="159906"/>
                  </a:lnTo>
                  <a:lnTo>
                    <a:pt x="0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" name="SMARTInkShape-3047"/>
            <p:cNvSpPr/>
            <p:nvPr/>
          </p:nvSpPr>
          <p:spPr bwMode="auto">
            <a:xfrm>
              <a:off x="7705201" y="2150269"/>
              <a:ext cx="224363" cy="155209"/>
            </a:xfrm>
            <a:custGeom>
              <a:avLst/>
              <a:gdLst/>
              <a:ahLst/>
              <a:cxnLst/>
              <a:rect l="0" t="0" r="0" b="0"/>
              <a:pathLst>
                <a:path w="224363" h="155209">
                  <a:moveTo>
                    <a:pt x="60055" y="0"/>
                  </a:moveTo>
                  <a:lnTo>
                    <a:pt x="56262" y="0"/>
                  </a:lnTo>
                  <a:lnTo>
                    <a:pt x="42166" y="11406"/>
                  </a:lnTo>
                  <a:lnTo>
                    <a:pt x="19414" y="33585"/>
                  </a:lnTo>
                  <a:lnTo>
                    <a:pt x="6196" y="63049"/>
                  </a:lnTo>
                  <a:lnTo>
                    <a:pt x="0" y="85356"/>
                  </a:lnTo>
                  <a:lnTo>
                    <a:pt x="1084" y="99849"/>
                  </a:lnTo>
                  <a:lnTo>
                    <a:pt x="10563" y="114227"/>
                  </a:lnTo>
                  <a:lnTo>
                    <a:pt x="26946" y="127761"/>
                  </a:lnTo>
                  <a:lnTo>
                    <a:pt x="50102" y="139068"/>
                  </a:lnTo>
                  <a:lnTo>
                    <a:pt x="76269" y="147268"/>
                  </a:lnTo>
                  <a:lnTo>
                    <a:pt x="105361" y="152765"/>
                  </a:lnTo>
                  <a:lnTo>
                    <a:pt x="139458" y="155208"/>
                  </a:lnTo>
                  <a:lnTo>
                    <a:pt x="173662" y="154177"/>
                  </a:lnTo>
                  <a:lnTo>
                    <a:pt x="224362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" name="SMARTInkShape-3048"/>
            <p:cNvSpPr/>
            <p:nvPr/>
          </p:nvSpPr>
          <p:spPr bwMode="auto">
            <a:xfrm>
              <a:off x="7466719" y="2135981"/>
              <a:ext cx="212813" cy="176427"/>
            </a:xfrm>
            <a:custGeom>
              <a:avLst/>
              <a:gdLst/>
              <a:ahLst/>
              <a:cxnLst/>
              <a:rect l="0" t="0" r="0" b="0"/>
              <a:pathLst>
                <a:path w="212813" h="176427">
                  <a:moveTo>
                    <a:pt x="62794" y="0"/>
                  </a:moveTo>
                  <a:lnTo>
                    <a:pt x="49058" y="0"/>
                  </a:lnTo>
                  <a:lnTo>
                    <a:pt x="42666" y="2117"/>
                  </a:lnTo>
                  <a:lnTo>
                    <a:pt x="37180" y="4910"/>
                  </a:lnTo>
                  <a:lnTo>
                    <a:pt x="20977" y="10642"/>
                  </a:lnTo>
                  <a:lnTo>
                    <a:pt x="6095" y="21579"/>
                  </a:lnTo>
                  <a:lnTo>
                    <a:pt x="3563" y="23911"/>
                  </a:lnTo>
                  <a:lnTo>
                    <a:pt x="750" y="30736"/>
                  </a:lnTo>
                  <a:lnTo>
                    <a:pt x="0" y="34778"/>
                  </a:lnTo>
                  <a:lnTo>
                    <a:pt x="4499" y="58375"/>
                  </a:lnTo>
                  <a:lnTo>
                    <a:pt x="13031" y="88084"/>
                  </a:lnTo>
                  <a:lnTo>
                    <a:pt x="22360" y="120499"/>
                  </a:lnTo>
                  <a:lnTo>
                    <a:pt x="28571" y="151384"/>
                  </a:lnTo>
                  <a:lnTo>
                    <a:pt x="34662" y="167621"/>
                  </a:lnTo>
                  <a:lnTo>
                    <a:pt x="39178" y="173717"/>
                  </a:lnTo>
                  <a:lnTo>
                    <a:pt x="43830" y="176426"/>
                  </a:lnTo>
                  <a:lnTo>
                    <a:pt x="58498" y="174159"/>
                  </a:lnTo>
                  <a:lnTo>
                    <a:pt x="69086" y="166304"/>
                  </a:lnTo>
                  <a:lnTo>
                    <a:pt x="96404" y="138066"/>
                  </a:lnTo>
                  <a:lnTo>
                    <a:pt x="126671" y="102708"/>
                  </a:lnTo>
                  <a:lnTo>
                    <a:pt x="155580" y="74087"/>
                  </a:lnTo>
                  <a:lnTo>
                    <a:pt x="189783" y="49562"/>
                  </a:lnTo>
                  <a:lnTo>
                    <a:pt x="201402" y="44848"/>
                  </a:lnTo>
                  <a:lnTo>
                    <a:pt x="212812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" name="SMARTInkShape-3049"/>
            <p:cNvSpPr/>
            <p:nvPr/>
          </p:nvSpPr>
          <p:spPr bwMode="auto">
            <a:xfrm>
              <a:off x="7265950" y="2129229"/>
              <a:ext cx="220701" cy="187412"/>
            </a:xfrm>
            <a:custGeom>
              <a:avLst/>
              <a:gdLst/>
              <a:ahLst/>
              <a:cxnLst/>
              <a:rect l="0" t="0" r="0" b="0"/>
              <a:pathLst>
                <a:path w="220701" h="187412">
                  <a:moveTo>
                    <a:pt x="127831" y="28184"/>
                  </a:moveTo>
                  <a:lnTo>
                    <a:pt x="127831" y="24391"/>
                  </a:lnTo>
                  <a:lnTo>
                    <a:pt x="125714" y="20413"/>
                  </a:lnTo>
                  <a:lnTo>
                    <a:pt x="110832" y="4066"/>
                  </a:lnTo>
                  <a:lnTo>
                    <a:pt x="106253" y="1590"/>
                  </a:lnTo>
                  <a:lnTo>
                    <a:pt x="97096" y="195"/>
                  </a:lnTo>
                  <a:lnTo>
                    <a:pt x="93054" y="0"/>
                  </a:lnTo>
                  <a:lnTo>
                    <a:pt x="84328" y="4016"/>
                  </a:lnTo>
                  <a:lnTo>
                    <a:pt x="75159" y="11886"/>
                  </a:lnTo>
                  <a:lnTo>
                    <a:pt x="47801" y="46940"/>
                  </a:lnTo>
                  <a:lnTo>
                    <a:pt x="31182" y="77838"/>
                  </a:lnTo>
                  <a:lnTo>
                    <a:pt x="19996" y="108336"/>
                  </a:lnTo>
                  <a:lnTo>
                    <a:pt x="7862" y="137481"/>
                  </a:lnTo>
                  <a:lnTo>
                    <a:pt x="946" y="164367"/>
                  </a:lnTo>
                  <a:lnTo>
                    <a:pt x="0" y="174964"/>
                  </a:lnTo>
                  <a:lnTo>
                    <a:pt x="1335" y="179218"/>
                  </a:lnTo>
                  <a:lnTo>
                    <a:pt x="7053" y="186062"/>
                  </a:lnTo>
                  <a:lnTo>
                    <a:pt x="10800" y="187411"/>
                  </a:lnTo>
                  <a:lnTo>
                    <a:pt x="19197" y="186793"/>
                  </a:lnTo>
                  <a:lnTo>
                    <a:pt x="32849" y="178190"/>
                  </a:lnTo>
                  <a:lnTo>
                    <a:pt x="66316" y="146568"/>
                  </a:lnTo>
                  <a:lnTo>
                    <a:pt x="94602" y="110923"/>
                  </a:lnTo>
                  <a:lnTo>
                    <a:pt x="114682" y="79805"/>
                  </a:lnTo>
                  <a:lnTo>
                    <a:pt x="125943" y="60107"/>
                  </a:lnTo>
                  <a:lnTo>
                    <a:pt x="126572" y="60578"/>
                  </a:lnTo>
                  <a:lnTo>
                    <a:pt x="127665" y="80731"/>
                  </a:lnTo>
                  <a:lnTo>
                    <a:pt x="117979" y="112970"/>
                  </a:lnTo>
                  <a:lnTo>
                    <a:pt x="114420" y="147796"/>
                  </a:lnTo>
                  <a:lnTo>
                    <a:pt x="114727" y="162307"/>
                  </a:lnTo>
                  <a:lnTo>
                    <a:pt x="119362" y="178608"/>
                  </a:lnTo>
                  <a:lnTo>
                    <a:pt x="123538" y="185791"/>
                  </a:lnTo>
                  <a:lnTo>
                    <a:pt x="127351" y="187230"/>
                  </a:lnTo>
                  <a:lnTo>
                    <a:pt x="137936" y="186713"/>
                  </a:lnTo>
                  <a:lnTo>
                    <a:pt x="161076" y="178166"/>
                  </a:lnTo>
                  <a:lnTo>
                    <a:pt x="184248" y="157995"/>
                  </a:lnTo>
                  <a:lnTo>
                    <a:pt x="211030" y="125910"/>
                  </a:lnTo>
                  <a:lnTo>
                    <a:pt x="220700" y="1139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5" name="SMARTInkShape-Group622"/>
          <p:cNvGrpSpPr/>
          <p:nvPr/>
        </p:nvGrpSpPr>
        <p:grpSpPr>
          <a:xfrm>
            <a:off x="6225233" y="2024904"/>
            <a:ext cx="2547293" cy="729745"/>
            <a:chOff x="6225233" y="2024904"/>
            <a:chExt cx="2547293" cy="729745"/>
          </a:xfrm>
        </p:grpSpPr>
        <p:sp>
          <p:nvSpPr>
            <p:cNvPr id="98" name="SMARTInkShape-3050"/>
            <p:cNvSpPr/>
            <p:nvPr/>
          </p:nvSpPr>
          <p:spPr bwMode="auto">
            <a:xfrm>
              <a:off x="6600825" y="2342407"/>
              <a:ext cx="312301" cy="412242"/>
            </a:xfrm>
            <a:custGeom>
              <a:avLst/>
              <a:gdLst/>
              <a:ahLst/>
              <a:cxnLst/>
              <a:rect l="0" t="0" r="0" b="0"/>
              <a:pathLst>
                <a:path w="312301" h="412242">
                  <a:moveTo>
                    <a:pt x="0" y="65037"/>
                  </a:moveTo>
                  <a:lnTo>
                    <a:pt x="0" y="68829"/>
                  </a:lnTo>
                  <a:lnTo>
                    <a:pt x="2117" y="72808"/>
                  </a:lnTo>
                  <a:lnTo>
                    <a:pt x="25629" y="103440"/>
                  </a:lnTo>
                  <a:lnTo>
                    <a:pt x="50836" y="120130"/>
                  </a:lnTo>
                  <a:lnTo>
                    <a:pt x="78746" y="131305"/>
                  </a:lnTo>
                  <a:lnTo>
                    <a:pt x="103853" y="134943"/>
                  </a:lnTo>
                  <a:lnTo>
                    <a:pt x="119976" y="131560"/>
                  </a:lnTo>
                  <a:lnTo>
                    <a:pt x="153521" y="120246"/>
                  </a:lnTo>
                  <a:lnTo>
                    <a:pt x="185018" y="99755"/>
                  </a:lnTo>
                  <a:lnTo>
                    <a:pt x="212054" y="77480"/>
                  </a:lnTo>
                  <a:lnTo>
                    <a:pt x="225814" y="57347"/>
                  </a:lnTo>
                  <a:lnTo>
                    <a:pt x="232801" y="38416"/>
                  </a:lnTo>
                  <a:lnTo>
                    <a:pt x="239364" y="3239"/>
                  </a:lnTo>
                  <a:lnTo>
                    <a:pt x="240538" y="819"/>
                  </a:lnTo>
                  <a:lnTo>
                    <a:pt x="241322" y="0"/>
                  </a:lnTo>
                  <a:lnTo>
                    <a:pt x="241843" y="248"/>
                  </a:lnTo>
                  <a:lnTo>
                    <a:pt x="236644" y="28171"/>
                  </a:lnTo>
                  <a:lnTo>
                    <a:pt x="232218" y="61786"/>
                  </a:lnTo>
                  <a:lnTo>
                    <a:pt x="228092" y="90315"/>
                  </a:lnTo>
                  <a:lnTo>
                    <a:pt x="223611" y="122309"/>
                  </a:lnTo>
                  <a:lnTo>
                    <a:pt x="218975" y="157695"/>
                  </a:lnTo>
                  <a:lnTo>
                    <a:pt x="217421" y="176021"/>
                  </a:lnTo>
                  <a:lnTo>
                    <a:pt x="216384" y="194589"/>
                  </a:lnTo>
                  <a:lnTo>
                    <a:pt x="215694" y="213318"/>
                  </a:lnTo>
                  <a:lnTo>
                    <a:pt x="214926" y="248944"/>
                  </a:lnTo>
                  <a:lnTo>
                    <a:pt x="215379" y="282504"/>
                  </a:lnTo>
                  <a:lnTo>
                    <a:pt x="218226" y="313295"/>
                  </a:lnTo>
                  <a:lnTo>
                    <a:pt x="222138" y="340739"/>
                  </a:lnTo>
                  <a:lnTo>
                    <a:pt x="230918" y="376384"/>
                  </a:lnTo>
                  <a:lnTo>
                    <a:pt x="239950" y="394707"/>
                  </a:lnTo>
                  <a:lnTo>
                    <a:pt x="251900" y="405497"/>
                  </a:lnTo>
                  <a:lnTo>
                    <a:pt x="267266" y="410821"/>
                  </a:lnTo>
                  <a:lnTo>
                    <a:pt x="275809" y="412241"/>
                  </a:lnTo>
                  <a:lnTo>
                    <a:pt x="289533" y="409585"/>
                  </a:lnTo>
                  <a:lnTo>
                    <a:pt x="295416" y="406654"/>
                  </a:lnTo>
                  <a:lnTo>
                    <a:pt x="304069" y="397048"/>
                  </a:lnTo>
                  <a:lnTo>
                    <a:pt x="307487" y="391153"/>
                  </a:lnTo>
                  <a:lnTo>
                    <a:pt x="312300" y="363894"/>
                  </a:lnTo>
                  <a:lnTo>
                    <a:pt x="311308" y="339943"/>
                  </a:lnTo>
                  <a:lnTo>
                    <a:pt x="306634" y="313424"/>
                  </a:lnTo>
                  <a:lnTo>
                    <a:pt x="296619" y="285762"/>
                  </a:lnTo>
                  <a:lnTo>
                    <a:pt x="282114" y="259710"/>
                  </a:lnTo>
                  <a:lnTo>
                    <a:pt x="264290" y="234902"/>
                  </a:lnTo>
                  <a:lnTo>
                    <a:pt x="231942" y="201004"/>
                  </a:lnTo>
                  <a:lnTo>
                    <a:pt x="197223" y="179848"/>
                  </a:lnTo>
                  <a:lnTo>
                    <a:pt x="162594" y="164319"/>
                  </a:lnTo>
                  <a:lnTo>
                    <a:pt x="132666" y="155925"/>
                  </a:lnTo>
                  <a:lnTo>
                    <a:pt x="97198" y="157488"/>
                  </a:lnTo>
                  <a:lnTo>
                    <a:pt x="85725" y="1579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" name="SMARTInkShape-3051"/>
            <p:cNvSpPr/>
            <p:nvPr/>
          </p:nvSpPr>
          <p:spPr bwMode="auto">
            <a:xfrm>
              <a:off x="6707981" y="2478881"/>
              <a:ext cx="28576" cy="7145"/>
            </a:xfrm>
            <a:custGeom>
              <a:avLst/>
              <a:gdLst/>
              <a:ahLst/>
              <a:cxnLst/>
              <a:rect l="0" t="0" r="0" b="0"/>
              <a:pathLst>
                <a:path w="28576" h="7145">
                  <a:moveTo>
                    <a:pt x="0" y="7144"/>
                  </a:move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" name="SMARTInkShape-3052"/>
            <p:cNvSpPr/>
            <p:nvPr/>
          </p:nvSpPr>
          <p:spPr bwMode="auto">
            <a:xfrm>
              <a:off x="7467070" y="2407444"/>
              <a:ext cx="162456" cy="132756"/>
            </a:xfrm>
            <a:custGeom>
              <a:avLst/>
              <a:gdLst/>
              <a:ahLst/>
              <a:cxnLst/>
              <a:rect l="0" t="0" r="0" b="0"/>
              <a:pathLst>
                <a:path w="162456" h="132756">
                  <a:moveTo>
                    <a:pt x="76730" y="0"/>
                  </a:moveTo>
                  <a:lnTo>
                    <a:pt x="66842" y="15542"/>
                  </a:lnTo>
                  <a:lnTo>
                    <a:pt x="40503" y="44762"/>
                  </a:lnTo>
                  <a:lnTo>
                    <a:pt x="19950" y="77310"/>
                  </a:lnTo>
                  <a:lnTo>
                    <a:pt x="2313" y="108429"/>
                  </a:lnTo>
                  <a:lnTo>
                    <a:pt x="0" y="118570"/>
                  </a:lnTo>
                  <a:lnTo>
                    <a:pt x="177" y="121909"/>
                  </a:lnTo>
                  <a:lnTo>
                    <a:pt x="1088" y="124135"/>
                  </a:lnTo>
                  <a:lnTo>
                    <a:pt x="2490" y="125619"/>
                  </a:lnTo>
                  <a:lnTo>
                    <a:pt x="15839" y="127708"/>
                  </a:lnTo>
                  <a:lnTo>
                    <a:pt x="31083" y="124534"/>
                  </a:lnTo>
                  <a:lnTo>
                    <a:pt x="65133" y="104192"/>
                  </a:lnTo>
                  <a:lnTo>
                    <a:pt x="81100" y="90757"/>
                  </a:lnTo>
                  <a:lnTo>
                    <a:pt x="104287" y="56262"/>
                  </a:lnTo>
                  <a:lnTo>
                    <a:pt x="123280" y="20814"/>
                  </a:lnTo>
                  <a:lnTo>
                    <a:pt x="132328" y="3054"/>
                  </a:lnTo>
                  <a:lnTo>
                    <a:pt x="128957" y="5591"/>
                  </a:lnTo>
                  <a:lnTo>
                    <a:pt x="120251" y="15944"/>
                  </a:lnTo>
                  <a:lnTo>
                    <a:pt x="112644" y="33299"/>
                  </a:lnTo>
                  <a:lnTo>
                    <a:pt x="99170" y="67608"/>
                  </a:lnTo>
                  <a:lnTo>
                    <a:pt x="92628" y="98462"/>
                  </a:lnTo>
                  <a:lnTo>
                    <a:pt x="92289" y="115516"/>
                  </a:lnTo>
                  <a:lnTo>
                    <a:pt x="95022" y="125688"/>
                  </a:lnTo>
                  <a:lnTo>
                    <a:pt x="97656" y="129036"/>
                  </a:lnTo>
                  <a:lnTo>
                    <a:pt x="104815" y="132755"/>
                  </a:lnTo>
                  <a:lnTo>
                    <a:pt x="125356" y="131057"/>
                  </a:lnTo>
                  <a:lnTo>
                    <a:pt x="162455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" name="SMARTInkShape-3053"/>
            <p:cNvSpPr/>
            <p:nvPr/>
          </p:nvSpPr>
          <p:spPr bwMode="auto">
            <a:xfrm>
              <a:off x="6915150" y="2035969"/>
              <a:ext cx="350045" cy="42863"/>
            </a:xfrm>
            <a:custGeom>
              <a:avLst/>
              <a:gdLst/>
              <a:ahLst/>
              <a:cxnLst/>
              <a:rect l="0" t="0" r="0" b="0"/>
              <a:pathLst>
                <a:path w="350045" h="42863">
                  <a:moveTo>
                    <a:pt x="0" y="0"/>
                  </a:moveTo>
                  <a:lnTo>
                    <a:pt x="7584" y="3792"/>
                  </a:lnTo>
                  <a:lnTo>
                    <a:pt x="42273" y="6482"/>
                  </a:lnTo>
                  <a:lnTo>
                    <a:pt x="67207" y="6849"/>
                  </a:lnTo>
                  <a:lnTo>
                    <a:pt x="96280" y="9129"/>
                  </a:lnTo>
                  <a:lnTo>
                    <a:pt x="129310" y="12789"/>
                  </a:lnTo>
                  <a:lnTo>
                    <a:pt x="148119" y="14876"/>
                  </a:lnTo>
                  <a:lnTo>
                    <a:pt x="167802" y="17061"/>
                  </a:lnTo>
                  <a:lnTo>
                    <a:pt x="187275" y="19311"/>
                  </a:lnTo>
                  <a:lnTo>
                    <a:pt x="206606" y="21605"/>
                  </a:lnTo>
                  <a:lnTo>
                    <a:pt x="225844" y="23929"/>
                  </a:lnTo>
                  <a:lnTo>
                    <a:pt x="259919" y="28626"/>
                  </a:lnTo>
                  <a:lnTo>
                    <a:pt x="290938" y="33360"/>
                  </a:lnTo>
                  <a:lnTo>
                    <a:pt x="320600" y="38110"/>
                  </a:lnTo>
                  <a:lnTo>
                    <a:pt x="350044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" name="SMARTInkShape-3054"/>
            <p:cNvSpPr/>
            <p:nvPr/>
          </p:nvSpPr>
          <p:spPr bwMode="auto">
            <a:xfrm>
              <a:off x="6802293" y="2024904"/>
              <a:ext cx="260764" cy="316942"/>
            </a:xfrm>
            <a:custGeom>
              <a:avLst/>
              <a:gdLst/>
              <a:ahLst/>
              <a:cxnLst/>
              <a:rect l="0" t="0" r="0" b="0"/>
              <a:pathLst>
                <a:path w="260764" h="316942">
                  <a:moveTo>
                    <a:pt x="55707" y="146796"/>
                  </a:moveTo>
                  <a:lnTo>
                    <a:pt x="28971" y="177324"/>
                  </a:lnTo>
                  <a:lnTo>
                    <a:pt x="16060" y="209241"/>
                  </a:lnTo>
                  <a:lnTo>
                    <a:pt x="5865" y="239300"/>
                  </a:lnTo>
                  <a:lnTo>
                    <a:pt x="0" y="264375"/>
                  </a:lnTo>
                  <a:lnTo>
                    <a:pt x="1315" y="272608"/>
                  </a:lnTo>
                  <a:lnTo>
                    <a:pt x="2777" y="275914"/>
                  </a:lnTo>
                  <a:lnTo>
                    <a:pt x="4545" y="278119"/>
                  </a:lnTo>
                  <a:lnTo>
                    <a:pt x="8627" y="280568"/>
                  </a:lnTo>
                  <a:lnTo>
                    <a:pt x="15203" y="279540"/>
                  </a:lnTo>
                  <a:lnTo>
                    <a:pt x="19180" y="278154"/>
                  </a:lnTo>
                  <a:lnTo>
                    <a:pt x="36152" y="264828"/>
                  </a:lnTo>
                  <a:lnTo>
                    <a:pt x="64587" y="232072"/>
                  </a:lnTo>
                  <a:lnTo>
                    <a:pt x="93095" y="196743"/>
                  </a:lnTo>
                  <a:lnTo>
                    <a:pt x="108483" y="172449"/>
                  </a:lnTo>
                  <a:lnTo>
                    <a:pt x="109941" y="168660"/>
                  </a:lnTo>
                  <a:lnTo>
                    <a:pt x="111707" y="166928"/>
                  </a:lnTo>
                  <a:lnTo>
                    <a:pt x="113678" y="166568"/>
                  </a:lnTo>
                  <a:lnTo>
                    <a:pt x="115786" y="167121"/>
                  </a:lnTo>
                  <a:lnTo>
                    <a:pt x="116397" y="169077"/>
                  </a:lnTo>
                  <a:lnTo>
                    <a:pt x="112479" y="198236"/>
                  </a:lnTo>
                  <a:lnTo>
                    <a:pt x="108864" y="219452"/>
                  </a:lnTo>
                  <a:lnTo>
                    <a:pt x="113950" y="250430"/>
                  </a:lnTo>
                  <a:lnTo>
                    <a:pt x="125797" y="283291"/>
                  </a:lnTo>
                  <a:lnTo>
                    <a:pt x="127834" y="284624"/>
                  </a:lnTo>
                  <a:lnTo>
                    <a:pt x="130779" y="284719"/>
                  </a:lnTo>
                  <a:lnTo>
                    <a:pt x="137491" y="282708"/>
                  </a:lnTo>
                  <a:lnTo>
                    <a:pt x="143120" y="279168"/>
                  </a:lnTo>
                  <a:lnTo>
                    <a:pt x="163399" y="244798"/>
                  </a:lnTo>
                  <a:lnTo>
                    <a:pt x="177310" y="213405"/>
                  </a:lnTo>
                  <a:lnTo>
                    <a:pt x="185953" y="186719"/>
                  </a:lnTo>
                  <a:lnTo>
                    <a:pt x="192440" y="156337"/>
                  </a:lnTo>
                  <a:lnTo>
                    <a:pt x="202202" y="124314"/>
                  </a:lnTo>
                  <a:lnTo>
                    <a:pt x="213685" y="92354"/>
                  </a:lnTo>
                  <a:lnTo>
                    <a:pt x="224080" y="62275"/>
                  </a:lnTo>
                  <a:lnTo>
                    <a:pt x="235065" y="29942"/>
                  </a:lnTo>
                  <a:lnTo>
                    <a:pt x="244300" y="4975"/>
                  </a:lnTo>
                  <a:lnTo>
                    <a:pt x="244142" y="2242"/>
                  </a:lnTo>
                  <a:lnTo>
                    <a:pt x="243243" y="421"/>
                  </a:lnTo>
                  <a:lnTo>
                    <a:pt x="241850" y="0"/>
                  </a:lnTo>
                  <a:lnTo>
                    <a:pt x="240127" y="513"/>
                  </a:lnTo>
                  <a:lnTo>
                    <a:pt x="238185" y="1649"/>
                  </a:lnTo>
                  <a:lnTo>
                    <a:pt x="220906" y="37343"/>
                  </a:lnTo>
                  <a:lnTo>
                    <a:pt x="207667" y="64183"/>
                  </a:lnTo>
                  <a:lnTo>
                    <a:pt x="197481" y="99829"/>
                  </a:lnTo>
                  <a:lnTo>
                    <a:pt x="192007" y="126715"/>
                  </a:lnTo>
                  <a:lnTo>
                    <a:pt x="188516" y="154540"/>
                  </a:lnTo>
                  <a:lnTo>
                    <a:pt x="189610" y="182782"/>
                  </a:lnTo>
                  <a:lnTo>
                    <a:pt x="192743" y="209092"/>
                  </a:lnTo>
                  <a:lnTo>
                    <a:pt x="198969" y="244100"/>
                  </a:lnTo>
                  <a:lnTo>
                    <a:pt x="207957" y="272464"/>
                  </a:lnTo>
                  <a:lnTo>
                    <a:pt x="225216" y="303382"/>
                  </a:lnTo>
                  <a:lnTo>
                    <a:pt x="230626" y="308337"/>
                  </a:lnTo>
                  <a:lnTo>
                    <a:pt x="248029" y="315310"/>
                  </a:lnTo>
                  <a:lnTo>
                    <a:pt x="255748" y="316941"/>
                  </a:lnTo>
                  <a:lnTo>
                    <a:pt x="258124" y="315789"/>
                  </a:lnTo>
                  <a:lnTo>
                    <a:pt x="259708" y="313433"/>
                  </a:lnTo>
                  <a:lnTo>
                    <a:pt x="260763" y="310275"/>
                  </a:lnTo>
                  <a:lnTo>
                    <a:pt x="257704" y="300416"/>
                  </a:lnTo>
                  <a:lnTo>
                    <a:pt x="242804" y="270891"/>
                  </a:lnTo>
                  <a:lnTo>
                    <a:pt x="221651" y="236217"/>
                  </a:lnTo>
                  <a:lnTo>
                    <a:pt x="202221" y="207441"/>
                  </a:lnTo>
                  <a:lnTo>
                    <a:pt x="170007" y="1610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" name="SMARTInkShape-3055"/>
            <p:cNvSpPr/>
            <p:nvPr/>
          </p:nvSpPr>
          <p:spPr bwMode="auto">
            <a:xfrm>
              <a:off x="6700838" y="2159535"/>
              <a:ext cx="98098" cy="238689"/>
            </a:xfrm>
            <a:custGeom>
              <a:avLst/>
              <a:gdLst/>
              <a:ahLst/>
              <a:cxnLst/>
              <a:rect l="0" t="0" r="0" b="0"/>
              <a:pathLst>
                <a:path w="98098" h="238689">
                  <a:moveTo>
                    <a:pt x="0" y="26453"/>
                  </a:moveTo>
                  <a:lnTo>
                    <a:pt x="793" y="33743"/>
                  </a:lnTo>
                  <a:lnTo>
                    <a:pt x="6150" y="63131"/>
                  </a:lnTo>
                  <a:lnTo>
                    <a:pt x="12651" y="96639"/>
                  </a:lnTo>
                  <a:lnTo>
                    <a:pt x="20064" y="124419"/>
                  </a:lnTo>
                  <a:lnTo>
                    <a:pt x="31168" y="152758"/>
                  </a:lnTo>
                  <a:lnTo>
                    <a:pt x="39838" y="181263"/>
                  </a:lnTo>
                  <a:lnTo>
                    <a:pt x="49879" y="215106"/>
                  </a:lnTo>
                  <a:lnTo>
                    <a:pt x="55714" y="233757"/>
                  </a:lnTo>
                  <a:lnTo>
                    <a:pt x="55398" y="236093"/>
                  </a:lnTo>
                  <a:lnTo>
                    <a:pt x="54395" y="237650"/>
                  </a:lnTo>
                  <a:lnTo>
                    <a:pt x="52932" y="238688"/>
                  </a:lnTo>
                  <a:lnTo>
                    <a:pt x="51956" y="238587"/>
                  </a:lnTo>
                  <a:lnTo>
                    <a:pt x="51306" y="237725"/>
                  </a:lnTo>
                  <a:lnTo>
                    <a:pt x="38771" y="210555"/>
                  </a:lnTo>
                  <a:lnTo>
                    <a:pt x="26480" y="178544"/>
                  </a:lnTo>
                  <a:lnTo>
                    <a:pt x="20235" y="152786"/>
                  </a:lnTo>
                  <a:lnTo>
                    <a:pt x="14814" y="125463"/>
                  </a:lnTo>
                  <a:lnTo>
                    <a:pt x="10552" y="98238"/>
                  </a:lnTo>
                  <a:lnTo>
                    <a:pt x="8658" y="72910"/>
                  </a:lnTo>
                  <a:lnTo>
                    <a:pt x="11384" y="40129"/>
                  </a:lnTo>
                  <a:lnTo>
                    <a:pt x="17230" y="24329"/>
                  </a:lnTo>
                  <a:lnTo>
                    <a:pt x="25120" y="12809"/>
                  </a:lnTo>
                  <a:lnTo>
                    <a:pt x="33918" y="5043"/>
                  </a:lnTo>
                  <a:lnTo>
                    <a:pt x="43120" y="1062"/>
                  </a:lnTo>
                  <a:lnTo>
                    <a:pt x="47797" y="0"/>
                  </a:lnTo>
                  <a:lnTo>
                    <a:pt x="65755" y="2299"/>
                  </a:lnTo>
                  <a:lnTo>
                    <a:pt x="82365" y="11799"/>
                  </a:lnTo>
                  <a:lnTo>
                    <a:pt x="90317" y="22321"/>
                  </a:lnTo>
                  <a:lnTo>
                    <a:pt x="95703" y="34935"/>
                  </a:lnTo>
                  <a:lnTo>
                    <a:pt x="98097" y="48479"/>
                  </a:lnTo>
                  <a:lnTo>
                    <a:pt x="93930" y="77370"/>
                  </a:lnTo>
                  <a:lnTo>
                    <a:pt x="86921" y="102041"/>
                  </a:lnTo>
                  <a:lnTo>
                    <a:pt x="79378" y="114551"/>
                  </a:lnTo>
                  <a:lnTo>
                    <a:pt x="56040" y="135362"/>
                  </a:lnTo>
                  <a:lnTo>
                    <a:pt x="53235" y="135571"/>
                  </a:lnTo>
                  <a:lnTo>
                    <a:pt x="50571" y="134123"/>
                  </a:lnTo>
                  <a:lnTo>
                    <a:pt x="48001" y="131571"/>
                  </a:lnTo>
                  <a:lnTo>
                    <a:pt x="45146" y="124501"/>
                  </a:lnTo>
                  <a:lnTo>
                    <a:pt x="44385" y="120393"/>
                  </a:lnTo>
                  <a:lnTo>
                    <a:pt x="50006" y="836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" name="SMARTInkShape-3056"/>
            <p:cNvSpPr/>
            <p:nvPr/>
          </p:nvSpPr>
          <p:spPr bwMode="auto">
            <a:xfrm>
              <a:off x="6454030" y="2085975"/>
              <a:ext cx="268240" cy="76571"/>
            </a:xfrm>
            <a:custGeom>
              <a:avLst/>
              <a:gdLst/>
              <a:ahLst/>
              <a:cxnLst/>
              <a:rect l="0" t="0" r="0" b="0"/>
              <a:pathLst>
                <a:path w="268240" h="76571">
                  <a:moveTo>
                    <a:pt x="11065" y="0"/>
                  </a:moveTo>
                  <a:lnTo>
                    <a:pt x="7272" y="3792"/>
                  </a:lnTo>
                  <a:lnTo>
                    <a:pt x="5409" y="7771"/>
                  </a:lnTo>
                  <a:lnTo>
                    <a:pt x="0" y="24836"/>
                  </a:lnTo>
                  <a:lnTo>
                    <a:pt x="1649" y="33792"/>
                  </a:lnTo>
                  <a:lnTo>
                    <a:pt x="10832" y="47760"/>
                  </a:lnTo>
                  <a:lnTo>
                    <a:pt x="27399" y="61952"/>
                  </a:lnTo>
                  <a:lnTo>
                    <a:pt x="54974" y="72419"/>
                  </a:lnTo>
                  <a:lnTo>
                    <a:pt x="78998" y="75843"/>
                  </a:lnTo>
                  <a:lnTo>
                    <a:pt x="104757" y="76570"/>
                  </a:lnTo>
                  <a:lnTo>
                    <a:pt x="129435" y="74248"/>
                  </a:lnTo>
                  <a:lnTo>
                    <a:pt x="153631" y="70570"/>
                  </a:lnTo>
                  <a:lnTo>
                    <a:pt x="177615" y="66289"/>
                  </a:lnTo>
                  <a:lnTo>
                    <a:pt x="211841" y="58623"/>
                  </a:lnTo>
                  <a:lnTo>
                    <a:pt x="245546" y="44329"/>
                  </a:lnTo>
                  <a:lnTo>
                    <a:pt x="268239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" name="SMARTInkShape-3057"/>
            <p:cNvSpPr/>
            <p:nvPr/>
          </p:nvSpPr>
          <p:spPr bwMode="auto">
            <a:xfrm>
              <a:off x="6558955" y="2028825"/>
              <a:ext cx="120452" cy="290893"/>
            </a:xfrm>
            <a:custGeom>
              <a:avLst/>
              <a:gdLst/>
              <a:ahLst/>
              <a:cxnLst/>
              <a:rect l="0" t="0" r="0" b="0"/>
              <a:pathLst>
                <a:path w="120452" h="290893">
                  <a:moveTo>
                    <a:pt x="6151" y="0"/>
                  </a:moveTo>
                  <a:lnTo>
                    <a:pt x="5358" y="12200"/>
                  </a:lnTo>
                  <a:lnTo>
                    <a:pt x="0" y="47321"/>
                  </a:lnTo>
                  <a:lnTo>
                    <a:pt x="3094" y="82019"/>
                  </a:lnTo>
                  <a:lnTo>
                    <a:pt x="6909" y="108684"/>
                  </a:lnTo>
                  <a:lnTo>
                    <a:pt x="12838" y="135617"/>
                  </a:lnTo>
                  <a:lnTo>
                    <a:pt x="23411" y="160816"/>
                  </a:lnTo>
                  <a:lnTo>
                    <a:pt x="36047" y="185245"/>
                  </a:lnTo>
                  <a:lnTo>
                    <a:pt x="56549" y="219194"/>
                  </a:lnTo>
                  <a:lnTo>
                    <a:pt x="77705" y="247244"/>
                  </a:lnTo>
                  <a:lnTo>
                    <a:pt x="110574" y="282761"/>
                  </a:lnTo>
                  <a:lnTo>
                    <a:pt x="118500" y="290892"/>
                  </a:lnTo>
                  <a:lnTo>
                    <a:pt x="119151" y="289972"/>
                  </a:lnTo>
                  <a:lnTo>
                    <a:pt x="120451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" name="SMARTInkShape-3058"/>
            <p:cNvSpPr/>
            <p:nvPr/>
          </p:nvSpPr>
          <p:spPr bwMode="auto">
            <a:xfrm>
              <a:off x="6225233" y="2078831"/>
              <a:ext cx="432743" cy="269540"/>
            </a:xfrm>
            <a:custGeom>
              <a:avLst/>
              <a:gdLst/>
              <a:ahLst/>
              <a:cxnLst/>
              <a:rect l="0" t="0" r="0" b="0"/>
              <a:pathLst>
                <a:path w="432743" h="269540">
                  <a:moveTo>
                    <a:pt x="46980" y="114300"/>
                  </a:moveTo>
                  <a:lnTo>
                    <a:pt x="37037" y="114300"/>
                  </a:lnTo>
                  <a:lnTo>
                    <a:pt x="34795" y="115888"/>
                  </a:lnTo>
                  <a:lnTo>
                    <a:pt x="19338" y="137979"/>
                  </a:lnTo>
                  <a:lnTo>
                    <a:pt x="7153" y="170454"/>
                  </a:lnTo>
                  <a:lnTo>
                    <a:pt x="1137" y="198054"/>
                  </a:lnTo>
                  <a:lnTo>
                    <a:pt x="2263" y="216876"/>
                  </a:lnTo>
                  <a:lnTo>
                    <a:pt x="11152" y="241531"/>
                  </a:lnTo>
                  <a:lnTo>
                    <a:pt x="19415" y="252339"/>
                  </a:lnTo>
                  <a:lnTo>
                    <a:pt x="29966" y="259788"/>
                  </a:lnTo>
                  <a:lnTo>
                    <a:pt x="52963" y="267651"/>
                  </a:lnTo>
                  <a:lnTo>
                    <a:pt x="75211" y="269539"/>
                  </a:lnTo>
                  <a:lnTo>
                    <a:pt x="89689" y="267168"/>
                  </a:lnTo>
                  <a:lnTo>
                    <a:pt x="101945" y="261352"/>
                  </a:lnTo>
                  <a:lnTo>
                    <a:pt x="112684" y="252682"/>
                  </a:lnTo>
                  <a:lnTo>
                    <a:pt x="122748" y="240891"/>
                  </a:lnTo>
                  <a:lnTo>
                    <a:pt x="128280" y="227713"/>
                  </a:lnTo>
                  <a:lnTo>
                    <a:pt x="129755" y="220865"/>
                  </a:lnTo>
                  <a:lnTo>
                    <a:pt x="125043" y="204789"/>
                  </a:lnTo>
                  <a:lnTo>
                    <a:pt x="102616" y="172391"/>
                  </a:lnTo>
                  <a:lnTo>
                    <a:pt x="69553" y="148764"/>
                  </a:lnTo>
                  <a:lnTo>
                    <a:pt x="42644" y="135272"/>
                  </a:lnTo>
                  <a:lnTo>
                    <a:pt x="8279" y="129468"/>
                  </a:lnTo>
                  <a:lnTo>
                    <a:pt x="323" y="128849"/>
                  </a:lnTo>
                  <a:lnTo>
                    <a:pt x="0" y="129556"/>
                  </a:lnTo>
                  <a:lnTo>
                    <a:pt x="1758" y="132457"/>
                  </a:lnTo>
                  <a:lnTo>
                    <a:pt x="14795" y="138554"/>
                  </a:lnTo>
                  <a:lnTo>
                    <a:pt x="47031" y="142022"/>
                  </a:lnTo>
                  <a:lnTo>
                    <a:pt x="80156" y="141828"/>
                  </a:lnTo>
                  <a:lnTo>
                    <a:pt x="106175" y="138970"/>
                  </a:lnTo>
                  <a:lnTo>
                    <a:pt x="131497" y="135054"/>
                  </a:lnTo>
                  <a:lnTo>
                    <a:pt x="165948" y="128387"/>
                  </a:lnTo>
                  <a:lnTo>
                    <a:pt x="198449" y="119023"/>
                  </a:lnTo>
                  <a:lnTo>
                    <a:pt x="222460" y="108564"/>
                  </a:lnTo>
                  <a:lnTo>
                    <a:pt x="223498" y="108889"/>
                  </a:lnTo>
                  <a:lnTo>
                    <a:pt x="224190" y="109899"/>
                  </a:lnTo>
                  <a:lnTo>
                    <a:pt x="224651" y="111366"/>
                  </a:lnTo>
                  <a:lnTo>
                    <a:pt x="220930" y="117230"/>
                  </a:lnTo>
                  <a:lnTo>
                    <a:pt x="195756" y="147809"/>
                  </a:lnTo>
                  <a:lnTo>
                    <a:pt x="182861" y="179244"/>
                  </a:lnTo>
                  <a:lnTo>
                    <a:pt x="179602" y="193170"/>
                  </a:lnTo>
                  <a:lnTo>
                    <a:pt x="182231" y="213604"/>
                  </a:lnTo>
                  <a:lnTo>
                    <a:pt x="185937" y="224846"/>
                  </a:lnTo>
                  <a:lnTo>
                    <a:pt x="192347" y="233017"/>
                  </a:lnTo>
                  <a:lnTo>
                    <a:pt x="200487" y="238501"/>
                  </a:lnTo>
                  <a:lnTo>
                    <a:pt x="209397" y="240938"/>
                  </a:lnTo>
                  <a:lnTo>
                    <a:pt x="218648" y="239905"/>
                  </a:lnTo>
                  <a:lnTo>
                    <a:pt x="234897" y="232743"/>
                  </a:lnTo>
                  <a:lnTo>
                    <a:pt x="241315" y="228981"/>
                  </a:lnTo>
                  <a:lnTo>
                    <a:pt x="268000" y="193480"/>
                  </a:lnTo>
                  <a:lnTo>
                    <a:pt x="280478" y="169511"/>
                  </a:lnTo>
                  <a:lnTo>
                    <a:pt x="291805" y="140552"/>
                  </a:lnTo>
                  <a:lnTo>
                    <a:pt x="296814" y="133905"/>
                  </a:lnTo>
                  <a:lnTo>
                    <a:pt x="300098" y="131745"/>
                  </a:lnTo>
                  <a:lnTo>
                    <a:pt x="299863" y="132280"/>
                  </a:lnTo>
                  <a:lnTo>
                    <a:pt x="298911" y="133430"/>
                  </a:lnTo>
                  <a:lnTo>
                    <a:pt x="292477" y="152387"/>
                  </a:lnTo>
                  <a:lnTo>
                    <a:pt x="291434" y="172152"/>
                  </a:lnTo>
                  <a:lnTo>
                    <a:pt x="296120" y="207261"/>
                  </a:lnTo>
                  <a:lnTo>
                    <a:pt x="300539" y="224835"/>
                  </a:lnTo>
                  <a:lnTo>
                    <a:pt x="306876" y="236304"/>
                  </a:lnTo>
                  <a:lnTo>
                    <a:pt x="309937" y="238499"/>
                  </a:lnTo>
                  <a:lnTo>
                    <a:pt x="317573" y="240937"/>
                  </a:lnTo>
                  <a:lnTo>
                    <a:pt x="326258" y="239904"/>
                  </a:lnTo>
                  <a:lnTo>
                    <a:pt x="330796" y="238517"/>
                  </a:lnTo>
                  <a:lnTo>
                    <a:pt x="348561" y="225189"/>
                  </a:lnTo>
                  <a:lnTo>
                    <a:pt x="365114" y="206158"/>
                  </a:lnTo>
                  <a:lnTo>
                    <a:pt x="380072" y="177854"/>
                  </a:lnTo>
                  <a:lnTo>
                    <a:pt x="398351" y="144332"/>
                  </a:lnTo>
                  <a:lnTo>
                    <a:pt x="407668" y="118916"/>
                  </a:lnTo>
                  <a:lnTo>
                    <a:pt x="415248" y="91745"/>
                  </a:lnTo>
                  <a:lnTo>
                    <a:pt x="423908" y="63795"/>
                  </a:lnTo>
                  <a:lnTo>
                    <a:pt x="428816" y="37614"/>
                  </a:lnTo>
                  <a:lnTo>
                    <a:pt x="43274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" name="SMARTInkShape-3059"/>
            <p:cNvSpPr/>
            <p:nvPr/>
          </p:nvSpPr>
          <p:spPr bwMode="auto">
            <a:xfrm>
              <a:off x="8165306" y="2343150"/>
              <a:ext cx="200026" cy="57151"/>
            </a:xfrm>
            <a:custGeom>
              <a:avLst/>
              <a:gdLst/>
              <a:ahLst/>
              <a:cxnLst/>
              <a:rect l="0" t="0" r="0" b="0"/>
              <a:pathLst>
                <a:path w="200026" h="57151">
                  <a:moveTo>
                    <a:pt x="0" y="0"/>
                  </a:moveTo>
                  <a:lnTo>
                    <a:pt x="6498" y="5703"/>
                  </a:lnTo>
                  <a:lnTo>
                    <a:pt x="38284" y="23849"/>
                  </a:lnTo>
                  <a:lnTo>
                    <a:pt x="73893" y="35724"/>
                  </a:lnTo>
                  <a:lnTo>
                    <a:pt x="100740" y="42864"/>
                  </a:lnTo>
                  <a:lnTo>
                    <a:pt x="128803" y="47890"/>
                  </a:lnTo>
                  <a:lnTo>
                    <a:pt x="157226" y="51496"/>
                  </a:lnTo>
                  <a:lnTo>
                    <a:pt x="191802" y="56405"/>
                  </a:lnTo>
                  <a:lnTo>
                    <a:pt x="200025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" name="SMARTInkShape-3060"/>
            <p:cNvSpPr/>
            <p:nvPr/>
          </p:nvSpPr>
          <p:spPr bwMode="auto">
            <a:xfrm>
              <a:off x="8351164" y="2247548"/>
              <a:ext cx="299918" cy="209450"/>
            </a:xfrm>
            <a:custGeom>
              <a:avLst/>
              <a:gdLst/>
              <a:ahLst/>
              <a:cxnLst/>
              <a:rect l="0" t="0" r="0" b="0"/>
              <a:pathLst>
                <a:path w="299918" h="209450">
                  <a:moveTo>
                    <a:pt x="21311" y="138465"/>
                  </a:moveTo>
                  <a:lnTo>
                    <a:pt x="2972" y="157597"/>
                  </a:lnTo>
                  <a:lnTo>
                    <a:pt x="796" y="164683"/>
                  </a:lnTo>
                  <a:lnTo>
                    <a:pt x="0" y="180360"/>
                  </a:lnTo>
                  <a:lnTo>
                    <a:pt x="2050" y="186983"/>
                  </a:lnTo>
                  <a:lnTo>
                    <a:pt x="9834" y="197702"/>
                  </a:lnTo>
                  <a:lnTo>
                    <a:pt x="20468" y="205052"/>
                  </a:lnTo>
                  <a:lnTo>
                    <a:pt x="24718" y="205875"/>
                  </a:lnTo>
                  <a:lnTo>
                    <a:pt x="33673" y="204673"/>
                  </a:lnTo>
                  <a:lnTo>
                    <a:pt x="47640" y="199533"/>
                  </a:lnTo>
                  <a:lnTo>
                    <a:pt x="61832" y="189191"/>
                  </a:lnTo>
                  <a:lnTo>
                    <a:pt x="80056" y="165771"/>
                  </a:lnTo>
                  <a:lnTo>
                    <a:pt x="98505" y="134946"/>
                  </a:lnTo>
                  <a:lnTo>
                    <a:pt x="119814" y="104607"/>
                  </a:lnTo>
                  <a:lnTo>
                    <a:pt x="117084" y="110882"/>
                  </a:lnTo>
                  <a:lnTo>
                    <a:pt x="91312" y="143609"/>
                  </a:lnTo>
                  <a:lnTo>
                    <a:pt x="85938" y="160765"/>
                  </a:lnTo>
                  <a:lnTo>
                    <a:pt x="84240" y="162856"/>
                  </a:lnTo>
                  <a:lnTo>
                    <a:pt x="82313" y="164251"/>
                  </a:lnTo>
                  <a:lnTo>
                    <a:pt x="81823" y="165974"/>
                  </a:lnTo>
                  <a:lnTo>
                    <a:pt x="82290" y="167917"/>
                  </a:lnTo>
                  <a:lnTo>
                    <a:pt x="83395" y="170006"/>
                  </a:lnTo>
                  <a:lnTo>
                    <a:pt x="84925" y="171398"/>
                  </a:lnTo>
                  <a:lnTo>
                    <a:pt x="88743" y="172946"/>
                  </a:lnTo>
                  <a:lnTo>
                    <a:pt x="102939" y="170024"/>
                  </a:lnTo>
                  <a:lnTo>
                    <a:pt x="118434" y="160339"/>
                  </a:lnTo>
                  <a:lnTo>
                    <a:pt x="148342" y="130438"/>
                  </a:lnTo>
                  <a:lnTo>
                    <a:pt x="172434" y="98779"/>
                  </a:lnTo>
                  <a:lnTo>
                    <a:pt x="196880" y="71320"/>
                  </a:lnTo>
                  <a:lnTo>
                    <a:pt x="216647" y="43075"/>
                  </a:lnTo>
                  <a:lnTo>
                    <a:pt x="245893" y="9731"/>
                  </a:lnTo>
                  <a:lnTo>
                    <a:pt x="248720" y="1014"/>
                  </a:lnTo>
                  <a:lnTo>
                    <a:pt x="247530" y="0"/>
                  </a:lnTo>
                  <a:lnTo>
                    <a:pt x="233713" y="2216"/>
                  </a:lnTo>
                  <a:lnTo>
                    <a:pt x="222445" y="10165"/>
                  </a:lnTo>
                  <a:lnTo>
                    <a:pt x="199737" y="41547"/>
                  </a:lnTo>
                  <a:lnTo>
                    <a:pt x="184614" y="77163"/>
                  </a:lnTo>
                  <a:lnTo>
                    <a:pt x="172709" y="105308"/>
                  </a:lnTo>
                  <a:lnTo>
                    <a:pt x="165870" y="138353"/>
                  </a:lnTo>
                  <a:lnTo>
                    <a:pt x="165478" y="163743"/>
                  </a:lnTo>
                  <a:lnTo>
                    <a:pt x="168200" y="176422"/>
                  </a:lnTo>
                  <a:lnTo>
                    <a:pt x="177987" y="192486"/>
                  </a:lnTo>
                  <a:lnTo>
                    <a:pt x="182912" y="195910"/>
                  </a:lnTo>
                  <a:lnTo>
                    <a:pt x="194734" y="199715"/>
                  </a:lnTo>
                  <a:lnTo>
                    <a:pt x="214777" y="201856"/>
                  </a:lnTo>
                  <a:lnTo>
                    <a:pt x="249988" y="194869"/>
                  </a:lnTo>
                  <a:lnTo>
                    <a:pt x="263439" y="189727"/>
                  </a:lnTo>
                  <a:lnTo>
                    <a:pt x="279143" y="177907"/>
                  </a:lnTo>
                  <a:lnTo>
                    <a:pt x="294614" y="158789"/>
                  </a:lnTo>
                  <a:lnTo>
                    <a:pt x="295588" y="155983"/>
                  </a:lnTo>
                  <a:lnTo>
                    <a:pt x="295444" y="153318"/>
                  </a:lnTo>
                  <a:lnTo>
                    <a:pt x="293301" y="147131"/>
                  </a:lnTo>
                  <a:lnTo>
                    <a:pt x="293125" y="147417"/>
                  </a:lnTo>
                  <a:lnTo>
                    <a:pt x="292084" y="152406"/>
                  </a:lnTo>
                  <a:lnTo>
                    <a:pt x="280423" y="181586"/>
                  </a:lnTo>
                  <a:lnTo>
                    <a:pt x="278599" y="204737"/>
                  </a:lnTo>
                  <a:lnTo>
                    <a:pt x="279355" y="206458"/>
                  </a:lnTo>
                  <a:lnTo>
                    <a:pt x="280653" y="207606"/>
                  </a:lnTo>
                  <a:lnTo>
                    <a:pt x="284212" y="208882"/>
                  </a:lnTo>
                  <a:lnTo>
                    <a:pt x="288439" y="209449"/>
                  </a:lnTo>
                  <a:lnTo>
                    <a:pt x="292963" y="207584"/>
                  </a:lnTo>
                  <a:lnTo>
                    <a:pt x="295282" y="205975"/>
                  </a:lnTo>
                  <a:lnTo>
                    <a:pt x="296827" y="203316"/>
                  </a:lnTo>
                  <a:lnTo>
                    <a:pt x="299917" y="1884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" name="SMARTInkShape-3061"/>
            <p:cNvSpPr/>
            <p:nvPr/>
          </p:nvSpPr>
          <p:spPr bwMode="auto">
            <a:xfrm>
              <a:off x="8551069" y="2264569"/>
              <a:ext cx="221457" cy="6703"/>
            </a:xfrm>
            <a:custGeom>
              <a:avLst/>
              <a:gdLst/>
              <a:ahLst/>
              <a:cxnLst/>
              <a:rect l="0" t="0" r="0" b="0"/>
              <a:pathLst>
                <a:path w="221457" h="6703">
                  <a:moveTo>
                    <a:pt x="0" y="0"/>
                  </a:moveTo>
                  <a:lnTo>
                    <a:pt x="34248" y="0"/>
                  </a:lnTo>
                  <a:lnTo>
                    <a:pt x="68091" y="2116"/>
                  </a:lnTo>
                  <a:lnTo>
                    <a:pt x="95350" y="4909"/>
                  </a:lnTo>
                  <a:lnTo>
                    <a:pt x="125986" y="6151"/>
                  </a:lnTo>
                  <a:lnTo>
                    <a:pt x="156006" y="6702"/>
                  </a:lnTo>
                  <a:lnTo>
                    <a:pt x="182842" y="6154"/>
                  </a:lnTo>
                  <a:lnTo>
                    <a:pt x="2214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" name="SMARTInkShape-3062"/>
            <p:cNvSpPr/>
            <p:nvPr/>
          </p:nvSpPr>
          <p:spPr bwMode="auto">
            <a:xfrm>
              <a:off x="8236744" y="2279150"/>
              <a:ext cx="42863" cy="231096"/>
            </a:xfrm>
            <a:custGeom>
              <a:avLst/>
              <a:gdLst/>
              <a:ahLst/>
              <a:cxnLst/>
              <a:rect l="0" t="0" r="0" b="0"/>
              <a:pathLst>
                <a:path w="42863" h="231096">
                  <a:moveTo>
                    <a:pt x="42862" y="6850"/>
                  </a:moveTo>
                  <a:lnTo>
                    <a:pt x="42862" y="3058"/>
                  </a:lnTo>
                  <a:lnTo>
                    <a:pt x="42069" y="1940"/>
                  </a:lnTo>
                  <a:lnTo>
                    <a:pt x="40745" y="1196"/>
                  </a:lnTo>
                  <a:lnTo>
                    <a:pt x="36711" y="0"/>
                  </a:lnTo>
                  <a:lnTo>
                    <a:pt x="25962" y="9633"/>
                  </a:lnTo>
                  <a:lnTo>
                    <a:pt x="22070" y="13468"/>
                  </a:lnTo>
                  <a:lnTo>
                    <a:pt x="17747" y="21962"/>
                  </a:lnTo>
                  <a:lnTo>
                    <a:pt x="14970" y="47935"/>
                  </a:lnTo>
                  <a:lnTo>
                    <a:pt x="14490" y="78202"/>
                  </a:lnTo>
                  <a:lnTo>
                    <a:pt x="18140" y="108513"/>
                  </a:lnTo>
                  <a:lnTo>
                    <a:pt x="24248" y="137602"/>
                  </a:lnTo>
                  <a:lnTo>
                    <a:pt x="27293" y="166329"/>
                  </a:lnTo>
                  <a:lnTo>
                    <a:pt x="34025" y="197984"/>
                  </a:lnTo>
                  <a:lnTo>
                    <a:pt x="41982" y="224622"/>
                  </a:lnTo>
                  <a:lnTo>
                    <a:pt x="42471" y="230108"/>
                  </a:lnTo>
                  <a:lnTo>
                    <a:pt x="41808" y="231095"/>
                  </a:lnTo>
                  <a:lnTo>
                    <a:pt x="40572" y="230959"/>
                  </a:lnTo>
                  <a:lnTo>
                    <a:pt x="38954" y="230075"/>
                  </a:lnTo>
                  <a:lnTo>
                    <a:pt x="22267" y="198632"/>
                  </a:lnTo>
                  <a:lnTo>
                    <a:pt x="0" y="156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" name="SMARTInkShape-3063"/>
            <p:cNvSpPr/>
            <p:nvPr/>
          </p:nvSpPr>
          <p:spPr bwMode="auto">
            <a:xfrm>
              <a:off x="8020894" y="2357438"/>
              <a:ext cx="145660" cy="142554"/>
            </a:xfrm>
            <a:custGeom>
              <a:avLst/>
              <a:gdLst/>
              <a:ahLst/>
              <a:cxnLst/>
              <a:rect l="0" t="0" r="0" b="0"/>
              <a:pathLst>
                <a:path w="145660" h="142554">
                  <a:moveTo>
                    <a:pt x="51544" y="0"/>
                  </a:moveTo>
                  <a:lnTo>
                    <a:pt x="47751" y="0"/>
                  </a:lnTo>
                  <a:lnTo>
                    <a:pt x="43773" y="2116"/>
                  </a:lnTo>
                  <a:lnTo>
                    <a:pt x="41601" y="3792"/>
                  </a:lnTo>
                  <a:lnTo>
                    <a:pt x="39187" y="7770"/>
                  </a:lnTo>
                  <a:lnTo>
                    <a:pt x="37828" y="16589"/>
                  </a:lnTo>
                  <a:lnTo>
                    <a:pt x="37637" y="20584"/>
                  </a:lnTo>
                  <a:lnTo>
                    <a:pt x="39098" y="24041"/>
                  </a:lnTo>
                  <a:lnTo>
                    <a:pt x="44954" y="29999"/>
                  </a:lnTo>
                  <a:lnTo>
                    <a:pt x="68146" y="45201"/>
                  </a:lnTo>
                  <a:lnTo>
                    <a:pt x="100361" y="58788"/>
                  </a:lnTo>
                  <a:lnTo>
                    <a:pt x="135524" y="81178"/>
                  </a:lnTo>
                  <a:lnTo>
                    <a:pt x="143902" y="90583"/>
                  </a:lnTo>
                  <a:lnTo>
                    <a:pt x="145659" y="95313"/>
                  </a:lnTo>
                  <a:lnTo>
                    <a:pt x="145496" y="104803"/>
                  </a:lnTo>
                  <a:lnTo>
                    <a:pt x="142753" y="108762"/>
                  </a:lnTo>
                  <a:lnTo>
                    <a:pt x="133356" y="115278"/>
                  </a:lnTo>
                  <a:lnTo>
                    <a:pt x="106333" y="126722"/>
                  </a:lnTo>
                  <a:lnTo>
                    <a:pt x="76420" y="137383"/>
                  </a:lnTo>
                  <a:lnTo>
                    <a:pt x="47096" y="141247"/>
                  </a:lnTo>
                  <a:lnTo>
                    <a:pt x="15093" y="142553"/>
                  </a:lnTo>
                  <a:lnTo>
                    <a:pt x="6768" y="141938"/>
                  </a:lnTo>
                  <a:lnTo>
                    <a:pt x="423" y="139019"/>
                  </a:lnTo>
                  <a:lnTo>
                    <a:pt x="0" y="136335"/>
                  </a:lnTo>
                  <a:lnTo>
                    <a:pt x="3764" y="129120"/>
                  </a:lnTo>
                  <a:lnTo>
                    <a:pt x="30112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" name="SMARTInkShape-3064"/>
            <p:cNvSpPr/>
            <p:nvPr/>
          </p:nvSpPr>
          <p:spPr bwMode="auto">
            <a:xfrm>
              <a:off x="7645638" y="2366856"/>
              <a:ext cx="241063" cy="154339"/>
            </a:xfrm>
            <a:custGeom>
              <a:avLst/>
              <a:gdLst/>
              <a:ahLst/>
              <a:cxnLst/>
              <a:rect l="0" t="0" r="0" b="0"/>
              <a:pathLst>
                <a:path w="241063" h="154339">
                  <a:moveTo>
                    <a:pt x="69612" y="40588"/>
                  </a:moveTo>
                  <a:lnTo>
                    <a:pt x="63115" y="46291"/>
                  </a:lnTo>
                  <a:lnTo>
                    <a:pt x="28970" y="74380"/>
                  </a:lnTo>
                  <a:lnTo>
                    <a:pt x="10843" y="93859"/>
                  </a:lnTo>
                  <a:lnTo>
                    <a:pt x="2280" y="112199"/>
                  </a:lnTo>
                  <a:lnTo>
                    <a:pt x="0" y="122950"/>
                  </a:lnTo>
                  <a:lnTo>
                    <a:pt x="1102" y="133020"/>
                  </a:lnTo>
                  <a:lnTo>
                    <a:pt x="2508" y="137928"/>
                  </a:lnTo>
                  <a:lnTo>
                    <a:pt x="5826" y="141994"/>
                  </a:lnTo>
                  <a:lnTo>
                    <a:pt x="15863" y="148628"/>
                  </a:lnTo>
                  <a:lnTo>
                    <a:pt x="31109" y="153033"/>
                  </a:lnTo>
                  <a:lnTo>
                    <a:pt x="53265" y="154338"/>
                  </a:lnTo>
                  <a:lnTo>
                    <a:pt x="66580" y="150410"/>
                  </a:lnTo>
                  <a:lnTo>
                    <a:pt x="98729" y="128898"/>
                  </a:lnTo>
                  <a:lnTo>
                    <a:pt x="124752" y="98484"/>
                  </a:lnTo>
                  <a:lnTo>
                    <a:pt x="145415" y="65518"/>
                  </a:lnTo>
                  <a:lnTo>
                    <a:pt x="163990" y="34135"/>
                  </a:lnTo>
                  <a:lnTo>
                    <a:pt x="174929" y="5401"/>
                  </a:lnTo>
                  <a:lnTo>
                    <a:pt x="174748" y="2842"/>
                  </a:lnTo>
                  <a:lnTo>
                    <a:pt x="173834" y="1137"/>
                  </a:lnTo>
                  <a:lnTo>
                    <a:pt x="172431" y="0"/>
                  </a:lnTo>
                  <a:lnTo>
                    <a:pt x="169908" y="35"/>
                  </a:lnTo>
                  <a:lnTo>
                    <a:pt x="162871" y="2192"/>
                  </a:lnTo>
                  <a:lnTo>
                    <a:pt x="149985" y="15453"/>
                  </a:lnTo>
                  <a:lnTo>
                    <a:pt x="136318" y="46177"/>
                  </a:lnTo>
                  <a:lnTo>
                    <a:pt x="121271" y="78116"/>
                  </a:lnTo>
                  <a:lnTo>
                    <a:pt x="110420" y="110971"/>
                  </a:lnTo>
                  <a:lnTo>
                    <a:pt x="106839" y="129352"/>
                  </a:lnTo>
                  <a:lnTo>
                    <a:pt x="108117" y="137717"/>
                  </a:lnTo>
                  <a:lnTo>
                    <a:pt x="109570" y="141060"/>
                  </a:lnTo>
                  <a:lnTo>
                    <a:pt x="112126" y="143288"/>
                  </a:lnTo>
                  <a:lnTo>
                    <a:pt x="119198" y="145764"/>
                  </a:lnTo>
                  <a:lnTo>
                    <a:pt x="127634" y="144747"/>
                  </a:lnTo>
                  <a:lnTo>
                    <a:pt x="136675" y="140856"/>
                  </a:lnTo>
                  <a:lnTo>
                    <a:pt x="170599" y="116392"/>
                  </a:lnTo>
                  <a:lnTo>
                    <a:pt x="206076" y="94675"/>
                  </a:lnTo>
                  <a:lnTo>
                    <a:pt x="213077" y="92408"/>
                  </a:lnTo>
                  <a:lnTo>
                    <a:pt x="216056" y="92597"/>
                  </a:lnTo>
                  <a:lnTo>
                    <a:pt x="221481" y="94924"/>
                  </a:lnTo>
                  <a:lnTo>
                    <a:pt x="223246" y="96656"/>
                  </a:lnTo>
                  <a:lnTo>
                    <a:pt x="225206" y="100696"/>
                  </a:lnTo>
                  <a:lnTo>
                    <a:pt x="226763" y="135755"/>
                  </a:lnTo>
                  <a:lnTo>
                    <a:pt x="227560" y="137370"/>
                  </a:lnTo>
                  <a:lnTo>
                    <a:pt x="228886" y="138447"/>
                  </a:lnTo>
                  <a:lnTo>
                    <a:pt x="230563" y="139165"/>
                  </a:lnTo>
                  <a:lnTo>
                    <a:pt x="232475" y="138850"/>
                  </a:lnTo>
                  <a:lnTo>
                    <a:pt x="241062" y="133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" name="SMARTInkShape-3065"/>
            <p:cNvSpPr/>
            <p:nvPr/>
          </p:nvSpPr>
          <p:spPr bwMode="auto">
            <a:xfrm>
              <a:off x="6900983" y="2407985"/>
              <a:ext cx="271343" cy="113182"/>
            </a:xfrm>
            <a:custGeom>
              <a:avLst/>
              <a:gdLst/>
              <a:ahLst/>
              <a:cxnLst/>
              <a:rect l="0" t="0" r="0" b="0"/>
              <a:pathLst>
                <a:path w="271343" h="113182">
                  <a:moveTo>
                    <a:pt x="21311" y="42321"/>
                  </a:moveTo>
                  <a:lnTo>
                    <a:pt x="4518" y="42321"/>
                  </a:lnTo>
                  <a:lnTo>
                    <a:pt x="2972" y="43115"/>
                  </a:lnTo>
                  <a:lnTo>
                    <a:pt x="1941" y="44438"/>
                  </a:lnTo>
                  <a:lnTo>
                    <a:pt x="286" y="48472"/>
                  </a:lnTo>
                  <a:lnTo>
                    <a:pt x="0" y="52963"/>
                  </a:lnTo>
                  <a:lnTo>
                    <a:pt x="2050" y="57105"/>
                  </a:lnTo>
                  <a:lnTo>
                    <a:pt x="9834" y="66232"/>
                  </a:lnTo>
                  <a:lnTo>
                    <a:pt x="14358" y="68823"/>
                  </a:lnTo>
                  <a:lnTo>
                    <a:pt x="23730" y="70487"/>
                  </a:lnTo>
                  <a:lnTo>
                    <a:pt x="30847" y="70775"/>
                  </a:lnTo>
                  <a:lnTo>
                    <a:pt x="35604" y="68726"/>
                  </a:lnTo>
                  <a:lnTo>
                    <a:pt x="37983" y="67068"/>
                  </a:lnTo>
                  <a:lnTo>
                    <a:pt x="49887" y="48647"/>
                  </a:lnTo>
                  <a:lnTo>
                    <a:pt x="53855" y="39577"/>
                  </a:lnTo>
                  <a:lnTo>
                    <a:pt x="60404" y="16080"/>
                  </a:lnTo>
                  <a:lnTo>
                    <a:pt x="66849" y="5618"/>
                  </a:lnTo>
                  <a:lnTo>
                    <a:pt x="71448" y="2196"/>
                  </a:lnTo>
                  <a:lnTo>
                    <a:pt x="78500" y="270"/>
                  </a:lnTo>
                  <a:lnTo>
                    <a:pt x="80868" y="0"/>
                  </a:lnTo>
                  <a:lnTo>
                    <a:pt x="83240" y="1407"/>
                  </a:lnTo>
                  <a:lnTo>
                    <a:pt x="90372" y="10972"/>
                  </a:lnTo>
                  <a:lnTo>
                    <a:pt x="95132" y="19392"/>
                  </a:lnTo>
                  <a:lnTo>
                    <a:pt x="98952" y="43437"/>
                  </a:lnTo>
                  <a:lnTo>
                    <a:pt x="99768" y="78187"/>
                  </a:lnTo>
                  <a:lnTo>
                    <a:pt x="100661" y="100147"/>
                  </a:lnTo>
                  <a:lnTo>
                    <a:pt x="103674" y="107180"/>
                  </a:lnTo>
                  <a:lnTo>
                    <a:pt x="105588" y="109373"/>
                  </a:lnTo>
                  <a:lnTo>
                    <a:pt x="109832" y="111809"/>
                  </a:lnTo>
                  <a:lnTo>
                    <a:pt x="116684" y="113181"/>
                  </a:lnTo>
                  <a:lnTo>
                    <a:pt x="123494" y="109269"/>
                  </a:lnTo>
                  <a:lnTo>
                    <a:pt x="127534" y="106003"/>
                  </a:lnTo>
                  <a:lnTo>
                    <a:pt x="146551" y="73481"/>
                  </a:lnTo>
                  <a:lnTo>
                    <a:pt x="174063" y="42515"/>
                  </a:lnTo>
                  <a:lnTo>
                    <a:pt x="193572" y="27209"/>
                  </a:lnTo>
                  <a:lnTo>
                    <a:pt x="213639" y="18088"/>
                  </a:lnTo>
                  <a:lnTo>
                    <a:pt x="224794" y="15676"/>
                  </a:lnTo>
                  <a:lnTo>
                    <a:pt x="235043" y="16720"/>
                  </a:lnTo>
                  <a:lnTo>
                    <a:pt x="244096" y="19831"/>
                  </a:lnTo>
                  <a:lnTo>
                    <a:pt x="258983" y="30589"/>
                  </a:lnTo>
                  <a:lnTo>
                    <a:pt x="271342" y="423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" name="SMARTInkShape-3066"/>
            <p:cNvSpPr/>
            <p:nvPr/>
          </p:nvSpPr>
          <p:spPr bwMode="auto">
            <a:xfrm>
              <a:off x="7279481" y="2409264"/>
              <a:ext cx="221458" cy="145070"/>
            </a:xfrm>
            <a:custGeom>
              <a:avLst/>
              <a:gdLst/>
              <a:ahLst/>
              <a:cxnLst/>
              <a:rect l="0" t="0" r="0" b="0"/>
              <a:pathLst>
                <a:path w="221458" h="145070">
                  <a:moveTo>
                    <a:pt x="0" y="55330"/>
                  </a:moveTo>
                  <a:lnTo>
                    <a:pt x="3793" y="55330"/>
                  </a:lnTo>
                  <a:lnTo>
                    <a:pt x="4910" y="56124"/>
                  </a:lnTo>
                  <a:lnTo>
                    <a:pt x="5655" y="57446"/>
                  </a:lnTo>
                  <a:lnTo>
                    <a:pt x="6151" y="59122"/>
                  </a:lnTo>
                  <a:lnTo>
                    <a:pt x="14434" y="69065"/>
                  </a:lnTo>
                  <a:lnTo>
                    <a:pt x="22555" y="73341"/>
                  </a:lnTo>
                  <a:lnTo>
                    <a:pt x="48288" y="76085"/>
                  </a:lnTo>
                  <a:lnTo>
                    <a:pt x="70928" y="72769"/>
                  </a:lnTo>
                  <a:lnTo>
                    <a:pt x="99912" y="59627"/>
                  </a:lnTo>
                  <a:lnTo>
                    <a:pt x="126451" y="46448"/>
                  </a:lnTo>
                  <a:lnTo>
                    <a:pt x="140126" y="33383"/>
                  </a:lnTo>
                  <a:lnTo>
                    <a:pt x="151858" y="14747"/>
                  </a:lnTo>
                  <a:lnTo>
                    <a:pt x="152832" y="10812"/>
                  </a:lnTo>
                  <a:lnTo>
                    <a:pt x="152688" y="7395"/>
                  </a:lnTo>
                  <a:lnTo>
                    <a:pt x="150546" y="0"/>
                  </a:lnTo>
                  <a:lnTo>
                    <a:pt x="138798" y="2511"/>
                  </a:lnTo>
                  <a:lnTo>
                    <a:pt x="110157" y="22612"/>
                  </a:lnTo>
                  <a:lnTo>
                    <a:pt x="94996" y="36026"/>
                  </a:lnTo>
                  <a:lnTo>
                    <a:pt x="78330" y="61428"/>
                  </a:lnTo>
                  <a:lnTo>
                    <a:pt x="67302" y="96339"/>
                  </a:lnTo>
                  <a:lnTo>
                    <a:pt x="66425" y="111656"/>
                  </a:lnTo>
                  <a:lnTo>
                    <a:pt x="68681" y="126401"/>
                  </a:lnTo>
                  <a:lnTo>
                    <a:pt x="71980" y="132079"/>
                  </a:lnTo>
                  <a:lnTo>
                    <a:pt x="81998" y="140505"/>
                  </a:lnTo>
                  <a:lnTo>
                    <a:pt x="96504" y="144779"/>
                  </a:lnTo>
                  <a:lnTo>
                    <a:pt x="124638" y="145069"/>
                  </a:lnTo>
                  <a:lnTo>
                    <a:pt x="155992" y="138011"/>
                  </a:lnTo>
                  <a:lnTo>
                    <a:pt x="187507" y="123748"/>
                  </a:lnTo>
                  <a:lnTo>
                    <a:pt x="221457" y="1053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02911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-76200"/>
            <a:ext cx="8716962" cy="781050"/>
          </a:xfrm>
        </p:spPr>
        <p:txBody>
          <a:bodyPr/>
          <a:lstStyle/>
          <a:p>
            <a:r>
              <a:rPr lang="en-US" dirty="0" smtClean="0"/>
              <a:t>NFA  transitions  versus DFA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2895600"/>
            <a:ext cx="7786687" cy="294005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Not every state  an input has a transition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(s, a) might be empty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(1,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=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ϕ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For a given state and input there can be more than one transition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(0,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= { 0, 1}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Epsilon transitions allowed in NFAs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n-US" dirty="0" smtClean="0"/>
              <a:t>None in this diagram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09600"/>
            <a:ext cx="6772275" cy="2343150"/>
          </a:xfrm>
          <a:prstGeom prst="rect">
            <a:avLst/>
          </a:prstGeom>
        </p:spPr>
      </p:pic>
      <p:grpSp>
        <p:nvGrpSpPr>
          <p:cNvPr id="14" name="SMARTInkShape-Group623"/>
          <p:cNvGrpSpPr/>
          <p:nvPr/>
        </p:nvGrpSpPr>
        <p:grpSpPr>
          <a:xfrm>
            <a:off x="4314825" y="3279370"/>
            <a:ext cx="1502120" cy="444621"/>
            <a:chOff x="4314825" y="3279370"/>
            <a:chExt cx="1502120" cy="444621"/>
          </a:xfrm>
        </p:grpSpPr>
        <p:sp>
          <p:nvSpPr>
            <p:cNvPr id="4" name="SMARTInkShape-3067"/>
            <p:cNvSpPr/>
            <p:nvPr/>
          </p:nvSpPr>
          <p:spPr bwMode="auto">
            <a:xfrm>
              <a:off x="5237895" y="3443288"/>
              <a:ext cx="109835" cy="148572"/>
            </a:xfrm>
            <a:custGeom>
              <a:avLst/>
              <a:gdLst/>
              <a:ahLst/>
              <a:cxnLst/>
              <a:rect l="0" t="0" r="0" b="0"/>
              <a:pathLst>
                <a:path w="109835" h="148572">
                  <a:moveTo>
                    <a:pt x="84199" y="0"/>
                  </a:moveTo>
                  <a:lnTo>
                    <a:pt x="84199" y="7056"/>
                  </a:lnTo>
                  <a:lnTo>
                    <a:pt x="84199" y="3325"/>
                  </a:lnTo>
                  <a:lnTo>
                    <a:pt x="83405" y="2216"/>
                  </a:lnTo>
                  <a:lnTo>
                    <a:pt x="80407" y="985"/>
                  </a:lnTo>
                  <a:lnTo>
                    <a:pt x="47081" y="7"/>
                  </a:lnTo>
                  <a:lnTo>
                    <a:pt x="39656" y="4236"/>
                  </a:lnTo>
                  <a:lnTo>
                    <a:pt x="6200" y="28499"/>
                  </a:lnTo>
                  <a:lnTo>
                    <a:pt x="1908" y="33303"/>
                  </a:lnTo>
                  <a:lnTo>
                    <a:pt x="0" y="38084"/>
                  </a:lnTo>
                  <a:lnTo>
                    <a:pt x="1079" y="40471"/>
                  </a:lnTo>
                  <a:lnTo>
                    <a:pt x="14702" y="52386"/>
                  </a:lnTo>
                  <a:lnTo>
                    <a:pt x="29740" y="59530"/>
                  </a:lnTo>
                  <a:lnTo>
                    <a:pt x="63122" y="65783"/>
                  </a:lnTo>
                  <a:lnTo>
                    <a:pt x="97890" y="78711"/>
                  </a:lnTo>
                  <a:lnTo>
                    <a:pt x="102851" y="81049"/>
                  </a:lnTo>
                  <a:lnTo>
                    <a:pt x="106159" y="84195"/>
                  </a:lnTo>
                  <a:lnTo>
                    <a:pt x="109834" y="91924"/>
                  </a:lnTo>
                  <a:lnTo>
                    <a:pt x="109350" y="100651"/>
                  </a:lnTo>
                  <a:lnTo>
                    <a:pt x="105696" y="109821"/>
                  </a:lnTo>
                  <a:lnTo>
                    <a:pt x="98780" y="119188"/>
                  </a:lnTo>
                  <a:lnTo>
                    <a:pt x="65959" y="137705"/>
                  </a:lnTo>
                  <a:lnTo>
                    <a:pt x="43560" y="147848"/>
                  </a:lnTo>
                  <a:lnTo>
                    <a:pt x="40437" y="148571"/>
                  </a:lnTo>
                  <a:lnTo>
                    <a:pt x="37562" y="148260"/>
                  </a:lnTo>
                  <a:lnTo>
                    <a:pt x="32251" y="145797"/>
                  </a:lnTo>
                  <a:lnTo>
                    <a:pt x="31310" y="144029"/>
                  </a:lnTo>
                  <a:lnTo>
                    <a:pt x="31477" y="142057"/>
                  </a:lnTo>
                  <a:lnTo>
                    <a:pt x="33779" y="137748"/>
                  </a:lnTo>
                  <a:lnTo>
                    <a:pt x="41336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3068"/>
            <p:cNvSpPr/>
            <p:nvPr/>
          </p:nvSpPr>
          <p:spPr bwMode="auto">
            <a:xfrm>
              <a:off x="5386918" y="3593306"/>
              <a:ext cx="56621" cy="130685"/>
            </a:xfrm>
            <a:custGeom>
              <a:avLst/>
              <a:gdLst/>
              <a:ahLst/>
              <a:cxnLst/>
              <a:rect l="0" t="0" r="0" b="0"/>
              <a:pathLst>
                <a:path w="56621" h="130685">
                  <a:moveTo>
                    <a:pt x="56620" y="0"/>
                  </a:moveTo>
                  <a:lnTo>
                    <a:pt x="56620" y="3792"/>
                  </a:lnTo>
                  <a:lnTo>
                    <a:pt x="50469" y="34321"/>
                  </a:lnTo>
                  <a:lnTo>
                    <a:pt x="43968" y="64018"/>
                  </a:lnTo>
                  <a:lnTo>
                    <a:pt x="32924" y="92814"/>
                  </a:lnTo>
                  <a:lnTo>
                    <a:pt x="8531" y="125839"/>
                  </a:lnTo>
                  <a:lnTo>
                    <a:pt x="3496" y="130541"/>
                  </a:lnTo>
                  <a:lnTo>
                    <a:pt x="2154" y="130684"/>
                  </a:lnTo>
                  <a:lnTo>
                    <a:pt x="1259" y="129985"/>
                  </a:lnTo>
                  <a:lnTo>
                    <a:pt x="0" y="121417"/>
                  </a:lnTo>
                  <a:lnTo>
                    <a:pt x="6613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3069"/>
            <p:cNvSpPr/>
            <p:nvPr/>
          </p:nvSpPr>
          <p:spPr bwMode="auto">
            <a:xfrm>
              <a:off x="5529804" y="3465100"/>
              <a:ext cx="170910" cy="134517"/>
            </a:xfrm>
            <a:custGeom>
              <a:avLst/>
              <a:gdLst/>
              <a:ahLst/>
              <a:cxnLst/>
              <a:rect l="0" t="0" r="0" b="0"/>
              <a:pathLst>
                <a:path w="170910" h="134517">
                  <a:moveTo>
                    <a:pt x="99471" y="13906"/>
                  </a:moveTo>
                  <a:lnTo>
                    <a:pt x="95679" y="10114"/>
                  </a:lnTo>
                  <a:lnTo>
                    <a:pt x="93817" y="6135"/>
                  </a:lnTo>
                  <a:lnTo>
                    <a:pt x="93320" y="3963"/>
                  </a:lnTo>
                  <a:lnTo>
                    <a:pt x="92195" y="2515"/>
                  </a:lnTo>
                  <a:lnTo>
                    <a:pt x="88829" y="906"/>
                  </a:lnTo>
                  <a:lnTo>
                    <a:pt x="82471" y="0"/>
                  </a:lnTo>
                  <a:lnTo>
                    <a:pt x="75776" y="4022"/>
                  </a:lnTo>
                  <a:lnTo>
                    <a:pt x="49266" y="30697"/>
                  </a:lnTo>
                  <a:lnTo>
                    <a:pt x="20872" y="65622"/>
                  </a:lnTo>
                  <a:lnTo>
                    <a:pt x="5629" y="89033"/>
                  </a:lnTo>
                  <a:lnTo>
                    <a:pt x="1287" y="104076"/>
                  </a:lnTo>
                  <a:lnTo>
                    <a:pt x="0" y="114795"/>
                  </a:lnTo>
                  <a:lnTo>
                    <a:pt x="613" y="116884"/>
                  </a:lnTo>
                  <a:lnTo>
                    <a:pt x="1816" y="118277"/>
                  </a:lnTo>
                  <a:lnTo>
                    <a:pt x="3412" y="119205"/>
                  </a:lnTo>
                  <a:lnTo>
                    <a:pt x="17034" y="116720"/>
                  </a:lnTo>
                  <a:lnTo>
                    <a:pt x="32359" y="110957"/>
                  </a:lnTo>
                  <a:lnTo>
                    <a:pt x="65314" y="76962"/>
                  </a:lnTo>
                  <a:lnTo>
                    <a:pt x="74710" y="68132"/>
                  </a:lnTo>
                  <a:lnTo>
                    <a:pt x="83648" y="64468"/>
                  </a:lnTo>
                  <a:lnTo>
                    <a:pt x="84501" y="68393"/>
                  </a:lnTo>
                  <a:lnTo>
                    <a:pt x="87240" y="92881"/>
                  </a:lnTo>
                  <a:lnTo>
                    <a:pt x="90820" y="106892"/>
                  </a:lnTo>
                  <a:lnTo>
                    <a:pt x="93998" y="121097"/>
                  </a:lnTo>
                  <a:lnTo>
                    <a:pt x="95822" y="125848"/>
                  </a:lnTo>
                  <a:lnTo>
                    <a:pt x="98626" y="129015"/>
                  </a:lnTo>
                  <a:lnTo>
                    <a:pt x="105974" y="132535"/>
                  </a:lnTo>
                  <a:lnTo>
                    <a:pt x="119036" y="134516"/>
                  </a:lnTo>
                  <a:lnTo>
                    <a:pt x="130392" y="130746"/>
                  </a:lnTo>
                  <a:lnTo>
                    <a:pt x="170909" y="106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3070"/>
            <p:cNvSpPr/>
            <p:nvPr/>
          </p:nvSpPr>
          <p:spPr bwMode="auto">
            <a:xfrm>
              <a:off x="5075450" y="3279370"/>
              <a:ext cx="139489" cy="393897"/>
            </a:xfrm>
            <a:custGeom>
              <a:avLst/>
              <a:gdLst/>
              <a:ahLst/>
              <a:cxnLst/>
              <a:rect l="0" t="0" r="0" b="0"/>
              <a:pathLst>
                <a:path w="139489" h="393897">
                  <a:moveTo>
                    <a:pt x="82338" y="21043"/>
                  </a:moveTo>
                  <a:lnTo>
                    <a:pt x="82338" y="924"/>
                  </a:lnTo>
                  <a:lnTo>
                    <a:pt x="81544" y="487"/>
                  </a:lnTo>
                  <a:lnTo>
                    <a:pt x="78545" y="0"/>
                  </a:lnTo>
                  <a:lnTo>
                    <a:pt x="76634" y="1458"/>
                  </a:lnTo>
                  <a:lnTo>
                    <a:pt x="56708" y="36998"/>
                  </a:lnTo>
                  <a:lnTo>
                    <a:pt x="44753" y="60678"/>
                  </a:lnTo>
                  <a:lnTo>
                    <a:pt x="33618" y="91310"/>
                  </a:lnTo>
                  <a:lnTo>
                    <a:pt x="22585" y="126091"/>
                  </a:lnTo>
                  <a:lnTo>
                    <a:pt x="16308" y="144256"/>
                  </a:lnTo>
                  <a:lnTo>
                    <a:pt x="9743" y="162716"/>
                  </a:lnTo>
                  <a:lnTo>
                    <a:pt x="5366" y="181373"/>
                  </a:lnTo>
                  <a:lnTo>
                    <a:pt x="2448" y="200161"/>
                  </a:lnTo>
                  <a:lnTo>
                    <a:pt x="503" y="219036"/>
                  </a:lnTo>
                  <a:lnTo>
                    <a:pt x="0" y="237175"/>
                  </a:lnTo>
                  <a:lnTo>
                    <a:pt x="1558" y="272147"/>
                  </a:lnTo>
                  <a:lnTo>
                    <a:pt x="7013" y="301978"/>
                  </a:lnTo>
                  <a:lnTo>
                    <a:pt x="16316" y="327671"/>
                  </a:lnTo>
                  <a:lnTo>
                    <a:pt x="39404" y="359193"/>
                  </a:lnTo>
                  <a:lnTo>
                    <a:pt x="66353" y="382379"/>
                  </a:lnTo>
                  <a:lnTo>
                    <a:pt x="85023" y="391451"/>
                  </a:lnTo>
                  <a:lnTo>
                    <a:pt x="106021" y="393896"/>
                  </a:lnTo>
                  <a:lnTo>
                    <a:pt x="139488" y="3925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3071"/>
            <p:cNvSpPr/>
            <p:nvPr/>
          </p:nvSpPr>
          <p:spPr bwMode="auto">
            <a:xfrm>
              <a:off x="4790003" y="3487684"/>
              <a:ext cx="182048" cy="153641"/>
            </a:xfrm>
            <a:custGeom>
              <a:avLst/>
              <a:gdLst/>
              <a:ahLst/>
              <a:cxnLst/>
              <a:rect l="0" t="0" r="0" b="0"/>
              <a:pathLst>
                <a:path w="182048" h="153641">
                  <a:moveTo>
                    <a:pt x="10597" y="69904"/>
                  </a:moveTo>
                  <a:lnTo>
                    <a:pt x="6805" y="73696"/>
                  </a:lnTo>
                  <a:lnTo>
                    <a:pt x="2826" y="75558"/>
                  </a:lnTo>
                  <a:lnTo>
                    <a:pt x="654" y="76054"/>
                  </a:lnTo>
                  <a:lnTo>
                    <a:pt x="0" y="77179"/>
                  </a:lnTo>
                  <a:lnTo>
                    <a:pt x="357" y="78723"/>
                  </a:lnTo>
                  <a:lnTo>
                    <a:pt x="1389" y="80545"/>
                  </a:lnTo>
                  <a:lnTo>
                    <a:pt x="2871" y="81761"/>
                  </a:lnTo>
                  <a:lnTo>
                    <a:pt x="6634" y="83111"/>
                  </a:lnTo>
                  <a:lnTo>
                    <a:pt x="13215" y="83871"/>
                  </a:lnTo>
                  <a:lnTo>
                    <a:pt x="41022" y="74220"/>
                  </a:lnTo>
                  <a:lnTo>
                    <a:pt x="62409" y="59349"/>
                  </a:lnTo>
                  <a:lnTo>
                    <a:pt x="86721" y="36430"/>
                  </a:lnTo>
                  <a:lnTo>
                    <a:pt x="92056" y="26981"/>
                  </a:lnTo>
                  <a:lnTo>
                    <a:pt x="95479" y="11771"/>
                  </a:lnTo>
                  <a:lnTo>
                    <a:pt x="93831" y="6231"/>
                  </a:lnTo>
                  <a:lnTo>
                    <a:pt x="92280" y="3643"/>
                  </a:lnTo>
                  <a:lnTo>
                    <a:pt x="90452" y="1917"/>
                  </a:lnTo>
                  <a:lnTo>
                    <a:pt x="86305" y="0"/>
                  </a:lnTo>
                  <a:lnTo>
                    <a:pt x="79699" y="1264"/>
                  </a:lnTo>
                  <a:lnTo>
                    <a:pt x="75715" y="2713"/>
                  </a:lnTo>
                  <a:lnTo>
                    <a:pt x="62523" y="16128"/>
                  </a:lnTo>
                  <a:lnTo>
                    <a:pt x="48561" y="38977"/>
                  </a:lnTo>
                  <a:lnTo>
                    <a:pt x="41954" y="65856"/>
                  </a:lnTo>
                  <a:lnTo>
                    <a:pt x="39996" y="93928"/>
                  </a:lnTo>
                  <a:lnTo>
                    <a:pt x="43209" y="118561"/>
                  </a:lnTo>
                  <a:lnTo>
                    <a:pt x="52980" y="137149"/>
                  </a:lnTo>
                  <a:lnTo>
                    <a:pt x="63565" y="145563"/>
                  </a:lnTo>
                  <a:lnTo>
                    <a:pt x="77001" y="151155"/>
                  </a:lnTo>
                  <a:lnTo>
                    <a:pt x="93556" y="153640"/>
                  </a:lnTo>
                  <a:lnTo>
                    <a:pt x="120726" y="147455"/>
                  </a:lnTo>
                  <a:lnTo>
                    <a:pt x="152648" y="131142"/>
                  </a:lnTo>
                  <a:lnTo>
                    <a:pt x="182047" y="1127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3072"/>
            <p:cNvSpPr/>
            <p:nvPr/>
          </p:nvSpPr>
          <p:spPr bwMode="auto">
            <a:xfrm>
              <a:off x="4650581" y="3464719"/>
              <a:ext cx="157164" cy="154683"/>
            </a:xfrm>
            <a:custGeom>
              <a:avLst/>
              <a:gdLst/>
              <a:ahLst/>
              <a:cxnLst/>
              <a:rect l="0" t="0" r="0" b="0"/>
              <a:pathLst>
                <a:path w="157164" h="154683">
                  <a:moveTo>
                    <a:pt x="0" y="0"/>
                  </a:moveTo>
                  <a:lnTo>
                    <a:pt x="3792" y="0"/>
                  </a:lnTo>
                  <a:lnTo>
                    <a:pt x="4910" y="794"/>
                  </a:lnTo>
                  <a:lnTo>
                    <a:pt x="5655" y="2116"/>
                  </a:lnTo>
                  <a:lnTo>
                    <a:pt x="6151" y="3792"/>
                  </a:lnTo>
                  <a:lnTo>
                    <a:pt x="14784" y="14473"/>
                  </a:lnTo>
                  <a:lnTo>
                    <a:pt x="17000" y="16793"/>
                  </a:lnTo>
                  <a:lnTo>
                    <a:pt x="30736" y="48366"/>
                  </a:lnTo>
                  <a:lnTo>
                    <a:pt x="44260" y="80198"/>
                  </a:lnTo>
                  <a:lnTo>
                    <a:pt x="59445" y="111643"/>
                  </a:lnTo>
                  <a:lnTo>
                    <a:pt x="76461" y="144353"/>
                  </a:lnTo>
                  <a:lnTo>
                    <a:pt x="77168" y="148623"/>
                  </a:lnTo>
                  <a:lnTo>
                    <a:pt x="78433" y="151469"/>
                  </a:lnTo>
                  <a:lnTo>
                    <a:pt x="80070" y="153367"/>
                  </a:lnTo>
                  <a:lnTo>
                    <a:pt x="81955" y="154632"/>
                  </a:lnTo>
                  <a:lnTo>
                    <a:pt x="83212" y="154682"/>
                  </a:lnTo>
                  <a:lnTo>
                    <a:pt x="84050" y="153921"/>
                  </a:lnTo>
                  <a:lnTo>
                    <a:pt x="97051" y="124213"/>
                  </a:lnTo>
                  <a:lnTo>
                    <a:pt x="101544" y="93651"/>
                  </a:lnTo>
                  <a:lnTo>
                    <a:pt x="109840" y="60656"/>
                  </a:lnTo>
                  <a:lnTo>
                    <a:pt x="121484" y="26126"/>
                  </a:lnTo>
                  <a:lnTo>
                    <a:pt x="127184" y="16626"/>
                  </a:lnTo>
                  <a:lnTo>
                    <a:pt x="128446" y="15846"/>
                  </a:lnTo>
                  <a:lnTo>
                    <a:pt x="131964" y="14980"/>
                  </a:lnTo>
                  <a:lnTo>
                    <a:pt x="134014" y="15543"/>
                  </a:lnTo>
                  <a:lnTo>
                    <a:pt x="143006" y="22150"/>
                  </a:lnTo>
                  <a:lnTo>
                    <a:pt x="157163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3073"/>
            <p:cNvSpPr/>
            <p:nvPr/>
          </p:nvSpPr>
          <p:spPr bwMode="auto">
            <a:xfrm>
              <a:off x="4537361" y="3490223"/>
              <a:ext cx="98384" cy="130813"/>
            </a:xfrm>
            <a:custGeom>
              <a:avLst/>
              <a:gdLst/>
              <a:ahLst/>
              <a:cxnLst/>
              <a:rect l="0" t="0" r="0" b="0"/>
              <a:pathLst>
                <a:path w="98384" h="130813">
                  <a:moveTo>
                    <a:pt x="13208" y="3071"/>
                  </a:moveTo>
                  <a:lnTo>
                    <a:pt x="9416" y="3071"/>
                  </a:lnTo>
                  <a:lnTo>
                    <a:pt x="8298" y="4658"/>
                  </a:lnTo>
                  <a:lnTo>
                    <a:pt x="0" y="36656"/>
                  </a:lnTo>
                  <a:lnTo>
                    <a:pt x="6833" y="68024"/>
                  </a:lnTo>
                  <a:lnTo>
                    <a:pt x="11962" y="81151"/>
                  </a:lnTo>
                  <a:lnTo>
                    <a:pt x="32721" y="107466"/>
                  </a:lnTo>
                  <a:lnTo>
                    <a:pt x="50474" y="122021"/>
                  </a:lnTo>
                  <a:lnTo>
                    <a:pt x="61785" y="127375"/>
                  </a:lnTo>
                  <a:lnTo>
                    <a:pt x="81982" y="130812"/>
                  </a:lnTo>
                  <a:lnTo>
                    <a:pt x="86044" y="129506"/>
                  </a:lnTo>
                  <a:lnTo>
                    <a:pt x="92676" y="123823"/>
                  </a:lnTo>
                  <a:lnTo>
                    <a:pt x="96152" y="113888"/>
                  </a:lnTo>
                  <a:lnTo>
                    <a:pt x="98383" y="88108"/>
                  </a:lnTo>
                  <a:lnTo>
                    <a:pt x="91185" y="59576"/>
                  </a:lnTo>
                  <a:lnTo>
                    <a:pt x="73737" y="25786"/>
                  </a:lnTo>
                  <a:lnTo>
                    <a:pt x="55749" y="5832"/>
                  </a:lnTo>
                  <a:lnTo>
                    <a:pt x="45079" y="329"/>
                  </a:lnTo>
                  <a:lnTo>
                    <a:pt x="35046" y="0"/>
                  </a:lnTo>
                  <a:lnTo>
                    <a:pt x="30148" y="1024"/>
                  </a:lnTo>
                  <a:lnTo>
                    <a:pt x="22589" y="6394"/>
                  </a:lnTo>
                  <a:lnTo>
                    <a:pt x="19462" y="10049"/>
                  </a:lnTo>
                  <a:lnTo>
                    <a:pt x="15987" y="20460"/>
                  </a:lnTo>
                  <a:lnTo>
                    <a:pt x="15237" y="32230"/>
                  </a:lnTo>
                  <a:lnTo>
                    <a:pt x="17549" y="42754"/>
                  </a:lnTo>
                  <a:lnTo>
                    <a:pt x="27106" y="57603"/>
                  </a:lnTo>
                  <a:lnTo>
                    <a:pt x="43784" y="68264"/>
                  </a:lnTo>
                  <a:lnTo>
                    <a:pt x="84645" y="816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3074"/>
            <p:cNvSpPr/>
            <p:nvPr/>
          </p:nvSpPr>
          <p:spPr bwMode="auto">
            <a:xfrm>
              <a:off x="4314825" y="3421856"/>
              <a:ext cx="207170" cy="229654"/>
            </a:xfrm>
            <a:custGeom>
              <a:avLst/>
              <a:gdLst/>
              <a:ahLst/>
              <a:cxnLst/>
              <a:rect l="0" t="0" r="0" b="0"/>
              <a:pathLst>
                <a:path w="207170" h="229654">
                  <a:moveTo>
                    <a:pt x="0" y="0"/>
                  </a:moveTo>
                  <a:lnTo>
                    <a:pt x="6850" y="0"/>
                  </a:lnTo>
                  <a:lnTo>
                    <a:pt x="7138" y="32905"/>
                  </a:lnTo>
                  <a:lnTo>
                    <a:pt x="9260" y="65620"/>
                  </a:lnTo>
                  <a:lnTo>
                    <a:pt x="12798" y="93262"/>
                  </a:lnTo>
                  <a:lnTo>
                    <a:pt x="13846" y="121560"/>
                  </a:lnTo>
                  <a:lnTo>
                    <a:pt x="14200" y="151982"/>
                  </a:lnTo>
                  <a:lnTo>
                    <a:pt x="15064" y="171691"/>
                  </a:lnTo>
                  <a:lnTo>
                    <a:pt x="16393" y="173992"/>
                  </a:lnTo>
                  <a:lnTo>
                    <a:pt x="20436" y="177685"/>
                  </a:lnTo>
                  <a:lnTo>
                    <a:pt x="24929" y="166947"/>
                  </a:lnTo>
                  <a:lnTo>
                    <a:pt x="30212" y="133022"/>
                  </a:lnTo>
                  <a:lnTo>
                    <a:pt x="34087" y="104237"/>
                  </a:lnTo>
                  <a:lnTo>
                    <a:pt x="37352" y="72689"/>
                  </a:lnTo>
                  <a:lnTo>
                    <a:pt x="45566" y="41169"/>
                  </a:lnTo>
                  <a:lnTo>
                    <a:pt x="54832" y="21244"/>
                  </a:lnTo>
                  <a:lnTo>
                    <a:pt x="59560" y="17379"/>
                  </a:lnTo>
                  <a:lnTo>
                    <a:pt x="61138" y="17936"/>
                  </a:lnTo>
                  <a:lnTo>
                    <a:pt x="62190" y="19895"/>
                  </a:lnTo>
                  <a:lnTo>
                    <a:pt x="68926" y="50245"/>
                  </a:lnTo>
                  <a:lnTo>
                    <a:pt x="70693" y="78564"/>
                  </a:lnTo>
                  <a:lnTo>
                    <a:pt x="71107" y="103180"/>
                  </a:lnTo>
                  <a:lnTo>
                    <a:pt x="71291" y="127879"/>
                  </a:lnTo>
                  <a:lnTo>
                    <a:pt x="73511" y="161980"/>
                  </a:lnTo>
                  <a:lnTo>
                    <a:pt x="77079" y="190075"/>
                  </a:lnTo>
                  <a:lnTo>
                    <a:pt x="80253" y="211364"/>
                  </a:lnTo>
                  <a:lnTo>
                    <a:pt x="86220" y="225610"/>
                  </a:lnTo>
                  <a:lnTo>
                    <a:pt x="88436" y="228988"/>
                  </a:lnTo>
                  <a:lnTo>
                    <a:pt x="90708" y="229653"/>
                  </a:lnTo>
                  <a:lnTo>
                    <a:pt x="93016" y="228508"/>
                  </a:lnTo>
                  <a:lnTo>
                    <a:pt x="100056" y="219312"/>
                  </a:lnTo>
                  <a:lnTo>
                    <a:pt x="104794" y="208598"/>
                  </a:lnTo>
                  <a:lnTo>
                    <a:pt x="111131" y="179458"/>
                  </a:lnTo>
                  <a:lnTo>
                    <a:pt x="112892" y="154372"/>
                  </a:lnTo>
                  <a:lnTo>
                    <a:pt x="115791" y="127348"/>
                  </a:lnTo>
                  <a:lnTo>
                    <a:pt x="119725" y="101049"/>
                  </a:lnTo>
                  <a:lnTo>
                    <a:pt x="127196" y="68393"/>
                  </a:lnTo>
                  <a:lnTo>
                    <a:pt x="138318" y="41785"/>
                  </a:lnTo>
                  <a:lnTo>
                    <a:pt x="144289" y="34446"/>
                  </a:lnTo>
                  <a:lnTo>
                    <a:pt x="146993" y="33283"/>
                  </a:lnTo>
                  <a:lnTo>
                    <a:pt x="149589" y="33301"/>
                  </a:lnTo>
                  <a:lnTo>
                    <a:pt x="152113" y="34107"/>
                  </a:lnTo>
                  <a:lnTo>
                    <a:pt x="157035" y="41352"/>
                  </a:lnTo>
                  <a:lnTo>
                    <a:pt x="166663" y="69199"/>
                  </a:lnTo>
                  <a:lnTo>
                    <a:pt x="170031" y="95998"/>
                  </a:lnTo>
                  <a:lnTo>
                    <a:pt x="174822" y="127839"/>
                  </a:lnTo>
                  <a:lnTo>
                    <a:pt x="177476" y="158617"/>
                  </a:lnTo>
                  <a:lnTo>
                    <a:pt x="183283" y="190964"/>
                  </a:lnTo>
                  <a:lnTo>
                    <a:pt x="185804" y="206689"/>
                  </a:lnTo>
                  <a:lnTo>
                    <a:pt x="187369" y="209230"/>
                  </a:lnTo>
                  <a:lnTo>
                    <a:pt x="189206" y="210924"/>
                  </a:lnTo>
                  <a:lnTo>
                    <a:pt x="191225" y="211260"/>
                  </a:lnTo>
                  <a:lnTo>
                    <a:pt x="193365" y="210690"/>
                  </a:lnTo>
                  <a:lnTo>
                    <a:pt x="195585" y="209517"/>
                  </a:lnTo>
                  <a:lnTo>
                    <a:pt x="197065" y="207147"/>
                  </a:lnTo>
                  <a:lnTo>
                    <a:pt x="203428" y="179904"/>
                  </a:lnTo>
                  <a:lnTo>
                    <a:pt x="202268" y="149966"/>
                  </a:lnTo>
                  <a:lnTo>
                    <a:pt x="204482" y="115960"/>
                  </a:lnTo>
                  <a:lnTo>
                    <a:pt x="207169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3075"/>
            <p:cNvSpPr/>
            <p:nvPr/>
          </p:nvSpPr>
          <p:spPr bwMode="auto">
            <a:xfrm>
              <a:off x="5700713" y="3308636"/>
              <a:ext cx="116232" cy="413259"/>
            </a:xfrm>
            <a:custGeom>
              <a:avLst/>
              <a:gdLst/>
              <a:ahLst/>
              <a:cxnLst/>
              <a:rect l="0" t="0" r="0" b="0"/>
              <a:pathLst>
                <a:path w="116232" h="413259">
                  <a:moveTo>
                    <a:pt x="0" y="13208"/>
                  </a:moveTo>
                  <a:lnTo>
                    <a:pt x="0" y="9416"/>
                  </a:lnTo>
                  <a:lnTo>
                    <a:pt x="793" y="8298"/>
                  </a:lnTo>
                  <a:lnTo>
                    <a:pt x="2116" y="7553"/>
                  </a:lnTo>
                  <a:lnTo>
                    <a:pt x="22943" y="0"/>
                  </a:lnTo>
                  <a:lnTo>
                    <a:pt x="38283" y="3033"/>
                  </a:lnTo>
                  <a:lnTo>
                    <a:pt x="49029" y="11067"/>
                  </a:lnTo>
                  <a:lnTo>
                    <a:pt x="72656" y="39419"/>
                  </a:lnTo>
                  <a:lnTo>
                    <a:pt x="85644" y="73891"/>
                  </a:lnTo>
                  <a:lnTo>
                    <a:pt x="96008" y="102620"/>
                  </a:lnTo>
                  <a:lnTo>
                    <a:pt x="106964" y="134703"/>
                  </a:lnTo>
                  <a:lnTo>
                    <a:pt x="114479" y="170128"/>
                  </a:lnTo>
                  <a:lnTo>
                    <a:pt x="116006" y="189259"/>
                  </a:lnTo>
                  <a:lnTo>
                    <a:pt x="116231" y="209157"/>
                  </a:lnTo>
                  <a:lnTo>
                    <a:pt x="115587" y="229565"/>
                  </a:lnTo>
                  <a:lnTo>
                    <a:pt x="114364" y="249521"/>
                  </a:lnTo>
                  <a:lnTo>
                    <a:pt x="112755" y="269175"/>
                  </a:lnTo>
                  <a:lnTo>
                    <a:pt x="110889" y="288627"/>
                  </a:lnTo>
                  <a:lnTo>
                    <a:pt x="102465" y="322942"/>
                  </a:lnTo>
                  <a:lnTo>
                    <a:pt x="91577" y="352480"/>
                  </a:lnTo>
                  <a:lnTo>
                    <a:pt x="75729" y="385372"/>
                  </a:lnTo>
                  <a:lnTo>
                    <a:pt x="50006" y="4132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9" name="SMARTInkShape-Group624"/>
          <p:cNvGrpSpPr/>
          <p:nvPr/>
        </p:nvGrpSpPr>
        <p:grpSpPr>
          <a:xfrm>
            <a:off x="1877351" y="1030564"/>
            <a:ext cx="1630231" cy="969687"/>
            <a:chOff x="1877351" y="1030564"/>
            <a:chExt cx="1630231" cy="969687"/>
          </a:xfrm>
        </p:grpSpPr>
        <p:sp>
          <p:nvSpPr>
            <p:cNvPr id="15" name="SMARTInkShape-3076"/>
            <p:cNvSpPr/>
            <p:nvPr/>
          </p:nvSpPr>
          <p:spPr bwMode="auto">
            <a:xfrm>
              <a:off x="3314700" y="1735931"/>
              <a:ext cx="186419" cy="264320"/>
            </a:xfrm>
            <a:custGeom>
              <a:avLst/>
              <a:gdLst/>
              <a:ahLst/>
              <a:cxnLst/>
              <a:rect l="0" t="0" r="0" b="0"/>
              <a:pathLst>
                <a:path w="186419" h="264320">
                  <a:moveTo>
                    <a:pt x="100013" y="0"/>
                  </a:moveTo>
                  <a:lnTo>
                    <a:pt x="106509" y="5704"/>
                  </a:lnTo>
                  <a:lnTo>
                    <a:pt x="131330" y="20720"/>
                  </a:lnTo>
                  <a:lnTo>
                    <a:pt x="158621" y="50854"/>
                  </a:lnTo>
                  <a:lnTo>
                    <a:pt x="179529" y="79543"/>
                  </a:lnTo>
                  <a:lnTo>
                    <a:pt x="186418" y="96736"/>
                  </a:lnTo>
                  <a:lnTo>
                    <a:pt x="185775" y="117077"/>
                  </a:lnTo>
                  <a:lnTo>
                    <a:pt x="178610" y="139347"/>
                  </a:lnTo>
                  <a:lnTo>
                    <a:pt x="155139" y="173403"/>
                  </a:lnTo>
                  <a:lnTo>
                    <a:pt x="131657" y="194014"/>
                  </a:lnTo>
                  <a:lnTo>
                    <a:pt x="101112" y="215874"/>
                  </a:lnTo>
                  <a:lnTo>
                    <a:pt x="67164" y="236438"/>
                  </a:lnTo>
                  <a:lnTo>
                    <a:pt x="33555" y="250869"/>
                  </a:lnTo>
                  <a:lnTo>
                    <a:pt x="0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3077"/>
            <p:cNvSpPr/>
            <p:nvPr/>
          </p:nvSpPr>
          <p:spPr bwMode="auto">
            <a:xfrm>
              <a:off x="2471860" y="1728788"/>
              <a:ext cx="1035722" cy="114301"/>
            </a:xfrm>
            <a:custGeom>
              <a:avLst/>
              <a:gdLst/>
              <a:ahLst/>
              <a:cxnLst/>
              <a:rect l="0" t="0" r="0" b="0"/>
              <a:pathLst>
                <a:path w="1035722" h="114301">
                  <a:moveTo>
                    <a:pt x="28453" y="0"/>
                  </a:moveTo>
                  <a:lnTo>
                    <a:pt x="293" y="0"/>
                  </a:lnTo>
                  <a:lnTo>
                    <a:pt x="0" y="3792"/>
                  </a:lnTo>
                  <a:lnTo>
                    <a:pt x="2049" y="7770"/>
                  </a:lnTo>
                  <a:lnTo>
                    <a:pt x="3706" y="9942"/>
                  </a:lnTo>
                  <a:lnTo>
                    <a:pt x="13624" y="16792"/>
                  </a:lnTo>
                  <a:lnTo>
                    <a:pt x="43609" y="28591"/>
                  </a:lnTo>
                  <a:lnTo>
                    <a:pt x="70779" y="35723"/>
                  </a:lnTo>
                  <a:lnTo>
                    <a:pt x="96477" y="41277"/>
                  </a:lnTo>
                  <a:lnTo>
                    <a:pt x="126419" y="49037"/>
                  </a:lnTo>
                  <a:lnTo>
                    <a:pt x="160364" y="55660"/>
                  </a:lnTo>
                  <a:lnTo>
                    <a:pt x="178306" y="58538"/>
                  </a:lnTo>
                  <a:lnTo>
                    <a:pt x="198205" y="61250"/>
                  </a:lnTo>
                  <a:lnTo>
                    <a:pt x="219408" y="63852"/>
                  </a:lnTo>
                  <a:lnTo>
                    <a:pt x="241481" y="66380"/>
                  </a:lnTo>
                  <a:lnTo>
                    <a:pt x="265722" y="68066"/>
                  </a:lnTo>
                  <a:lnTo>
                    <a:pt x="291407" y="69190"/>
                  </a:lnTo>
                  <a:lnTo>
                    <a:pt x="318055" y="69939"/>
                  </a:lnTo>
                  <a:lnTo>
                    <a:pt x="345346" y="71232"/>
                  </a:lnTo>
                  <a:lnTo>
                    <a:pt x="373065" y="72888"/>
                  </a:lnTo>
                  <a:lnTo>
                    <a:pt x="401069" y="74785"/>
                  </a:lnTo>
                  <a:lnTo>
                    <a:pt x="429264" y="76844"/>
                  </a:lnTo>
                  <a:lnTo>
                    <a:pt x="457585" y="79011"/>
                  </a:lnTo>
                  <a:lnTo>
                    <a:pt x="485991" y="81249"/>
                  </a:lnTo>
                  <a:lnTo>
                    <a:pt x="515247" y="82741"/>
                  </a:lnTo>
                  <a:lnTo>
                    <a:pt x="545069" y="83735"/>
                  </a:lnTo>
                  <a:lnTo>
                    <a:pt x="575270" y="84398"/>
                  </a:lnTo>
                  <a:lnTo>
                    <a:pt x="604135" y="85634"/>
                  </a:lnTo>
                  <a:lnTo>
                    <a:pt x="632109" y="87252"/>
                  </a:lnTo>
                  <a:lnTo>
                    <a:pt x="659491" y="89124"/>
                  </a:lnTo>
                  <a:lnTo>
                    <a:pt x="687270" y="91166"/>
                  </a:lnTo>
                  <a:lnTo>
                    <a:pt x="715314" y="93321"/>
                  </a:lnTo>
                  <a:lnTo>
                    <a:pt x="743535" y="95551"/>
                  </a:lnTo>
                  <a:lnTo>
                    <a:pt x="770287" y="97038"/>
                  </a:lnTo>
                  <a:lnTo>
                    <a:pt x="796059" y="98029"/>
                  </a:lnTo>
                  <a:lnTo>
                    <a:pt x="821177" y="98690"/>
                  </a:lnTo>
                  <a:lnTo>
                    <a:pt x="845067" y="99925"/>
                  </a:lnTo>
                  <a:lnTo>
                    <a:pt x="868137" y="101541"/>
                  </a:lnTo>
                  <a:lnTo>
                    <a:pt x="890661" y="103413"/>
                  </a:lnTo>
                  <a:lnTo>
                    <a:pt x="912027" y="105454"/>
                  </a:lnTo>
                  <a:lnTo>
                    <a:pt x="932621" y="107609"/>
                  </a:lnTo>
                  <a:lnTo>
                    <a:pt x="952700" y="109839"/>
                  </a:lnTo>
                  <a:lnTo>
                    <a:pt x="987711" y="112317"/>
                  </a:lnTo>
                  <a:lnTo>
                    <a:pt x="1035721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3078"/>
            <p:cNvSpPr/>
            <p:nvPr/>
          </p:nvSpPr>
          <p:spPr bwMode="auto">
            <a:xfrm>
              <a:off x="1877351" y="1030564"/>
              <a:ext cx="656588" cy="605356"/>
            </a:xfrm>
            <a:custGeom>
              <a:avLst/>
              <a:gdLst/>
              <a:ahLst/>
              <a:cxnLst/>
              <a:rect l="0" t="0" r="0" b="0"/>
              <a:pathLst>
                <a:path w="656588" h="605356">
                  <a:moveTo>
                    <a:pt x="487230" y="591067"/>
                  </a:moveTo>
                  <a:lnTo>
                    <a:pt x="487230" y="584011"/>
                  </a:lnTo>
                  <a:lnTo>
                    <a:pt x="491023" y="583949"/>
                  </a:lnTo>
                  <a:lnTo>
                    <a:pt x="495001" y="586052"/>
                  </a:lnTo>
                  <a:lnTo>
                    <a:pt x="500230" y="590076"/>
                  </a:lnTo>
                  <a:lnTo>
                    <a:pt x="504929" y="590774"/>
                  </a:lnTo>
                  <a:lnTo>
                    <a:pt x="509119" y="588820"/>
                  </a:lnTo>
                  <a:lnTo>
                    <a:pt x="513627" y="586100"/>
                  </a:lnTo>
                  <a:lnTo>
                    <a:pt x="518277" y="584891"/>
                  </a:lnTo>
                  <a:lnTo>
                    <a:pt x="522989" y="580120"/>
                  </a:lnTo>
                  <a:lnTo>
                    <a:pt x="545011" y="550781"/>
                  </a:lnTo>
                  <a:lnTo>
                    <a:pt x="563555" y="516346"/>
                  </a:lnTo>
                  <a:lnTo>
                    <a:pt x="581547" y="488406"/>
                  </a:lnTo>
                  <a:lnTo>
                    <a:pt x="601959" y="456227"/>
                  </a:lnTo>
                  <a:lnTo>
                    <a:pt x="623089" y="421557"/>
                  </a:lnTo>
                  <a:lnTo>
                    <a:pt x="635189" y="395873"/>
                  </a:lnTo>
                  <a:lnTo>
                    <a:pt x="645064" y="370171"/>
                  </a:lnTo>
                  <a:lnTo>
                    <a:pt x="654293" y="337057"/>
                  </a:lnTo>
                  <a:lnTo>
                    <a:pt x="656587" y="303256"/>
                  </a:lnTo>
                  <a:lnTo>
                    <a:pt x="651798" y="272780"/>
                  </a:lnTo>
                  <a:lnTo>
                    <a:pt x="640678" y="243642"/>
                  </a:lnTo>
                  <a:lnTo>
                    <a:pt x="626535" y="216487"/>
                  </a:lnTo>
                  <a:lnTo>
                    <a:pt x="593916" y="183308"/>
                  </a:lnTo>
                  <a:lnTo>
                    <a:pt x="560015" y="155981"/>
                  </a:lnTo>
                  <a:lnTo>
                    <a:pt x="531374" y="138744"/>
                  </a:lnTo>
                  <a:lnTo>
                    <a:pt x="497311" y="118908"/>
                  </a:lnTo>
                  <a:lnTo>
                    <a:pt x="471073" y="104994"/>
                  </a:lnTo>
                  <a:lnTo>
                    <a:pt x="445654" y="92989"/>
                  </a:lnTo>
                  <a:lnTo>
                    <a:pt x="421127" y="81568"/>
                  </a:lnTo>
                  <a:lnTo>
                    <a:pt x="385800" y="61750"/>
                  </a:lnTo>
                  <a:lnTo>
                    <a:pt x="355665" y="41591"/>
                  </a:lnTo>
                  <a:lnTo>
                    <a:pt x="323747" y="20155"/>
                  </a:lnTo>
                  <a:lnTo>
                    <a:pt x="298304" y="4426"/>
                  </a:lnTo>
                  <a:lnTo>
                    <a:pt x="279117" y="0"/>
                  </a:lnTo>
                  <a:lnTo>
                    <a:pt x="267471" y="1081"/>
                  </a:lnTo>
                  <a:lnTo>
                    <a:pt x="249873" y="8269"/>
                  </a:lnTo>
                  <a:lnTo>
                    <a:pt x="236482" y="17721"/>
                  </a:lnTo>
                  <a:lnTo>
                    <a:pt x="206366" y="49659"/>
                  </a:lnTo>
                  <a:lnTo>
                    <a:pt x="179380" y="83517"/>
                  </a:lnTo>
                  <a:lnTo>
                    <a:pt x="159908" y="113870"/>
                  </a:lnTo>
                  <a:lnTo>
                    <a:pt x="138024" y="148528"/>
                  </a:lnTo>
                  <a:lnTo>
                    <a:pt x="126633" y="166660"/>
                  </a:lnTo>
                  <a:lnTo>
                    <a:pt x="115069" y="185098"/>
                  </a:lnTo>
                  <a:lnTo>
                    <a:pt x="103392" y="203740"/>
                  </a:lnTo>
                  <a:lnTo>
                    <a:pt x="92432" y="223311"/>
                  </a:lnTo>
                  <a:lnTo>
                    <a:pt x="81950" y="243503"/>
                  </a:lnTo>
                  <a:lnTo>
                    <a:pt x="71787" y="264108"/>
                  </a:lnTo>
                  <a:lnTo>
                    <a:pt x="61837" y="285782"/>
                  </a:lnTo>
                  <a:lnTo>
                    <a:pt x="52029" y="308169"/>
                  </a:lnTo>
                  <a:lnTo>
                    <a:pt x="42315" y="331031"/>
                  </a:lnTo>
                  <a:lnTo>
                    <a:pt x="33457" y="352622"/>
                  </a:lnTo>
                  <a:lnTo>
                    <a:pt x="25171" y="373366"/>
                  </a:lnTo>
                  <a:lnTo>
                    <a:pt x="17266" y="393546"/>
                  </a:lnTo>
                  <a:lnTo>
                    <a:pt x="11202" y="414142"/>
                  </a:lnTo>
                  <a:lnTo>
                    <a:pt x="6366" y="435017"/>
                  </a:lnTo>
                  <a:lnTo>
                    <a:pt x="2348" y="456078"/>
                  </a:lnTo>
                  <a:lnTo>
                    <a:pt x="463" y="477262"/>
                  </a:lnTo>
                  <a:lnTo>
                    <a:pt x="0" y="498528"/>
                  </a:lnTo>
                  <a:lnTo>
                    <a:pt x="485" y="519850"/>
                  </a:lnTo>
                  <a:lnTo>
                    <a:pt x="2396" y="538826"/>
                  </a:lnTo>
                  <a:lnTo>
                    <a:pt x="8752" y="572612"/>
                  </a:lnTo>
                  <a:lnTo>
                    <a:pt x="15743" y="6053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3079"/>
            <p:cNvSpPr/>
            <p:nvPr/>
          </p:nvSpPr>
          <p:spPr bwMode="auto">
            <a:xfrm>
              <a:off x="2300288" y="1571625"/>
              <a:ext cx="21432" cy="7145"/>
            </a:xfrm>
            <a:custGeom>
              <a:avLst/>
              <a:gdLst/>
              <a:ahLst/>
              <a:cxnLst/>
              <a:rect l="0" t="0" r="0" b="0"/>
              <a:pathLst>
                <a:path w="21432" h="7145">
                  <a:moveTo>
                    <a:pt x="21431" y="0"/>
                  </a:moveTo>
                  <a:lnTo>
                    <a:pt x="11488" y="0"/>
                  </a:lnTo>
                  <a:lnTo>
                    <a:pt x="10040" y="794"/>
                  </a:lnTo>
                  <a:lnTo>
                    <a:pt x="9074" y="2117"/>
                  </a:lnTo>
                  <a:lnTo>
                    <a:pt x="8431" y="3792"/>
                  </a:lnTo>
                  <a:lnTo>
                    <a:pt x="7208" y="4910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81091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 DFA is an NFA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DFA is </a:t>
            </a:r>
            <a:r>
              <a:rPr lang="en-US" dirty="0" smtClean="0"/>
              <a:t>just an NFA that satisfies: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No epsilon moves; formally 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(s,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ε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=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ϕ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+mj-lt"/>
                <a:ea typeface="Cambria Math" panose="02040503050406030204" pitchFamily="18" charset="0"/>
                <a:cs typeface="Times New Roman" panose="02020603050405020304" pitchFamily="18" charset="0"/>
              </a:rPr>
              <a:t>For each state s and input symbol a, 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(s,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lang="en-US" dirty="0" smtClean="0">
                <a:ea typeface="Cambria Math" panose="02040503050406030204" pitchFamily="18" charset="0"/>
                <a:cs typeface="Times New Roman" panose="02020603050405020304" pitchFamily="18" charset="0"/>
              </a:rPr>
              <a:t>is a single state; formally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| </a:t>
            </a: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(s, a)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|  = 1</a:t>
            </a:r>
          </a:p>
          <a:p>
            <a:pPr marL="0" indent="0"/>
            <a:endParaRPr lang="en-US" dirty="0" smtClean="0"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en-US" dirty="0" smtClean="0">
                <a:ea typeface="Cambria Math" panose="02040503050406030204" pitchFamily="18" charset="0"/>
                <a:cs typeface="Times New Roman" panose="02020603050405020304" pitchFamily="18" charset="0"/>
              </a:rPr>
              <a:t>So,  every language accepted by an DFA is also accepted by an NFA.</a:t>
            </a:r>
            <a:endParaRPr lang="en-US" dirty="0"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en-US" dirty="0" smtClean="0">
                <a:ea typeface="Cambria Math" panose="02040503050406030204" pitchFamily="18" charset="0"/>
                <a:cs typeface="Times New Roman" panose="02020603050405020304" pitchFamily="18" charset="0"/>
              </a:rPr>
              <a:t>Earlier we showed every language denoted by a regular expression has an NFA that accepts it.</a:t>
            </a:r>
          </a:p>
          <a:p>
            <a:pPr marL="0" indent="0"/>
            <a:r>
              <a:rPr lang="en-US" dirty="0" smtClean="0">
                <a:ea typeface="Cambria Math" panose="02040503050406030204" pitchFamily="18" charset="0"/>
                <a:cs typeface="Times New Roman" panose="02020603050405020304" pitchFamily="18" charset="0"/>
              </a:rPr>
              <a:t>Today we show every language recognized by an NFA has a DFA that recognizes it also.</a:t>
            </a:r>
            <a:endParaRPr lang="en-US" dirty="0"/>
          </a:p>
        </p:txBody>
      </p:sp>
      <p:grpSp>
        <p:nvGrpSpPr>
          <p:cNvPr id="51" name="SMARTInkShape-Group636"/>
          <p:cNvGrpSpPr/>
          <p:nvPr/>
        </p:nvGrpSpPr>
        <p:grpSpPr>
          <a:xfrm>
            <a:off x="7386638" y="555199"/>
            <a:ext cx="748701" cy="730223"/>
            <a:chOff x="7386638" y="555199"/>
            <a:chExt cx="748701" cy="730223"/>
          </a:xfrm>
        </p:grpSpPr>
        <p:sp>
          <p:nvSpPr>
            <p:cNvPr id="43" name="SMARTInkShape-3112"/>
            <p:cNvSpPr/>
            <p:nvPr/>
          </p:nvSpPr>
          <p:spPr bwMode="auto">
            <a:xfrm>
              <a:off x="7872714" y="555199"/>
              <a:ext cx="262625" cy="359202"/>
            </a:xfrm>
            <a:custGeom>
              <a:avLst/>
              <a:gdLst/>
              <a:ahLst/>
              <a:cxnLst/>
              <a:rect l="0" t="0" r="0" b="0"/>
              <a:pathLst>
                <a:path w="262625" h="359202">
                  <a:moveTo>
                    <a:pt x="13986" y="359201"/>
                  </a:moveTo>
                  <a:lnTo>
                    <a:pt x="718" y="359201"/>
                  </a:lnTo>
                  <a:lnTo>
                    <a:pt x="378" y="358407"/>
                  </a:lnTo>
                  <a:lnTo>
                    <a:pt x="0" y="355409"/>
                  </a:lnTo>
                  <a:lnTo>
                    <a:pt x="1950" y="351430"/>
                  </a:lnTo>
                  <a:lnTo>
                    <a:pt x="3580" y="349258"/>
                  </a:lnTo>
                  <a:lnTo>
                    <a:pt x="16603" y="314020"/>
                  </a:lnTo>
                  <a:lnTo>
                    <a:pt x="37345" y="279721"/>
                  </a:lnTo>
                  <a:lnTo>
                    <a:pt x="61213" y="250103"/>
                  </a:lnTo>
                  <a:lnTo>
                    <a:pt x="81277" y="226575"/>
                  </a:lnTo>
                  <a:lnTo>
                    <a:pt x="102630" y="200244"/>
                  </a:lnTo>
                  <a:lnTo>
                    <a:pt x="122704" y="172666"/>
                  </a:lnTo>
                  <a:lnTo>
                    <a:pt x="146443" y="146651"/>
                  </a:lnTo>
                  <a:lnTo>
                    <a:pt x="171281" y="121065"/>
                  </a:lnTo>
                  <a:lnTo>
                    <a:pt x="192903" y="93819"/>
                  </a:lnTo>
                  <a:lnTo>
                    <a:pt x="222926" y="59290"/>
                  </a:lnTo>
                  <a:lnTo>
                    <a:pt x="253431" y="25675"/>
                  </a:lnTo>
                  <a:lnTo>
                    <a:pt x="260880" y="8936"/>
                  </a:lnTo>
                  <a:lnTo>
                    <a:pt x="262624" y="1651"/>
                  </a:lnTo>
                  <a:lnTo>
                    <a:pt x="261500" y="184"/>
                  </a:lnTo>
                  <a:lnTo>
                    <a:pt x="259164" y="0"/>
                  </a:lnTo>
                  <a:lnTo>
                    <a:pt x="256019" y="671"/>
                  </a:lnTo>
                  <a:lnTo>
                    <a:pt x="239566" y="13155"/>
                  </a:lnTo>
                  <a:lnTo>
                    <a:pt x="221155" y="305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3113"/>
            <p:cNvSpPr/>
            <p:nvPr/>
          </p:nvSpPr>
          <p:spPr bwMode="auto">
            <a:xfrm>
              <a:off x="7758113" y="1193006"/>
              <a:ext cx="64294" cy="14289"/>
            </a:xfrm>
            <a:custGeom>
              <a:avLst/>
              <a:gdLst/>
              <a:ahLst/>
              <a:cxnLst/>
              <a:rect l="0" t="0" r="0" b="0"/>
              <a:pathLst>
                <a:path w="64294" h="14289">
                  <a:moveTo>
                    <a:pt x="0" y="14288"/>
                  </a:moveTo>
                  <a:lnTo>
                    <a:pt x="9942" y="14288"/>
                  </a:lnTo>
                  <a:lnTo>
                    <a:pt x="41609" y="3646"/>
                  </a:lnTo>
                  <a:lnTo>
                    <a:pt x="642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3114"/>
            <p:cNvSpPr/>
            <p:nvPr/>
          </p:nvSpPr>
          <p:spPr bwMode="auto">
            <a:xfrm>
              <a:off x="7761394" y="1143576"/>
              <a:ext cx="61013" cy="120411"/>
            </a:xfrm>
            <a:custGeom>
              <a:avLst/>
              <a:gdLst/>
              <a:ahLst/>
              <a:cxnLst/>
              <a:rect l="0" t="0" r="0" b="0"/>
              <a:pathLst>
                <a:path w="61013" h="120411">
                  <a:moveTo>
                    <a:pt x="18150" y="6568"/>
                  </a:moveTo>
                  <a:lnTo>
                    <a:pt x="18150" y="37942"/>
                  </a:lnTo>
                  <a:lnTo>
                    <a:pt x="16033" y="57403"/>
                  </a:lnTo>
                  <a:lnTo>
                    <a:pt x="5793" y="91738"/>
                  </a:lnTo>
                  <a:lnTo>
                    <a:pt x="3927" y="100778"/>
                  </a:lnTo>
                  <a:lnTo>
                    <a:pt x="451" y="107441"/>
                  </a:lnTo>
                  <a:lnTo>
                    <a:pt x="0" y="110329"/>
                  </a:lnTo>
                  <a:lnTo>
                    <a:pt x="494" y="113048"/>
                  </a:lnTo>
                  <a:lnTo>
                    <a:pt x="3197" y="119323"/>
                  </a:lnTo>
                  <a:lnTo>
                    <a:pt x="4213" y="119838"/>
                  </a:lnTo>
                  <a:lnTo>
                    <a:pt x="7457" y="120410"/>
                  </a:lnTo>
                  <a:lnTo>
                    <a:pt x="9434" y="118975"/>
                  </a:lnTo>
                  <a:lnTo>
                    <a:pt x="13747" y="113147"/>
                  </a:lnTo>
                  <a:lnTo>
                    <a:pt x="16845" y="104734"/>
                  </a:lnTo>
                  <a:lnTo>
                    <a:pt x="18035" y="73865"/>
                  </a:lnTo>
                  <a:lnTo>
                    <a:pt x="23789" y="41741"/>
                  </a:lnTo>
                  <a:lnTo>
                    <a:pt x="25890" y="12993"/>
                  </a:lnTo>
                  <a:lnTo>
                    <a:pt x="28998" y="5984"/>
                  </a:lnTo>
                  <a:lnTo>
                    <a:pt x="30938" y="3797"/>
                  </a:lnTo>
                  <a:lnTo>
                    <a:pt x="38286" y="0"/>
                  </a:lnTo>
                  <a:lnTo>
                    <a:pt x="41122" y="1797"/>
                  </a:lnTo>
                  <a:lnTo>
                    <a:pt x="45029" y="6035"/>
                  </a:lnTo>
                  <a:lnTo>
                    <a:pt x="56340" y="26175"/>
                  </a:lnTo>
                  <a:lnTo>
                    <a:pt x="59628" y="40070"/>
                  </a:lnTo>
                  <a:lnTo>
                    <a:pt x="60932" y="73252"/>
                  </a:lnTo>
                  <a:lnTo>
                    <a:pt x="61009" y="107551"/>
                  </a:lnTo>
                  <a:lnTo>
                    <a:pt x="61012" y="113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3115"/>
            <p:cNvSpPr/>
            <p:nvPr/>
          </p:nvSpPr>
          <p:spPr bwMode="auto">
            <a:xfrm>
              <a:off x="7672388" y="1200150"/>
              <a:ext cx="71438" cy="28576"/>
            </a:xfrm>
            <a:custGeom>
              <a:avLst/>
              <a:gdLst/>
              <a:ahLst/>
              <a:cxnLst/>
              <a:rect l="0" t="0" r="0" b="0"/>
              <a:pathLst>
                <a:path w="71438" h="28576">
                  <a:moveTo>
                    <a:pt x="0" y="28575"/>
                  </a:moveTo>
                  <a:lnTo>
                    <a:pt x="6150" y="22424"/>
                  </a:lnTo>
                  <a:lnTo>
                    <a:pt x="26545" y="10098"/>
                  </a:lnTo>
                  <a:lnTo>
                    <a:pt x="61042" y="739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3116"/>
            <p:cNvSpPr/>
            <p:nvPr/>
          </p:nvSpPr>
          <p:spPr bwMode="auto">
            <a:xfrm>
              <a:off x="7679531" y="1136350"/>
              <a:ext cx="78583" cy="149072"/>
            </a:xfrm>
            <a:custGeom>
              <a:avLst/>
              <a:gdLst/>
              <a:ahLst/>
              <a:cxnLst/>
              <a:rect l="0" t="0" r="0" b="0"/>
              <a:pathLst>
                <a:path w="78583" h="149072">
                  <a:moveTo>
                    <a:pt x="0" y="56656"/>
                  </a:moveTo>
                  <a:lnTo>
                    <a:pt x="11392" y="68841"/>
                  </a:lnTo>
                  <a:lnTo>
                    <a:pt x="19773" y="93018"/>
                  </a:lnTo>
                  <a:lnTo>
                    <a:pt x="21104" y="111552"/>
                  </a:lnTo>
                  <a:lnTo>
                    <a:pt x="15252" y="136219"/>
                  </a:lnTo>
                  <a:lnTo>
                    <a:pt x="12599" y="141759"/>
                  </a:lnTo>
                  <a:lnTo>
                    <a:pt x="8221" y="147991"/>
                  </a:lnTo>
                  <a:lnTo>
                    <a:pt x="5506" y="148843"/>
                  </a:lnTo>
                  <a:lnTo>
                    <a:pt x="3671" y="149071"/>
                  </a:lnTo>
                  <a:lnTo>
                    <a:pt x="2447" y="148428"/>
                  </a:lnTo>
                  <a:lnTo>
                    <a:pt x="1632" y="147206"/>
                  </a:lnTo>
                  <a:lnTo>
                    <a:pt x="725" y="142938"/>
                  </a:lnTo>
                  <a:lnTo>
                    <a:pt x="858" y="112496"/>
                  </a:lnTo>
                  <a:lnTo>
                    <a:pt x="5667" y="82856"/>
                  </a:lnTo>
                  <a:lnTo>
                    <a:pt x="10645" y="50454"/>
                  </a:lnTo>
                  <a:lnTo>
                    <a:pt x="13808" y="18151"/>
                  </a:lnTo>
                  <a:lnTo>
                    <a:pt x="14260" y="1172"/>
                  </a:lnTo>
                  <a:lnTo>
                    <a:pt x="15063" y="617"/>
                  </a:lnTo>
                  <a:lnTo>
                    <a:pt x="18072" y="0"/>
                  </a:lnTo>
                  <a:lnTo>
                    <a:pt x="52571" y="10161"/>
                  </a:lnTo>
                  <a:lnTo>
                    <a:pt x="78582" y="137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" name="SMARTInkShape-3117"/>
            <p:cNvSpPr/>
            <p:nvPr/>
          </p:nvSpPr>
          <p:spPr bwMode="auto">
            <a:xfrm>
              <a:off x="7565231" y="1178719"/>
              <a:ext cx="104942" cy="106608"/>
            </a:xfrm>
            <a:custGeom>
              <a:avLst/>
              <a:gdLst/>
              <a:ahLst/>
              <a:cxnLst/>
              <a:rect l="0" t="0" r="0" b="0"/>
              <a:pathLst>
                <a:path w="104942" h="106608">
                  <a:moveTo>
                    <a:pt x="0" y="0"/>
                  </a:moveTo>
                  <a:lnTo>
                    <a:pt x="10849" y="0"/>
                  </a:lnTo>
                  <a:lnTo>
                    <a:pt x="14876" y="2116"/>
                  </a:lnTo>
                  <a:lnTo>
                    <a:pt x="17061" y="3792"/>
                  </a:lnTo>
                  <a:lnTo>
                    <a:pt x="36884" y="6482"/>
                  </a:lnTo>
                  <a:lnTo>
                    <a:pt x="72272" y="7879"/>
                  </a:lnTo>
                  <a:lnTo>
                    <a:pt x="91528" y="12829"/>
                  </a:lnTo>
                  <a:lnTo>
                    <a:pt x="99681" y="17079"/>
                  </a:lnTo>
                  <a:lnTo>
                    <a:pt x="102173" y="20117"/>
                  </a:lnTo>
                  <a:lnTo>
                    <a:pt x="104941" y="27726"/>
                  </a:lnTo>
                  <a:lnTo>
                    <a:pt x="104055" y="36400"/>
                  </a:lnTo>
                  <a:lnTo>
                    <a:pt x="96977" y="52325"/>
                  </a:lnTo>
                  <a:lnTo>
                    <a:pt x="80364" y="75247"/>
                  </a:lnTo>
                  <a:lnTo>
                    <a:pt x="46185" y="100899"/>
                  </a:lnTo>
                  <a:lnTo>
                    <a:pt x="31235" y="105302"/>
                  </a:lnTo>
                  <a:lnTo>
                    <a:pt x="20544" y="106607"/>
                  </a:lnTo>
                  <a:lnTo>
                    <a:pt x="18458" y="105996"/>
                  </a:lnTo>
                  <a:lnTo>
                    <a:pt x="17068" y="104795"/>
                  </a:lnTo>
                  <a:lnTo>
                    <a:pt x="16141" y="103201"/>
                  </a:lnTo>
                  <a:lnTo>
                    <a:pt x="17228" y="97196"/>
                  </a:lnTo>
                  <a:lnTo>
                    <a:pt x="18629" y="93372"/>
                  </a:lnTo>
                  <a:lnTo>
                    <a:pt x="42863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" name="SMARTInkShape-3118"/>
            <p:cNvSpPr/>
            <p:nvPr/>
          </p:nvSpPr>
          <p:spPr bwMode="auto">
            <a:xfrm>
              <a:off x="7579519" y="1167459"/>
              <a:ext cx="21317" cy="117840"/>
            </a:xfrm>
            <a:custGeom>
              <a:avLst/>
              <a:gdLst/>
              <a:ahLst/>
              <a:cxnLst/>
              <a:rect l="0" t="0" r="0" b="0"/>
              <a:pathLst>
                <a:path w="21317" h="117840">
                  <a:moveTo>
                    <a:pt x="0" y="4116"/>
                  </a:moveTo>
                  <a:lnTo>
                    <a:pt x="0" y="0"/>
                  </a:lnTo>
                  <a:lnTo>
                    <a:pt x="0" y="7210"/>
                  </a:lnTo>
                  <a:lnTo>
                    <a:pt x="2117" y="11576"/>
                  </a:lnTo>
                  <a:lnTo>
                    <a:pt x="3793" y="13852"/>
                  </a:lnTo>
                  <a:lnTo>
                    <a:pt x="12651" y="48210"/>
                  </a:lnTo>
                  <a:lnTo>
                    <a:pt x="20118" y="82859"/>
                  </a:lnTo>
                  <a:lnTo>
                    <a:pt x="21316" y="111838"/>
                  </a:lnTo>
                  <a:lnTo>
                    <a:pt x="20561" y="114031"/>
                  </a:lnTo>
                  <a:lnTo>
                    <a:pt x="19263" y="115493"/>
                  </a:lnTo>
                  <a:lnTo>
                    <a:pt x="15270" y="117839"/>
                  </a:lnTo>
                  <a:lnTo>
                    <a:pt x="14942" y="117237"/>
                  </a:lnTo>
                  <a:lnTo>
                    <a:pt x="12300" y="108452"/>
                  </a:lnTo>
                  <a:lnTo>
                    <a:pt x="9435" y="100494"/>
                  </a:lnTo>
                  <a:lnTo>
                    <a:pt x="7144" y="826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" name="SMARTInkShape-3119"/>
            <p:cNvSpPr/>
            <p:nvPr/>
          </p:nvSpPr>
          <p:spPr bwMode="auto">
            <a:xfrm>
              <a:off x="7386638" y="1057275"/>
              <a:ext cx="171451" cy="185583"/>
            </a:xfrm>
            <a:custGeom>
              <a:avLst/>
              <a:gdLst/>
              <a:ahLst/>
              <a:cxnLst/>
              <a:rect l="0" t="0" r="0" b="0"/>
              <a:pathLst>
                <a:path w="171451" h="185583">
                  <a:moveTo>
                    <a:pt x="0" y="0"/>
                  </a:moveTo>
                  <a:lnTo>
                    <a:pt x="3792" y="3792"/>
                  </a:lnTo>
                  <a:lnTo>
                    <a:pt x="5654" y="9888"/>
                  </a:lnTo>
                  <a:lnTo>
                    <a:pt x="7056" y="44434"/>
                  </a:lnTo>
                  <a:lnTo>
                    <a:pt x="7132" y="78788"/>
                  </a:lnTo>
                  <a:lnTo>
                    <a:pt x="7142" y="113533"/>
                  </a:lnTo>
                  <a:lnTo>
                    <a:pt x="9259" y="137226"/>
                  </a:lnTo>
                  <a:lnTo>
                    <a:pt x="17785" y="169731"/>
                  </a:lnTo>
                  <a:lnTo>
                    <a:pt x="24044" y="176771"/>
                  </a:lnTo>
                  <a:lnTo>
                    <a:pt x="32117" y="181753"/>
                  </a:lnTo>
                  <a:lnTo>
                    <a:pt x="46381" y="184557"/>
                  </a:lnTo>
                  <a:lnTo>
                    <a:pt x="79044" y="185582"/>
                  </a:lnTo>
                  <a:lnTo>
                    <a:pt x="114361" y="172292"/>
                  </a:lnTo>
                  <a:lnTo>
                    <a:pt x="127820" y="166268"/>
                  </a:lnTo>
                  <a:lnTo>
                    <a:pt x="154366" y="144887"/>
                  </a:lnTo>
                  <a:lnTo>
                    <a:pt x="171450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0" name="SMARTInkShape-Group637"/>
          <p:cNvGrpSpPr/>
          <p:nvPr/>
        </p:nvGrpSpPr>
        <p:grpSpPr>
          <a:xfrm>
            <a:off x="8051009" y="35719"/>
            <a:ext cx="627217" cy="500063"/>
            <a:chOff x="8051009" y="35719"/>
            <a:chExt cx="627217" cy="500063"/>
          </a:xfrm>
        </p:grpSpPr>
        <p:sp>
          <p:nvSpPr>
            <p:cNvPr id="52" name="SMARTInkShape-3120"/>
            <p:cNvSpPr/>
            <p:nvPr/>
          </p:nvSpPr>
          <p:spPr bwMode="auto">
            <a:xfrm>
              <a:off x="8359303" y="414425"/>
              <a:ext cx="70323" cy="77061"/>
            </a:xfrm>
            <a:custGeom>
              <a:avLst/>
              <a:gdLst/>
              <a:ahLst/>
              <a:cxnLst/>
              <a:rect l="0" t="0" r="0" b="0"/>
              <a:pathLst>
                <a:path w="70323" h="77061">
                  <a:moveTo>
                    <a:pt x="41747" y="7056"/>
                  </a:moveTo>
                  <a:lnTo>
                    <a:pt x="34690" y="0"/>
                  </a:lnTo>
                  <a:lnTo>
                    <a:pt x="34629" y="7523"/>
                  </a:lnTo>
                  <a:lnTo>
                    <a:pt x="32498" y="13349"/>
                  </a:lnTo>
                  <a:lnTo>
                    <a:pt x="10754" y="48640"/>
                  </a:lnTo>
                  <a:lnTo>
                    <a:pt x="4534" y="63724"/>
                  </a:lnTo>
                  <a:lnTo>
                    <a:pt x="1395" y="68755"/>
                  </a:lnTo>
                  <a:lnTo>
                    <a:pt x="0" y="73636"/>
                  </a:lnTo>
                  <a:lnTo>
                    <a:pt x="422" y="75255"/>
                  </a:lnTo>
                  <a:lnTo>
                    <a:pt x="1497" y="76335"/>
                  </a:lnTo>
                  <a:lnTo>
                    <a:pt x="3008" y="77054"/>
                  </a:lnTo>
                  <a:lnTo>
                    <a:pt x="4014" y="76740"/>
                  </a:lnTo>
                  <a:lnTo>
                    <a:pt x="4686" y="75737"/>
                  </a:lnTo>
                  <a:lnTo>
                    <a:pt x="7019" y="70919"/>
                  </a:lnTo>
                  <a:lnTo>
                    <a:pt x="17258" y="56406"/>
                  </a:lnTo>
                  <a:lnTo>
                    <a:pt x="28759" y="46373"/>
                  </a:lnTo>
                  <a:lnTo>
                    <a:pt x="33665" y="39167"/>
                  </a:lnTo>
                  <a:lnTo>
                    <a:pt x="37626" y="37203"/>
                  </a:lnTo>
                  <a:lnTo>
                    <a:pt x="51329" y="35769"/>
                  </a:lnTo>
                  <a:lnTo>
                    <a:pt x="52897" y="36517"/>
                  </a:lnTo>
                  <a:lnTo>
                    <a:pt x="53943" y="37809"/>
                  </a:lnTo>
                  <a:lnTo>
                    <a:pt x="54641" y="39464"/>
                  </a:lnTo>
                  <a:lnTo>
                    <a:pt x="56804" y="68798"/>
                  </a:lnTo>
                  <a:lnTo>
                    <a:pt x="59816" y="73655"/>
                  </a:lnTo>
                  <a:lnTo>
                    <a:pt x="63801" y="76343"/>
                  </a:lnTo>
                  <a:lnTo>
                    <a:pt x="65975" y="77060"/>
                  </a:lnTo>
                  <a:lnTo>
                    <a:pt x="67424" y="76744"/>
                  </a:lnTo>
                  <a:lnTo>
                    <a:pt x="68390" y="75740"/>
                  </a:lnTo>
                  <a:lnTo>
                    <a:pt x="70322" y="713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" name="SMARTInkShape-3121"/>
            <p:cNvSpPr/>
            <p:nvPr/>
          </p:nvSpPr>
          <p:spPr bwMode="auto">
            <a:xfrm>
              <a:off x="8236744" y="435769"/>
              <a:ext cx="110037" cy="20406"/>
            </a:xfrm>
            <a:custGeom>
              <a:avLst/>
              <a:gdLst/>
              <a:ahLst/>
              <a:cxnLst/>
              <a:rect l="0" t="0" r="0" b="0"/>
              <a:pathLst>
                <a:path w="110037" h="20406">
                  <a:moveTo>
                    <a:pt x="0" y="0"/>
                  </a:moveTo>
                  <a:lnTo>
                    <a:pt x="3793" y="0"/>
                  </a:lnTo>
                  <a:lnTo>
                    <a:pt x="7771" y="2116"/>
                  </a:lnTo>
                  <a:lnTo>
                    <a:pt x="16793" y="9943"/>
                  </a:lnTo>
                  <a:lnTo>
                    <a:pt x="23603" y="12356"/>
                  </a:lnTo>
                  <a:lnTo>
                    <a:pt x="58688" y="17967"/>
                  </a:lnTo>
                  <a:lnTo>
                    <a:pt x="75244" y="20405"/>
                  </a:lnTo>
                  <a:lnTo>
                    <a:pt x="109094" y="14555"/>
                  </a:lnTo>
                  <a:lnTo>
                    <a:pt x="110036" y="13672"/>
                  </a:lnTo>
                  <a:lnTo>
                    <a:pt x="109870" y="12290"/>
                  </a:lnTo>
                  <a:lnTo>
                    <a:pt x="107156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" name="SMARTInkShape-3122"/>
            <p:cNvSpPr/>
            <p:nvPr/>
          </p:nvSpPr>
          <p:spPr bwMode="auto">
            <a:xfrm>
              <a:off x="8293894" y="381843"/>
              <a:ext cx="14288" cy="153939"/>
            </a:xfrm>
            <a:custGeom>
              <a:avLst/>
              <a:gdLst/>
              <a:ahLst/>
              <a:cxnLst/>
              <a:rect l="0" t="0" r="0" b="0"/>
              <a:pathLst>
                <a:path w="14288" h="153939">
                  <a:moveTo>
                    <a:pt x="14287" y="11063"/>
                  </a:moveTo>
                  <a:lnTo>
                    <a:pt x="8136" y="4913"/>
                  </a:lnTo>
                  <a:lnTo>
                    <a:pt x="7340" y="0"/>
                  </a:lnTo>
                  <a:lnTo>
                    <a:pt x="5028" y="27186"/>
                  </a:lnTo>
                  <a:lnTo>
                    <a:pt x="1490" y="40182"/>
                  </a:lnTo>
                  <a:lnTo>
                    <a:pt x="131" y="70378"/>
                  </a:lnTo>
                  <a:lnTo>
                    <a:pt x="17" y="103423"/>
                  </a:lnTo>
                  <a:lnTo>
                    <a:pt x="1" y="134635"/>
                  </a:lnTo>
                  <a:lnTo>
                    <a:pt x="0" y="1539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" name="SMARTInkShape-3123"/>
            <p:cNvSpPr/>
            <p:nvPr/>
          </p:nvSpPr>
          <p:spPr bwMode="auto">
            <a:xfrm>
              <a:off x="8159181" y="400137"/>
              <a:ext cx="84663" cy="56932"/>
            </a:xfrm>
            <a:custGeom>
              <a:avLst/>
              <a:gdLst/>
              <a:ahLst/>
              <a:cxnLst/>
              <a:rect l="0" t="0" r="0" b="0"/>
              <a:pathLst>
                <a:path w="84663" h="56932">
                  <a:moveTo>
                    <a:pt x="20413" y="7057"/>
                  </a:moveTo>
                  <a:lnTo>
                    <a:pt x="20413" y="3264"/>
                  </a:lnTo>
                  <a:lnTo>
                    <a:pt x="19619" y="2147"/>
                  </a:lnTo>
                  <a:lnTo>
                    <a:pt x="18296" y="1402"/>
                  </a:lnTo>
                  <a:lnTo>
                    <a:pt x="13137" y="109"/>
                  </a:lnTo>
                  <a:lnTo>
                    <a:pt x="9771" y="0"/>
                  </a:lnTo>
                  <a:lnTo>
                    <a:pt x="8556" y="765"/>
                  </a:lnTo>
                  <a:lnTo>
                    <a:pt x="7745" y="2068"/>
                  </a:lnTo>
                  <a:lnTo>
                    <a:pt x="7206" y="3731"/>
                  </a:lnTo>
                  <a:lnTo>
                    <a:pt x="7639" y="5633"/>
                  </a:lnTo>
                  <a:lnTo>
                    <a:pt x="11922" y="14390"/>
                  </a:lnTo>
                  <a:lnTo>
                    <a:pt x="13190" y="34673"/>
                  </a:lnTo>
                  <a:lnTo>
                    <a:pt x="11117" y="41291"/>
                  </a:lnTo>
                  <a:lnTo>
                    <a:pt x="8344" y="46878"/>
                  </a:lnTo>
                  <a:lnTo>
                    <a:pt x="6417" y="55565"/>
                  </a:lnTo>
                  <a:lnTo>
                    <a:pt x="5526" y="56064"/>
                  </a:lnTo>
                  <a:lnTo>
                    <a:pt x="0" y="56931"/>
                  </a:lnTo>
                  <a:lnTo>
                    <a:pt x="4092" y="51334"/>
                  </a:lnTo>
                  <a:lnTo>
                    <a:pt x="6317" y="44870"/>
                  </a:lnTo>
                  <a:lnTo>
                    <a:pt x="24448" y="12327"/>
                  </a:lnTo>
                  <a:lnTo>
                    <a:pt x="26175" y="5959"/>
                  </a:lnTo>
                  <a:lnTo>
                    <a:pt x="28223" y="3944"/>
                  </a:lnTo>
                  <a:lnTo>
                    <a:pt x="39736" y="444"/>
                  </a:lnTo>
                  <a:lnTo>
                    <a:pt x="48804" y="3863"/>
                  </a:lnTo>
                  <a:lnTo>
                    <a:pt x="61181" y="12923"/>
                  </a:lnTo>
                  <a:lnTo>
                    <a:pt x="80825" y="32616"/>
                  </a:lnTo>
                  <a:lnTo>
                    <a:pt x="82982" y="37731"/>
                  </a:lnTo>
                  <a:lnTo>
                    <a:pt x="84662" y="55645"/>
                  </a:lnTo>
                  <a:lnTo>
                    <a:pt x="83883" y="55324"/>
                  </a:lnTo>
                  <a:lnTo>
                    <a:pt x="77563" y="49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6" name="SMARTInkShape-3124"/>
            <p:cNvSpPr/>
            <p:nvPr/>
          </p:nvSpPr>
          <p:spPr bwMode="auto">
            <a:xfrm>
              <a:off x="8579644" y="35719"/>
              <a:ext cx="98582" cy="292895"/>
            </a:xfrm>
            <a:custGeom>
              <a:avLst/>
              <a:gdLst/>
              <a:ahLst/>
              <a:cxnLst/>
              <a:rect l="0" t="0" r="0" b="0"/>
              <a:pathLst>
                <a:path w="98582" h="292895">
                  <a:moveTo>
                    <a:pt x="0" y="0"/>
                  </a:moveTo>
                  <a:lnTo>
                    <a:pt x="30528" y="30528"/>
                  </a:lnTo>
                  <a:lnTo>
                    <a:pt x="57536" y="64033"/>
                  </a:lnTo>
                  <a:lnTo>
                    <a:pt x="77901" y="96584"/>
                  </a:lnTo>
                  <a:lnTo>
                    <a:pt x="92755" y="131364"/>
                  </a:lnTo>
                  <a:lnTo>
                    <a:pt x="97862" y="166804"/>
                  </a:lnTo>
                  <a:lnTo>
                    <a:pt x="98581" y="202441"/>
                  </a:lnTo>
                  <a:lnTo>
                    <a:pt x="95937" y="226234"/>
                  </a:lnTo>
                  <a:lnTo>
                    <a:pt x="87882" y="245805"/>
                  </a:lnTo>
                  <a:lnTo>
                    <a:pt x="63309" y="277771"/>
                  </a:lnTo>
                  <a:lnTo>
                    <a:pt x="50006" y="292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7" name="SMARTInkShape-3125"/>
            <p:cNvSpPr/>
            <p:nvPr/>
          </p:nvSpPr>
          <p:spPr bwMode="auto">
            <a:xfrm>
              <a:off x="8343900" y="131444"/>
              <a:ext cx="185739" cy="175062"/>
            </a:xfrm>
            <a:custGeom>
              <a:avLst/>
              <a:gdLst/>
              <a:ahLst/>
              <a:cxnLst/>
              <a:rect l="0" t="0" r="0" b="0"/>
              <a:pathLst>
                <a:path w="185739" h="175062">
                  <a:moveTo>
                    <a:pt x="0" y="18575"/>
                  </a:moveTo>
                  <a:lnTo>
                    <a:pt x="794" y="44204"/>
                  </a:lnTo>
                  <a:lnTo>
                    <a:pt x="6151" y="76278"/>
                  </a:lnTo>
                  <a:lnTo>
                    <a:pt x="6948" y="105203"/>
                  </a:lnTo>
                  <a:lnTo>
                    <a:pt x="7105" y="136434"/>
                  </a:lnTo>
                  <a:lnTo>
                    <a:pt x="7932" y="162565"/>
                  </a:lnTo>
                  <a:lnTo>
                    <a:pt x="10933" y="169354"/>
                  </a:lnTo>
                  <a:lnTo>
                    <a:pt x="12052" y="170688"/>
                  </a:lnTo>
                  <a:lnTo>
                    <a:pt x="12797" y="170784"/>
                  </a:lnTo>
                  <a:lnTo>
                    <a:pt x="17786" y="165234"/>
                  </a:lnTo>
                  <a:lnTo>
                    <a:pt x="19811" y="156782"/>
                  </a:lnTo>
                  <a:lnTo>
                    <a:pt x="26127" y="124322"/>
                  </a:lnTo>
                  <a:lnTo>
                    <a:pt x="30208" y="89264"/>
                  </a:lnTo>
                  <a:lnTo>
                    <a:pt x="38319" y="63332"/>
                  </a:lnTo>
                  <a:lnTo>
                    <a:pt x="44812" y="47992"/>
                  </a:lnTo>
                  <a:lnTo>
                    <a:pt x="53115" y="15334"/>
                  </a:lnTo>
                  <a:lnTo>
                    <a:pt x="57473" y="9197"/>
                  </a:lnTo>
                  <a:lnTo>
                    <a:pt x="62056" y="6469"/>
                  </a:lnTo>
                  <a:lnTo>
                    <a:pt x="66739" y="5257"/>
                  </a:lnTo>
                  <a:lnTo>
                    <a:pt x="68305" y="6521"/>
                  </a:lnTo>
                  <a:lnTo>
                    <a:pt x="74817" y="28051"/>
                  </a:lnTo>
                  <a:lnTo>
                    <a:pt x="78632" y="60457"/>
                  </a:lnTo>
                  <a:lnTo>
                    <a:pt x="83271" y="88046"/>
                  </a:lnTo>
                  <a:lnTo>
                    <a:pt x="83124" y="123696"/>
                  </a:lnTo>
                  <a:lnTo>
                    <a:pt x="79478" y="153904"/>
                  </a:lnTo>
                  <a:lnTo>
                    <a:pt x="76864" y="164182"/>
                  </a:lnTo>
                  <a:lnTo>
                    <a:pt x="72510" y="173455"/>
                  </a:lnTo>
                  <a:lnTo>
                    <a:pt x="72946" y="174215"/>
                  </a:lnTo>
                  <a:lnTo>
                    <a:pt x="75547" y="175061"/>
                  </a:lnTo>
                  <a:lnTo>
                    <a:pt x="76559" y="173699"/>
                  </a:lnTo>
                  <a:lnTo>
                    <a:pt x="88350" y="142531"/>
                  </a:lnTo>
                  <a:lnTo>
                    <a:pt x="105294" y="108147"/>
                  </a:lnTo>
                  <a:lnTo>
                    <a:pt x="115424" y="76424"/>
                  </a:lnTo>
                  <a:lnTo>
                    <a:pt x="127245" y="45681"/>
                  </a:lnTo>
                  <a:lnTo>
                    <a:pt x="140268" y="12806"/>
                  </a:lnTo>
                  <a:lnTo>
                    <a:pt x="142360" y="237"/>
                  </a:lnTo>
                  <a:lnTo>
                    <a:pt x="142532" y="0"/>
                  </a:lnTo>
                  <a:lnTo>
                    <a:pt x="142866" y="35012"/>
                  </a:lnTo>
                  <a:lnTo>
                    <a:pt x="142873" y="69476"/>
                  </a:lnTo>
                  <a:lnTo>
                    <a:pt x="142874" y="97421"/>
                  </a:lnTo>
                  <a:lnTo>
                    <a:pt x="146667" y="131516"/>
                  </a:lnTo>
                  <a:lnTo>
                    <a:pt x="159668" y="165675"/>
                  </a:lnTo>
                  <a:lnTo>
                    <a:pt x="162802" y="169029"/>
                  </a:lnTo>
                  <a:lnTo>
                    <a:pt x="170517" y="172756"/>
                  </a:lnTo>
                  <a:lnTo>
                    <a:pt x="174003" y="172956"/>
                  </a:lnTo>
                  <a:lnTo>
                    <a:pt x="185738" y="16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8" name="SMARTInkShape-3126"/>
            <p:cNvSpPr/>
            <p:nvPr/>
          </p:nvSpPr>
          <p:spPr bwMode="auto">
            <a:xfrm>
              <a:off x="8251858" y="93189"/>
              <a:ext cx="70517" cy="283309"/>
            </a:xfrm>
            <a:custGeom>
              <a:avLst/>
              <a:gdLst/>
              <a:ahLst/>
              <a:cxnLst/>
              <a:rect l="0" t="0" r="0" b="0"/>
              <a:pathLst>
                <a:path w="70517" h="283309">
                  <a:moveTo>
                    <a:pt x="56323" y="13967"/>
                  </a:moveTo>
                  <a:lnTo>
                    <a:pt x="60116" y="13967"/>
                  </a:lnTo>
                  <a:lnTo>
                    <a:pt x="61233" y="13174"/>
                  </a:lnTo>
                  <a:lnTo>
                    <a:pt x="61978" y="11851"/>
                  </a:lnTo>
                  <a:lnTo>
                    <a:pt x="62474" y="10175"/>
                  </a:lnTo>
                  <a:lnTo>
                    <a:pt x="63599" y="9058"/>
                  </a:lnTo>
                  <a:lnTo>
                    <a:pt x="66965" y="7817"/>
                  </a:lnTo>
                  <a:lnTo>
                    <a:pt x="68180" y="6692"/>
                  </a:lnTo>
                  <a:lnTo>
                    <a:pt x="70516" y="0"/>
                  </a:lnTo>
                  <a:lnTo>
                    <a:pt x="53511" y="14265"/>
                  </a:lnTo>
                  <a:lnTo>
                    <a:pt x="40304" y="46599"/>
                  </a:lnTo>
                  <a:lnTo>
                    <a:pt x="27235" y="81580"/>
                  </a:lnTo>
                  <a:lnTo>
                    <a:pt x="17995" y="107517"/>
                  </a:lnTo>
                  <a:lnTo>
                    <a:pt x="8597" y="132274"/>
                  </a:lnTo>
                  <a:lnTo>
                    <a:pt x="3361" y="158623"/>
                  </a:lnTo>
                  <a:lnTo>
                    <a:pt x="1035" y="185415"/>
                  </a:lnTo>
                  <a:lnTo>
                    <a:pt x="0" y="210552"/>
                  </a:lnTo>
                  <a:lnTo>
                    <a:pt x="7003" y="243224"/>
                  </a:lnTo>
                  <a:lnTo>
                    <a:pt x="16940" y="258999"/>
                  </a:lnTo>
                  <a:lnTo>
                    <a:pt x="38931" y="278268"/>
                  </a:lnTo>
                  <a:lnTo>
                    <a:pt x="49935" y="283308"/>
                  </a:lnTo>
                  <a:lnTo>
                    <a:pt x="52858" y="282428"/>
                  </a:lnTo>
                  <a:lnTo>
                    <a:pt x="63467" y="2711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9" name="SMARTInkShape-3127"/>
            <p:cNvSpPr/>
            <p:nvPr/>
          </p:nvSpPr>
          <p:spPr bwMode="auto">
            <a:xfrm>
              <a:off x="8051009" y="185738"/>
              <a:ext cx="100011" cy="233752"/>
            </a:xfrm>
            <a:custGeom>
              <a:avLst/>
              <a:gdLst/>
              <a:ahLst/>
              <a:cxnLst/>
              <a:rect l="0" t="0" r="0" b="0"/>
              <a:pathLst>
                <a:path w="100011" h="233752">
                  <a:moveTo>
                    <a:pt x="7141" y="0"/>
                  </a:moveTo>
                  <a:lnTo>
                    <a:pt x="3348" y="0"/>
                  </a:lnTo>
                  <a:lnTo>
                    <a:pt x="2231" y="793"/>
                  </a:lnTo>
                  <a:lnTo>
                    <a:pt x="1486" y="2116"/>
                  </a:lnTo>
                  <a:lnTo>
                    <a:pt x="292" y="9943"/>
                  </a:lnTo>
                  <a:lnTo>
                    <a:pt x="14" y="44106"/>
                  </a:lnTo>
                  <a:lnTo>
                    <a:pt x="0" y="73799"/>
                  </a:lnTo>
                  <a:lnTo>
                    <a:pt x="2115" y="102829"/>
                  </a:lnTo>
                  <a:lnTo>
                    <a:pt x="5652" y="134449"/>
                  </a:lnTo>
                  <a:lnTo>
                    <a:pt x="8816" y="163926"/>
                  </a:lnTo>
                  <a:lnTo>
                    <a:pt x="13204" y="198538"/>
                  </a:lnTo>
                  <a:lnTo>
                    <a:pt x="17757" y="217223"/>
                  </a:lnTo>
                  <a:lnTo>
                    <a:pt x="24133" y="229021"/>
                  </a:lnTo>
                  <a:lnTo>
                    <a:pt x="28716" y="232756"/>
                  </a:lnTo>
                  <a:lnTo>
                    <a:pt x="31049" y="233751"/>
                  </a:lnTo>
                  <a:lnTo>
                    <a:pt x="45710" y="231361"/>
                  </a:lnTo>
                  <a:lnTo>
                    <a:pt x="61344" y="221833"/>
                  </a:lnTo>
                  <a:lnTo>
                    <a:pt x="85648" y="191990"/>
                  </a:lnTo>
                  <a:lnTo>
                    <a:pt x="10001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3" name="SMARTInkShape-Group638"/>
          <p:cNvGrpSpPr/>
          <p:nvPr/>
        </p:nvGrpSpPr>
        <p:grpSpPr>
          <a:xfrm>
            <a:off x="7486650" y="250031"/>
            <a:ext cx="180201" cy="114301"/>
            <a:chOff x="7486650" y="250031"/>
            <a:chExt cx="180201" cy="114301"/>
          </a:xfrm>
        </p:grpSpPr>
        <p:sp>
          <p:nvSpPr>
            <p:cNvPr id="61" name="SMARTInkShape-3128"/>
            <p:cNvSpPr/>
            <p:nvPr/>
          </p:nvSpPr>
          <p:spPr bwMode="auto">
            <a:xfrm>
              <a:off x="7523572" y="271463"/>
              <a:ext cx="20229" cy="92869"/>
            </a:xfrm>
            <a:custGeom>
              <a:avLst/>
              <a:gdLst/>
              <a:ahLst/>
              <a:cxnLst/>
              <a:rect l="0" t="0" r="0" b="0"/>
              <a:pathLst>
                <a:path w="20229" h="92869">
                  <a:moveTo>
                    <a:pt x="20228" y="0"/>
                  </a:moveTo>
                  <a:lnTo>
                    <a:pt x="16435" y="3792"/>
                  </a:lnTo>
                  <a:lnTo>
                    <a:pt x="14573" y="9887"/>
                  </a:lnTo>
                  <a:lnTo>
                    <a:pt x="14077" y="13735"/>
                  </a:lnTo>
                  <a:lnTo>
                    <a:pt x="869" y="46792"/>
                  </a:lnTo>
                  <a:lnTo>
                    <a:pt x="0" y="71420"/>
                  </a:lnTo>
                  <a:lnTo>
                    <a:pt x="2771" y="82277"/>
                  </a:lnTo>
                  <a:lnTo>
                    <a:pt x="4621" y="85808"/>
                  </a:lnTo>
                  <a:lnTo>
                    <a:pt x="6648" y="88161"/>
                  </a:lnTo>
                  <a:lnTo>
                    <a:pt x="13084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2" name="SMARTInkShape-3129"/>
            <p:cNvSpPr/>
            <p:nvPr/>
          </p:nvSpPr>
          <p:spPr bwMode="auto">
            <a:xfrm>
              <a:off x="7486650" y="250031"/>
              <a:ext cx="180201" cy="85726"/>
            </a:xfrm>
            <a:custGeom>
              <a:avLst/>
              <a:gdLst/>
              <a:ahLst/>
              <a:cxnLst/>
              <a:rect l="0" t="0" r="0" b="0"/>
              <a:pathLst>
                <a:path w="180201" h="85726">
                  <a:moveTo>
                    <a:pt x="0" y="85725"/>
                  </a:moveTo>
                  <a:lnTo>
                    <a:pt x="3793" y="81933"/>
                  </a:lnTo>
                  <a:lnTo>
                    <a:pt x="9888" y="80071"/>
                  </a:lnTo>
                  <a:lnTo>
                    <a:pt x="44434" y="74876"/>
                  </a:lnTo>
                  <a:lnTo>
                    <a:pt x="72541" y="72117"/>
                  </a:lnTo>
                  <a:lnTo>
                    <a:pt x="107845" y="69455"/>
                  </a:lnTo>
                  <a:lnTo>
                    <a:pt x="141599" y="61521"/>
                  </a:lnTo>
                  <a:lnTo>
                    <a:pt x="174192" y="49955"/>
                  </a:lnTo>
                  <a:lnTo>
                    <a:pt x="178041" y="47591"/>
                  </a:lnTo>
                  <a:lnTo>
                    <a:pt x="179813" y="44427"/>
                  </a:lnTo>
                  <a:lnTo>
                    <a:pt x="180200" y="40731"/>
                  </a:lnTo>
                  <a:lnTo>
                    <a:pt x="178514" y="33184"/>
                  </a:lnTo>
                  <a:lnTo>
                    <a:pt x="175118" y="27184"/>
                  </a:lnTo>
                  <a:lnTo>
                    <a:pt x="148301" y="7183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6" name="SMARTInkShape-Group639"/>
          <p:cNvGrpSpPr/>
          <p:nvPr/>
        </p:nvGrpSpPr>
        <p:grpSpPr>
          <a:xfrm>
            <a:off x="7351213" y="292981"/>
            <a:ext cx="399599" cy="135645"/>
            <a:chOff x="7351213" y="292981"/>
            <a:chExt cx="399599" cy="135645"/>
          </a:xfrm>
        </p:grpSpPr>
        <p:sp>
          <p:nvSpPr>
            <p:cNvPr id="64" name="SMARTInkShape-3130"/>
            <p:cNvSpPr/>
            <p:nvPr/>
          </p:nvSpPr>
          <p:spPr bwMode="auto">
            <a:xfrm>
              <a:off x="7658100" y="292981"/>
              <a:ext cx="92712" cy="135645"/>
            </a:xfrm>
            <a:custGeom>
              <a:avLst/>
              <a:gdLst/>
              <a:ahLst/>
              <a:cxnLst/>
              <a:rect l="0" t="0" r="0" b="0"/>
              <a:pathLst>
                <a:path w="92712" h="135645">
                  <a:moveTo>
                    <a:pt x="0" y="7057"/>
                  </a:moveTo>
                  <a:lnTo>
                    <a:pt x="0" y="906"/>
                  </a:lnTo>
                  <a:lnTo>
                    <a:pt x="794" y="575"/>
                  </a:lnTo>
                  <a:lnTo>
                    <a:pt x="9943" y="0"/>
                  </a:lnTo>
                  <a:lnTo>
                    <a:pt x="14474" y="2068"/>
                  </a:lnTo>
                  <a:lnTo>
                    <a:pt x="19132" y="4839"/>
                  </a:lnTo>
                  <a:lnTo>
                    <a:pt x="28591" y="6619"/>
                  </a:lnTo>
                  <a:lnTo>
                    <a:pt x="54901" y="7833"/>
                  </a:lnTo>
                  <a:lnTo>
                    <a:pt x="80390" y="19240"/>
                  </a:lnTo>
                  <a:lnTo>
                    <a:pt x="86793" y="23848"/>
                  </a:lnTo>
                  <a:lnTo>
                    <a:pt x="90168" y="30659"/>
                  </a:lnTo>
                  <a:lnTo>
                    <a:pt x="92711" y="55802"/>
                  </a:lnTo>
                  <a:lnTo>
                    <a:pt x="88565" y="64704"/>
                  </a:lnTo>
                  <a:lnTo>
                    <a:pt x="65430" y="97573"/>
                  </a:lnTo>
                  <a:lnTo>
                    <a:pt x="43000" y="131412"/>
                  </a:lnTo>
                  <a:lnTo>
                    <a:pt x="35719" y="1356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5" name="SMARTInkShape-3131"/>
            <p:cNvSpPr/>
            <p:nvPr/>
          </p:nvSpPr>
          <p:spPr bwMode="auto">
            <a:xfrm>
              <a:off x="7351213" y="378619"/>
              <a:ext cx="321176" cy="50007"/>
            </a:xfrm>
            <a:custGeom>
              <a:avLst/>
              <a:gdLst/>
              <a:ahLst/>
              <a:cxnLst/>
              <a:rect l="0" t="0" r="0" b="0"/>
              <a:pathLst>
                <a:path w="321176" h="50007">
                  <a:moveTo>
                    <a:pt x="6850" y="50006"/>
                  </a:moveTo>
                  <a:lnTo>
                    <a:pt x="699" y="50006"/>
                  </a:lnTo>
                  <a:lnTo>
                    <a:pt x="368" y="49212"/>
                  </a:lnTo>
                  <a:lnTo>
                    <a:pt x="0" y="46214"/>
                  </a:lnTo>
                  <a:lnTo>
                    <a:pt x="696" y="45097"/>
                  </a:lnTo>
                  <a:lnTo>
                    <a:pt x="1953" y="44352"/>
                  </a:lnTo>
                  <a:lnTo>
                    <a:pt x="7515" y="43304"/>
                  </a:lnTo>
                  <a:lnTo>
                    <a:pt x="18424" y="40876"/>
                  </a:lnTo>
                  <a:lnTo>
                    <a:pt x="39651" y="36737"/>
                  </a:lnTo>
                  <a:lnTo>
                    <a:pt x="73817" y="33736"/>
                  </a:lnTo>
                  <a:lnTo>
                    <a:pt x="100510" y="30104"/>
                  </a:lnTo>
                  <a:lnTo>
                    <a:pt x="128528" y="29028"/>
                  </a:lnTo>
                  <a:lnTo>
                    <a:pt x="162647" y="24872"/>
                  </a:lnTo>
                  <a:lnTo>
                    <a:pt x="197434" y="16230"/>
                  </a:lnTo>
                  <a:lnTo>
                    <a:pt x="229704" y="14671"/>
                  </a:lnTo>
                  <a:lnTo>
                    <a:pt x="261714" y="14321"/>
                  </a:lnTo>
                  <a:lnTo>
                    <a:pt x="287710" y="13495"/>
                  </a:lnTo>
                  <a:lnTo>
                    <a:pt x="321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1" name="SMARTInkShape-Group640"/>
          <p:cNvGrpSpPr/>
          <p:nvPr/>
        </p:nvGrpSpPr>
        <p:grpSpPr>
          <a:xfrm>
            <a:off x="6543675" y="257262"/>
            <a:ext cx="619566" cy="463238"/>
            <a:chOff x="6543675" y="257262"/>
            <a:chExt cx="619566" cy="463238"/>
          </a:xfrm>
        </p:grpSpPr>
        <p:sp>
          <p:nvSpPr>
            <p:cNvPr id="67" name="SMARTInkShape-3132"/>
            <p:cNvSpPr/>
            <p:nvPr/>
          </p:nvSpPr>
          <p:spPr bwMode="auto">
            <a:xfrm>
              <a:off x="7072313" y="257262"/>
              <a:ext cx="90928" cy="463238"/>
            </a:xfrm>
            <a:custGeom>
              <a:avLst/>
              <a:gdLst/>
              <a:ahLst/>
              <a:cxnLst/>
              <a:rect l="0" t="0" r="0" b="0"/>
              <a:pathLst>
                <a:path w="90928" h="463238">
                  <a:moveTo>
                    <a:pt x="0" y="7057"/>
                  </a:moveTo>
                  <a:lnTo>
                    <a:pt x="0" y="0"/>
                  </a:lnTo>
                  <a:lnTo>
                    <a:pt x="25163" y="31579"/>
                  </a:lnTo>
                  <a:lnTo>
                    <a:pt x="43967" y="64152"/>
                  </a:lnTo>
                  <a:lnTo>
                    <a:pt x="57641" y="95668"/>
                  </a:lnTo>
                  <a:lnTo>
                    <a:pt x="69539" y="130842"/>
                  </a:lnTo>
                  <a:lnTo>
                    <a:pt x="74934" y="149111"/>
                  </a:lnTo>
                  <a:lnTo>
                    <a:pt x="79324" y="168435"/>
                  </a:lnTo>
                  <a:lnTo>
                    <a:pt x="83046" y="188461"/>
                  </a:lnTo>
                  <a:lnTo>
                    <a:pt x="86320" y="208955"/>
                  </a:lnTo>
                  <a:lnTo>
                    <a:pt x="88503" y="229762"/>
                  </a:lnTo>
                  <a:lnTo>
                    <a:pt x="89958" y="250777"/>
                  </a:lnTo>
                  <a:lnTo>
                    <a:pt x="90927" y="271931"/>
                  </a:lnTo>
                  <a:lnTo>
                    <a:pt x="90781" y="292383"/>
                  </a:lnTo>
                  <a:lnTo>
                    <a:pt x="89889" y="312368"/>
                  </a:lnTo>
                  <a:lnTo>
                    <a:pt x="88501" y="332041"/>
                  </a:lnTo>
                  <a:lnTo>
                    <a:pt x="85988" y="350713"/>
                  </a:lnTo>
                  <a:lnTo>
                    <a:pt x="78963" y="386276"/>
                  </a:lnTo>
                  <a:lnTo>
                    <a:pt x="68432" y="416370"/>
                  </a:lnTo>
                  <a:lnTo>
                    <a:pt x="55814" y="440592"/>
                  </a:lnTo>
                  <a:lnTo>
                    <a:pt x="42268" y="456650"/>
                  </a:lnTo>
                  <a:lnTo>
                    <a:pt x="35322" y="460773"/>
                  </a:lnTo>
                  <a:lnTo>
                    <a:pt x="21256" y="463237"/>
                  </a:lnTo>
                  <a:lnTo>
                    <a:pt x="15757" y="461196"/>
                  </a:lnTo>
                  <a:lnTo>
                    <a:pt x="0" y="4428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8" name="SMARTInkShape-3133"/>
            <p:cNvSpPr/>
            <p:nvPr/>
          </p:nvSpPr>
          <p:spPr bwMode="auto">
            <a:xfrm>
              <a:off x="6886578" y="374266"/>
              <a:ext cx="200023" cy="237631"/>
            </a:xfrm>
            <a:custGeom>
              <a:avLst/>
              <a:gdLst/>
              <a:ahLst/>
              <a:cxnLst/>
              <a:rect l="0" t="0" r="0" b="0"/>
              <a:pathLst>
                <a:path w="200023" h="237631">
                  <a:moveTo>
                    <a:pt x="14285" y="54359"/>
                  </a:moveTo>
                  <a:lnTo>
                    <a:pt x="14285" y="58151"/>
                  </a:lnTo>
                  <a:lnTo>
                    <a:pt x="2893" y="92967"/>
                  </a:lnTo>
                  <a:lnTo>
                    <a:pt x="855" y="122508"/>
                  </a:lnTo>
                  <a:lnTo>
                    <a:pt x="251" y="151721"/>
                  </a:lnTo>
                  <a:lnTo>
                    <a:pt x="73" y="179692"/>
                  </a:lnTo>
                  <a:lnTo>
                    <a:pt x="7" y="214444"/>
                  </a:lnTo>
                  <a:lnTo>
                    <a:pt x="0" y="226234"/>
                  </a:lnTo>
                  <a:lnTo>
                    <a:pt x="793" y="228474"/>
                  </a:lnTo>
                  <a:lnTo>
                    <a:pt x="2115" y="229967"/>
                  </a:lnTo>
                  <a:lnTo>
                    <a:pt x="3790" y="230962"/>
                  </a:lnTo>
                  <a:lnTo>
                    <a:pt x="4907" y="229244"/>
                  </a:lnTo>
                  <a:lnTo>
                    <a:pt x="6846" y="202949"/>
                  </a:lnTo>
                  <a:lnTo>
                    <a:pt x="3261" y="174938"/>
                  </a:lnTo>
                  <a:lnTo>
                    <a:pt x="3564" y="150812"/>
                  </a:lnTo>
                  <a:lnTo>
                    <a:pt x="6345" y="125008"/>
                  </a:lnTo>
                  <a:lnTo>
                    <a:pt x="10227" y="100311"/>
                  </a:lnTo>
                  <a:lnTo>
                    <a:pt x="20667" y="67886"/>
                  </a:lnTo>
                  <a:lnTo>
                    <a:pt x="38417" y="34982"/>
                  </a:lnTo>
                  <a:lnTo>
                    <a:pt x="59327" y="12373"/>
                  </a:lnTo>
                  <a:lnTo>
                    <a:pt x="74991" y="1702"/>
                  </a:lnTo>
                  <a:lnTo>
                    <a:pt x="78567" y="204"/>
                  </a:lnTo>
                  <a:lnTo>
                    <a:pt x="81746" y="0"/>
                  </a:lnTo>
                  <a:lnTo>
                    <a:pt x="90806" y="3504"/>
                  </a:lnTo>
                  <a:lnTo>
                    <a:pt x="108480" y="14080"/>
                  </a:lnTo>
                  <a:lnTo>
                    <a:pt x="109624" y="17187"/>
                  </a:lnTo>
                  <a:lnTo>
                    <a:pt x="108781" y="24874"/>
                  </a:lnTo>
                  <a:lnTo>
                    <a:pt x="97480" y="55180"/>
                  </a:lnTo>
                  <a:lnTo>
                    <a:pt x="80460" y="86889"/>
                  </a:lnTo>
                  <a:lnTo>
                    <a:pt x="64852" y="117606"/>
                  </a:lnTo>
                  <a:lnTo>
                    <a:pt x="60572" y="127712"/>
                  </a:lnTo>
                  <a:lnTo>
                    <a:pt x="58669" y="137496"/>
                  </a:lnTo>
                  <a:lnTo>
                    <a:pt x="59940" y="147136"/>
                  </a:lnTo>
                  <a:lnTo>
                    <a:pt x="67224" y="166260"/>
                  </a:lnTo>
                  <a:lnTo>
                    <a:pt x="100895" y="198644"/>
                  </a:lnTo>
                  <a:lnTo>
                    <a:pt x="121703" y="211498"/>
                  </a:lnTo>
                  <a:lnTo>
                    <a:pt x="154184" y="223747"/>
                  </a:lnTo>
                  <a:lnTo>
                    <a:pt x="177533" y="236397"/>
                  </a:lnTo>
                  <a:lnTo>
                    <a:pt x="182648" y="237630"/>
                  </a:lnTo>
                  <a:lnTo>
                    <a:pt x="190448" y="236884"/>
                  </a:lnTo>
                  <a:lnTo>
                    <a:pt x="200022" y="2329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" name="SMARTInkShape-3134"/>
            <p:cNvSpPr/>
            <p:nvPr/>
          </p:nvSpPr>
          <p:spPr bwMode="auto">
            <a:xfrm>
              <a:off x="6776991" y="342900"/>
              <a:ext cx="102441" cy="348634"/>
            </a:xfrm>
            <a:custGeom>
              <a:avLst/>
              <a:gdLst/>
              <a:ahLst/>
              <a:cxnLst/>
              <a:rect l="0" t="0" r="0" b="0"/>
              <a:pathLst>
                <a:path w="102441" h="348634">
                  <a:moveTo>
                    <a:pt x="66722" y="0"/>
                  </a:moveTo>
                  <a:lnTo>
                    <a:pt x="66722" y="3792"/>
                  </a:lnTo>
                  <a:lnTo>
                    <a:pt x="64605" y="7771"/>
                  </a:lnTo>
                  <a:lnTo>
                    <a:pt x="60224" y="12185"/>
                  </a:lnTo>
                  <a:lnTo>
                    <a:pt x="52986" y="16793"/>
                  </a:lnTo>
                  <a:lnTo>
                    <a:pt x="46594" y="27836"/>
                  </a:lnTo>
                  <a:lnTo>
                    <a:pt x="32231" y="60796"/>
                  </a:lnTo>
                  <a:lnTo>
                    <a:pt x="22547" y="96066"/>
                  </a:lnTo>
                  <a:lnTo>
                    <a:pt x="15073" y="124981"/>
                  </a:lnTo>
                  <a:lnTo>
                    <a:pt x="7254" y="156353"/>
                  </a:lnTo>
                  <a:lnTo>
                    <a:pt x="1133" y="188818"/>
                  </a:lnTo>
                  <a:lnTo>
                    <a:pt x="0" y="221767"/>
                  </a:lnTo>
                  <a:lnTo>
                    <a:pt x="1349" y="252551"/>
                  </a:lnTo>
                  <a:lnTo>
                    <a:pt x="3696" y="287731"/>
                  </a:lnTo>
                  <a:lnTo>
                    <a:pt x="9871" y="308326"/>
                  </a:lnTo>
                  <a:lnTo>
                    <a:pt x="22140" y="325946"/>
                  </a:lnTo>
                  <a:lnTo>
                    <a:pt x="37382" y="339334"/>
                  </a:lnTo>
                  <a:lnTo>
                    <a:pt x="52094" y="345284"/>
                  </a:lnTo>
                  <a:lnTo>
                    <a:pt x="73764" y="348633"/>
                  </a:lnTo>
                  <a:lnTo>
                    <a:pt x="80148" y="346722"/>
                  </a:lnTo>
                  <a:lnTo>
                    <a:pt x="102440" y="3286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" name="SMARTInkShape-3135"/>
            <p:cNvSpPr/>
            <p:nvPr/>
          </p:nvSpPr>
          <p:spPr bwMode="auto">
            <a:xfrm>
              <a:off x="6543675" y="415418"/>
              <a:ext cx="207170" cy="261152"/>
            </a:xfrm>
            <a:custGeom>
              <a:avLst/>
              <a:gdLst/>
              <a:ahLst/>
              <a:cxnLst/>
              <a:rect l="0" t="0" r="0" b="0"/>
              <a:pathLst>
                <a:path w="207170" h="261152">
                  <a:moveTo>
                    <a:pt x="0" y="13207"/>
                  </a:moveTo>
                  <a:lnTo>
                    <a:pt x="0" y="0"/>
                  </a:lnTo>
                  <a:lnTo>
                    <a:pt x="0" y="3032"/>
                  </a:lnTo>
                  <a:lnTo>
                    <a:pt x="2117" y="6833"/>
                  </a:lnTo>
                  <a:lnTo>
                    <a:pt x="3793" y="8957"/>
                  </a:lnTo>
                  <a:lnTo>
                    <a:pt x="5655" y="15552"/>
                  </a:lnTo>
                  <a:lnTo>
                    <a:pt x="6948" y="43825"/>
                  </a:lnTo>
                  <a:lnTo>
                    <a:pt x="7879" y="70080"/>
                  </a:lnTo>
                  <a:lnTo>
                    <a:pt x="12036" y="102642"/>
                  </a:lnTo>
                  <a:lnTo>
                    <a:pt x="13621" y="137426"/>
                  </a:lnTo>
                  <a:lnTo>
                    <a:pt x="14090" y="172074"/>
                  </a:lnTo>
                  <a:lnTo>
                    <a:pt x="15023" y="202801"/>
                  </a:lnTo>
                  <a:lnTo>
                    <a:pt x="22047" y="237395"/>
                  </a:lnTo>
                  <a:lnTo>
                    <a:pt x="24223" y="243628"/>
                  </a:lnTo>
                  <a:lnTo>
                    <a:pt x="32991" y="252670"/>
                  </a:lnTo>
                  <a:lnTo>
                    <a:pt x="38663" y="256193"/>
                  </a:lnTo>
                  <a:lnTo>
                    <a:pt x="61815" y="261151"/>
                  </a:lnTo>
                  <a:lnTo>
                    <a:pt x="88783" y="258827"/>
                  </a:lnTo>
                  <a:lnTo>
                    <a:pt x="116882" y="253112"/>
                  </a:lnTo>
                  <a:lnTo>
                    <a:pt x="149109" y="246391"/>
                  </a:lnTo>
                  <a:lnTo>
                    <a:pt x="179237" y="237803"/>
                  </a:lnTo>
                  <a:lnTo>
                    <a:pt x="207169" y="2346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2" name="SMARTInkShape-3136"/>
          <p:cNvSpPr/>
          <p:nvPr/>
        </p:nvSpPr>
        <p:spPr bwMode="auto">
          <a:xfrm>
            <a:off x="3593749" y="3864769"/>
            <a:ext cx="628208" cy="385755"/>
          </a:xfrm>
          <a:custGeom>
            <a:avLst/>
            <a:gdLst/>
            <a:ahLst/>
            <a:cxnLst/>
            <a:rect l="0" t="0" r="0" b="0"/>
            <a:pathLst>
              <a:path w="628208" h="385755">
                <a:moveTo>
                  <a:pt x="42420" y="228600"/>
                </a:moveTo>
                <a:lnTo>
                  <a:pt x="42420" y="234751"/>
                </a:lnTo>
                <a:lnTo>
                  <a:pt x="29441" y="266552"/>
                </a:lnTo>
                <a:lnTo>
                  <a:pt x="15279" y="300949"/>
                </a:lnTo>
                <a:lnTo>
                  <a:pt x="7126" y="328882"/>
                </a:lnTo>
                <a:lnTo>
                  <a:pt x="1052" y="362973"/>
                </a:lnTo>
                <a:lnTo>
                  <a:pt x="0" y="381568"/>
                </a:lnTo>
                <a:lnTo>
                  <a:pt x="1440" y="384553"/>
                </a:lnTo>
                <a:lnTo>
                  <a:pt x="3988" y="385750"/>
                </a:lnTo>
                <a:lnTo>
                  <a:pt x="7273" y="385754"/>
                </a:lnTo>
                <a:lnTo>
                  <a:pt x="38535" y="367063"/>
                </a:lnTo>
                <a:lnTo>
                  <a:pt x="68210" y="348347"/>
                </a:lnTo>
                <a:lnTo>
                  <a:pt x="89776" y="335419"/>
                </a:lnTo>
                <a:lnTo>
                  <a:pt x="115265" y="320450"/>
                </a:lnTo>
                <a:lnTo>
                  <a:pt x="143371" y="304121"/>
                </a:lnTo>
                <a:lnTo>
                  <a:pt x="176396" y="286091"/>
                </a:lnTo>
                <a:lnTo>
                  <a:pt x="212699" y="266927"/>
                </a:lnTo>
                <a:lnTo>
                  <a:pt x="251190" y="247008"/>
                </a:lnTo>
                <a:lnTo>
                  <a:pt x="294312" y="223409"/>
                </a:lnTo>
                <a:lnTo>
                  <a:pt x="340523" y="197358"/>
                </a:lnTo>
                <a:lnTo>
                  <a:pt x="388793" y="169672"/>
                </a:lnTo>
                <a:lnTo>
                  <a:pt x="436848" y="138515"/>
                </a:lnTo>
                <a:lnTo>
                  <a:pt x="484759" y="105043"/>
                </a:lnTo>
                <a:lnTo>
                  <a:pt x="532575" y="70029"/>
                </a:lnTo>
                <a:lnTo>
                  <a:pt x="564452" y="46686"/>
                </a:lnTo>
                <a:lnTo>
                  <a:pt x="62820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3" name="SMARTInkShape-3137"/>
          <p:cNvSpPr/>
          <p:nvPr/>
        </p:nvSpPr>
        <p:spPr bwMode="auto">
          <a:xfrm>
            <a:off x="4079081" y="3114969"/>
            <a:ext cx="7145" cy="6851"/>
          </a:xfrm>
          <a:custGeom>
            <a:avLst/>
            <a:gdLst/>
            <a:ahLst/>
            <a:cxnLst/>
            <a:rect l="0" t="0" r="0" b="0"/>
            <a:pathLst>
              <a:path w="7145" h="6851">
                <a:moveTo>
                  <a:pt x="7144" y="6850"/>
                </a:moveTo>
                <a:lnTo>
                  <a:pt x="993" y="6850"/>
                </a:lnTo>
                <a:lnTo>
                  <a:pt x="662" y="6056"/>
                </a:lnTo>
                <a:lnTo>
                  <a:pt x="26" y="0"/>
                </a:lnTo>
                <a:lnTo>
                  <a:pt x="0" y="685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4" name="SMARTInkShape-3138"/>
          <p:cNvSpPr/>
          <p:nvPr/>
        </p:nvSpPr>
        <p:spPr bwMode="auto">
          <a:xfrm>
            <a:off x="6123187" y="2178844"/>
            <a:ext cx="206177" cy="7144"/>
          </a:xfrm>
          <a:custGeom>
            <a:avLst/>
            <a:gdLst/>
            <a:ahLst/>
            <a:cxnLst/>
            <a:rect l="0" t="0" r="0" b="0"/>
            <a:pathLst>
              <a:path w="206177" h="7144">
                <a:moveTo>
                  <a:pt x="6151" y="0"/>
                </a:moveTo>
                <a:lnTo>
                  <a:pt x="6151" y="3792"/>
                </a:lnTo>
                <a:lnTo>
                  <a:pt x="5357" y="4909"/>
                </a:lnTo>
                <a:lnTo>
                  <a:pt x="4034" y="5654"/>
                </a:lnTo>
                <a:lnTo>
                  <a:pt x="0" y="6849"/>
                </a:lnTo>
                <a:lnTo>
                  <a:pt x="29561" y="7136"/>
                </a:lnTo>
                <a:lnTo>
                  <a:pt x="58929" y="7142"/>
                </a:lnTo>
                <a:lnTo>
                  <a:pt x="81995" y="7143"/>
                </a:lnTo>
                <a:lnTo>
                  <a:pt x="110238" y="7143"/>
                </a:lnTo>
                <a:lnTo>
                  <a:pt x="141312" y="6350"/>
                </a:lnTo>
                <a:lnTo>
                  <a:pt x="173643" y="3351"/>
                </a:lnTo>
                <a:lnTo>
                  <a:pt x="20617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7" name="SMARTInkShape-Group644"/>
          <p:cNvGrpSpPr/>
          <p:nvPr/>
        </p:nvGrpSpPr>
        <p:grpSpPr>
          <a:xfrm>
            <a:off x="5350694" y="2107406"/>
            <a:ext cx="300012" cy="42864"/>
            <a:chOff x="5350694" y="2107406"/>
            <a:chExt cx="300012" cy="42864"/>
          </a:xfrm>
        </p:grpSpPr>
        <p:sp>
          <p:nvSpPr>
            <p:cNvPr id="75" name="SMARTInkShape-3139"/>
            <p:cNvSpPr/>
            <p:nvPr/>
          </p:nvSpPr>
          <p:spPr bwMode="auto">
            <a:xfrm>
              <a:off x="5350694" y="2135989"/>
              <a:ext cx="14262" cy="14281"/>
            </a:xfrm>
            <a:custGeom>
              <a:avLst/>
              <a:gdLst/>
              <a:ahLst/>
              <a:cxnLst/>
              <a:rect l="0" t="0" r="0" b="0"/>
              <a:pathLst>
                <a:path w="14262" h="14281">
                  <a:moveTo>
                    <a:pt x="7119" y="7136"/>
                  </a:moveTo>
                  <a:lnTo>
                    <a:pt x="62" y="7136"/>
                  </a:lnTo>
                  <a:lnTo>
                    <a:pt x="0" y="3344"/>
                  </a:lnTo>
                  <a:lnTo>
                    <a:pt x="786" y="2226"/>
                  </a:lnTo>
                  <a:lnTo>
                    <a:pt x="2103" y="1482"/>
                  </a:lnTo>
                  <a:lnTo>
                    <a:pt x="6825" y="79"/>
                  </a:lnTo>
                  <a:lnTo>
                    <a:pt x="13244" y="0"/>
                  </a:lnTo>
                  <a:lnTo>
                    <a:pt x="13582" y="791"/>
                  </a:lnTo>
                  <a:lnTo>
                    <a:pt x="14261" y="142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6" name="SMARTInkShape-3140"/>
            <p:cNvSpPr/>
            <p:nvPr/>
          </p:nvSpPr>
          <p:spPr bwMode="auto">
            <a:xfrm>
              <a:off x="5579270" y="2107406"/>
              <a:ext cx="71436" cy="21433"/>
            </a:xfrm>
            <a:custGeom>
              <a:avLst/>
              <a:gdLst/>
              <a:ahLst/>
              <a:cxnLst/>
              <a:rect l="0" t="0" r="0" b="0"/>
              <a:pathLst>
                <a:path w="71436" h="21433">
                  <a:moveTo>
                    <a:pt x="0" y="21432"/>
                  </a:moveTo>
                  <a:lnTo>
                    <a:pt x="3791" y="21432"/>
                  </a:lnTo>
                  <a:lnTo>
                    <a:pt x="4909" y="20638"/>
                  </a:lnTo>
                  <a:lnTo>
                    <a:pt x="5653" y="19315"/>
                  </a:lnTo>
                  <a:lnTo>
                    <a:pt x="6150" y="17639"/>
                  </a:lnTo>
                  <a:lnTo>
                    <a:pt x="10641" y="11489"/>
                  </a:lnTo>
                  <a:lnTo>
                    <a:pt x="16899" y="9075"/>
                  </a:lnTo>
                  <a:lnTo>
                    <a:pt x="24179" y="7208"/>
                  </a:lnTo>
                  <a:lnTo>
                    <a:pt x="33533" y="2489"/>
                  </a:lnTo>
                  <a:lnTo>
                    <a:pt x="7143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80" name="SMARTInkShape-Group645"/>
          <p:cNvGrpSpPr/>
          <p:nvPr/>
        </p:nvGrpSpPr>
        <p:grpSpPr>
          <a:xfrm>
            <a:off x="892969" y="2114550"/>
            <a:ext cx="2607470" cy="56043"/>
            <a:chOff x="892969" y="2114550"/>
            <a:chExt cx="2607470" cy="56043"/>
          </a:xfrm>
        </p:grpSpPr>
        <p:sp>
          <p:nvSpPr>
            <p:cNvPr id="78" name="SMARTInkShape-3141"/>
            <p:cNvSpPr/>
            <p:nvPr/>
          </p:nvSpPr>
          <p:spPr bwMode="auto">
            <a:xfrm>
              <a:off x="892969" y="2114550"/>
              <a:ext cx="2607470" cy="56043"/>
            </a:xfrm>
            <a:custGeom>
              <a:avLst/>
              <a:gdLst/>
              <a:ahLst/>
              <a:cxnLst/>
              <a:rect l="0" t="0" r="0" b="0"/>
              <a:pathLst>
                <a:path w="2607470" h="56043">
                  <a:moveTo>
                    <a:pt x="0" y="14288"/>
                  </a:moveTo>
                  <a:lnTo>
                    <a:pt x="3792" y="14288"/>
                  </a:lnTo>
                  <a:lnTo>
                    <a:pt x="7771" y="16404"/>
                  </a:lnTo>
                  <a:lnTo>
                    <a:pt x="9943" y="18080"/>
                  </a:lnTo>
                  <a:lnTo>
                    <a:pt x="16590" y="19942"/>
                  </a:lnTo>
                  <a:lnTo>
                    <a:pt x="51552" y="21344"/>
                  </a:lnTo>
                  <a:lnTo>
                    <a:pt x="84590" y="21414"/>
                  </a:lnTo>
                  <a:lnTo>
                    <a:pt x="113082" y="21426"/>
                  </a:lnTo>
                  <a:lnTo>
                    <a:pt x="147100" y="21430"/>
                  </a:lnTo>
                  <a:lnTo>
                    <a:pt x="173328" y="21431"/>
                  </a:lnTo>
                  <a:lnTo>
                    <a:pt x="200859" y="23548"/>
                  </a:lnTo>
                  <a:lnTo>
                    <a:pt x="228971" y="26341"/>
                  </a:lnTo>
                  <a:lnTo>
                    <a:pt x="257340" y="27582"/>
                  </a:lnTo>
                  <a:lnTo>
                    <a:pt x="290056" y="30250"/>
                  </a:lnTo>
                  <a:lnTo>
                    <a:pt x="324970" y="33288"/>
                  </a:lnTo>
                  <a:lnTo>
                    <a:pt x="359008" y="34639"/>
                  </a:lnTo>
                  <a:lnTo>
                    <a:pt x="376657" y="35792"/>
                  </a:lnTo>
                  <a:lnTo>
                    <a:pt x="394774" y="37355"/>
                  </a:lnTo>
                  <a:lnTo>
                    <a:pt x="413201" y="39191"/>
                  </a:lnTo>
                  <a:lnTo>
                    <a:pt x="432630" y="41209"/>
                  </a:lnTo>
                  <a:lnTo>
                    <a:pt x="452726" y="43347"/>
                  </a:lnTo>
                  <a:lnTo>
                    <a:pt x="473267" y="45567"/>
                  </a:lnTo>
                  <a:lnTo>
                    <a:pt x="494105" y="47047"/>
                  </a:lnTo>
                  <a:lnTo>
                    <a:pt x="515141" y="48033"/>
                  </a:lnTo>
                  <a:lnTo>
                    <a:pt x="536308" y="48691"/>
                  </a:lnTo>
                  <a:lnTo>
                    <a:pt x="558358" y="49923"/>
                  </a:lnTo>
                  <a:lnTo>
                    <a:pt x="580995" y="51538"/>
                  </a:lnTo>
                  <a:lnTo>
                    <a:pt x="604023" y="53409"/>
                  </a:lnTo>
                  <a:lnTo>
                    <a:pt x="628107" y="54656"/>
                  </a:lnTo>
                  <a:lnTo>
                    <a:pt x="652894" y="55487"/>
                  </a:lnTo>
                  <a:lnTo>
                    <a:pt x="678150" y="56042"/>
                  </a:lnTo>
                  <a:lnTo>
                    <a:pt x="703719" y="55617"/>
                  </a:lnTo>
                  <a:lnTo>
                    <a:pt x="729496" y="54541"/>
                  </a:lnTo>
                  <a:lnTo>
                    <a:pt x="755412" y="53029"/>
                  </a:lnTo>
                  <a:lnTo>
                    <a:pt x="782214" y="52022"/>
                  </a:lnTo>
                  <a:lnTo>
                    <a:pt x="809607" y="51350"/>
                  </a:lnTo>
                  <a:lnTo>
                    <a:pt x="837394" y="50902"/>
                  </a:lnTo>
                  <a:lnTo>
                    <a:pt x="866238" y="50603"/>
                  </a:lnTo>
                  <a:lnTo>
                    <a:pt x="895786" y="50404"/>
                  </a:lnTo>
                  <a:lnTo>
                    <a:pt x="925803" y="50272"/>
                  </a:lnTo>
                  <a:lnTo>
                    <a:pt x="956133" y="50183"/>
                  </a:lnTo>
                  <a:lnTo>
                    <a:pt x="986672" y="50124"/>
                  </a:lnTo>
                  <a:lnTo>
                    <a:pt x="1017350" y="50085"/>
                  </a:lnTo>
                  <a:lnTo>
                    <a:pt x="1048914" y="50059"/>
                  </a:lnTo>
                  <a:lnTo>
                    <a:pt x="1081070" y="50041"/>
                  </a:lnTo>
                  <a:lnTo>
                    <a:pt x="1113620" y="50030"/>
                  </a:lnTo>
                  <a:lnTo>
                    <a:pt x="1145638" y="50022"/>
                  </a:lnTo>
                  <a:lnTo>
                    <a:pt x="1177302" y="50017"/>
                  </a:lnTo>
                  <a:lnTo>
                    <a:pt x="1208731" y="50013"/>
                  </a:lnTo>
                  <a:lnTo>
                    <a:pt x="1240795" y="50011"/>
                  </a:lnTo>
                  <a:lnTo>
                    <a:pt x="1273284" y="50009"/>
                  </a:lnTo>
                  <a:lnTo>
                    <a:pt x="1306056" y="50008"/>
                  </a:lnTo>
                  <a:lnTo>
                    <a:pt x="1339016" y="50008"/>
                  </a:lnTo>
                  <a:lnTo>
                    <a:pt x="1372103" y="50007"/>
                  </a:lnTo>
                  <a:lnTo>
                    <a:pt x="1405273" y="50007"/>
                  </a:lnTo>
                  <a:lnTo>
                    <a:pt x="1439292" y="50007"/>
                  </a:lnTo>
                  <a:lnTo>
                    <a:pt x="1473878" y="50006"/>
                  </a:lnTo>
                  <a:lnTo>
                    <a:pt x="1508842" y="50006"/>
                  </a:lnTo>
                  <a:lnTo>
                    <a:pt x="1544850" y="50006"/>
                  </a:lnTo>
                  <a:lnTo>
                    <a:pt x="1581556" y="50006"/>
                  </a:lnTo>
                  <a:lnTo>
                    <a:pt x="1618727" y="50006"/>
                  </a:lnTo>
                  <a:lnTo>
                    <a:pt x="1657001" y="50006"/>
                  </a:lnTo>
                  <a:lnTo>
                    <a:pt x="1696011" y="50006"/>
                  </a:lnTo>
                  <a:lnTo>
                    <a:pt x="1735512" y="50006"/>
                  </a:lnTo>
                  <a:lnTo>
                    <a:pt x="1775339" y="49213"/>
                  </a:lnTo>
                  <a:lnTo>
                    <a:pt x="1815384" y="47890"/>
                  </a:lnTo>
                  <a:lnTo>
                    <a:pt x="1855575" y="46214"/>
                  </a:lnTo>
                  <a:lnTo>
                    <a:pt x="1896656" y="45097"/>
                  </a:lnTo>
                  <a:lnTo>
                    <a:pt x="1938331" y="44352"/>
                  </a:lnTo>
                  <a:lnTo>
                    <a:pt x="1980402" y="43855"/>
                  </a:lnTo>
                  <a:lnTo>
                    <a:pt x="2021943" y="41937"/>
                  </a:lnTo>
                  <a:lnTo>
                    <a:pt x="2063130" y="39070"/>
                  </a:lnTo>
                  <a:lnTo>
                    <a:pt x="2104083" y="35572"/>
                  </a:lnTo>
                  <a:lnTo>
                    <a:pt x="2144878" y="32446"/>
                  </a:lnTo>
                  <a:lnTo>
                    <a:pt x="2185569" y="29568"/>
                  </a:lnTo>
                  <a:lnTo>
                    <a:pt x="2226189" y="26856"/>
                  </a:lnTo>
                  <a:lnTo>
                    <a:pt x="2266764" y="24254"/>
                  </a:lnTo>
                  <a:lnTo>
                    <a:pt x="2307307" y="21726"/>
                  </a:lnTo>
                  <a:lnTo>
                    <a:pt x="2347830" y="19246"/>
                  </a:lnTo>
                  <a:lnTo>
                    <a:pt x="2385957" y="16800"/>
                  </a:lnTo>
                  <a:lnTo>
                    <a:pt x="2422488" y="14375"/>
                  </a:lnTo>
                  <a:lnTo>
                    <a:pt x="2457954" y="11964"/>
                  </a:lnTo>
                  <a:lnTo>
                    <a:pt x="2490330" y="9564"/>
                  </a:lnTo>
                  <a:lnTo>
                    <a:pt x="2520645" y="7170"/>
                  </a:lnTo>
                  <a:lnTo>
                    <a:pt x="2549586" y="4780"/>
                  </a:lnTo>
                  <a:lnTo>
                    <a:pt x="26074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" name="SMARTInkShape-3142"/>
            <p:cNvSpPr/>
            <p:nvPr/>
          </p:nvSpPr>
          <p:spPr bwMode="auto">
            <a:xfrm>
              <a:off x="892969" y="2114550"/>
              <a:ext cx="1" cy="14289"/>
            </a:xfrm>
            <a:custGeom>
              <a:avLst/>
              <a:gdLst/>
              <a:ahLst/>
              <a:cxnLst/>
              <a:rect l="0" t="0" r="0" b="0"/>
              <a:pathLst>
                <a:path w="1" h="14289">
                  <a:moveTo>
                    <a:pt x="0" y="0"/>
                  </a:move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81" name="SMARTInkShape-3143"/>
          <p:cNvSpPr/>
          <p:nvPr/>
        </p:nvSpPr>
        <p:spPr bwMode="auto">
          <a:xfrm>
            <a:off x="1943110" y="921838"/>
            <a:ext cx="3640311" cy="92576"/>
          </a:xfrm>
          <a:custGeom>
            <a:avLst/>
            <a:gdLst/>
            <a:ahLst/>
            <a:cxnLst/>
            <a:rect l="0" t="0" r="0" b="0"/>
            <a:pathLst>
              <a:path w="3640311" h="92576">
                <a:moveTo>
                  <a:pt x="14278" y="6850"/>
                </a:moveTo>
                <a:lnTo>
                  <a:pt x="18393" y="6850"/>
                </a:lnTo>
                <a:lnTo>
                  <a:pt x="14976" y="6850"/>
                </a:lnTo>
                <a:lnTo>
                  <a:pt x="14485" y="3057"/>
                </a:lnTo>
                <a:lnTo>
                  <a:pt x="13622" y="1940"/>
                </a:lnTo>
                <a:lnTo>
                  <a:pt x="10547" y="699"/>
                </a:lnTo>
                <a:lnTo>
                  <a:pt x="4353" y="0"/>
                </a:lnTo>
                <a:lnTo>
                  <a:pt x="2898" y="696"/>
                </a:lnTo>
                <a:lnTo>
                  <a:pt x="1929" y="1953"/>
                </a:lnTo>
                <a:lnTo>
                  <a:pt x="0" y="6824"/>
                </a:lnTo>
                <a:lnTo>
                  <a:pt x="20848" y="7643"/>
                </a:lnTo>
                <a:lnTo>
                  <a:pt x="53601" y="14125"/>
                </a:lnTo>
                <a:lnTo>
                  <a:pt x="84781" y="19517"/>
                </a:lnTo>
                <a:lnTo>
                  <a:pt x="117898" y="24609"/>
                </a:lnTo>
                <a:lnTo>
                  <a:pt x="145610" y="27193"/>
                </a:lnTo>
                <a:lnTo>
                  <a:pt x="168691" y="29914"/>
                </a:lnTo>
                <a:lnTo>
                  <a:pt x="194824" y="32975"/>
                </a:lnTo>
                <a:lnTo>
                  <a:pt x="222314" y="34336"/>
                </a:lnTo>
                <a:lnTo>
                  <a:pt x="250407" y="34941"/>
                </a:lnTo>
                <a:lnTo>
                  <a:pt x="279562" y="35209"/>
                </a:lnTo>
                <a:lnTo>
                  <a:pt x="311040" y="35329"/>
                </a:lnTo>
                <a:lnTo>
                  <a:pt x="328800" y="35361"/>
                </a:lnTo>
                <a:lnTo>
                  <a:pt x="347784" y="35382"/>
                </a:lnTo>
                <a:lnTo>
                  <a:pt x="367584" y="35396"/>
                </a:lnTo>
                <a:lnTo>
                  <a:pt x="387134" y="36199"/>
                </a:lnTo>
                <a:lnTo>
                  <a:pt x="406517" y="37529"/>
                </a:lnTo>
                <a:lnTo>
                  <a:pt x="425789" y="39208"/>
                </a:lnTo>
                <a:lnTo>
                  <a:pt x="446575" y="40328"/>
                </a:lnTo>
                <a:lnTo>
                  <a:pt x="468370" y="41075"/>
                </a:lnTo>
                <a:lnTo>
                  <a:pt x="490837" y="41573"/>
                </a:lnTo>
                <a:lnTo>
                  <a:pt x="514546" y="41905"/>
                </a:lnTo>
                <a:lnTo>
                  <a:pt x="539083" y="42126"/>
                </a:lnTo>
                <a:lnTo>
                  <a:pt x="564173" y="42273"/>
                </a:lnTo>
                <a:lnTo>
                  <a:pt x="589631" y="43165"/>
                </a:lnTo>
                <a:lnTo>
                  <a:pt x="615334" y="44554"/>
                </a:lnTo>
                <a:lnTo>
                  <a:pt x="641200" y="46273"/>
                </a:lnTo>
                <a:lnTo>
                  <a:pt x="667970" y="47420"/>
                </a:lnTo>
                <a:lnTo>
                  <a:pt x="695341" y="48184"/>
                </a:lnTo>
                <a:lnTo>
                  <a:pt x="723114" y="48693"/>
                </a:lnTo>
                <a:lnTo>
                  <a:pt x="751948" y="49826"/>
                </a:lnTo>
                <a:lnTo>
                  <a:pt x="781489" y="51376"/>
                </a:lnTo>
                <a:lnTo>
                  <a:pt x="811502" y="53202"/>
                </a:lnTo>
                <a:lnTo>
                  <a:pt x="841829" y="53626"/>
                </a:lnTo>
                <a:lnTo>
                  <a:pt x="872366" y="53115"/>
                </a:lnTo>
                <a:lnTo>
                  <a:pt x="903043" y="51981"/>
                </a:lnTo>
                <a:lnTo>
                  <a:pt x="933813" y="51225"/>
                </a:lnTo>
                <a:lnTo>
                  <a:pt x="964645" y="50720"/>
                </a:lnTo>
                <a:lnTo>
                  <a:pt x="995518" y="50384"/>
                </a:lnTo>
                <a:lnTo>
                  <a:pt x="1028007" y="50954"/>
                </a:lnTo>
                <a:lnTo>
                  <a:pt x="1061572" y="52127"/>
                </a:lnTo>
                <a:lnTo>
                  <a:pt x="1095855" y="53704"/>
                </a:lnTo>
                <a:lnTo>
                  <a:pt x="1129823" y="53960"/>
                </a:lnTo>
                <a:lnTo>
                  <a:pt x="1163581" y="53338"/>
                </a:lnTo>
                <a:lnTo>
                  <a:pt x="1197198" y="52129"/>
                </a:lnTo>
                <a:lnTo>
                  <a:pt x="1231517" y="51324"/>
                </a:lnTo>
                <a:lnTo>
                  <a:pt x="1266301" y="50786"/>
                </a:lnTo>
                <a:lnTo>
                  <a:pt x="1301398" y="50428"/>
                </a:lnTo>
                <a:lnTo>
                  <a:pt x="1337495" y="50189"/>
                </a:lnTo>
                <a:lnTo>
                  <a:pt x="1374260" y="50030"/>
                </a:lnTo>
                <a:lnTo>
                  <a:pt x="1411470" y="49924"/>
                </a:lnTo>
                <a:lnTo>
                  <a:pt x="1449770" y="49853"/>
                </a:lnTo>
                <a:lnTo>
                  <a:pt x="1488798" y="49806"/>
                </a:lnTo>
                <a:lnTo>
                  <a:pt x="1528310" y="49775"/>
                </a:lnTo>
                <a:lnTo>
                  <a:pt x="1568145" y="48960"/>
                </a:lnTo>
                <a:lnTo>
                  <a:pt x="1608195" y="47623"/>
                </a:lnTo>
                <a:lnTo>
                  <a:pt x="1648389" y="45938"/>
                </a:lnTo>
                <a:lnTo>
                  <a:pt x="1688679" y="44815"/>
                </a:lnTo>
                <a:lnTo>
                  <a:pt x="1729033" y="44066"/>
                </a:lnTo>
                <a:lnTo>
                  <a:pt x="1769429" y="43567"/>
                </a:lnTo>
                <a:lnTo>
                  <a:pt x="1810647" y="43234"/>
                </a:lnTo>
                <a:lnTo>
                  <a:pt x="1852414" y="43012"/>
                </a:lnTo>
                <a:lnTo>
                  <a:pt x="1894545" y="42864"/>
                </a:lnTo>
                <a:lnTo>
                  <a:pt x="1936921" y="42766"/>
                </a:lnTo>
                <a:lnTo>
                  <a:pt x="1979458" y="42700"/>
                </a:lnTo>
                <a:lnTo>
                  <a:pt x="2022105" y="42656"/>
                </a:lnTo>
                <a:lnTo>
                  <a:pt x="2064822" y="43420"/>
                </a:lnTo>
                <a:lnTo>
                  <a:pt x="2107589" y="44724"/>
                </a:lnTo>
                <a:lnTo>
                  <a:pt x="2150387" y="46387"/>
                </a:lnTo>
                <a:lnTo>
                  <a:pt x="2194001" y="47495"/>
                </a:lnTo>
                <a:lnTo>
                  <a:pt x="2238158" y="48234"/>
                </a:lnTo>
                <a:lnTo>
                  <a:pt x="2282677" y="48727"/>
                </a:lnTo>
                <a:lnTo>
                  <a:pt x="2327437" y="49055"/>
                </a:lnTo>
                <a:lnTo>
                  <a:pt x="2372359" y="49274"/>
                </a:lnTo>
                <a:lnTo>
                  <a:pt x="2417388" y="49420"/>
                </a:lnTo>
                <a:lnTo>
                  <a:pt x="2462489" y="50311"/>
                </a:lnTo>
                <a:lnTo>
                  <a:pt x="2507637" y="51699"/>
                </a:lnTo>
                <a:lnTo>
                  <a:pt x="2552817" y="53418"/>
                </a:lnTo>
                <a:lnTo>
                  <a:pt x="2598812" y="54564"/>
                </a:lnTo>
                <a:lnTo>
                  <a:pt x="2645351" y="55328"/>
                </a:lnTo>
                <a:lnTo>
                  <a:pt x="2692251" y="55837"/>
                </a:lnTo>
                <a:lnTo>
                  <a:pt x="2738600" y="56177"/>
                </a:lnTo>
                <a:lnTo>
                  <a:pt x="2784580" y="56403"/>
                </a:lnTo>
                <a:lnTo>
                  <a:pt x="2830314" y="56554"/>
                </a:lnTo>
                <a:lnTo>
                  <a:pt x="2875092" y="57448"/>
                </a:lnTo>
                <a:lnTo>
                  <a:pt x="2919231" y="58838"/>
                </a:lnTo>
                <a:lnTo>
                  <a:pt x="2962944" y="60559"/>
                </a:lnTo>
                <a:lnTo>
                  <a:pt x="3006374" y="61706"/>
                </a:lnTo>
                <a:lnTo>
                  <a:pt x="3049615" y="62470"/>
                </a:lnTo>
                <a:lnTo>
                  <a:pt x="3092729" y="62980"/>
                </a:lnTo>
                <a:lnTo>
                  <a:pt x="3134172" y="64114"/>
                </a:lnTo>
                <a:lnTo>
                  <a:pt x="3174502" y="65663"/>
                </a:lnTo>
                <a:lnTo>
                  <a:pt x="3214087" y="67490"/>
                </a:lnTo>
                <a:lnTo>
                  <a:pt x="3250795" y="69501"/>
                </a:lnTo>
                <a:lnTo>
                  <a:pt x="3285588" y="71636"/>
                </a:lnTo>
                <a:lnTo>
                  <a:pt x="3319101" y="73853"/>
                </a:lnTo>
                <a:lnTo>
                  <a:pt x="3350175" y="75331"/>
                </a:lnTo>
                <a:lnTo>
                  <a:pt x="3379622" y="76316"/>
                </a:lnTo>
                <a:lnTo>
                  <a:pt x="3407984" y="76973"/>
                </a:lnTo>
                <a:lnTo>
                  <a:pt x="3434035" y="77411"/>
                </a:lnTo>
                <a:lnTo>
                  <a:pt x="3458547" y="77703"/>
                </a:lnTo>
                <a:lnTo>
                  <a:pt x="3482032" y="77898"/>
                </a:lnTo>
                <a:lnTo>
                  <a:pt x="3503245" y="78821"/>
                </a:lnTo>
                <a:lnTo>
                  <a:pt x="3522944" y="80231"/>
                </a:lnTo>
                <a:lnTo>
                  <a:pt x="3558060" y="83120"/>
                </a:lnTo>
                <a:lnTo>
                  <a:pt x="3586896" y="84404"/>
                </a:lnTo>
                <a:lnTo>
                  <a:pt x="3620636" y="86022"/>
                </a:lnTo>
                <a:lnTo>
                  <a:pt x="3640004" y="91555"/>
                </a:lnTo>
                <a:lnTo>
                  <a:pt x="3640310" y="91895"/>
                </a:lnTo>
                <a:lnTo>
                  <a:pt x="3639720" y="92121"/>
                </a:lnTo>
                <a:lnTo>
                  <a:pt x="3636160" y="925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5" name="SMARTInkShape-Group647"/>
          <p:cNvGrpSpPr/>
          <p:nvPr/>
        </p:nvGrpSpPr>
        <p:grpSpPr>
          <a:xfrm>
            <a:off x="7680817" y="850106"/>
            <a:ext cx="364797" cy="254855"/>
            <a:chOff x="7680817" y="850106"/>
            <a:chExt cx="364797" cy="254855"/>
          </a:xfrm>
        </p:grpSpPr>
        <p:sp>
          <p:nvSpPr>
            <p:cNvPr id="82" name="SMARTInkShape-3144"/>
            <p:cNvSpPr/>
            <p:nvPr/>
          </p:nvSpPr>
          <p:spPr bwMode="auto">
            <a:xfrm>
              <a:off x="7772400" y="951049"/>
              <a:ext cx="150020" cy="125681"/>
            </a:xfrm>
            <a:custGeom>
              <a:avLst/>
              <a:gdLst/>
              <a:ahLst/>
              <a:cxnLst/>
              <a:rect l="0" t="0" r="0" b="0"/>
              <a:pathLst>
                <a:path w="150020" h="125681">
                  <a:moveTo>
                    <a:pt x="0" y="6214"/>
                  </a:moveTo>
                  <a:lnTo>
                    <a:pt x="3793" y="6214"/>
                  </a:lnTo>
                  <a:lnTo>
                    <a:pt x="7771" y="8330"/>
                  </a:lnTo>
                  <a:lnTo>
                    <a:pt x="9943" y="10006"/>
                  </a:lnTo>
                  <a:lnTo>
                    <a:pt x="12357" y="13984"/>
                  </a:lnTo>
                  <a:lnTo>
                    <a:pt x="13001" y="16157"/>
                  </a:lnTo>
                  <a:lnTo>
                    <a:pt x="23852" y="31049"/>
                  </a:lnTo>
                  <a:lnTo>
                    <a:pt x="27176" y="44617"/>
                  </a:lnTo>
                  <a:lnTo>
                    <a:pt x="27367" y="58691"/>
                  </a:lnTo>
                  <a:lnTo>
                    <a:pt x="22369" y="78633"/>
                  </a:lnTo>
                  <a:lnTo>
                    <a:pt x="22851" y="81481"/>
                  </a:lnTo>
                  <a:lnTo>
                    <a:pt x="27665" y="90405"/>
                  </a:lnTo>
                  <a:lnTo>
                    <a:pt x="30287" y="91257"/>
                  </a:lnTo>
                  <a:lnTo>
                    <a:pt x="32098" y="91484"/>
                  </a:lnTo>
                  <a:lnTo>
                    <a:pt x="33305" y="90842"/>
                  </a:lnTo>
                  <a:lnTo>
                    <a:pt x="34110" y="89620"/>
                  </a:lnTo>
                  <a:lnTo>
                    <a:pt x="35004" y="85352"/>
                  </a:lnTo>
                  <a:lnTo>
                    <a:pt x="35677" y="50319"/>
                  </a:lnTo>
                  <a:lnTo>
                    <a:pt x="37823" y="33040"/>
                  </a:lnTo>
                  <a:lnTo>
                    <a:pt x="49625" y="0"/>
                  </a:lnTo>
                  <a:lnTo>
                    <a:pt x="53686" y="6930"/>
                  </a:lnTo>
                  <a:lnTo>
                    <a:pt x="60638" y="42622"/>
                  </a:lnTo>
                  <a:lnTo>
                    <a:pt x="68481" y="75553"/>
                  </a:lnTo>
                  <a:lnTo>
                    <a:pt x="74840" y="109301"/>
                  </a:lnTo>
                  <a:lnTo>
                    <a:pt x="78253" y="125680"/>
                  </a:lnTo>
                  <a:lnTo>
                    <a:pt x="79156" y="125545"/>
                  </a:lnTo>
                  <a:lnTo>
                    <a:pt x="82276" y="123279"/>
                  </a:lnTo>
                  <a:lnTo>
                    <a:pt x="88495" y="113748"/>
                  </a:lnTo>
                  <a:lnTo>
                    <a:pt x="100064" y="81787"/>
                  </a:lnTo>
                  <a:lnTo>
                    <a:pt x="113340" y="49893"/>
                  </a:lnTo>
                  <a:lnTo>
                    <a:pt x="126031" y="17698"/>
                  </a:lnTo>
                  <a:lnTo>
                    <a:pt x="126883" y="13870"/>
                  </a:lnTo>
                  <a:lnTo>
                    <a:pt x="128245" y="11318"/>
                  </a:lnTo>
                  <a:lnTo>
                    <a:pt x="129946" y="9616"/>
                  </a:lnTo>
                  <a:lnTo>
                    <a:pt x="131874" y="8482"/>
                  </a:lnTo>
                  <a:lnTo>
                    <a:pt x="133160" y="9313"/>
                  </a:lnTo>
                  <a:lnTo>
                    <a:pt x="134589" y="14470"/>
                  </a:lnTo>
                  <a:lnTo>
                    <a:pt x="135631" y="49801"/>
                  </a:lnTo>
                  <a:lnTo>
                    <a:pt x="135718" y="84890"/>
                  </a:lnTo>
                  <a:lnTo>
                    <a:pt x="135730" y="117778"/>
                  </a:lnTo>
                  <a:lnTo>
                    <a:pt x="135730" y="121071"/>
                  </a:lnTo>
                  <a:lnTo>
                    <a:pt x="136525" y="122473"/>
                  </a:lnTo>
                  <a:lnTo>
                    <a:pt x="137847" y="122613"/>
                  </a:lnTo>
                  <a:lnTo>
                    <a:pt x="139523" y="121914"/>
                  </a:lnTo>
                  <a:lnTo>
                    <a:pt x="140640" y="119859"/>
                  </a:lnTo>
                  <a:lnTo>
                    <a:pt x="147588" y="84819"/>
                  </a:lnTo>
                  <a:lnTo>
                    <a:pt x="149299" y="56315"/>
                  </a:lnTo>
                  <a:lnTo>
                    <a:pt x="149806" y="23175"/>
                  </a:lnTo>
                  <a:lnTo>
                    <a:pt x="150019" y="62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" name="SMARTInkShape-3145"/>
            <p:cNvSpPr/>
            <p:nvPr/>
          </p:nvSpPr>
          <p:spPr bwMode="auto">
            <a:xfrm>
              <a:off x="7908131" y="850106"/>
              <a:ext cx="137483" cy="240484"/>
            </a:xfrm>
            <a:custGeom>
              <a:avLst/>
              <a:gdLst/>
              <a:ahLst/>
              <a:cxnLst/>
              <a:rect l="0" t="0" r="0" b="0"/>
              <a:pathLst>
                <a:path w="137483" h="240484">
                  <a:moveTo>
                    <a:pt x="0" y="0"/>
                  </a:moveTo>
                  <a:lnTo>
                    <a:pt x="11407" y="794"/>
                  </a:lnTo>
                  <a:lnTo>
                    <a:pt x="19886" y="3793"/>
                  </a:lnTo>
                  <a:lnTo>
                    <a:pt x="55283" y="26736"/>
                  </a:lnTo>
                  <a:lnTo>
                    <a:pt x="86150" y="51848"/>
                  </a:lnTo>
                  <a:lnTo>
                    <a:pt x="117765" y="86559"/>
                  </a:lnTo>
                  <a:lnTo>
                    <a:pt x="132525" y="116664"/>
                  </a:lnTo>
                  <a:lnTo>
                    <a:pt x="137482" y="139163"/>
                  </a:lnTo>
                  <a:lnTo>
                    <a:pt x="135809" y="173349"/>
                  </a:lnTo>
                  <a:lnTo>
                    <a:pt x="129493" y="203146"/>
                  </a:lnTo>
                  <a:lnTo>
                    <a:pt x="117920" y="225821"/>
                  </a:lnTo>
                  <a:lnTo>
                    <a:pt x="109029" y="234773"/>
                  </a:lnTo>
                  <a:lnTo>
                    <a:pt x="99787" y="239281"/>
                  </a:lnTo>
                  <a:lnTo>
                    <a:pt x="95100" y="240483"/>
                  </a:lnTo>
                  <a:lnTo>
                    <a:pt x="91182" y="239697"/>
                  </a:lnTo>
                  <a:lnTo>
                    <a:pt x="78582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" name="SMARTInkShape-3146"/>
            <p:cNvSpPr/>
            <p:nvPr/>
          </p:nvSpPr>
          <p:spPr bwMode="auto">
            <a:xfrm>
              <a:off x="7680817" y="874843"/>
              <a:ext cx="177309" cy="230118"/>
            </a:xfrm>
            <a:custGeom>
              <a:avLst/>
              <a:gdLst/>
              <a:ahLst/>
              <a:cxnLst/>
              <a:rect l="0" t="0" r="0" b="0"/>
              <a:pathLst>
                <a:path w="177309" h="230118">
                  <a:moveTo>
                    <a:pt x="48721" y="39557"/>
                  </a:moveTo>
                  <a:lnTo>
                    <a:pt x="48721" y="35765"/>
                  </a:lnTo>
                  <a:lnTo>
                    <a:pt x="49514" y="34648"/>
                  </a:lnTo>
                  <a:lnTo>
                    <a:pt x="50837" y="33903"/>
                  </a:lnTo>
                  <a:lnTo>
                    <a:pt x="52513" y="33406"/>
                  </a:lnTo>
                  <a:lnTo>
                    <a:pt x="53630" y="32281"/>
                  </a:lnTo>
                  <a:lnTo>
                    <a:pt x="54871" y="28915"/>
                  </a:lnTo>
                  <a:lnTo>
                    <a:pt x="56462" y="20286"/>
                  </a:lnTo>
                  <a:lnTo>
                    <a:pt x="60716" y="13298"/>
                  </a:lnTo>
                  <a:lnTo>
                    <a:pt x="61989" y="8572"/>
                  </a:lnTo>
                  <a:lnTo>
                    <a:pt x="61535" y="6994"/>
                  </a:lnTo>
                  <a:lnTo>
                    <a:pt x="60438" y="5942"/>
                  </a:lnTo>
                  <a:lnTo>
                    <a:pt x="57104" y="3980"/>
                  </a:lnTo>
                  <a:lnTo>
                    <a:pt x="52975" y="461"/>
                  </a:lnTo>
                  <a:lnTo>
                    <a:pt x="50764" y="0"/>
                  </a:lnTo>
                  <a:lnTo>
                    <a:pt x="48495" y="485"/>
                  </a:lnTo>
                  <a:lnTo>
                    <a:pt x="46189" y="1603"/>
                  </a:lnTo>
                  <a:lnTo>
                    <a:pt x="28246" y="23528"/>
                  </a:lnTo>
                  <a:lnTo>
                    <a:pt x="15249" y="53471"/>
                  </a:lnTo>
                  <a:lnTo>
                    <a:pt x="4319" y="80633"/>
                  </a:lnTo>
                  <a:lnTo>
                    <a:pt x="375" y="109583"/>
                  </a:lnTo>
                  <a:lnTo>
                    <a:pt x="0" y="142150"/>
                  </a:lnTo>
                  <a:lnTo>
                    <a:pt x="2726" y="162412"/>
                  </a:lnTo>
                  <a:lnTo>
                    <a:pt x="10816" y="179884"/>
                  </a:lnTo>
                  <a:lnTo>
                    <a:pt x="35412" y="210504"/>
                  </a:lnTo>
                  <a:lnTo>
                    <a:pt x="51272" y="220838"/>
                  </a:lnTo>
                  <a:lnTo>
                    <a:pt x="69698" y="227282"/>
                  </a:lnTo>
                  <a:lnTo>
                    <a:pt x="101591" y="230117"/>
                  </a:lnTo>
                  <a:lnTo>
                    <a:pt x="130708" y="226282"/>
                  </a:lnTo>
                  <a:lnTo>
                    <a:pt x="147071" y="222294"/>
                  </a:lnTo>
                  <a:lnTo>
                    <a:pt x="160166" y="213642"/>
                  </a:lnTo>
                  <a:lnTo>
                    <a:pt x="177308" y="1967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31977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47650"/>
            <a:ext cx="8969375" cy="781050"/>
          </a:xfrm>
        </p:spPr>
        <p:txBody>
          <a:bodyPr/>
          <a:lstStyle/>
          <a:p>
            <a:r>
              <a:rPr lang="en-US" sz="3600" dirty="0" smtClean="0"/>
              <a:t>So why use an NFA and why use a DFA?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NFA more expressive power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DFA more efficient recognizer</a:t>
            </a:r>
            <a:endParaRPr lang="en-US" dirty="0"/>
          </a:p>
        </p:txBody>
      </p:sp>
      <p:sp>
        <p:nvSpPr>
          <p:cNvPr id="4" name="SMARTInkShape-3147"/>
          <p:cNvSpPr/>
          <p:nvPr/>
        </p:nvSpPr>
        <p:spPr bwMode="auto">
          <a:xfrm>
            <a:off x="521494" y="3279399"/>
            <a:ext cx="4507707" cy="78164"/>
          </a:xfrm>
          <a:custGeom>
            <a:avLst/>
            <a:gdLst/>
            <a:ahLst/>
            <a:cxnLst/>
            <a:rect l="0" t="0" r="0" b="0"/>
            <a:pathLst>
              <a:path w="4507707" h="78164">
                <a:moveTo>
                  <a:pt x="0" y="49589"/>
                </a:moveTo>
                <a:lnTo>
                  <a:pt x="6150" y="49589"/>
                </a:lnTo>
                <a:lnTo>
                  <a:pt x="12651" y="44679"/>
                </a:lnTo>
                <a:lnTo>
                  <a:pt x="40928" y="36381"/>
                </a:lnTo>
                <a:lnTo>
                  <a:pt x="74638" y="36158"/>
                </a:lnTo>
                <a:lnTo>
                  <a:pt x="107578" y="45252"/>
                </a:lnTo>
                <a:lnTo>
                  <a:pt x="141517" y="54435"/>
                </a:lnTo>
                <a:lnTo>
                  <a:pt x="170166" y="61520"/>
                </a:lnTo>
                <a:lnTo>
                  <a:pt x="204230" y="67852"/>
                </a:lnTo>
                <a:lnTo>
                  <a:pt x="230469" y="69612"/>
                </a:lnTo>
                <a:lnTo>
                  <a:pt x="258006" y="72511"/>
                </a:lnTo>
                <a:lnTo>
                  <a:pt x="287706" y="75651"/>
                </a:lnTo>
                <a:lnTo>
                  <a:pt x="322074" y="77047"/>
                </a:lnTo>
                <a:lnTo>
                  <a:pt x="340128" y="77419"/>
                </a:lnTo>
                <a:lnTo>
                  <a:pt x="358514" y="77667"/>
                </a:lnTo>
                <a:lnTo>
                  <a:pt x="377122" y="77833"/>
                </a:lnTo>
                <a:lnTo>
                  <a:pt x="396671" y="77943"/>
                </a:lnTo>
                <a:lnTo>
                  <a:pt x="416847" y="78017"/>
                </a:lnTo>
                <a:lnTo>
                  <a:pt x="437442" y="78065"/>
                </a:lnTo>
                <a:lnTo>
                  <a:pt x="459109" y="78098"/>
                </a:lnTo>
                <a:lnTo>
                  <a:pt x="481491" y="78120"/>
                </a:lnTo>
                <a:lnTo>
                  <a:pt x="504350" y="78134"/>
                </a:lnTo>
                <a:lnTo>
                  <a:pt x="528321" y="78144"/>
                </a:lnTo>
                <a:lnTo>
                  <a:pt x="553033" y="78151"/>
                </a:lnTo>
                <a:lnTo>
                  <a:pt x="578238" y="78155"/>
                </a:lnTo>
                <a:lnTo>
                  <a:pt x="604567" y="78158"/>
                </a:lnTo>
                <a:lnTo>
                  <a:pt x="631645" y="78160"/>
                </a:lnTo>
                <a:lnTo>
                  <a:pt x="659221" y="78161"/>
                </a:lnTo>
                <a:lnTo>
                  <a:pt x="687131" y="78162"/>
                </a:lnTo>
                <a:lnTo>
                  <a:pt x="715262" y="78162"/>
                </a:lnTo>
                <a:lnTo>
                  <a:pt x="743541" y="78163"/>
                </a:lnTo>
                <a:lnTo>
                  <a:pt x="772713" y="78163"/>
                </a:lnTo>
                <a:lnTo>
                  <a:pt x="802479" y="78163"/>
                </a:lnTo>
                <a:lnTo>
                  <a:pt x="832642" y="78163"/>
                </a:lnTo>
                <a:lnTo>
                  <a:pt x="863864" y="77370"/>
                </a:lnTo>
                <a:lnTo>
                  <a:pt x="895790" y="76047"/>
                </a:lnTo>
                <a:lnTo>
                  <a:pt x="928187" y="74371"/>
                </a:lnTo>
                <a:lnTo>
                  <a:pt x="961691" y="73254"/>
                </a:lnTo>
                <a:lnTo>
                  <a:pt x="995934" y="72509"/>
                </a:lnTo>
                <a:lnTo>
                  <a:pt x="1030668" y="72013"/>
                </a:lnTo>
                <a:lnTo>
                  <a:pt x="1066525" y="71682"/>
                </a:lnTo>
                <a:lnTo>
                  <a:pt x="1103129" y="71461"/>
                </a:lnTo>
                <a:lnTo>
                  <a:pt x="1140232" y="71314"/>
                </a:lnTo>
                <a:lnTo>
                  <a:pt x="1178461" y="71216"/>
                </a:lnTo>
                <a:lnTo>
                  <a:pt x="1217440" y="71150"/>
                </a:lnTo>
                <a:lnTo>
                  <a:pt x="1256921" y="71107"/>
                </a:lnTo>
                <a:lnTo>
                  <a:pt x="1296734" y="70284"/>
                </a:lnTo>
                <a:lnTo>
                  <a:pt x="1336771" y="68942"/>
                </a:lnTo>
                <a:lnTo>
                  <a:pt x="1376956" y="67253"/>
                </a:lnTo>
                <a:lnTo>
                  <a:pt x="1418033" y="66128"/>
                </a:lnTo>
                <a:lnTo>
                  <a:pt x="1459705" y="65377"/>
                </a:lnTo>
                <a:lnTo>
                  <a:pt x="1501774" y="64877"/>
                </a:lnTo>
                <a:lnTo>
                  <a:pt x="1544901" y="63749"/>
                </a:lnTo>
                <a:lnTo>
                  <a:pt x="1588734" y="62204"/>
                </a:lnTo>
                <a:lnTo>
                  <a:pt x="1633037" y="60380"/>
                </a:lnTo>
                <a:lnTo>
                  <a:pt x="1678448" y="59164"/>
                </a:lnTo>
                <a:lnTo>
                  <a:pt x="1724596" y="58353"/>
                </a:lnTo>
                <a:lnTo>
                  <a:pt x="1771237" y="57813"/>
                </a:lnTo>
                <a:lnTo>
                  <a:pt x="1818206" y="56659"/>
                </a:lnTo>
                <a:lnTo>
                  <a:pt x="1865393" y="55096"/>
                </a:lnTo>
                <a:lnTo>
                  <a:pt x="1912727" y="53260"/>
                </a:lnTo>
                <a:lnTo>
                  <a:pt x="1960951" y="51243"/>
                </a:lnTo>
                <a:lnTo>
                  <a:pt x="2009769" y="49104"/>
                </a:lnTo>
                <a:lnTo>
                  <a:pt x="2058984" y="46884"/>
                </a:lnTo>
                <a:lnTo>
                  <a:pt x="2108462" y="45404"/>
                </a:lnTo>
                <a:lnTo>
                  <a:pt x="2158116" y="44418"/>
                </a:lnTo>
                <a:lnTo>
                  <a:pt x="2207888" y="43760"/>
                </a:lnTo>
                <a:lnTo>
                  <a:pt x="2258531" y="42528"/>
                </a:lnTo>
                <a:lnTo>
                  <a:pt x="2309756" y="40913"/>
                </a:lnTo>
                <a:lnTo>
                  <a:pt x="2361369" y="39042"/>
                </a:lnTo>
                <a:lnTo>
                  <a:pt x="2413239" y="37001"/>
                </a:lnTo>
                <a:lnTo>
                  <a:pt x="2465282" y="34847"/>
                </a:lnTo>
                <a:lnTo>
                  <a:pt x="2517440" y="32617"/>
                </a:lnTo>
                <a:lnTo>
                  <a:pt x="2570468" y="30337"/>
                </a:lnTo>
                <a:lnTo>
                  <a:pt x="2624077" y="28023"/>
                </a:lnTo>
                <a:lnTo>
                  <a:pt x="2678072" y="25686"/>
                </a:lnTo>
                <a:lnTo>
                  <a:pt x="2733119" y="23335"/>
                </a:lnTo>
                <a:lnTo>
                  <a:pt x="2788867" y="20974"/>
                </a:lnTo>
                <a:lnTo>
                  <a:pt x="2845082" y="18606"/>
                </a:lnTo>
                <a:lnTo>
                  <a:pt x="2901609" y="16233"/>
                </a:lnTo>
                <a:lnTo>
                  <a:pt x="2958343" y="13858"/>
                </a:lnTo>
                <a:lnTo>
                  <a:pt x="3015216" y="11480"/>
                </a:lnTo>
                <a:lnTo>
                  <a:pt x="3072182" y="9102"/>
                </a:lnTo>
                <a:lnTo>
                  <a:pt x="3129208" y="6723"/>
                </a:lnTo>
                <a:lnTo>
                  <a:pt x="3186276" y="4342"/>
                </a:lnTo>
                <a:lnTo>
                  <a:pt x="3242578" y="2756"/>
                </a:lnTo>
                <a:lnTo>
                  <a:pt x="3298369" y="1698"/>
                </a:lnTo>
                <a:lnTo>
                  <a:pt x="3353819" y="993"/>
                </a:lnTo>
                <a:lnTo>
                  <a:pt x="3409835" y="523"/>
                </a:lnTo>
                <a:lnTo>
                  <a:pt x="3466230" y="209"/>
                </a:lnTo>
                <a:lnTo>
                  <a:pt x="3522876" y="0"/>
                </a:lnTo>
                <a:lnTo>
                  <a:pt x="3578896" y="655"/>
                </a:lnTo>
                <a:lnTo>
                  <a:pt x="3634500" y="1884"/>
                </a:lnTo>
                <a:lnTo>
                  <a:pt x="3689825" y="3498"/>
                </a:lnTo>
                <a:lnTo>
                  <a:pt x="3744170" y="5368"/>
                </a:lnTo>
                <a:lnTo>
                  <a:pt x="3797864" y="7408"/>
                </a:lnTo>
                <a:lnTo>
                  <a:pt x="3851122" y="9562"/>
                </a:lnTo>
                <a:lnTo>
                  <a:pt x="3902502" y="10998"/>
                </a:lnTo>
                <a:lnTo>
                  <a:pt x="3952630" y="11955"/>
                </a:lnTo>
                <a:lnTo>
                  <a:pt x="4001924" y="12593"/>
                </a:lnTo>
                <a:lnTo>
                  <a:pt x="4050662" y="13812"/>
                </a:lnTo>
                <a:lnTo>
                  <a:pt x="4099029" y="15419"/>
                </a:lnTo>
                <a:lnTo>
                  <a:pt x="4147148" y="17284"/>
                </a:lnTo>
                <a:lnTo>
                  <a:pt x="4191928" y="19321"/>
                </a:lnTo>
                <a:lnTo>
                  <a:pt x="4234481" y="21473"/>
                </a:lnTo>
                <a:lnTo>
                  <a:pt x="4275550" y="23701"/>
                </a:lnTo>
                <a:lnTo>
                  <a:pt x="4312454" y="25980"/>
                </a:lnTo>
                <a:lnTo>
                  <a:pt x="4346582" y="28293"/>
                </a:lnTo>
                <a:lnTo>
                  <a:pt x="4378859" y="30629"/>
                </a:lnTo>
                <a:lnTo>
                  <a:pt x="4407520" y="30599"/>
                </a:lnTo>
                <a:lnTo>
                  <a:pt x="4433772" y="28991"/>
                </a:lnTo>
                <a:lnTo>
                  <a:pt x="4458417" y="26332"/>
                </a:lnTo>
                <a:lnTo>
                  <a:pt x="4507706" y="2101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3148"/>
          <p:cNvSpPr/>
          <p:nvPr/>
        </p:nvSpPr>
        <p:spPr bwMode="auto">
          <a:xfrm>
            <a:off x="678656" y="1685925"/>
            <a:ext cx="4121945" cy="107157"/>
          </a:xfrm>
          <a:custGeom>
            <a:avLst/>
            <a:gdLst/>
            <a:ahLst/>
            <a:cxnLst/>
            <a:rect l="0" t="0" r="0" b="0"/>
            <a:pathLst>
              <a:path w="4121945" h="107157">
                <a:moveTo>
                  <a:pt x="0" y="0"/>
                </a:moveTo>
                <a:lnTo>
                  <a:pt x="31227" y="0"/>
                </a:lnTo>
                <a:lnTo>
                  <a:pt x="64643" y="2117"/>
                </a:lnTo>
                <a:lnTo>
                  <a:pt x="96730" y="6151"/>
                </a:lnTo>
                <a:lnTo>
                  <a:pt x="128056" y="10642"/>
                </a:lnTo>
                <a:lnTo>
                  <a:pt x="162473" y="13207"/>
                </a:lnTo>
                <a:lnTo>
                  <a:pt x="190215" y="15924"/>
                </a:lnTo>
                <a:lnTo>
                  <a:pt x="221065" y="19777"/>
                </a:lnTo>
                <a:lnTo>
                  <a:pt x="253297" y="24136"/>
                </a:lnTo>
                <a:lnTo>
                  <a:pt x="286143" y="26602"/>
                </a:lnTo>
                <a:lnTo>
                  <a:pt x="320850" y="27698"/>
                </a:lnTo>
                <a:lnTo>
                  <a:pt x="340106" y="27990"/>
                </a:lnTo>
                <a:lnTo>
                  <a:pt x="360088" y="28185"/>
                </a:lnTo>
                <a:lnTo>
                  <a:pt x="380552" y="28315"/>
                </a:lnTo>
                <a:lnTo>
                  <a:pt x="401339" y="28402"/>
                </a:lnTo>
                <a:lnTo>
                  <a:pt x="422341" y="28460"/>
                </a:lnTo>
                <a:lnTo>
                  <a:pt x="444279" y="27704"/>
                </a:lnTo>
                <a:lnTo>
                  <a:pt x="466842" y="26407"/>
                </a:lnTo>
                <a:lnTo>
                  <a:pt x="489822" y="24748"/>
                </a:lnTo>
                <a:lnTo>
                  <a:pt x="513079" y="23643"/>
                </a:lnTo>
                <a:lnTo>
                  <a:pt x="536522" y="22906"/>
                </a:lnTo>
                <a:lnTo>
                  <a:pt x="560088" y="22414"/>
                </a:lnTo>
                <a:lnTo>
                  <a:pt x="583736" y="21293"/>
                </a:lnTo>
                <a:lnTo>
                  <a:pt x="607438" y="19752"/>
                </a:lnTo>
                <a:lnTo>
                  <a:pt x="631178" y="17930"/>
                </a:lnTo>
                <a:lnTo>
                  <a:pt x="656529" y="16716"/>
                </a:lnTo>
                <a:lnTo>
                  <a:pt x="682955" y="15906"/>
                </a:lnTo>
                <a:lnTo>
                  <a:pt x="710097" y="15367"/>
                </a:lnTo>
                <a:lnTo>
                  <a:pt x="737717" y="15007"/>
                </a:lnTo>
                <a:lnTo>
                  <a:pt x="765655" y="14767"/>
                </a:lnTo>
                <a:lnTo>
                  <a:pt x="793806" y="14607"/>
                </a:lnTo>
                <a:lnTo>
                  <a:pt x="822098" y="14501"/>
                </a:lnTo>
                <a:lnTo>
                  <a:pt x="850484" y="14430"/>
                </a:lnTo>
                <a:lnTo>
                  <a:pt x="878933" y="14382"/>
                </a:lnTo>
                <a:lnTo>
                  <a:pt x="909012" y="14351"/>
                </a:lnTo>
                <a:lnTo>
                  <a:pt x="940177" y="14330"/>
                </a:lnTo>
                <a:lnTo>
                  <a:pt x="972066" y="14316"/>
                </a:lnTo>
                <a:lnTo>
                  <a:pt x="1004438" y="14306"/>
                </a:lnTo>
                <a:lnTo>
                  <a:pt x="1037132" y="14300"/>
                </a:lnTo>
                <a:lnTo>
                  <a:pt x="1070040" y="14296"/>
                </a:lnTo>
                <a:lnTo>
                  <a:pt x="1103091" y="14293"/>
                </a:lnTo>
                <a:lnTo>
                  <a:pt x="1136238" y="14291"/>
                </a:lnTo>
                <a:lnTo>
                  <a:pt x="1169448" y="14290"/>
                </a:lnTo>
                <a:lnTo>
                  <a:pt x="1203495" y="14289"/>
                </a:lnTo>
                <a:lnTo>
                  <a:pt x="1238099" y="14289"/>
                </a:lnTo>
                <a:lnTo>
                  <a:pt x="1273074" y="14288"/>
                </a:lnTo>
                <a:lnTo>
                  <a:pt x="1309091" y="14288"/>
                </a:lnTo>
                <a:lnTo>
                  <a:pt x="1345803" y="14288"/>
                </a:lnTo>
                <a:lnTo>
                  <a:pt x="1382977" y="14288"/>
                </a:lnTo>
                <a:lnTo>
                  <a:pt x="1420460" y="13494"/>
                </a:lnTo>
                <a:lnTo>
                  <a:pt x="1458148" y="12171"/>
                </a:lnTo>
                <a:lnTo>
                  <a:pt x="1495974" y="10495"/>
                </a:lnTo>
                <a:lnTo>
                  <a:pt x="1533891" y="9378"/>
                </a:lnTo>
                <a:lnTo>
                  <a:pt x="1571869" y="8633"/>
                </a:lnTo>
                <a:lnTo>
                  <a:pt x="1609888" y="8137"/>
                </a:lnTo>
                <a:lnTo>
                  <a:pt x="1648727" y="7806"/>
                </a:lnTo>
                <a:lnTo>
                  <a:pt x="1688114" y="7585"/>
                </a:lnTo>
                <a:lnTo>
                  <a:pt x="1727866" y="7438"/>
                </a:lnTo>
                <a:lnTo>
                  <a:pt x="1768654" y="7340"/>
                </a:lnTo>
                <a:lnTo>
                  <a:pt x="1810134" y="7275"/>
                </a:lnTo>
                <a:lnTo>
                  <a:pt x="1852075" y="7231"/>
                </a:lnTo>
                <a:lnTo>
                  <a:pt x="1894323" y="6408"/>
                </a:lnTo>
                <a:lnTo>
                  <a:pt x="1936776" y="5066"/>
                </a:lnTo>
                <a:lnTo>
                  <a:pt x="1979365" y="3377"/>
                </a:lnTo>
                <a:lnTo>
                  <a:pt x="2022046" y="2251"/>
                </a:lnTo>
                <a:lnTo>
                  <a:pt x="2064787" y="1501"/>
                </a:lnTo>
                <a:lnTo>
                  <a:pt x="2107569" y="1001"/>
                </a:lnTo>
                <a:lnTo>
                  <a:pt x="2150377" y="667"/>
                </a:lnTo>
                <a:lnTo>
                  <a:pt x="2193203" y="445"/>
                </a:lnTo>
                <a:lnTo>
                  <a:pt x="2236042" y="296"/>
                </a:lnTo>
                <a:lnTo>
                  <a:pt x="2278888" y="198"/>
                </a:lnTo>
                <a:lnTo>
                  <a:pt x="2321740" y="132"/>
                </a:lnTo>
                <a:lnTo>
                  <a:pt x="2364596" y="88"/>
                </a:lnTo>
                <a:lnTo>
                  <a:pt x="2408247" y="852"/>
                </a:lnTo>
                <a:lnTo>
                  <a:pt x="2452429" y="2156"/>
                </a:lnTo>
                <a:lnTo>
                  <a:pt x="2496966" y="3818"/>
                </a:lnTo>
                <a:lnTo>
                  <a:pt x="2540944" y="4927"/>
                </a:lnTo>
                <a:lnTo>
                  <a:pt x="2584550" y="5666"/>
                </a:lnTo>
                <a:lnTo>
                  <a:pt x="2627908" y="6158"/>
                </a:lnTo>
                <a:lnTo>
                  <a:pt x="2671895" y="6487"/>
                </a:lnTo>
                <a:lnTo>
                  <a:pt x="2716301" y="6706"/>
                </a:lnTo>
                <a:lnTo>
                  <a:pt x="2760986" y="6852"/>
                </a:lnTo>
                <a:lnTo>
                  <a:pt x="2805064" y="7743"/>
                </a:lnTo>
                <a:lnTo>
                  <a:pt x="2848736" y="9131"/>
                </a:lnTo>
                <a:lnTo>
                  <a:pt x="2892139" y="10850"/>
                </a:lnTo>
                <a:lnTo>
                  <a:pt x="2935361" y="11996"/>
                </a:lnTo>
                <a:lnTo>
                  <a:pt x="2978464" y="12759"/>
                </a:lnTo>
                <a:lnTo>
                  <a:pt x="3021486" y="13269"/>
                </a:lnTo>
                <a:lnTo>
                  <a:pt x="3064456" y="14402"/>
                </a:lnTo>
                <a:lnTo>
                  <a:pt x="3107389" y="15951"/>
                </a:lnTo>
                <a:lnTo>
                  <a:pt x="3150299" y="17778"/>
                </a:lnTo>
                <a:lnTo>
                  <a:pt x="3192400" y="19789"/>
                </a:lnTo>
                <a:lnTo>
                  <a:pt x="3233960" y="21924"/>
                </a:lnTo>
                <a:lnTo>
                  <a:pt x="3275161" y="24141"/>
                </a:lnTo>
                <a:lnTo>
                  <a:pt x="3316122" y="26413"/>
                </a:lnTo>
                <a:lnTo>
                  <a:pt x="3356923" y="28721"/>
                </a:lnTo>
                <a:lnTo>
                  <a:pt x="3397618" y="31054"/>
                </a:lnTo>
                <a:lnTo>
                  <a:pt x="3437447" y="33402"/>
                </a:lnTo>
                <a:lnTo>
                  <a:pt x="3476700" y="35762"/>
                </a:lnTo>
                <a:lnTo>
                  <a:pt x="3515569" y="38129"/>
                </a:lnTo>
                <a:lnTo>
                  <a:pt x="3552594" y="40500"/>
                </a:lnTo>
                <a:lnTo>
                  <a:pt x="3588390" y="42875"/>
                </a:lnTo>
                <a:lnTo>
                  <a:pt x="3623366" y="45252"/>
                </a:lnTo>
                <a:lnTo>
                  <a:pt x="3657796" y="47631"/>
                </a:lnTo>
                <a:lnTo>
                  <a:pt x="3691862" y="50010"/>
                </a:lnTo>
                <a:lnTo>
                  <a:pt x="3725685" y="52390"/>
                </a:lnTo>
                <a:lnTo>
                  <a:pt x="3758553" y="54770"/>
                </a:lnTo>
                <a:lnTo>
                  <a:pt x="3790783" y="57151"/>
                </a:lnTo>
                <a:lnTo>
                  <a:pt x="3822589" y="59532"/>
                </a:lnTo>
                <a:lnTo>
                  <a:pt x="3852524" y="62707"/>
                </a:lnTo>
                <a:lnTo>
                  <a:pt x="3881212" y="66411"/>
                </a:lnTo>
                <a:lnTo>
                  <a:pt x="3909068" y="70467"/>
                </a:lnTo>
                <a:lnTo>
                  <a:pt x="3934783" y="73966"/>
                </a:lnTo>
                <a:lnTo>
                  <a:pt x="3959070" y="77092"/>
                </a:lnTo>
                <a:lnTo>
                  <a:pt x="3982405" y="79970"/>
                </a:lnTo>
                <a:lnTo>
                  <a:pt x="4003518" y="82682"/>
                </a:lnTo>
                <a:lnTo>
                  <a:pt x="4023150" y="85284"/>
                </a:lnTo>
                <a:lnTo>
                  <a:pt x="4041794" y="87812"/>
                </a:lnTo>
                <a:lnTo>
                  <a:pt x="4075209" y="94855"/>
                </a:lnTo>
                <a:lnTo>
                  <a:pt x="4121944" y="10715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5" name="SMARTInkShape-Group650"/>
          <p:cNvGrpSpPr/>
          <p:nvPr/>
        </p:nvGrpSpPr>
        <p:grpSpPr>
          <a:xfrm>
            <a:off x="5357815" y="1251236"/>
            <a:ext cx="1759448" cy="339757"/>
            <a:chOff x="5357815" y="1251236"/>
            <a:chExt cx="1759448" cy="339757"/>
          </a:xfrm>
        </p:grpSpPr>
        <p:sp>
          <p:nvSpPr>
            <p:cNvPr id="6" name="SMARTInkShape-3149"/>
            <p:cNvSpPr/>
            <p:nvPr/>
          </p:nvSpPr>
          <p:spPr bwMode="auto">
            <a:xfrm>
              <a:off x="6672265" y="1265159"/>
              <a:ext cx="444998" cy="261816"/>
            </a:xfrm>
            <a:custGeom>
              <a:avLst/>
              <a:gdLst/>
              <a:ahLst/>
              <a:cxnLst/>
              <a:rect l="0" t="0" r="0" b="0"/>
              <a:pathLst>
                <a:path w="444998" h="261816">
                  <a:moveTo>
                    <a:pt x="21429" y="127872"/>
                  </a:moveTo>
                  <a:lnTo>
                    <a:pt x="15725" y="134369"/>
                  </a:lnTo>
                  <a:lnTo>
                    <a:pt x="10037" y="145760"/>
                  </a:lnTo>
                  <a:lnTo>
                    <a:pt x="2486" y="178926"/>
                  </a:lnTo>
                  <a:lnTo>
                    <a:pt x="325" y="209943"/>
                  </a:lnTo>
                  <a:lnTo>
                    <a:pt x="6" y="244102"/>
                  </a:lnTo>
                  <a:lnTo>
                    <a:pt x="0" y="247771"/>
                  </a:lnTo>
                  <a:lnTo>
                    <a:pt x="793" y="247492"/>
                  </a:lnTo>
                  <a:lnTo>
                    <a:pt x="13733" y="235445"/>
                  </a:lnTo>
                  <a:lnTo>
                    <a:pt x="38073" y="203451"/>
                  </a:lnTo>
                  <a:lnTo>
                    <a:pt x="57172" y="171553"/>
                  </a:lnTo>
                  <a:lnTo>
                    <a:pt x="74663" y="139357"/>
                  </a:lnTo>
                  <a:lnTo>
                    <a:pt x="77805" y="130141"/>
                  </a:lnTo>
                  <a:lnTo>
                    <a:pt x="78235" y="133114"/>
                  </a:lnTo>
                  <a:lnTo>
                    <a:pt x="78349" y="136129"/>
                  </a:lnTo>
                  <a:lnTo>
                    <a:pt x="66257" y="171460"/>
                  </a:lnTo>
                  <a:lnTo>
                    <a:pt x="59770" y="204362"/>
                  </a:lnTo>
                  <a:lnTo>
                    <a:pt x="57493" y="238104"/>
                  </a:lnTo>
                  <a:lnTo>
                    <a:pt x="59418" y="246450"/>
                  </a:lnTo>
                  <a:lnTo>
                    <a:pt x="61043" y="249786"/>
                  </a:lnTo>
                  <a:lnTo>
                    <a:pt x="63713" y="252011"/>
                  </a:lnTo>
                  <a:lnTo>
                    <a:pt x="70913" y="254483"/>
                  </a:lnTo>
                  <a:lnTo>
                    <a:pt x="79405" y="253464"/>
                  </a:lnTo>
                  <a:lnTo>
                    <a:pt x="88471" y="249572"/>
                  </a:lnTo>
                  <a:lnTo>
                    <a:pt x="103294" y="236868"/>
                  </a:lnTo>
                  <a:lnTo>
                    <a:pt x="129234" y="202819"/>
                  </a:lnTo>
                  <a:lnTo>
                    <a:pt x="150208" y="169658"/>
                  </a:lnTo>
                  <a:lnTo>
                    <a:pt x="163595" y="145650"/>
                  </a:lnTo>
                  <a:lnTo>
                    <a:pt x="174836" y="119105"/>
                  </a:lnTo>
                  <a:lnTo>
                    <a:pt x="185125" y="93548"/>
                  </a:lnTo>
                  <a:lnTo>
                    <a:pt x="197725" y="58965"/>
                  </a:lnTo>
                  <a:lnTo>
                    <a:pt x="206486" y="30726"/>
                  </a:lnTo>
                  <a:lnTo>
                    <a:pt x="212764" y="7436"/>
                  </a:lnTo>
                  <a:lnTo>
                    <a:pt x="212485" y="4719"/>
                  </a:lnTo>
                  <a:lnTo>
                    <a:pt x="211506" y="2907"/>
                  </a:lnTo>
                  <a:lnTo>
                    <a:pt x="210060" y="1700"/>
                  </a:lnTo>
                  <a:lnTo>
                    <a:pt x="200439" y="0"/>
                  </a:lnTo>
                  <a:lnTo>
                    <a:pt x="192005" y="3836"/>
                  </a:lnTo>
                  <a:lnTo>
                    <a:pt x="173656" y="19234"/>
                  </a:lnTo>
                  <a:lnTo>
                    <a:pt x="159490" y="40473"/>
                  </a:lnTo>
                  <a:lnTo>
                    <a:pt x="149031" y="70667"/>
                  </a:lnTo>
                  <a:lnTo>
                    <a:pt x="144697" y="104749"/>
                  </a:lnTo>
                  <a:lnTo>
                    <a:pt x="143414" y="136190"/>
                  </a:lnTo>
                  <a:lnTo>
                    <a:pt x="146825" y="169407"/>
                  </a:lnTo>
                  <a:lnTo>
                    <a:pt x="152863" y="200592"/>
                  </a:lnTo>
                  <a:lnTo>
                    <a:pt x="161600" y="216019"/>
                  </a:lnTo>
                  <a:lnTo>
                    <a:pt x="182820" y="238858"/>
                  </a:lnTo>
                  <a:lnTo>
                    <a:pt x="205067" y="250010"/>
                  </a:lnTo>
                  <a:lnTo>
                    <a:pt x="220521" y="251476"/>
                  </a:lnTo>
                  <a:lnTo>
                    <a:pt x="249845" y="245950"/>
                  </a:lnTo>
                  <a:lnTo>
                    <a:pt x="271406" y="235707"/>
                  </a:lnTo>
                  <a:lnTo>
                    <a:pt x="283607" y="222895"/>
                  </a:lnTo>
                  <a:lnTo>
                    <a:pt x="304375" y="192591"/>
                  </a:lnTo>
                  <a:lnTo>
                    <a:pt x="318666" y="160737"/>
                  </a:lnTo>
                  <a:lnTo>
                    <a:pt x="320914" y="151562"/>
                  </a:lnTo>
                  <a:lnTo>
                    <a:pt x="321097" y="151603"/>
                  </a:lnTo>
                  <a:lnTo>
                    <a:pt x="321302" y="153765"/>
                  </a:lnTo>
                  <a:lnTo>
                    <a:pt x="308478" y="186363"/>
                  </a:lnTo>
                  <a:lnTo>
                    <a:pt x="296441" y="211745"/>
                  </a:lnTo>
                  <a:lnTo>
                    <a:pt x="293592" y="232282"/>
                  </a:lnTo>
                  <a:lnTo>
                    <a:pt x="295320" y="239893"/>
                  </a:lnTo>
                  <a:lnTo>
                    <a:pt x="296892" y="243034"/>
                  </a:lnTo>
                  <a:lnTo>
                    <a:pt x="302871" y="248641"/>
                  </a:lnTo>
                  <a:lnTo>
                    <a:pt x="306688" y="251247"/>
                  </a:lnTo>
                  <a:lnTo>
                    <a:pt x="317280" y="252026"/>
                  </a:lnTo>
                  <a:lnTo>
                    <a:pt x="351224" y="243970"/>
                  </a:lnTo>
                  <a:lnTo>
                    <a:pt x="384347" y="232796"/>
                  </a:lnTo>
                  <a:lnTo>
                    <a:pt x="414056" y="219330"/>
                  </a:lnTo>
                  <a:lnTo>
                    <a:pt x="431891" y="215296"/>
                  </a:lnTo>
                  <a:lnTo>
                    <a:pt x="440130" y="216469"/>
                  </a:lnTo>
                  <a:lnTo>
                    <a:pt x="443438" y="217893"/>
                  </a:lnTo>
                  <a:lnTo>
                    <a:pt x="444849" y="219636"/>
                  </a:lnTo>
                  <a:lnTo>
                    <a:pt x="444997" y="221592"/>
                  </a:lnTo>
                  <a:lnTo>
                    <a:pt x="439530" y="234227"/>
                  </a:lnTo>
                  <a:lnTo>
                    <a:pt x="425504" y="247403"/>
                  </a:lnTo>
                  <a:lnTo>
                    <a:pt x="410059" y="257569"/>
                  </a:lnTo>
                  <a:lnTo>
                    <a:pt x="387845" y="261815"/>
                  </a:lnTo>
                  <a:lnTo>
                    <a:pt x="364946" y="259281"/>
                  </a:lnTo>
                  <a:lnTo>
                    <a:pt x="335496" y="249711"/>
                  </a:lnTo>
                  <a:lnTo>
                    <a:pt x="301634" y="233029"/>
                  </a:lnTo>
                  <a:lnTo>
                    <a:pt x="276140" y="215619"/>
                  </a:lnTo>
                  <a:lnTo>
                    <a:pt x="235741" y="1850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3150"/>
            <p:cNvSpPr/>
            <p:nvPr/>
          </p:nvSpPr>
          <p:spPr bwMode="auto">
            <a:xfrm>
              <a:off x="6422231" y="1385888"/>
              <a:ext cx="235745" cy="35719"/>
            </a:xfrm>
            <a:custGeom>
              <a:avLst/>
              <a:gdLst/>
              <a:ahLst/>
              <a:cxnLst/>
              <a:rect l="0" t="0" r="0" b="0"/>
              <a:pathLst>
                <a:path w="235745" h="35719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2132" y="14783"/>
                  </a:lnTo>
                  <a:lnTo>
                    <a:pt x="67378" y="20118"/>
                  </a:lnTo>
                  <a:lnTo>
                    <a:pt x="103043" y="24834"/>
                  </a:lnTo>
                  <a:lnTo>
                    <a:pt x="129934" y="26912"/>
                  </a:lnTo>
                  <a:lnTo>
                    <a:pt x="156967" y="28629"/>
                  </a:lnTo>
                  <a:lnTo>
                    <a:pt x="182211" y="32039"/>
                  </a:lnTo>
                  <a:lnTo>
                    <a:pt x="214944" y="34628"/>
                  </a:lnTo>
                  <a:lnTo>
                    <a:pt x="235744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3151"/>
            <p:cNvSpPr/>
            <p:nvPr/>
          </p:nvSpPr>
          <p:spPr bwMode="auto">
            <a:xfrm>
              <a:off x="6515100" y="1261186"/>
              <a:ext cx="55722" cy="269600"/>
            </a:xfrm>
            <a:custGeom>
              <a:avLst/>
              <a:gdLst/>
              <a:ahLst/>
              <a:cxnLst/>
              <a:rect l="0" t="0" r="0" b="0"/>
              <a:pathLst>
                <a:path w="55722" h="269600">
                  <a:moveTo>
                    <a:pt x="42863" y="17545"/>
                  </a:moveTo>
                  <a:lnTo>
                    <a:pt x="39070" y="17545"/>
                  </a:lnTo>
                  <a:lnTo>
                    <a:pt x="35092" y="15429"/>
                  </a:lnTo>
                  <a:lnTo>
                    <a:pt x="17438" y="0"/>
                  </a:lnTo>
                  <a:lnTo>
                    <a:pt x="16388" y="292"/>
                  </a:lnTo>
                  <a:lnTo>
                    <a:pt x="15688" y="1281"/>
                  </a:lnTo>
                  <a:lnTo>
                    <a:pt x="14703" y="6464"/>
                  </a:lnTo>
                  <a:lnTo>
                    <a:pt x="20475" y="39885"/>
                  </a:lnTo>
                  <a:lnTo>
                    <a:pt x="28732" y="68262"/>
                  </a:lnTo>
                  <a:lnTo>
                    <a:pt x="37441" y="101805"/>
                  </a:lnTo>
                  <a:lnTo>
                    <a:pt x="42569" y="127225"/>
                  </a:lnTo>
                  <a:lnTo>
                    <a:pt x="47495" y="153604"/>
                  </a:lnTo>
                  <a:lnTo>
                    <a:pt x="52329" y="178558"/>
                  </a:lnTo>
                  <a:lnTo>
                    <a:pt x="55721" y="211126"/>
                  </a:lnTo>
                  <a:lnTo>
                    <a:pt x="51958" y="244079"/>
                  </a:lnTo>
                  <a:lnTo>
                    <a:pt x="50264" y="267961"/>
                  </a:lnTo>
                  <a:lnTo>
                    <a:pt x="49384" y="269420"/>
                  </a:lnTo>
                  <a:lnTo>
                    <a:pt x="48004" y="269599"/>
                  </a:lnTo>
                  <a:lnTo>
                    <a:pt x="44354" y="267682"/>
                  </a:lnTo>
                  <a:lnTo>
                    <a:pt x="40086" y="264184"/>
                  </a:lnTo>
                  <a:lnTo>
                    <a:pt x="26406" y="235497"/>
                  </a:lnTo>
                  <a:lnTo>
                    <a:pt x="9096" y="200209"/>
                  </a:lnTo>
                  <a:lnTo>
                    <a:pt x="0" y="1818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3152"/>
            <p:cNvSpPr/>
            <p:nvPr/>
          </p:nvSpPr>
          <p:spPr bwMode="auto">
            <a:xfrm>
              <a:off x="6765131" y="1264444"/>
              <a:ext cx="242889" cy="14288"/>
            </a:xfrm>
            <a:custGeom>
              <a:avLst/>
              <a:gdLst/>
              <a:ahLst/>
              <a:cxnLst/>
              <a:rect l="0" t="0" r="0" b="0"/>
              <a:pathLst>
                <a:path w="242889" h="14288">
                  <a:moveTo>
                    <a:pt x="0" y="14287"/>
                  </a:moveTo>
                  <a:lnTo>
                    <a:pt x="7584" y="10495"/>
                  </a:lnTo>
                  <a:lnTo>
                    <a:pt x="42274" y="7805"/>
                  </a:lnTo>
                  <a:lnTo>
                    <a:pt x="67207" y="7438"/>
                  </a:lnTo>
                  <a:lnTo>
                    <a:pt x="94163" y="7274"/>
                  </a:lnTo>
                  <a:lnTo>
                    <a:pt x="122019" y="7202"/>
                  </a:lnTo>
                  <a:lnTo>
                    <a:pt x="150275" y="7169"/>
                  </a:lnTo>
                  <a:lnTo>
                    <a:pt x="185373" y="7151"/>
                  </a:lnTo>
                  <a:lnTo>
                    <a:pt x="215880" y="7146"/>
                  </a:lnTo>
                  <a:lnTo>
                    <a:pt x="229032" y="5028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3153"/>
            <p:cNvSpPr/>
            <p:nvPr/>
          </p:nvSpPr>
          <p:spPr bwMode="auto">
            <a:xfrm>
              <a:off x="5357815" y="1251236"/>
              <a:ext cx="21430" cy="336671"/>
            </a:xfrm>
            <a:custGeom>
              <a:avLst/>
              <a:gdLst/>
              <a:ahLst/>
              <a:cxnLst/>
              <a:rect l="0" t="0" r="0" b="0"/>
              <a:pathLst>
                <a:path w="21430" h="336671">
                  <a:moveTo>
                    <a:pt x="21429" y="13208"/>
                  </a:moveTo>
                  <a:lnTo>
                    <a:pt x="15278" y="7057"/>
                  </a:lnTo>
                  <a:lnTo>
                    <a:pt x="14579" y="2566"/>
                  </a:lnTo>
                  <a:lnTo>
                    <a:pt x="13687" y="1351"/>
                  </a:lnTo>
                  <a:lnTo>
                    <a:pt x="10580" y="0"/>
                  </a:lnTo>
                  <a:lnTo>
                    <a:pt x="9433" y="434"/>
                  </a:lnTo>
                  <a:lnTo>
                    <a:pt x="8670" y="1517"/>
                  </a:lnTo>
                  <a:lnTo>
                    <a:pt x="7594" y="6833"/>
                  </a:lnTo>
                  <a:lnTo>
                    <a:pt x="5064" y="38078"/>
                  </a:lnTo>
                  <a:lnTo>
                    <a:pt x="1499" y="68466"/>
                  </a:lnTo>
                  <a:lnTo>
                    <a:pt x="665" y="93330"/>
                  </a:lnTo>
                  <a:lnTo>
                    <a:pt x="294" y="117609"/>
                  </a:lnTo>
                  <a:lnTo>
                    <a:pt x="129" y="145862"/>
                  </a:lnTo>
                  <a:lnTo>
                    <a:pt x="56" y="176147"/>
                  </a:lnTo>
                  <a:lnTo>
                    <a:pt x="24" y="205481"/>
                  </a:lnTo>
                  <a:lnTo>
                    <a:pt x="5" y="241187"/>
                  </a:lnTo>
                  <a:lnTo>
                    <a:pt x="0" y="275667"/>
                  </a:lnTo>
                  <a:lnTo>
                    <a:pt x="4908" y="310673"/>
                  </a:lnTo>
                  <a:lnTo>
                    <a:pt x="7273" y="327653"/>
                  </a:lnTo>
                  <a:lnTo>
                    <a:pt x="10639" y="334994"/>
                  </a:lnTo>
                  <a:lnTo>
                    <a:pt x="11855" y="336476"/>
                  </a:lnTo>
                  <a:lnTo>
                    <a:pt x="12665" y="336670"/>
                  </a:lnTo>
                  <a:lnTo>
                    <a:pt x="21429" y="3203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3154"/>
            <p:cNvSpPr/>
            <p:nvPr/>
          </p:nvSpPr>
          <p:spPr bwMode="auto">
            <a:xfrm>
              <a:off x="5422106" y="1459142"/>
              <a:ext cx="200026" cy="131851"/>
            </a:xfrm>
            <a:custGeom>
              <a:avLst/>
              <a:gdLst/>
              <a:ahLst/>
              <a:cxnLst/>
              <a:rect l="0" t="0" r="0" b="0"/>
              <a:pathLst>
                <a:path w="200026" h="131851">
                  <a:moveTo>
                    <a:pt x="0" y="33902"/>
                  </a:moveTo>
                  <a:lnTo>
                    <a:pt x="0" y="37694"/>
                  </a:lnTo>
                  <a:lnTo>
                    <a:pt x="2117" y="41673"/>
                  </a:lnTo>
                  <a:lnTo>
                    <a:pt x="9943" y="50694"/>
                  </a:lnTo>
                  <a:lnTo>
                    <a:pt x="14473" y="53271"/>
                  </a:lnTo>
                  <a:lnTo>
                    <a:pt x="44703" y="61363"/>
                  </a:lnTo>
                  <a:lnTo>
                    <a:pt x="61047" y="58354"/>
                  </a:lnTo>
                  <a:lnTo>
                    <a:pt x="80792" y="49433"/>
                  </a:lnTo>
                  <a:lnTo>
                    <a:pt x="94406" y="37622"/>
                  </a:lnTo>
                  <a:lnTo>
                    <a:pt x="100960" y="28676"/>
                  </a:lnTo>
                  <a:lnTo>
                    <a:pt x="104402" y="19408"/>
                  </a:lnTo>
                  <a:lnTo>
                    <a:pt x="105321" y="14714"/>
                  </a:lnTo>
                  <a:lnTo>
                    <a:pt x="104223" y="7382"/>
                  </a:lnTo>
                  <a:lnTo>
                    <a:pt x="102820" y="4316"/>
                  </a:lnTo>
                  <a:lnTo>
                    <a:pt x="101091" y="2272"/>
                  </a:lnTo>
                  <a:lnTo>
                    <a:pt x="97052" y="0"/>
                  </a:lnTo>
                  <a:lnTo>
                    <a:pt x="78939" y="6306"/>
                  </a:lnTo>
                  <a:lnTo>
                    <a:pt x="61048" y="22021"/>
                  </a:lnTo>
                  <a:lnTo>
                    <a:pt x="49486" y="41759"/>
                  </a:lnTo>
                  <a:lnTo>
                    <a:pt x="44825" y="66480"/>
                  </a:lnTo>
                  <a:lnTo>
                    <a:pt x="47237" y="93914"/>
                  </a:lnTo>
                  <a:lnTo>
                    <a:pt x="53009" y="108463"/>
                  </a:lnTo>
                  <a:lnTo>
                    <a:pt x="60866" y="119428"/>
                  </a:lnTo>
                  <a:lnTo>
                    <a:pt x="69649" y="126947"/>
                  </a:lnTo>
                  <a:lnTo>
                    <a:pt x="83078" y="130818"/>
                  </a:lnTo>
                  <a:lnTo>
                    <a:pt x="91105" y="131850"/>
                  </a:lnTo>
                  <a:lnTo>
                    <a:pt x="117570" y="125718"/>
                  </a:lnTo>
                  <a:lnTo>
                    <a:pt x="149312" y="113847"/>
                  </a:lnTo>
                  <a:lnTo>
                    <a:pt x="180060" y="92691"/>
                  </a:lnTo>
                  <a:lnTo>
                    <a:pt x="200025" y="767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3155"/>
            <p:cNvSpPr/>
            <p:nvPr/>
          </p:nvSpPr>
          <p:spPr bwMode="auto">
            <a:xfrm>
              <a:off x="5631536" y="1400175"/>
              <a:ext cx="107814" cy="157127"/>
            </a:xfrm>
            <a:custGeom>
              <a:avLst/>
              <a:gdLst/>
              <a:ahLst/>
              <a:cxnLst/>
              <a:rect l="0" t="0" r="0" b="0"/>
              <a:pathLst>
                <a:path w="107814" h="157127">
                  <a:moveTo>
                    <a:pt x="62033" y="0"/>
                  </a:moveTo>
                  <a:lnTo>
                    <a:pt x="62033" y="6850"/>
                  </a:lnTo>
                  <a:lnTo>
                    <a:pt x="50642" y="19311"/>
                  </a:lnTo>
                  <a:lnTo>
                    <a:pt x="49032" y="23929"/>
                  </a:lnTo>
                  <a:lnTo>
                    <a:pt x="47795" y="59457"/>
                  </a:lnTo>
                  <a:lnTo>
                    <a:pt x="47779" y="65832"/>
                  </a:lnTo>
                  <a:lnTo>
                    <a:pt x="51993" y="77148"/>
                  </a:lnTo>
                  <a:lnTo>
                    <a:pt x="75181" y="105684"/>
                  </a:lnTo>
                  <a:lnTo>
                    <a:pt x="88595" y="115539"/>
                  </a:lnTo>
                  <a:lnTo>
                    <a:pt x="101646" y="121865"/>
                  </a:lnTo>
                  <a:lnTo>
                    <a:pt x="106890" y="128510"/>
                  </a:lnTo>
                  <a:lnTo>
                    <a:pt x="107813" y="130917"/>
                  </a:lnTo>
                  <a:lnTo>
                    <a:pt x="107634" y="132522"/>
                  </a:lnTo>
                  <a:lnTo>
                    <a:pt x="106721" y="133592"/>
                  </a:lnTo>
                  <a:lnTo>
                    <a:pt x="85169" y="145487"/>
                  </a:lnTo>
                  <a:lnTo>
                    <a:pt x="56049" y="154033"/>
                  </a:lnTo>
                  <a:lnTo>
                    <a:pt x="26543" y="156544"/>
                  </a:lnTo>
                  <a:lnTo>
                    <a:pt x="0" y="157126"/>
                  </a:lnTo>
                  <a:lnTo>
                    <a:pt x="2977" y="152913"/>
                  </a:lnTo>
                  <a:lnTo>
                    <a:pt x="5994" y="149567"/>
                  </a:lnTo>
                  <a:lnTo>
                    <a:pt x="33458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3156"/>
            <p:cNvSpPr/>
            <p:nvPr/>
          </p:nvSpPr>
          <p:spPr bwMode="auto">
            <a:xfrm>
              <a:off x="5800725" y="1410543"/>
              <a:ext cx="128589" cy="153245"/>
            </a:xfrm>
            <a:custGeom>
              <a:avLst/>
              <a:gdLst/>
              <a:ahLst/>
              <a:cxnLst/>
              <a:rect l="0" t="0" r="0" b="0"/>
              <a:pathLst>
                <a:path w="128589" h="153245">
                  <a:moveTo>
                    <a:pt x="128588" y="11063"/>
                  </a:moveTo>
                  <a:lnTo>
                    <a:pt x="110699" y="10270"/>
                  </a:lnTo>
                  <a:lnTo>
                    <a:pt x="78327" y="3788"/>
                  </a:lnTo>
                  <a:lnTo>
                    <a:pt x="62543" y="0"/>
                  </a:lnTo>
                  <a:lnTo>
                    <a:pt x="52668" y="1648"/>
                  </a:lnTo>
                  <a:lnTo>
                    <a:pt x="41975" y="7039"/>
                  </a:lnTo>
                  <a:lnTo>
                    <a:pt x="39890" y="9968"/>
                  </a:lnTo>
                  <a:lnTo>
                    <a:pt x="37573" y="17456"/>
                  </a:lnTo>
                  <a:lnTo>
                    <a:pt x="36268" y="30596"/>
                  </a:lnTo>
                  <a:lnTo>
                    <a:pt x="40196" y="39853"/>
                  </a:lnTo>
                  <a:lnTo>
                    <a:pt x="64687" y="73886"/>
                  </a:lnTo>
                  <a:lnTo>
                    <a:pt x="86570" y="99770"/>
                  </a:lnTo>
                  <a:lnTo>
                    <a:pt x="91625" y="123835"/>
                  </a:lnTo>
                  <a:lnTo>
                    <a:pt x="91522" y="133415"/>
                  </a:lnTo>
                  <a:lnTo>
                    <a:pt x="88831" y="140319"/>
                  </a:lnTo>
                  <a:lnTo>
                    <a:pt x="80755" y="146033"/>
                  </a:lnTo>
                  <a:lnTo>
                    <a:pt x="68435" y="150425"/>
                  </a:lnTo>
                  <a:lnTo>
                    <a:pt x="36771" y="153244"/>
                  </a:lnTo>
                  <a:lnTo>
                    <a:pt x="23487" y="152836"/>
                  </a:lnTo>
                  <a:lnTo>
                    <a:pt x="14936" y="150009"/>
                  </a:lnTo>
                  <a:lnTo>
                    <a:pt x="8491" y="141873"/>
                  </a:lnTo>
                  <a:lnTo>
                    <a:pt x="0" y="1253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3157"/>
            <p:cNvSpPr/>
            <p:nvPr/>
          </p:nvSpPr>
          <p:spPr bwMode="auto">
            <a:xfrm>
              <a:off x="6254216" y="1378744"/>
              <a:ext cx="129183" cy="163533"/>
            </a:xfrm>
            <a:custGeom>
              <a:avLst/>
              <a:gdLst/>
              <a:ahLst/>
              <a:cxnLst/>
              <a:rect l="0" t="0" r="0" b="0"/>
              <a:pathLst>
                <a:path w="129183" h="163533">
                  <a:moveTo>
                    <a:pt x="89434" y="0"/>
                  </a:moveTo>
                  <a:lnTo>
                    <a:pt x="85642" y="0"/>
                  </a:lnTo>
                  <a:lnTo>
                    <a:pt x="58117" y="8069"/>
                  </a:lnTo>
                  <a:lnTo>
                    <a:pt x="24156" y="30760"/>
                  </a:lnTo>
                  <a:lnTo>
                    <a:pt x="16029" y="41834"/>
                  </a:lnTo>
                  <a:lnTo>
                    <a:pt x="12386" y="51377"/>
                  </a:lnTo>
                  <a:lnTo>
                    <a:pt x="13463" y="54095"/>
                  </a:lnTo>
                  <a:lnTo>
                    <a:pt x="18892" y="59232"/>
                  </a:lnTo>
                  <a:lnTo>
                    <a:pt x="54421" y="73792"/>
                  </a:lnTo>
                  <a:lnTo>
                    <a:pt x="82940" y="80954"/>
                  </a:lnTo>
                  <a:lnTo>
                    <a:pt x="111023" y="91279"/>
                  </a:lnTo>
                  <a:lnTo>
                    <a:pt x="121783" y="99041"/>
                  </a:lnTo>
                  <a:lnTo>
                    <a:pt x="127624" y="107783"/>
                  </a:lnTo>
                  <a:lnTo>
                    <a:pt x="129182" y="112336"/>
                  </a:lnTo>
                  <a:lnTo>
                    <a:pt x="126679" y="123746"/>
                  </a:lnTo>
                  <a:lnTo>
                    <a:pt x="123789" y="130122"/>
                  </a:lnTo>
                  <a:lnTo>
                    <a:pt x="114228" y="139324"/>
                  </a:lnTo>
                  <a:lnTo>
                    <a:pt x="84895" y="155491"/>
                  </a:lnTo>
                  <a:lnTo>
                    <a:pt x="54046" y="161694"/>
                  </a:lnTo>
                  <a:lnTo>
                    <a:pt x="27355" y="163532"/>
                  </a:lnTo>
                  <a:lnTo>
                    <a:pt x="13954" y="159729"/>
                  </a:lnTo>
                  <a:lnTo>
                    <a:pt x="8158" y="156492"/>
                  </a:lnTo>
                  <a:lnTo>
                    <a:pt x="4293" y="151953"/>
                  </a:lnTo>
                  <a:lnTo>
                    <a:pt x="0" y="140559"/>
                  </a:lnTo>
                  <a:lnTo>
                    <a:pt x="208" y="127558"/>
                  </a:lnTo>
                  <a:lnTo>
                    <a:pt x="3709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2" name="SMARTInkShape-Group651"/>
          <p:cNvGrpSpPr/>
          <p:nvPr/>
        </p:nvGrpSpPr>
        <p:grpSpPr>
          <a:xfrm>
            <a:off x="4600575" y="1328738"/>
            <a:ext cx="642939" cy="304946"/>
            <a:chOff x="4600575" y="1328738"/>
            <a:chExt cx="642939" cy="304946"/>
          </a:xfrm>
        </p:grpSpPr>
        <p:sp>
          <p:nvSpPr>
            <p:cNvPr id="16" name="SMARTInkShape-3158"/>
            <p:cNvSpPr/>
            <p:nvPr/>
          </p:nvSpPr>
          <p:spPr bwMode="auto">
            <a:xfrm>
              <a:off x="4600575" y="1339281"/>
              <a:ext cx="200026" cy="287095"/>
            </a:xfrm>
            <a:custGeom>
              <a:avLst/>
              <a:gdLst/>
              <a:ahLst/>
              <a:cxnLst/>
              <a:rect l="0" t="0" r="0" b="0"/>
              <a:pathLst>
                <a:path w="200026" h="287095">
                  <a:moveTo>
                    <a:pt x="0" y="246632"/>
                  </a:moveTo>
                  <a:lnTo>
                    <a:pt x="0" y="263424"/>
                  </a:lnTo>
                  <a:lnTo>
                    <a:pt x="794" y="264970"/>
                  </a:lnTo>
                  <a:lnTo>
                    <a:pt x="2117" y="266001"/>
                  </a:lnTo>
                  <a:lnTo>
                    <a:pt x="3792" y="266688"/>
                  </a:lnTo>
                  <a:lnTo>
                    <a:pt x="9887" y="265335"/>
                  </a:lnTo>
                  <a:lnTo>
                    <a:pt x="30528" y="254207"/>
                  </a:lnTo>
                  <a:lnTo>
                    <a:pt x="58897" y="218662"/>
                  </a:lnTo>
                  <a:lnTo>
                    <a:pt x="82278" y="185809"/>
                  </a:lnTo>
                  <a:lnTo>
                    <a:pt x="97315" y="154350"/>
                  </a:lnTo>
                  <a:lnTo>
                    <a:pt x="108033" y="119894"/>
                  </a:lnTo>
                  <a:lnTo>
                    <a:pt x="116236" y="84549"/>
                  </a:lnTo>
                  <a:lnTo>
                    <a:pt x="123693" y="52733"/>
                  </a:lnTo>
                  <a:lnTo>
                    <a:pt x="126827" y="20035"/>
                  </a:lnTo>
                  <a:lnTo>
                    <a:pt x="122310" y="0"/>
                  </a:lnTo>
                  <a:lnTo>
                    <a:pt x="121227" y="454"/>
                  </a:lnTo>
                  <a:lnTo>
                    <a:pt x="107785" y="20577"/>
                  </a:lnTo>
                  <a:lnTo>
                    <a:pt x="98523" y="47802"/>
                  </a:lnTo>
                  <a:lnTo>
                    <a:pt x="95382" y="71744"/>
                  </a:lnTo>
                  <a:lnTo>
                    <a:pt x="93986" y="98260"/>
                  </a:lnTo>
                  <a:lnTo>
                    <a:pt x="93365" y="125920"/>
                  </a:lnTo>
                  <a:lnTo>
                    <a:pt x="95206" y="156205"/>
                  </a:lnTo>
                  <a:lnTo>
                    <a:pt x="98670" y="185804"/>
                  </a:lnTo>
                  <a:lnTo>
                    <a:pt x="106670" y="220318"/>
                  </a:lnTo>
                  <a:lnTo>
                    <a:pt x="122623" y="249859"/>
                  </a:lnTo>
                  <a:lnTo>
                    <a:pt x="138550" y="272459"/>
                  </a:lnTo>
                  <a:lnTo>
                    <a:pt x="151271" y="281394"/>
                  </a:lnTo>
                  <a:lnTo>
                    <a:pt x="168029" y="287094"/>
                  </a:lnTo>
                  <a:lnTo>
                    <a:pt x="178131" y="286311"/>
                  </a:lnTo>
                  <a:lnTo>
                    <a:pt x="183048" y="284990"/>
                  </a:lnTo>
                  <a:lnTo>
                    <a:pt x="190628" y="279290"/>
                  </a:lnTo>
                  <a:lnTo>
                    <a:pt x="200025" y="2680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3159"/>
            <p:cNvSpPr/>
            <p:nvPr/>
          </p:nvSpPr>
          <p:spPr bwMode="auto">
            <a:xfrm>
              <a:off x="4743450" y="1455083"/>
              <a:ext cx="92870" cy="150301"/>
            </a:xfrm>
            <a:custGeom>
              <a:avLst/>
              <a:gdLst/>
              <a:ahLst/>
              <a:cxnLst/>
              <a:rect l="0" t="0" r="0" b="0"/>
              <a:pathLst>
                <a:path w="92870" h="150301">
                  <a:moveTo>
                    <a:pt x="0" y="87967"/>
                  </a:moveTo>
                  <a:lnTo>
                    <a:pt x="0" y="91759"/>
                  </a:lnTo>
                  <a:lnTo>
                    <a:pt x="2117" y="95738"/>
                  </a:lnTo>
                  <a:lnTo>
                    <a:pt x="4909" y="100152"/>
                  </a:lnTo>
                  <a:lnTo>
                    <a:pt x="6151" y="104760"/>
                  </a:lnTo>
                  <a:lnTo>
                    <a:pt x="8069" y="106306"/>
                  </a:lnTo>
                  <a:lnTo>
                    <a:pt x="17560" y="108482"/>
                  </a:lnTo>
                  <a:lnTo>
                    <a:pt x="23151" y="108991"/>
                  </a:lnTo>
                  <a:lnTo>
                    <a:pt x="30397" y="104984"/>
                  </a:lnTo>
                  <a:lnTo>
                    <a:pt x="65811" y="78161"/>
                  </a:lnTo>
                  <a:lnTo>
                    <a:pt x="78590" y="62395"/>
                  </a:lnTo>
                  <a:lnTo>
                    <a:pt x="82554" y="50408"/>
                  </a:lnTo>
                  <a:lnTo>
                    <a:pt x="89423" y="21990"/>
                  </a:lnTo>
                  <a:lnTo>
                    <a:pt x="86369" y="1364"/>
                  </a:lnTo>
                  <a:lnTo>
                    <a:pt x="85361" y="69"/>
                  </a:lnTo>
                  <a:lnTo>
                    <a:pt x="83894" y="0"/>
                  </a:lnTo>
                  <a:lnTo>
                    <a:pt x="82124" y="747"/>
                  </a:lnTo>
                  <a:lnTo>
                    <a:pt x="67874" y="14147"/>
                  </a:lnTo>
                  <a:lnTo>
                    <a:pt x="51889" y="38901"/>
                  </a:lnTo>
                  <a:lnTo>
                    <a:pt x="40853" y="70514"/>
                  </a:lnTo>
                  <a:lnTo>
                    <a:pt x="36733" y="101629"/>
                  </a:lnTo>
                  <a:lnTo>
                    <a:pt x="36813" y="122707"/>
                  </a:lnTo>
                  <a:lnTo>
                    <a:pt x="39645" y="134098"/>
                  </a:lnTo>
                  <a:lnTo>
                    <a:pt x="45666" y="142337"/>
                  </a:lnTo>
                  <a:lnTo>
                    <a:pt x="53633" y="147850"/>
                  </a:lnTo>
                  <a:lnTo>
                    <a:pt x="62466" y="150300"/>
                  </a:lnTo>
                  <a:lnTo>
                    <a:pt x="66250" y="150160"/>
                  </a:lnTo>
                  <a:lnTo>
                    <a:pt x="72572" y="147887"/>
                  </a:lnTo>
                  <a:lnTo>
                    <a:pt x="92869" y="1236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3160"/>
            <p:cNvSpPr/>
            <p:nvPr/>
          </p:nvSpPr>
          <p:spPr bwMode="auto">
            <a:xfrm>
              <a:off x="4843489" y="1485900"/>
              <a:ext cx="99987" cy="134853"/>
            </a:xfrm>
            <a:custGeom>
              <a:avLst/>
              <a:gdLst/>
              <a:ahLst/>
              <a:cxnLst/>
              <a:rect l="0" t="0" r="0" b="0"/>
              <a:pathLst>
                <a:path w="99987" h="134853">
                  <a:moveTo>
                    <a:pt x="14261" y="0"/>
                  </a:moveTo>
                  <a:lnTo>
                    <a:pt x="10469" y="3792"/>
                  </a:lnTo>
                  <a:lnTo>
                    <a:pt x="8607" y="9888"/>
                  </a:lnTo>
                  <a:lnTo>
                    <a:pt x="3412" y="44434"/>
                  </a:lnTo>
                  <a:lnTo>
                    <a:pt x="426" y="78788"/>
                  </a:lnTo>
                  <a:lnTo>
                    <a:pt x="63" y="110989"/>
                  </a:lnTo>
                  <a:lnTo>
                    <a:pt x="0" y="123373"/>
                  </a:lnTo>
                  <a:lnTo>
                    <a:pt x="785" y="124318"/>
                  </a:lnTo>
                  <a:lnTo>
                    <a:pt x="2102" y="124153"/>
                  </a:lnTo>
                  <a:lnTo>
                    <a:pt x="7748" y="120130"/>
                  </a:lnTo>
                  <a:lnTo>
                    <a:pt x="9919" y="118187"/>
                  </a:lnTo>
                  <a:lnTo>
                    <a:pt x="23823" y="84812"/>
                  </a:lnTo>
                  <a:lnTo>
                    <a:pt x="38228" y="52060"/>
                  </a:lnTo>
                  <a:lnTo>
                    <a:pt x="52068" y="18350"/>
                  </a:lnTo>
                  <a:lnTo>
                    <a:pt x="56993" y="12124"/>
                  </a:lnTo>
                  <a:lnTo>
                    <a:pt x="59418" y="10464"/>
                  </a:lnTo>
                  <a:lnTo>
                    <a:pt x="61034" y="10151"/>
                  </a:lnTo>
                  <a:lnTo>
                    <a:pt x="62112" y="10736"/>
                  </a:lnTo>
                  <a:lnTo>
                    <a:pt x="62830" y="11920"/>
                  </a:lnTo>
                  <a:lnTo>
                    <a:pt x="63842" y="24963"/>
                  </a:lnTo>
                  <a:lnTo>
                    <a:pt x="58557" y="57615"/>
                  </a:lnTo>
                  <a:lnTo>
                    <a:pt x="57313" y="92930"/>
                  </a:lnTo>
                  <a:lnTo>
                    <a:pt x="58767" y="114318"/>
                  </a:lnTo>
                  <a:lnTo>
                    <a:pt x="64733" y="128596"/>
                  </a:lnTo>
                  <a:lnTo>
                    <a:pt x="67753" y="132562"/>
                  </a:lnTo>
                  <a:lnTo>
                    <a:pt x="70560" y="134412"/>
                  </a:lnTo>
                  <a:lnTo>
                    <a:pt x="73225" y="134852"/>
                  </a:lnTo>
                  <a:lnTo>
                    <a:pt x="75795" y="134351"/>
                  </a:lnTo>
                  <a:lnTo>
                    <a:pt x="80768" y="131678"/>
                  </a:lnTo>
                  <a:lnTo>
                    <a:pt x="99986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3161"/>
            <p:cNvSpPr/>
            <p:nvPr/>
          </p:nvSpPr>
          <p:spPr bwMode="auto">
            <a:xfrm>
              <a:off x="4936359" y="1385507"/>
              <a:ext cx="99984" cy="248177"/>
            </a:xfrm>
            <a:custGeom>
              <a:avLst/>
              <a:gdLst/>
              <a:ahLst/>
              <a:cxnLst/>
              <a:rect l="0" t="0" r="0" b="0"/>
              <a:pathLst>
                <a:path w="99984" h="248177">
                  <a:moveTo>
                    <a:pt x="21404" y="114681"/>
                  </a:moveTo>
                  <a:lnTo>
                    <a:pt x="17611" y="114681"/>
                  </a:lnTo>
                  <a:lnTo>
                    <a:pt x="16494" y="116268"/>
                  </a:lnTo>
                  <a:lnTo>
                    <a:pt x="14128" y="125293"/>
                  </a:lnTo>
                  <a:lnTo>
                    <a:pt x="8736" y="135856"/>
                  </a:lnTo>
                  <a:lnTo>
                    <a:pt x="1604" y="165919"/>
                  </a:lnTo>
                  <a:lnTo>
                    <a:pt x="187" y="199774"/>
                  </a:lnTo>
                  <a:lnTo>
                    <a:pt x="0" y="226202"/>
                  </a:lnTo>
                  <a:lnTo>
                    <a:pt x="785" y="229510"/>
                  </a:lnTo>
                  <a:lnTo>
                    <a:pt x="2102" y="231715"/>
                  </a:lnTo>
                  <a:lnTo>
                    <a:pt x="3773" y="233185"/>
                  </a:lnTo>
                  <a:lnTo>
                    <a:pt x="5681" y="233371"/>
                  </a:lnTo>
                  <a:lnTo>
                    <a:pt x="9918" y="231461"/>
                  </a:lnTo>
                  <a:lnTo>
                    <a:pt x="16765" y="225923"/>
                  </a:lnTo>
                  <a:lnTo>
                    <a:pt x="34732" y="192366"/>
                  </a:lnTo>
                  <a:lnTo>
                    <a:pt x="46938" y="158013"/>
                  </a:lnTo>
                  <a:lnTo>
                    <a:pt x="54546" y="126109"/>
                  </a:lnTo>
                  <a:lnTo>
                    <a:pt x="61033" y="95401"/>
                  </a:lnTo>
                  <a:lnTo>
                    <a:pt x="63308" y="62313"/>
                  </a:lnTo>
                  <a:lnTo>
                    <a:pt x="63982" y="33636"/>
                  </a:lnTo>
                  <a:lnTo>
                    <a:pt x="64249" y="0"/>
                  </a:lnTo>
                  <a:lnTo>
                    <a:pt x="64255" y="127"/>
                  </a:lnTo>
                  <a:lnTo>
                    <a:pt x="60470" y="4098"/>
                  </a:lnTo>
                  <a:lnTo>
                    <a:pt x="47676" y="32502"/>
                  </a:lnTo>
                  <a:lnTo>
                    <a:pt x="34266" y="67756"/>
                  </a:lnTo>
                  <a:lnTo>
                    <a:pt x="30242" y="99630"/>
                  </a:lnTo>
                  <a:lnTo>
                    <a:pt x="29050" y="130418"/>
                  </a:lnTo>
                  <a:lnTo>
                    <a:pt x="29440" y="163562"/>
                  </a:lnTo>
                  <a:lnTo>
                    <a:pt x="34280" y="184197"/>
                  </a:lnTo>
                  <a:lnTo>
                    <a:pt x="41551" y="201907"/>
                  </a:lnTo>
                  <a:lnTo>
                    <a:pt x="42773" y="202994"/>
                  </a:lnTo>
                  <a:lnTo>
                    <a:pt x="44381" y="202925"/>
                  </a:lnTo>
                  <a:lnTo>
                    <a:pt x="56458" y="197111"/>
                  </a:lnTo>
                  <a:lnTo>
                    <a:pt x="62912" y="190739"/>
                  </a:lnTo>
                  <a:lnTo>
                    <a:pt x="89745" y="155063"/>
                  </a:lnTo>
                  <a:lnTo>
                    <a:pt x="99539" y="136944"/>
                  </a:lnTo>
                  <a:lnTo>
                    <a:pt x="99973" y="169719"/>
                  </a:lnTo>
                  <a:lnTo>
                    <a:pt x="99983" y="201068"/>
                  </a:lnTo>
                  <a:lnTo>
                    <a:pt x="97867" y="222033"/>
                  </a:lnTo>
                  <a:lnTo>
                    <a:pt x="92214" y="239093"/>
                  </a:lnTo>
                  <a:lnTo>
                    <a:pt x="90041" y="242866"/>
                  </a:lnTo>
                  <a:lnTo>
                    <a:pt x="87006" y="245381"/>
                  </a:lnTo>
                  <a:lnTo>
                    <a:pt x="79400" y="248176"/>
                  </a:lnTo>
                  <a:lnTo>
                    <a:pt x="75943" y="248127"/>
                  </a:lnTo>
                  <a:lnTo>
                    <a:pt x="69985" y="245957"/>
                  </a:lnTo>
                  <a:lnTo>
                    <a:pt x="68079" y="242679"/>
                  </a:lnTo>
                  <a:lnTo>
                    <a:pt x="60976" y="209882"/>
                  </a:lnTo>
                  <a:lnTo>
                    <a:pt x="57122" y="1932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3162"/>
            <p:cNvSpPr/>
            <p:nvPr/>
          </p:nvSpPr>
          <p:spPr bwMode="auto">
            <a:xfrm>
              <a:off x="5143500" y="1328738"/>
              <a:ext cx="21432" cy="283724"/>
            </a:xfrm>
            <a:custGeom>
              <a:avLst/>
              <a:gdLst/>
              <a:ahLst/>
              <a:cxnLst/>
              <a:rect l="0" t="0" r="0" b="0"/>
              <a:pathLst>
                <a:path w="21432" h="283724">
                  <a:moveTo>
                    <a:pt x="21431" y="0"/>
                  </a:moveTo>
                  <a:lnTo>
                    <a:pt x="21431" y="3792"/>
                  </a:lnTo>
                  <a:lnTo>
                    <a:pt x="20638" y="4909"/>
                  </a:lnTo>
                  <a:lnTo>
                    <a:pt x="19314" y="5654"/>
                  </a:lnTo>
                  <a:lnTo>
                    <a:pt x="17639" y="6150"/>
                  </a:lnTo>
                  <a:lnTo>
                    <a:pt x="16521" y="8069"/>
                  </a:lnTo>
                  <a:lnTo>
                    <a:pt x="8764" y="40285"/>
                  </a:lnTo>
                  <a:lnTo>
                    <a:pt x="7464" y="74720"/>
                  </a:lnTo>
                  <a:lnTo>
                    <a:pt x="7238" y="110245"/>
                  </a:lnTo>
                  <a:lnTo>
                    <a:pt x="7186" y="134987"/>
                  </a:lnTo>
                  <a:lnTo>
                    <a:pt x="7162" y="159213"/>
                  </a:lnTo>
                  <a:lnTo>
                    <a:pt x="7152" y="183209"/>
                  </a:lnTo>
                  <a:lnTo>
                    <a:pt x="9264" y="207103"/>
                  </a:lnTo>
                  <a:lnTo>
                    <a:pt x="12799" y="238634"/>
                  </a:lnTo>
                  <a:lnTo>
                    <a:pt x="14091" y="271549"/>
                  </a:lnTo>
                  <a:lnTo>
                    <a:pt x="14262" y="283723"/>
                  </a:lnTo>
                  <a:lnTo>
                    <a:pt x="14280" y="281357"/>
                  </a:lnTo>
                  <a:lnTo>
                    <a:pt x="4344" y="249018"/>
                  </a:lnTo>
                  <a:lnTo>
                    <a:pt x="0" y="235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3163"/>
            <p:cNvSpPr/>
            <p:nvPr/>
          </p:nvSpPr>
          <p:spPr bwMode="auto">
            <a:xfrm>
              <a:off x="5093494" y="1507331"/>
              <a:ext cx="150020" cy="78458"/>
            </a:xfrm>
            <a:custGeom>
              <a:avLst/>
              <a:gdLst/>
              <a:ahLst/>
              <a:cxnLst/>
              <a:rect l="0" t="0" r="0" b="0"/>
              <a:pathLst>
                <a:path w="150020" h="78458">
                  <a:moveTo>
                    <a:pt x="0" y="21432"/>
                  </a:moveTo>
                  <a:lnTo>
                    <a:pt x="0" y="27582"/>
                  </a:lnTo>
                  <a:lnTo>
                    <a:pt x="794" y="27913"/>
                  </a:lnTo>
                  <a:lnTo>
                    <a:pt x="17528" y="28488"/>
                  </a:lnTo>
                  <a:lnTo>
                    <a:pt x="46895" y="22910"/>
                  </a:lnTo>
                  <a:lnTo>
                    <a:pt x="77966" y="17931"/>
                  </a:lnTo>
                  <a:lnTo>
                    <a:pt x="109985" y="9113"/>
                  </a:lnTo>
                  <a:lnTo>
                    <a:pt x="126923" y="7259"/>
                  </a:lnTo>
                  <a:lnTo>
                    <a:pt x="126684" y="8015"/>
                  </a:lnTo>
                  <a:lnTo>
                    <a:pt x="118498" y="17097"/>
                  </a:lnTo>
                  <a:lnTo>
                    <a:pt x="95879" y="34157"/>
                  </a:lnTo>
                  <a:lnTo>
                    <a:pt x="89086" y="45398"/>
                  </a:lnTo>
                  <a:lnTo>
                    <a:pt x="84272" y="56710"/>
                  </a:lnTo>
                  <a:lnTo>
                    <a:pt x="82375" y="59238"/>
                  </a:lnTo>
                  <a:lnTo>
                    <a:pt x="81904" y="61717"/>
                  </a:lnTo>
                  <a:lnTo>
                    <a:pt x="82384" y="64164"/>
                  </a:lnTo>
                  <a:lnTo>
                    <a:pt x="86851" y="71399"/>
                  </a:lnTo>
                  <a:lnTo>
                    <a:pt x="88857" y="73793"/>
                  </a:lnTo>
                  <a:lnTo>
                    <a:pt x="95319" y="76453"/>
                  </a:lnTo>
                  <a:lnTo>
                    <a:pt x="122557" y="78457"/>
                  </a:lnTo>
                  <a:lnTo>
                    <a:pt x="128024" y="76410"/>
                  </a:lnTo>
                  <a:lnTo>
                    <a:pt x="145223" y="61786"/>
                  </a:lnTo>
                  <a:lnTo>
                    <a:pt x="147887" y="54977"/>
                  </a:lnTo>
                  <a:lnTo>
                    <a:pt x="148598" y="50939"/>
                  </a:lnTo>
                  <a:lnTo>
                    <a:pt x="147484" y="47453"/>
                  </a:lnTo>
                  <a:lnTo>
                    <a:pt x="133800" y="33629"/>
                  </a:lnTo>
                  <a:lnTo>
                    <a:pt x="128787" y="30821"/>
                  </a:lnTo>
                  <a:lnTo>
                    <a:pt x="115723" y="28707"/>
                  </a:lnTo>
                  <a:lnTo>
                    <a:pt x="116042" y="27869"/>
                  </a:lnTo>
                  <a:lnTo>
                    <a:pt x="118513" y="24822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02440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3.18 : Simulating a DFA.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  <a:r>
              <a:rPr lang="en-US" dirty="0"/>
              <a:t>: An input string x terminated by an </a:t>
            </a:r>
            <a:r>
              <a:rPr lang="en-US" dirty="0" smtClean="0"/>
              <a:t>end-of-file </a:t>
            </a:r>
            <a:r>
              <a:rPr lang="en-US" dirty="0"/>
              <a:t>character </a:t>
            </a:r>
            <a:r>
              <a:rPr lang="en-US" dirty="0" err="1"/>
              <a:t>eof</a:t>
            </a:r>
            <a:r>
              <a:rPr lang="en-US" dirty="0"/>
              <a:t>. A DFA D with start state 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, accepting states F , and transition function </a:t>
            </a:r>
            <a:r>
              <a:rPr lang="en-US" i="1" dirty="0"/>
              <a:t>move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OUTPUT</a:t>
            </a:r>
            <a:r>
              <a:rPr lang="en-US" dirty="0"/>
              <a:t>: Answer </a:t>
            </a:r>
            <a:r>
              <a:rPr lang="en-US" dirty="0" smtClean="0"/>
              <a:t>“yes” </a:t>
            </a:r>
            <a:r>
              <a:rPr lang="en-US" dirty="0"/>
              <a:t>if D accepts x ; </a:t>
            </a:r>
            <a:r>
              <a:rPr lang="en-US" dirty="0" smtClean="0"/>
              <a:t>“no” </a:t>
            </a:r>
            <a:r>
              <a:rPr lang="en-US" dirty="0"/>
              <a:t>otherwise. </a:t>
            </a:r>
            <a:endParaRPr lang="en-US" dirty="0" smtClean="0"/>
          </a:p>
          <a:p>
            <a:r>
              <a:rPr lang="en-US" dirty="0" smtClean="0"/>
              <a:t>METHOD</a:t>
            </a:r>
            <a:r>
              <a:rPr lang="en-US" dirty="0"/>
              <a:t>: Apply the algorithm in Fig. 3.27 to the input string x . The function </a:t>
            </a:r>
            <a:r>
              <a:rPr lang="en-US" i="1" dirty="0"/>
              <a:t>move</a:t>
            </a:r>
            <a:r>
              <a:rPr lang="en-US" dirty="0"/>
              <a:t>( s; c) gives the state to which there is an edge from state s on input c . The function </a:t>
            </a:r>
            <a:r>
              <a:rPr lang="en-US" dirty="0" err="1"/>
              <a:t>nextChar</a:t>
            </a:r>
            <a:r>
              <a:rPr lang="en-US" dirty="0"/>
              <a:t> returns the next character of the input string x 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MARTInkShape-3164"/>
          <p:cNvSpPr/>
          <p:nvPr/>
        </p:nvSpPr>
        <p:spPr bwMode="auto">
          <a:xfrm>
            <a:off x="1321594" y="4429125"/>
            <a:ext cx="528638" cy="585789"/>
          </a:xfrm>
          <a:custGeom>
            <a:avLst/>
            <a:gdLst/>
            <a:ahLst/>
            <a:cxnLst/>
            <a:rect l="0" t="0" r="0" b="0"/>
            <a:pathLst>
              <a:path w="528638" h="585789">
                <a:moveTo>
                  <a:pt x="528637" y="0"/>
                </a:moveTo>
                <a:lnTo>
                  <a:pt x="502091" y="30339"/>
                </a:lnTo>
                <a:lnTo>
                  <a:pt x="484746" y="48801"/>
                </a:lnTo>
                <a:lnTo>
                  <a:pt x="463657" y="70634"/>
                </a:lnTo>
                <a:lnTo>
                  <a:pt x="440074" y="94714"/>
                </a:lnTo>
                <a:lnTo>
                  <a:pt x="414032" y="125056"/>
                </a:lnTo>
                <a:lnTo>
                  <a:pt x="386353" y="159570"/>
                </a:lnTo>
                <a:lnTo>
                  <a:pt x="357581" y="196868"/>
                </a:lnTo>
                <a:lnTo>
                  <a:pt x="328081" y="236020"/>
                </a:lnTo>
                <a:lnTo>
                  <a:pt x="298096" y="276409"/>
                </a:lnTo>
                <a:lnTo>
                  <a:pt x="267787" y="317623"/>
                </a:lnTo>
                <a:lnTo>
                  <a:pt x="238056" y="357005"/>
                </a:lnTo>
                <a:lnTo>
                  <a:pt x="208710" y="395166"/>
                </a:lnTo>
                <a:lnTo>
                  <a:pt x="179621" y="432512"/>
                </a:lnTo>
                <a:lnTo>
                  <a:pt x="153085" y="464554"/>
                </a:lnTo>
                <a:lnTo>
                  <a:pt x="128250" y="493059"/>
                </a:lnTo>
                <a:lnTo>
                  <a:pt x="104550" y="519206"/>
                </a:lnTo>
                <a:lnTo>
                  <a:pt x="82400" y="538225"/>
                </a:lnTo>
                <a:lnTo>
                  <a:pt x="61283" y="552491"/>
                </a:lnTo>
                <a:lnTo>
                  <a:pt x="27237" y="570989"/>
                </a:lnTo>
                <a:lnTo>
                  <a:pt x="0" y="5857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3165"/>
          <p:cNvSpPr/>
          <p:nvPr/>
        </p:nvSpPr>
        <p:spPr bwMode="auto">
          <a:xfrm>
            <a:off x="3236119" y="1164431"/>
            <a:ext cx="3543301" cy="3740657"/>
          </a:xfrm>
          <a:custGeom>
            <a:avLst/>
            <a:gdLst/>
            <a:ahLst/>
            <a:cxnLst/>
            <a:rect l="0" t="0" r="0" b="0"/>
            <a:pathLst>
              <a:path w="3543301" h="3740657">
                <a:moveTo>
                  <a:pt x="0" y="0"/>
                </a:moveTo>
                <a:lnTo>
                  <a:pt x="3792" y="27471"/>
                </a:lnTo>
                <a:lnTo>
                  <a:pt x="5654" y="50839"/>
                </a:lnTo>
                <a:lnTo>
                  <a:pt x="8069" y="82126"/>
                </a:lnTo>
                <a:lnTo>
                  <a:pt x="10936" y="101582"/>
                </a:lnTo>
                <a:lnTo>
                  <a:pt x="14434" y="122490"/>
                </a:lnTo>
                <a:lnTo>
                  <a:pt x="18354" y="147542"/>
                </a:lnTo>
                <a:lnTo>
                  <a:pt x="22555" y="175355"/>
                </a:lnTo>
                <a:lnTo>
                  <a:pt x="26943" y="205010"/>
                </a:lnTo>
                <a:lnTo>
                  <a:pt x="32249" y="238273"/>
                </a:lnTo>
                <a:lnTo>
                  <a:pt x="38168" y="273943"/>
                </a:lnTo>
                <a:lnTo>
                  <a:pt x="44495" y="311216"/>
                </a:lnTo>
                <a:lnTo>
                  <a:pt x="51888" y="351146"/>
                </a:lnTo>
                <a:lnTo>
                  <a:pt x="59992" y="392848"/>
                </a:lnTo>
                <a:lnTo>
                  <a:pt x="68570" y="435730"/>
                </a:lnTo>
                <a:lnTo>
                  <a:pt x="77463" y="480987"/>
                </a:lnTo>
                <a:lnTo>
                  <a:pt x="86567" y="527827"/>
                </a:lnTo>
                <a:lnTo>
                  <a:pt x="95811" y="575722"/>
                </a:lnTo>
                <a:lnTo>
                  <a:pt x="106737" y="624321"/>
                </a:lnTo>
                <a:lnTo>
                  <a:pt x="118783" y="673389"/>
                </a:lnTo>
                <a:lnTo>
                  <a:pt x="131576" y="722770"/>
                </a:lnTo>
                <a:lnTo>
                  <a:pt x="146455" y="772359"/>
                </a:lnTo>
                <a:lnTo>
                  <a:pt x="162724" y="822087"/>
                </a:lnTo>
                <a:lnTo>
                  <a:pt x="179920" y="871908"/>
                </a:lnTo>
                <a:lnTo>
                  <a:pt x="199322" y="922585"/>
                </a:lnTo>
                <a:lnTo>
                  <a:pt x="220194" y="973832"/>
                </a:lnTo>
                <a:lnTo>
                  <a:pt x="242046" y="1025459"/>
                </a:lnTo>
                <a:lnTo>
                  <a:pt x="266933" y="1075752"/>
                </a:lnTo>
                <a:lnTo>
                  <a:pt x="293842" y="1125155"/>
                </a:lnTo>
                <a:lnTo>
                  <a:pt x="322101" y="1173966"/>
                </a:lnTo>
                <a:lnTo>
                  <a:pt x="354434" y="1223969"/>
                </a:lnTo>
                <a:lnTo>
                  <a:pt x="389483" y="1274767"/>
                </a:lnTo>
                <a:lnTo>
                  <a:pt x="426343" y="1326095"/>
                </a:lnTo>
                <a:lnTo>
                  <a:pt x="466791" y="1377776"/>
                </a:lnTo>
                <a:lnTo>
                  <a:pt x="509631" y="1429692"/>
                </a:lnTo>
                <a:lnTo>
                  <a:pt x="554067" y="1481766"/>
                </a:lnTo>
                <a:lnTo>
                  <a:pt x="601946" y="1534738"/>
                </a:lnTo>
                <a:lnTo>
                  <a:pt x="652123" y="1588309"/>
                </a:lnTo>
                <a:lnTo>
                  <a:pt x="703830" y="1642279"/>
                </a:lnTo>
                <a:lnTo>
                  <a:pt x="758145" y="1697309"/>
                </a:lnTo>
                <a:lnTo>
                  <a:pt x="814199" y="1753046"/>
                </a:lnTo>
                <a:lnTo>
                  <a:pt x="871411" y="1809253"/>
                </a:lnTo>
                <a:lnTo>
                  <a:pt x="930191" y="1866569"/>
                </a:lnTo>
                <a:lnTo>
                  <a:pt x="990015" y="1924623"/>
                </a:lnTo>
                <a:lnTo>
                  <a:pt x="1050534" y="1983170"/>
                </a:lnTo>
                <a:lnTo>
                  <a:pt x="1113106" y="2042838"/>
                </a:lnTo>
                <a:lnTo>
                  <a:pt x="1177046" y="2103255"/>
                </a:lnTo>
                <a:lnTo>
                  <a:pt x="1241897" y="2164170"/>
                </a:lnTo>
                <a:lnTo>
                  <a:pt x="1308150" y="2224624"/>
                </a:lnTo>
                <a:lnTo>
                  <a:pt x="1375338" y="2284770"/>
                </a:lnTo>
                <a:lnTo>
                  <a:pt x="1443148" y="2344711"/>
                </a:lnTo>
                <a:lnTo>
                  <a:pt x="1511373" y="2405310"/>
                </a:lnTo>
                <a:lnTo>
                  <a:pt x="1579876" y="2466346"/>
                </a:lnTo>
                <a:lnTo>
                  <a:pt x="1648563" y="2527675"/>
                </a:lnTo>
                <a:lnTo>
                  <a:pt x="1718167" y="2587611"/>
                </a:lnTo>
                <a:lnTo>
                  <a:pt x="1788382" y="2646617"/>
                </a:lnTo>
                <a:lnTo>
                  <a:pt x="1859005" y="2705006"/>
                </a:lnTo>
                <a:lnTo>
                  <a:pt x="1930692" y="2762981"/>
                </a:lnTo>
                <a:lnTo>
                  <a:pt x="2003091" y="2820681"/>
                </a:lnTo>
                <a:lnTo>
                  <a:pt x="2075963" y="2878198"/>
                </a:lnTo>
                <a:lnTo>
                  <a:pt x="2147562" y="2934005"/>
                </a:lnTo>
                <a:lnTo>
                  <a:pt x="2218314" y="2988672"/>
                </a:lnTo>
                <a:lnTo>
                  <a:pt x="2288501" y="3042579"/>
                </a:lnTo>
                <a:lnTo>
                  <a:pt x="2357517" y="3095187"/>
                </a:lnTo>
                <a:lnTo>
                  <a:pt x="2425753" y="3146926"/>
                </a:lnTo>
                <a:lnTo>
                  <a:pt x="2493468" y="3198088"/>
                </a:lnTo>
                <a:lnTo>
                  <a:pt x="2558456" y="3245690"/>
                </a:lnTo>
                <a:lnTo>
                  <a:pt x="2621625" y="3290919"/>
                </a:lnTo>
                <a:lnTo>
                  <a:pt x="2683581" y="3334565"/>
                </a:lnTo>
                <a:lnTo>
                  <a:pt x="2743142" y="3376362"/>
                </a:lnTo>
                <a:lnTo>
                  <a:pt x="2801105" y="3416927"/>
                </a:lnTo>
                <a:lnTo>
                  <a:pt x="2858003" y="3456670"/>
                </a:lnTo>
                <a:lnTo>
                  <a:pt x="2911810" y="3492691"/>
                </a:lnTo>
                <a:lnTo>
                  <a:pt x="2963557" y="3526229"/>
                </a:lnTo>
                <a:lnTo>
                  <a:pt x="3013930" y="3558113"/>
                </a:lnTo>
                <a:lnTo>
                  <a:pt x="3060211" y="3586513"/>
                </a:lnTo>
                <a:lnTo>
                  <a:pt x="3103765" y="3612590"/>
                </a:lnTo>
                <a:lnTo>
                  <a:pt x="3145502" y="3637119"/>
                </a:lnTo>
                <a:lnTo>
                  <a:pt x="3184439" y="3658234"/>
                </a:lnTo>
                <a:lnTo>
                  <a:pt x="3221509" y="3677072"/>
                </a:lnTo>
                <a:lnTo>
                  <a:pt x="3257335" y="3694394"/>
                </a:lnTo>
                <a:lnTo>
                  <a:pt x="3289950" y="3708324"/>
                </a:lnTo>
                <a:lnTo>
                  <a:pt x="3320425" y="3719991"/>
                </a:lnTo>
                <a:lnTo>
                  <a:pt x="3349473" y="3730150"/>
                </a:lnTo>
                <a:lnTo>
                  <a:pt x="3375982" y="3736129"/>
                </a:lnTo>
                <a:lnTo>
                  <a:pt x="3400798" y="3739322"/>
                </a:lnTo>
                <a:lnTo>
                  <a:pt x="3424486" y="3740656"/>
                </a:lnTo>
                <a:lnTo>
                  <a:pt x="3445041" y="3737578"/>
                </a:lnTo>
                <a:lnTo>
                  <a:pt x="3480580" y="3723573"/>
                </a:lnTo>
                <a:lnTo>
                  <a:pt x="3508016" y="3697769"/>
                </a:lnTo>
                <a:lnTo>
                  <a:pt x="3543300" y="365045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5104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Simulating DFA = recognizing L(DFA)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531" y="1298462"/>
            <a:ext cx="7157669" cy="4721338"/>
          </a:xfrm>
          <a:prstGeom prst="rect">
            <a:avLst/>
          </a:prstGeom>
        </p:spPr>
      </p:pic>
      <p:sp>
        <p:nvSpPr>
          <p:cNvPr id="5" name="SMARTInkShape-3166"/>
          <p:cNvSpPr/>
          <p:nvPr/>
        </p:nvSpPr>
        <p:spPr bwMode="auto">
          <a:xfrm>
            <a:off x="1368346" y="1237309"/>
            <a:ext cx="2348002" cy="952211"/>
          </a:xfrm>
          <a:custGeom>
            <a:avLst/>
            <a:gdLst/>
            <a:ahLst/>
            <a:cxnLst/>
            <a:rect l="0" t="0" r="0" b="0"/>
            <a:pathLst>
              <a:path w="2348002" h="952211">
                <a:moveTo>
                  <a:pt x="1796335" y="155722"/>
                </a:moveTo>
                <a:lnTo>
                  <a:pt x="1789838" y="150019"/>
                </a:lnTo>
                <a:lnTo>
                  <a:pt x="1762015" y="135137"/>
                </a:lnTo>
                <a:lnTo>
                  <a:pt x="1732015" y="121930"/>
                </a:lnTo>
                <a:lnTo>
                  <a:pt x="1707424" y="114774"/>
                </a:lnTo>
                <a:lnTo>
                  <a:pt x="1680619" y="108154"/>
                </a:lnTo>
                <a:lnTo>
                  <a:pt x="1652831" y="99921"/>
                </a:lnTo>
                <a:lnTo>
                  <a:pt x="1620372" y="93086"/>
                </a:lnTo>
                <a:lnTo>
                  <a:pt x="1585573" y="86609"/>
                </a:lnTo>
                <a:lnTo>
                  <a:pt x="1551586" y="78439"/>
                </a:lnTo>
                <a:lnTo>
                  <a:pt x="1533157" y="74037"/>
                </a:lnTo>
                <a:lnTo>
                  <a:pt x="1513727" y="69516"/>
                </a:lnTo>
                <a:lnTo>
                  <a:pt x="1493629" y="64914"/>
                </a:lnTo>
                <a:lnTo>
                  <a:pt x="1473881" y="60258"/>
                </a:lnTo>
                <a:lnTo>
                  <a:pt x="1454366" y="55567"/>
                </a:lnTo>
                <a:lnTo>
                  <a:pt x="1435006" y="50852"/>
                </a:lnTo>
                <a:lnTo>
                  <a:pt x="1413368" y="46915"/>
                </a:lnTo>
                <a:lnTo>
                  <a:pt x="1390211" y="43497"/>
                </a:lnTo>
                <a:lnTo>
                  <a:pt x="1366042" y="40424"/>
                </a:lnTo>
                <a:lnTo>
                  <a:pt x="1341198" y="36788"/>
                </a:lnTo>
                <a:lnTo>
                  <a:pt x="1315904" y="32776"/>
                </a:lnTo>
                <a:lnTo>
                  <a:pt x="1290310" y="28515"/>
                </a:lnTo>
                <a:lnTo>
                  <a:pt x="1263723" y="24880"/>
                </a:lnTo>
                <a:lnTo>
                  <a:pt x="1236473" y="21663"/>
                </a:lnTo>
                <a:lnTo>
                  <a:pt x="1208781" y="18724"/>
                </a:lnTo>
                <a:lnTo>
                  <a:pt x="1180795" y="15971"/>
                </a:lnTo>
                <a:lnTo>
                  <a:pt x="1152613" y="13343"/>
                </a:lnTo>
                <a:lnTo>
                  <a:pt x="1124299" y="10796"/>
                </a:lnTo>
                <a:lnTo>
                  <a:pt x="1095105" y="8305"/>
                </a:lnTo>
                <a:lnTo>
                  <a:pt x="1065323" y="5850"/>
                </a:lnTo>
                <a:lnTo>
                  <a:pt x="1035150" y="3420"/>
                </a:lnTo>
                <a:lnTo>
                  <a:pt x="1004716" y="1800"/>
                </a:lnTo>
                <a:lnTo>
                  <a:pt x="974108" y="720"/>
                </a:lnTo>
                <a:lnTo>
                  <a:pt x="943384" y="0"/>
                </a:lnTo>
                <a:lnTo>
                  <a:pt x="911788" y="1107"/>
                </a:lnTo>
                <a:lnTo>
                  <a:pt x="879612" y="3433"/>
                </a:lnTo>
                <a:lnTo>
                  <a:pt x="847049" y="6571"/>
                </a:lnTo>
                <a:lnTo>
                  <a:pt x="815022" y="10251"/>
                </a:lnTo>
                <a:lnTo>
                  <a:pt x="783351" y="14291"/>
                </a:lnTo>
                <a:lnTo>
                  <a:pt x="751919" y="18572"/>
                </a:lnTo>
                <a:lnTo>
                  <a:pt x="720645" y="23808"/>
                </a:lnTo>
                <a:lnTo>
                  <a:pt x="689477" y="29679"/>
                </a:lnTo>
                <a:lnTo>
                  <a:pt x="658380" y="35975"/>
                </a:lnTo>
                <a:lnTo>
                  <a:pt x="628123" y="44141"/>
                </a:lnTo>
                <a:lnTo>
                  <a:pt x="598427" y="53553"/>
                </a:lnTo>
                <a:lnTo>
                  <a:pt x="569105" y="63797"/>
                </a:lnTo>
                <a:lnTo>
                  <a:pt x="540032" y="73801"/>
                </a:lnTo>
                <a:lnTo>
                  <a:pt x="511125" y="83646"/>
                </a:lnTo>
                <a:lnTo>
                  <a:pt x="482328" y="93384"/>
                </a:lnTo>
                <a:lnTo>
                  <a:pt x="454399" y="104638"/>
                </a:lnTo>
                <a:lnTo>
                  <a:pt x="427049" y="116904"/>
                </a:lnTo>
                <a:lnTo>
                  <a:pt x="400084" y="129843"/>
                </a:lnTo>
                <a:lnTo>
                  <a:pt x="374963" y="142438"/>
                </a:lnTo>
                <a:lnTo>
                  <a:pt x="351073" y="154804"/>
                </a:lnTo>
                <a:lnTo>
                  <a:pt x="328002" y="167016"/>
                </a:lnTo>
                <a:lnTo>
                  <a:pt x="304684" y="180714"/>
                </a:lnTo>
                <a:lnTo>
                  <a:pt x="281201" y="195402"/>
                </a:lnTo>
                <a:lnTo>
                  <a:pt x="257608" y="210751"/>
                </a:lnTo>
                <a:lnTo>
                  <a:pt x="235530" y="225745"/>
                </a:lnTo>
                <a:lnTo>
                  <a:pt x="214461" y="240504"/>
                </a:lnTo>
                <a:lnTo>
                  <a:pt x="194065" y="255106"/>
                </a:lnTo>
                <a:lnTo>
                  <a:pt x="174911" y="270397"/>
                </a:lnTo>
                <a:lnTo>
                  <a:pt x="156586" y="286147"/>
                </a:lnTo>
                <a:lnTo>
                  <a:pt x="122202" y="317670"/>
                </a:lnTo>
                <a:lnTo>
                  <a:pt x="91045" y="347555"/>
                </a:lnTo>
                <a:lnTo>
                  <a:pt x="65555" y="378829"/>
                </a:lnTo>
                <a:lnTo>
                  <a:pt x="44437" y="411250"/>
                </a:lnTo>
                <a:lnTo>
                  <a:pt x="27114" y="444180"/>
                </a:lnTo>
                <a:lnTo>
                  <a:pt x="13594" y="479453"/>
                </a:lnTo>
                <a:lnTo>
                  <a:pt x="7766" y="497749"/>
                </a:lnTo>
                <a:lnTo>
                  <a:pt x="1291" y="532894"/>
                </a:lnTo>
                <a:lnTo>
                  <a:pt x="0" y="567036"/>
                </a:lnTo>
                <a:lnTo>
                  <a:pt x="4718" y="600730"/>
                </a:lnTo>
                <a:lnTo>
                  <a:pt x="16340" y="632110"/>
                </a:lnTo>
                <a:lnTo>
                  <a:pt x="32883" y="661931"/>
                </a:lnTo>
                <a:lnTo>
                  <a:pt x="53464" y="691060"/>
                </a:lnTo>
                <a:lnTo>
                  <a:pt x="80074" y="717765"/>
                </a:lnTo>
                <a:lnTo>
                  <a:pt x="112009" y="742863"/>
                </a:lnTo>
                <a:lnTo>
                  <a:pt x="130526" y="755112"/>
                </a:lnTo>
                <a:lnTo>
                  <a:pt x="150014" y="767247"/>
                </a:lnTo>
                <a:lnTo>
                  <a:pt x="170944" y="779305"/>
                </a:lnTo>
                <a:lnTo>
                  <a:pt x="192835" y="791313"/>
                </a:lnTo>
                <a:lnTo>
                  <a:pt x="215366" y="803287"/>
                </a:lnTo>
                <a:lnTo>
                  <a:pt x="238325" y="813651"/>
                </a:lnTo>
                <a:lnTo>
                  <a:pt x="261568" y="822941"/>
                </a:lnTo>
                <a:lnTo>
                  <a:pt x="285001" y="831516"/>
                </a:lnTo>
                <a:lnTo>
                  <a:pt x="310148" y="840408"/>
                </a:lnTo>
                <a:lnTo>
                  <a:pt x="336437" y="849511"/>
                </a:lnTo>
                <a:lnTo>
                  <a:pt x="363489" y="858754"/>
                </a:lnTo>
                <a:lnTo>
                  <a:pt x="392635" y="867298"/>
                </a:lnTo>
                <a:lnTo>
                  <a:pt x="423179" y="875375"/>
                </a:lnTo>
                <a:lnTo>
                  <a:pt x="454654" y="883140"/>
                </a:lnTo>
                <a:lnTo>
                  <a:pt x="486750" y="890699"/>
                </a:lnTo>
                <a:lnTo>
                  <a:pt x="519260" y="898119"/>
                </a:lnTo>
                <a:lnTo>
                  <a:pt x="552045" y="905447"/>
                </a:lnTo>
                <a:lnTo>
                  <a:pt x="585809" y="911920"/>
                </a:lnTo>
                <a:lnTo>
                  <a:pt x="620224" y="917823"/>
                </a:lnTo>
                <a:lnTo>
                  <a:pt x="655073" y="923346"/>
                </a:lnTo>
                <a:lnTo>
                  <a:pt x="691007" y="928615"/>
                </a:lnTo>
                <a:lnTo>
                  <a:pt x="727662" y="933715"/>
                </a:lnTo>
                <a:lnTo>
                  <a:pt x="764799" y="938703"/>
                </a:lnTo>
                <a:lnTo>
                  <a:pt x="803051" y="942028"/>
                </a:lnTo>
                <a:lnTo>
                  <a:pt x="842045" y="944245"/>
                </a:lnTo>
                <a:lnTo>
                  <a:pt x="881536" y="945723"/>
                </a:lnTo>
                <a:lnTo>
                  <a:pt x="922150" y="947502"/>
                </a:lnTo>
                <a:lnTo>
                  <a:pt x="963514" y="949482"/>
                </a:lnTo>
                <a:lnTo>
                  <a:pt x="1005377" y="951595"/>
                </a:lnTo>
                <a:lnTo>
                  <a:pt x="1047574" y="952210"/>
                </a:lnTo>
                <a:lnTo>
                  <a:pt x="1089992" y="951827"/>
                </a:lnTo>
                <a:lnTo>
                  <a:pt x="1132559" y="950778"/>
                </a:lnTo>
                <a:lnTo>
                  <a:pt x="1176018" y="949284"/>
                </a:lnTo>
                <a:lnTo>
                  <a:pt x="1220071" y="947495"/>
                </a:lnTo>
                <a:lnTo>
                  <a:pt x="1264522" y="945508"/>
                </a:lnTo>
                <a:lnTo>
                  <a:pt x="1309237" y="942596"/>
                </a:lnTo>
                <a:lnTo>
                  <a:pt x="1354128" y="939067"/>
                </a:lnTo>
                <a:lnTo>
                  <a:pt x="1399137" y="935127"/>
                </a:lnTo>
                <a:lnTo>
                  <a:pt x="1444224" y="930119"/>
                </a:lnTo>
                <a:lnTo>
                  <a:pt x="1489363" y="924400"/>
                </a:lnTo>
                <a:lnTo>
                  <a:pt x="1534537" y="918205"/>
                </a:lnTo>
                <a:lnTo>
                  <a:pt x="1578147" y="911694"/>
                </a:lnTo>
                <a:lnTo>
                  <a:pt x="1620714" y="904972"/>
                </a:lnTo>
                <a:lnTo>
                  <a:pt x="1662586" y="898110"/>
                </a:lnTo>
                <a:lnTo>
                  <a:pt x="1703994" y="889566"/>
                </a:lnTo>
                <a:lnTo>
                  <a:pt x="1745093" y="879901"/>
                </a:lnTo>
                <a:lnTo>
                  <a:pt x="1785986" y="869490"/>
                </a:lnTo>
                <a:lnTo>
                  <a:pt x="1825155" y="858580"/>
                </a:lnTo>
                <a:lnTo>
                  <a:pt x="1863173" y="847338"/>
                </a:lnTo>
                <a:lnTo>
                  <a:pt x="1900425" y="835874"/>
                </a:lnTo>
                <a:lnTo>
                  <a:pt x="1937166" y="823469"/>
                </a:lnTo>
                <a:lnTo>
                  <a:pt x="1973566" y="810437"/>
                </a:lnTo>
                <a:lnTo>
                  <a:pt x="2009739" y="796986"/>
                </a:lnTo>
                <a:lnTo>
                  <a:pt x="2043379" y="783257"/>
                </a:lnTo>
                <a:lnTo>
                  <a:pt x="2075331" y="769341"/>
                </a:lnTo>
                <a:lnTo>
                  <a:pt x="2106157" y="755301"/>
                </a:lnTo>
                <a:lnTo>
                  <a:pt x="2134646" y="740385"/>
                </a:lnTo>
                <a:lnTo>
                  <a:pt x="2161576" y="724885"/>
                </a:lnTo>
                <a:lnTo>
                  <a:pt x="2187466" y="708995"/>
                </a:lnTo>
                <a:lnTo>
                  <a:pt x="2211077" y="692846"/>
                </a:lnTo>
                <a:lnTo>
                  <a:pt x="2233167" y="676524"/>
                </a:lnTo>
                <a:lnTo>
                  <a:pt x="2254244" y="660086"/>
                </a:lnTo>
                <a:lnTo>
                  <a:pt x="2288246" y="624888"/>
                </a:lnTo>
                <a:lnTo>
                  <a:pt x="2302869" y="606612"/>
                </a:lnTo>
                <a:lnTo>
                  <a:pt x="2315000" y="588078"/>
                </a:lnTo>
                <a:lnTo>
                  <a:pt x="2325468" y="569372"/>
                </a:lnTo>
                <a:lnTo>
                  <a:pt x="2334828" y="550551"/>
                </a:lnTo>
                <a:lnTo>
                  <a:pt x="2341068" y="531654"/>
                </a:lnTo>
                <a:lnTo>
                  <a:pt x="2345228" y="512706"/>
                </a:lnTo>
                <a:lnTo>
                  <a:pt x="2348001" y="493724"/>
                </a:lnTo>
                <a:lnTo>
                  <a:pt x="2347469" y="473925"/>
                </a:lnTo>
                <a:lnTo>
                  <a:pt x="2344732" y="453583"/>
                </a:lnTo>
                <a:lnTo>
                  <a:pt x="2340527" y="432877"/>
                </a:lnTo>
                <a:lnTo>
                  <a:pt x="2332167" y="412723"/>
                </a:lnTo>
                <a:lnTo>
                  <a:pt x="2321038" y="392938"/>
                </a:lnTo>
                <a:lnTo>
                  <a:pt x="2308062" y="373397"/>
                </a:lnTo>
                <a:lnTo>
                  <a:pt x="2291474" y="353226"/>
                </a:lnTo>
                <a:lnTo>
                  <a:pt x="2272478" y="332635"/>
                </a:lnTo>
                <a:lnTo>
                  <a:pt x="2251876" y="311764"/>
                </a:lnTo>
                <a:lnTo>
                  <a:pt x="2227823" y="292294"/>
                </a:lnTo>
                <a:lnTo>
                  <a:pt x="2201469" y="273758"/>
                </a:lnTo>
                <a:lnTo>
                  <a:pt x="2173580" y="255844"/>
                </a:lnTo>
                <a:lnTo>
                  <a:pt x="2139907" y="238345"/>
                </a:lnTo>
                <a:lnTo>
                  <a:pt x="2102377" y="221123"/>
                </a:lnTo>
                <a:lnTo>
                  <a:pt x="2062276" y="204085"/>
                </a:lnTo>
                <a:lnTo>
                  <a:pt x="2017285" y="187964"/>
                </a:lnTo>
                <a:lnTo>
                  <a:pt x="1969035" y="172454"/>
                </a:lnTo>
                <a:lnTo>
                  <a:pt x="1918612" y="157352"/>
                </a:lnTo>
                <a:lnTo>
                  <a:pt x="1862772" y="144903"/>
                </a:lnTo>
                <a:lnTo>
                  <a:pt x="1803320" y="134222"/>
                </a:lnTo>
                <a:lnTo>
                  <a:pt x="1741461" y="124720"/>
                </a:lnTo>
                <a:lnTo>
                  <a:pt x="1674821" y="116004"/>
                </a:lnTo>
                <a:lnTo>
                  <a:pt x="1604994" y="107812"/>
                </a:lnTo>
                <a:lnTo>
                  <a:pt x="1533044" y="99970"/>
                </a:lnTo>
                <a:lnTo>
                  <a:pt x="1456501" y="93948"/>
                </a:lnTo>
                <a:lnTo>
                  <a:pt x="1376898" y="89139"/>
                </a:lnTo>
                <a:lnTo>
                  <a:pt x="1295254" y="85140"/>
                </a:lnTo>
                <a:lnTo>
                  <a:pt x="1209869" y="82474"/>
                </a:lnTo>
                <a:lnTo>
                  <a:pt x="1121989" y="80696"/>
                </a:lnTo>
                <a:lnTo>
                  <a:pt x="1032446" y="79511"/>
                </a:lnTo>
                <a:lnTo>
                  <a:pt x="972751" y="78721"/>
                </a:lnTo>
                <a:lnTo>
                  <a:pt x="853360" y="7714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" name="SMARTInkShape-3167"/>
          <p:cNvSpPr/>
          <p:nvPr/>
        </p:nvSpPr>
        <p:spPr bwMode="auto">
          <a:xfrm>
            <a:off x="2607469" y="2500313"/>
            <a:ext cx="1750220" cy="21432"/>
          </a:xfrm>
          <a:custGeom>
            <a:avLst/>
            <a:gdLst/>
            <a:ahLst/>
            <a:cxnLst/>
            <a:rect l="0" t="0" r="0" b="0"/>
            <a:pathLst>
              <a:path w="1750220" h="21432">
                <a:moveTo>
                  <a:pt x="0" y="21431"/>
                </a:moveTo>
                <a:lnTo>
                  <a:pt x="0" y="10789"/>
                </a:lnTo>
                <a:lnTo>
                  <a:pt x="2116" y="6647"/>
                </a:lnTo>
                <a:lnTo>
                  <a:pt x="6151" y="1313"/>
                </a:lnTo>
                <a:lnTo>
                  <a:pt x="8819" y="583"/>
                </a:lnTo>
                <a:lnTo>
                  <a:pt x="23910" y="34"/>
                </a:lnTo>
                <a:lnTo>
                  <a:pt x="28618" y="2131"/>
                </a:lnTo>
                <a:lnTo>
                  <a:pt x="30985" y="3802"/>
                </a:lnTo>
                <a:lnTo>
                  <a:pt x="51893" y="6483"/>
                </a:lnTo>
                <a:lnTo>
                  <a:pt x="81070" y="7013"/>
                </a:lnTo>
                <a:lnTo>
                  <a:pt x="107894" y="7104"/>
                </a:lnTo>
                <a:lnTo>
                  <a:pt x="138066" y="7132"/>
                </a:lnTo>
                <a:lnTo>
                  <a:pt x="161375" y="7138"/>
                </a:lnTo>
                <a:lnTo>
                  <a:pt x="187610" y="7141"/>
                </a:lnTo>
                <a:lnTo>
                  <a:pt x="213028" y="7142"/>
                </a:lnTo>
                <a:lnTo>
                  <a:pt x="239141" y="7143"/>
                </a:lnTo>
                <a:lnTo>
                  <a:pt x="269268" y="7143"/>
                </a:lnTo>
                <a:lnTo>
                  <a:pt x="301179" y="7143"/>
                </a:lnTo>
                <a:lnTo>
                  <a:pt x="334676" y="7937"/>
                </a:lnTo>
                <a:lnTo>
                  <a:pt x="352498" y="9260"/>
                </a:lnTo>
                <a:lnTo>
                  <a:pt x="370730" y="10936"/>
                </a:lnTo>
                <a:lnTo>
                  <a:pt x="405804" y="12798"/>
                </a:lnTo>
                <a:lnTo>
                  <a:pt x="440707" y="13625"/>
                </a:lnTo>
                <a:lnTo>
                  <a:pt x="458905" y="13846"/>
                </a:lnTo>
                <a:lnTo>
                  <a:pt x="477387" y="13993"/>
                </a:lnTo>
                <a:lnTo>
                  <a:pt x="496057" y="14091"/>
                </a:lnTo>
                <a:lnTo>
                  <a:pt x="514855" y="14156"/>
                </a:lnTo>
                <a:lnTo>
                  <a:pt x="533737" y="14200"/>
                </a:lnTo>
                <a:lnTo>
                  <a:pt x="553468" y="14229"/>
                </a:lnTo>
                <a:lnTo>
                  <a:pt x="573766" y="14248"/>
                </a:lnTo>
                <a:lnTo>
                  <a:pt x="594442" y="14261"/>
                </a:lnTo>
                <a:lnTo>
                  <a:pt x="615370" y="13476"/>
                </a:lnTo>
                <a:lnTo>
                  <a:pt x="636465" y="12159"/>
                </a:lnTo>
                <a:lnTo>
                  <a:pt x="657672" y="10487"/>
                </a:lnTo>
                <a:lnTo>
                  <a:pt x="678954" y="9373"/>
                </a:lnTo>
                <a:lnTo>
                  <a:pt x="700286" y="8630"/>
                </a:lnTo>
                <a:lnTo>
                  <a:pt x="721651" y="8134"/>
                </a:lnTo>
                <a:lnTo>
                  <a:pt x="743038" y="7804"/>
                </a:lnTo>
                <a:lnTo>
                  <a:pt x="764440" y="7584"/>
                </a:lnTo>
                <a:lnTo>
                  <a:pt x="785851" y="7437"/>
                </a:lnTo>
                <a:lnTo>
                  <a:pt x="808857" y="6545"/>
                </a:lnTo>
                <a:lnTo>
                  <a:pt x="832926" y="5157"/>
                </a:lnTo>
                <a:lnTo>
                  <a:pt x="857702" y="3438"/>
                </a:lnTo>
                <a:lnTo>
                  <a:pt x="882158" y="2292"/>
                </a:lnTo>
                <a:lnTo>
                  <a:pt x="906399" y="1528"/>
                </a:lnTo>
                <a:lnTo>
                  <a:pt x="930497" y="1018"/>
                </a:lnTo>
                <a:lnTo>
                  <a:pt x="955294" y="679"/>
                </a:lnTo>
                <a:lnTo>
                  <a:pt x="980556" y="452"/>
                </a:lnTo>
                <a:lnTo>
                  <a:pt x="1006129" y="301"/>
                </a:lnTo>
                <a:lnTo>
                  <a:pt x="1030321" y="201"/>
                </a:lnTo>
                <a:lnTo>
                  <a:pt x="1053593" y="134"/>
                </a:lnTo>
                <a:lnTo>
                  <a:pt x="1076251" y="89"/>
                </a:lnTo>
                <a:lnTo>
                  <a:pt x="1099295" y="59"/>
                </a:lnTo>
                <a:lnTo>
                  <a:pt x="1122594" y="39"/>
                </a:lnTo>
                <a:lnTo>
                  <a:pt x="1146065" y="26"/>
                </a:lnTo>
                <a:lnTo>
                  <a:pt x="1169650" y="17"/>
                </a:lnTo>
                <a:lnTo>
                  <a:pt x="1193310" y="12"/>
                </a:lnTo>
                <a:lnTo>
                  <a:pt x="1217021" y="7"/>
                </a:lnTo>
                <a:lnTo>
                  <a:pt x="1239972" y="5"/>
                </a:lnTo>
                <a:lnTo>
                  <a:pt x="1262417" y="3"/>
                </a:lnTo>
                <a:lnTo>
                  <a:pt x="1284524" y="2"/>
                </a:lnTo>
                <a:lnTo>
                  <a:pt x="1307199" y="1"/>
                </a:lnTo>
                <a:lnTo>
                  <a:pt x="1330253" y="0"/>
                </a:lnTo>
                <a:lnTo>
                  <a:pt x="1353561" y="0"/>
                </a:lnTo>
                <a:lnTo>
                  <a:pt x="1376242" y="0"/>
                </a:lnTo>
                <a:lnTo>
                  <a:pt x="1398507" y="0"/>
                </a:lnTo>
                <a:lnTo>
                  <a:pt x="1420494" y="0"/>
                </a:lnTo>
                <a:lnTo>
                  <a:pt x="1442296" y="0"/>
                </a:lnTo>
                <a:lnTo>
                  <a:pt x="1463974" y="0"/>
                </a:lnTo>
                <a:lnTo>
                  <a:pt x="1485570" y="0"/>
                </a:lnTo>
                <a:lnTo>
                  <a:pt x="1506318" y="793"/>
                </a:lnTo>
                <a:lnTo>
                  <a:pt x="1526499" y="2116"/>
                </a:lnTo>
                <a:lnTo>
                  <a:pt x="1546304" y="3792"/>
                </a:lnTo>
                <a:lnTo>
                  <a:pt x="1565856" y="4909"/>
                </a:lnTo>
                <a:lnTo>
                  <a:pt x="1585242" y="5654"/>
                </a:lnTo>
                <a:lnTo>
                  <a:pt x="1604515" y="6150"/>
                </a:lnTo>
                <a:lnTo>
                  <a:pt x="1638630" y="6702"/>
                </a:lnTo>
                <a:lnTo>
                  <a:pt x="1668874" y="7741"/>
                </a:lnTo>
                <a:lnTo>
                  <a:pt x="1695544" y="10848"/>
                </a:lnTo>
                <a:lnTo>
                  <a:pt x="1729080" y="13268"/>
                </a:lnTo>
                <a:lnTo>
                  <a:pt x="1750219" y="142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" name="SMARTInkShape-3168"/>
          <p:cNvSpPr/>
          <p:nvPr/>
        </p:nvSpPr>
        <p:spPr bwMode="auto">
          <a:xfrm>
            <a:off x="3357563" y="3057525"/>
            <a:ext cx="1707357" cy="64295"/>
          </a:xfrm>
          <a:custGeom>
            <a:avLst/>
            <a:gdLst/>
            <a:ahLst/>
            <a:cxnLst/>
            <a:rect l="0" t="0" r="0" b="0"/>
            <a:pathLst>
              <a:path w="1707357" h="64295">
                <a:moveTo>
                  <a:pt x="0" y="64294"/>
                </a:moveTo>
                <a:lnTo>
                  <a:pt x="0" y="60502"/>
                </a:lnTo>
                <a:lnTo>
                  <a:pt x="793" y="59384"/>
                </a:lnTo>
                <a:lnTo>
                  <a:pt x="2116" y="58639"/>
                </a:lnTo>
                <a:lnTo>
                  <a:pt x="3792" y="58143"/>
                </a:lnTo>
                <a:lnTo>
                  <a:pt x="14473" y="51626"/>
                </a:lnTo>
                <a:lnTo>
                  <a:pt x="44702" y="50101"/>
                </a:lnTo>
                <a:lnTo>
                  <a:pt x="78823" y="44364"/>
                </a:lnTo>
                <a:lnTo>
                  <a:pt x="107203" y="43159"/>
                </a:lnTo>
                <a:lnTo>
                  <a:pt x="141444" y="42921"/>
                </a:lnTo>
                <a:lnTo>
                  <a:pt x="170143" y="43674"/>
                </a:lnTo>
                <a:lnTo>
                  <a:pt x="204223" y="47777"/>
                </a:lnTo>
                <a:lnTo>
                  <a:pt x="230466" y="49016"/>
                </a:lnTo>
                <a:lnTo>
                  <a:pt x="258004" y="49566"/>
                </a:lnTo>
                <a:lnTo>
                  <a:pt x="287706" y="49017"/>
                </a:lnTo>
                <a:lnTo>
                  <a:pt x="322073" y="46127"/>
                </a:lnTo>
                <a:lnTo>
                  <a:pt x="340128" y="45039"/>
                </a:lnTo>
                <a:lnTo>
                  <a:pt x="358514" y="44313"/>
                </a:lnTo>
                <a:lnTo>
                  <a:pt x="377122" y="43829"/>
                </a:lnTo>
                <a:lnTo>
                  <a:pt x="396671" y="42713"/>
                </a:lnTo>
                <a:lnTo>
                  <a:pt x="416847" y="41176"/>
                </a:lnTo>
                <a:lnTo>
                  <a:pt x="437441" y="39357"/>
                </a:lnTo>
                <a:lnTo>
                  <a:pt x="459109" y="37350"/>
                </a:lnTo>
                <a:lnTo>
                  <a:pt x="481491" y="35219"/>
                </a:lnTo>
                <a:lnTo>
                  <a:pt x="504350" y="33004"/>
                </a:lnTo>
                <a:lnTo>
                  <a:pt x="527527" y="30734"/>
                </a:lnTo>
                <a:lnTo>
                  <a:pt x="550916" y="28427"/>
                </a:lnTo>
                <a:lnTo>
                  <a:pt x="574446" y="26095"/>
                </a:lnTo>
                <a:lnTo>
                  <a:pt x="598864" y="23747"/>
                </a:lnTo>
                <a:lnTo>
                  <a:pt x="623873" y="21387"/>
                </a:lnTo>
                <a:lnTo>
                  <a:pt x="649278" y="19021"/>
                </a:lnTo>
                <a:lnTo>
                  <a:pt x="674152" y="16649"/>
                </a:lnTo>
                <a:lnTo>
                  <a:pt x="698672" y="14275"/>
                </a:lnTo>
                <a:lnTo>
                  <a:pt x="722956" y="11898"/>
                </a:lnTo>
                <a:lnTo>
                  <a:pt x="747877" y="10313"/>
                </a:lnTo>
                <a:lnTo>
                  <a:pt x="773222" y="9257"/>
                </a:lnTo>
                <a:lnTo>
                  <a:pt x="798850" y="8552"/>
                </a:lnTo>
                <a:lnTo>
                  <a:pt x="824667" y="8877"/>
                </a:lnTo>
                <a:lnTo>
                  <a:pt x="850609" y="9887"/>
                </a:lnTo>
                <a:lnTo>
                  <a:pt x="876635" y="11354"/>
                </a:lnTo>
                <a:lnTo>
                  <a:pt x="902717" y="13125"/>
                </a:lnTo>
                <a:lnTo>
                  <a:pt x="928836" y="15100"/>
                </a:lnTo>
                <a:lnTo>
                  <a:pt x="954980" y="17211"/>
                </a:lnTo>
                <a:lnTo>
                  <a:pt x="981935" y="18617"/>
                </a:lnTo>
                <a:lnTo>
                  <a:pt x="1009429" y="19555"/>
                </a:lnTo>
                <a:lnTo>
                  <a:pt x="1037284" y="20181"/>
                </a:lnTo>
                <a:lnTo>
                  <a:pt x="1065379" y="20598"/>
                </a:lnTo>
                <a:lnTo>
                  <a:pt x="1093634" y="20875"/>
                </a:lnTo>
                <a:lnTo>
                  <a:pt x="1121995" y="21061"/>
                </a:lnTo>
                <a:lnTo>
                  <a:pt x="1150428" y="20391"/>
                </a:lnTo>
                <a:lnTo>
                  <a:pt x="1178908" y="19150"/>
                </a:lnTo>
                <a:lnTo>
                  <a:pt x="1207420" y="17529"/>
                </a:lnTo>
                <a:lnTo>
                  <a:pt x="1235953" y="15655"/>
                </a:lnTo>
                <a:lnTo>
                  <a:pt x="1264499" y="13612"/>
                </a:lnTo>
                <a:lnTo>
                  <a:pt x="1293056" y="11456"/>
                </a:lnTo>
                <a:lnTo>
                  <a:pt x="1320824" y="9225"/>
                </a:lnTo>
                <a:lnTo>
                  <a:pt x="1348068" y="6943"/>
                </a:lnTo>
                <a:lnTo>
                  <a:pt x="1374962" y="4629"/>
                </a:lnTo>
                <a:lnTo>
                  <a:pt x="1400829" y="3086"/>
                </a:lnTo>
                <a:lnTo>
                  <a:pt x="1426011" y="2057"/>
                </a:lnTo>
                <a:lnTo>
                  <a:pt x="1450736" y="1371"/>
                </a:lnTo>
                <a:lnTo>
                  <a:pt x="1475157" y="914"/>
                </a:lnTo>
                <a:lnTo>
                  <a:pt x="1499375" y="610"/>
                </a:lnTo>
                <a:lnTo>
                  <a:pt x="1523458" y="406"/>
                </a:lnTo>
                <a:lnTo>
                  <a:pt x="1547452" y="271"/>
                </a:lnTo>
                <a:lnTo>
                  <a:pt x="1571384" y="181"/>
                </a:lnTo>
                <a:lnTo>
                  <a:pt x="1595277" y="120"/>
                </a:lnTo>
                <a:lnTo>
                  <a:pt x="1618349" y="80"/>
                </a:lnTo>
                <a:lnTo>
                  <a:pt x="1640875" y="53"/>
                </a:lnTo>
                <a:lnTo>
                  <a:pt x="1663034" y="36"/>
                </a:lnTo>
                <a:lnTo>
                  <a:pt x="170735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" name="SMARTInkShape-Group657"/>
          <p:cNvGrpSpPr/>
          <p:nvPr/>
        </p:nvGrpSpPr>
        <p:grpSpPr>
          <a:xfrm>
            <a:off x="5060803" y="3579019"/>
            <a:ext cx="575617" cy="7145"/>
            <a:chOff x="5060803" y="3579019"/>
            <a:chExt cx="575617" cy="7145"/>
          </a:xfrm>
        </p:grpSpPr>
        <p:sp>
          <p:nvSpPr>
            <p:cNvPr id="8" name="SMARTInkShape-3169"/>
            <p:cNvSpPr/>
            <p:nvPr/>
          </p:nvSpPr>
          <p:spPr bwMode="auto">
            <a:xfrm>
              <a:off x="5486400" y="3579019"/>
              <a:ext cx="150020" cy="7145"/>
            </a:xfrm>
            <a:custGeom>
              <a:avLst/>
              <a:gdLst/>
              <a:ahLst/>
              <a:cxnLst/>
              <a:rect l="0" t="0" r="0" b="0"/>
              <a:pathLst>
                <a:path w="150020" h="7145">
                  <a:moveTo>
                    <a:pt x="0" y="0"/>
                  </a:moveTo>
                  <a:lnTo>
                    <a:pt x="33854" y="0"/>
                  </a:lnTo>
                  <a:lnTo>
                    <a:pt x="64988" y="0"/>
                  </a:lnTo>
                  <a:lnTo>
                    <a:pt x="96799" y="3792"/>
                  </a:lnTo>
                  <a:lnTo>
                    <a:pt x="127159" y="6482"/>
                  </a:lnTo>
                  <a:lnTo>
                    <a:pt x="150019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3170"/>
            <p:cNvSpPr/>
            <p:nvPr/>
          </p:nvSpPr>
          <p:spPr bwMode="auto">
            <a:xfrm>
              <a:off x="5060803" y="3579019"/>
              <a:ext cx="146992" cy="6359"/>
            </a:xfrm>
            <a:custGeom>
              <a:avLst/>
              <a:gdLst/>
              <a:ahLst/>
              <a:cxnLst/>
              <a:rect l="0" t="0" r="0" b="0"/>
              <a:pathLst>
                <a:path w="146992" h="6359">
                  <a:moveTo>
                    <a:pt x="4116" y="0"/>
                  </a:moveTo>
                  <a:lnTo>
                    <a:pt x="0" y="4115"/>
                  </a:lnTo>
                  <a:lnTo>
                    <a:pt x="1758" y="2358"/>
                  </a:lnTo>
                  <a:lnTo>
                    <a:pt x="2544" y="2365"/>
                  </a:lnTo>
                  <a:lnTo>
                    <a:pt x="3068" y="3165"/>
                  </a:lnTo>
                  <a:lnTo>
                    <a:pt x="3417" y="4491"/>
                  </a:lnTo>
                  <a:lnTo>
                    <a:pt x="4444" y="5375"/>
                  </a:lnTo>
                  <a:lnTo>
                    <a:pt x="7701" y="6358"/>
                  </a:lnTo>
                  <a:lnTo>
                    <a:pt x="9681" y="5826"/>
                  </a:lnTo>
                  <a:lnTo>
                    <a:pt x="17054" y="2079"/>
                  </a:lnTo>
                  <a:lnTo>
                    <a:pt x="51874" y="81"/>
                  </a:lnTo>
                  <a:lnTo>
                    <a:pt x="86478" y="7"/>
                  </a:lnTo>
                  <a:lnTo>
                    <a:pt x="122099" y="1"/>
                  </a:lnTo>
                  <a:lnTo>
                    <a:pt x="14699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1" name="SMARTInkShape-3171"/>
          <p:cNvSpPr/>
          <p:nvPr/>
        </p:nvSpPr>
        <p:spPr bwMode="auto">
          <a:xfrm>
            <a:off x="3017691" y="3543300"/>
            <a:ext cx="146991" cy="50007"/>
          </a:xfrm>
          <a:custGeom>
            <a:avLst/>
            <a:gdLst/>
            <a:ahLst/>
            <a:cxnLst/>
            <a:rect l="0" t="0" r="0" b="0"/>
            <a:pathLst>
              <a:path w="146991" h="50007">
                <a:moveTo>
                  <a:pt x="4115" y="50006"/>
                </a:moveTo>
                <a:lnTo>
                  <a:pt x="323" y="50006"/>
                </a:lnTo>
                <a:lnTo>
                  <a:pt x="0" y="49213"/>
                </a:lnTo>
                <a:lnTo>
                  <a:pt x="3649" y="42731"/>
                </a:lnTo>
                <a:lnTo>
                  <a:pt x="3908" y="39364"/>
                </a:lnTo>
                <a:lnTo>
                  <a:pt x="6140" y="35222"/>
                </a:lnTo>
                <a:lnTo>
                  <a:pt x="7846" y="33007"/>
                </a:lnTo>
                <a:lnTo>
                  <a:pt x="13976" y="30545"/>
                </a:lnTo>
                <a:lnTo>
                  <a:pt x="26351" y="27042"/>
                </a:lnTo>
                <a:lnTo>
                  <a:pt x="36223" y="23925"/>
                </a:lnTo>
                <a:lnTo>
                  <a:pt x="64080" y="17690"/>
                </a:lnTo>
                <a:lnTo>
                  <a:pt x="90674" y="10269"/>
                </a:lnTo>
                <a:lnTo>
                  <a:pt x="118662" y="5953"/>
                </a:lnTo>
                <a:lnTo>
                  <a:pt x="14699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2" name="SMARTInkShape-3172"/>
          <p:cNvSpPr/>
          <p:nvPr/>
        </p:nvSpPr>
        <p:spPr bwMode="auto">
          <a:xfrm>
            <a:off x="3028950" y="4166209"/>
            <a:ext cx="2836070" cy="55622"/>
          </a:xfrm>
          <a:custGeom>
            <a:avLst/>
            <a:gdLst/>
            <a:ahLst/>
            <a:cxnLst/>
            <a:rect l="0" t="0" r="0" b="0"/>
            <a:pathLst>
              <a:path w="2836070" h="55622">
                <a:moveTo>
                  <a:pt x="0" y="27172"/>
                </a:moveTo>
                <a:lnTo>
                  <a:pt x="34204" y="27966"/>
                </a:lnTo>
                <a:lnTo>
                  <a:pt x="62963" y="32082"/>
                </a:lnTo>
                <a:lnTo>
                  <a:pt x="97854" y="33654"/>
                </a:lnTo>
                <a:lnTo>
                  <a:pt x="127099" y="34022"/>
                </a:lnTo>
                <a:lnTo>
                  <a:pt x="158618" y="32068"/>
                </a:lnTo>
                <a:lnTo>
                  <a:pt x="193528" y="29348"/>
                </a:lnTo>
                <a:lnTo>
                  <a:pt x="213950" y="28623"/>
                </a:lnTo>
                <a:lnTo>
                  <a:pt x="235502" y="28139"/>
                </a:lnTo>
                <a:lnTo>
                  <a:pt x="259395" y="27023"/>
                </a:lnTo>
                <a:lnTo>
                  <a:pt x="284849" y="25486"/>
                </a:lnTo>
                <a:lnTo>
                  <a:pt x="311343" y="23667"/>
                </a:lnTo>
                <a:lnTo>
                  <a:pt x="339325" y="21660"/>
                </a:lnTo>
                <a:lnTo>
                  <a:pt x="368298" y="19529"/>
                </a:lnTo>
                <a:lnTo>
                  <a:pt x="397932" y="17314"/>
                </a:lnTo>
                <a:lnTo>
                  <a:pt x="430388" y="15044"/>
                </a:lnTo>
                <a:lnTo>
                  <a:pt x="464725" y="12737"/>
                </a:lnTo>
                <a:lnTo>
                  <a:pt x="500317" y="10405"/>
                </a:lnTo>
                <a:lnTo>
                  <a:pt x="538332" y="8056"/>
                </a:lnTo>
                <a:lnTo>
                  <a:pt x="577963" y="5697"/>
                </a:lnTo>
                <a:lnTo>
                  <a:pt x="618671" y="3331"/>
                </a:lnTo>
                <a:lnTo>
                  <a:pt x="660891" y="1753"/>
                </a:lnTo>
                <a:lnTo>
                  <a:pt x="704119" y="701"/>
                </a:lnTo>
                <a:lnTo>
                  <a:pt x="748019" y="0"/>
                </a:lnTo>
                <a:lnTo>
                  <a:pt x="793954" y="326"/>
                </a:lnTo>
                <a:lnTo>
                  <a:pt x="841247" y="1337"/>
                </a:lnTo>
                <a:lnTo>
                  <a:pt x="889444" y="2805"/>
                </a:lnTo>
                <a:lnTo>
                  <a:pt x="939831" y="5371"/>
                </a:lnTo>
                <a:lnTo>
                  <a:pt x="991679" y="8670"/>
                </a:lnTo>
                <a:lnTo>
                  <a:pt x="1044501" y="12456"/>
                </a:lnTo>
                <a:lnTo>
                  <a:pt x="1099559" y="16567"/>
                </a:lnTo>
                <a:lnTo>
                  <a:pt x="1156108" y="20896"/>
                </a:lnTo>
                <a:lnTo>
                  <a:pt x="1213651" y="25369"/>
                </a:lnTo>
                <a:lnTo>
                  <a:pt x="1274238" y="29145"/>
                </a:lnTo>
                <a:lnTo>
                  <a:pt x="1336854" y="32456"/>
                </a:lnTo>
                <a:lnTo>
                  <a:pt x="1400824" y="35457"/>
                </a:lnTo>
                <a:lnTo>
                  <a:pt x="1466489" y="38252"/>
                </a:lnTo>
                <a:lnTo>
                  <a:pt x="1533284" y="40909"/>
                </a:lnTo>
                <a:lnTo>
                  <a:pt x="1600833" y="43474"/>
                </a:lnTo>
                <a:lnTo>
                  <a:pt x="1671266" y="45977"/>
                </a:lnTo>
                <a:lnTo>
                  <a:pt x="1743621" y="48440"/>
                </a:lnTo>
                <a:lnTo>
                  <a:pt x="1817258" y="50876"/>
                </a:lnTo>
                <a:lnTo>
                  <a:pt x="1891749" y="52500"/>
                </a:lnTo>
                <a:lnTo>
                  <a:pt x="1966809" y="53582"/>
                </a:lnTo>
                <a:lnTo>
                  <a:pt x="2042251" y="54304"/>
                </a:lnTo>
                <a:lnTo>
                  <a:pt x="2117944" y="54785"/>
                </a:lnTo>
                <a:lnTo>
                  <a:pt x="2193806" y="55106"/>
                </a:lnTo>
                <a:lnTo>
                  <a:pt x="2269781" y="55320"/>
                </a:lnTo>
                <a:lnTo>
                  <a:pt x="2345037" y="55462"/>
                </a:lnTo>
                <a:lnTo>
                  <a:pt x="2419814" y="55557"/>
                </a:lnTo>
                <a:lnTo>
                  <a:pt x="2494272" y="55621"/>
                </a:lnTo>
                <a:lnTo>
                  <a:pt x="2565342" y="54075"/>
                </a:lnTo>
                <a:lnTo>
                  <a:pt x="2634152" y="51458"/>
                </a:lnTo>
                <a:lnTo>
                  <a:pt x="2701458" y="48125"/>
                </a:lnTo>
                <a:lnTo>
                  <a:pt x="2746328" y="45903"/>
                </a:lnTo>
                <a:lnTo>
                  <a:pt x="2836069" y="4146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3" name="SMARTInkShape-3173"/>
          <p:cNvSpPr/>
          <p:nvPr/>
        </p:nvSpPr>
        <p:spPr bwMode="auto">
          <a:xfrm>
            <a:off x="2493169" y="5250830"/>
            <a:ext cx="1435895" cy="64121"/>
          </a:xfrm>
          <a:custGeom>
            <a:avLst/>
            <a:gdLst/>
            <a:ahLst/>
            <a:cxnLst/>
            <a:rect l="0" t="0" r="0" b="0"/>
            <a:pathLst>
              <a:path w="1435895" h="64121">
                <a:moveTo>
                  <a:pt x="0" y="35545"/>
                </a:moveTo>
                <a:lnTo>
                  <a:pt x="13772" y="34751"/>
                </a:lnTo>
                <a:lnTo>
                  <a:pt x="47527" y="29394"/>
                </a:lnTo>
                <a:lnTo>
                  <a:pt x="74495" y="24903"/>
                </a:lnTo>
                <a:lnTo>
                  <a:pt x="102594" y="18545"/>
                </a:lnTo>
                <a:lnTo>
                  <a:pt x="131028" y="15427"/>
                </a:lnTo>
                <a:lnTo>
                  <a:pt x="163353" y="10710"/>
                </a:lnTo>
                <a:lnTo>
                  <a:pt x="198067" y="4286"/>
                </a:lnTo>
                <a:lnTo>
                  <a:pt x="233488" y="1148"/>
                </a:lnTo>
                <a:lnTo>
                  <a:pt x="269118" y="218"/>
                </a:lnTo>
                <a:lnTo>
                  <a:pt x="297144" y="0"/>
                </a:lnTo>
                <a:lnTo>
                  <a:pt x="327326" y="697"/>
                </a:lnTo>
                <a:lnTo>
                  <a:pt x="356616" y="3653"/>
                </a:lnTo>
                <a:lnTo>
                  <a:pt x="389741" y="5496"/>
                </a:lnTo>
                <a:lnTo>
                  <a:pt x="407465" y="5987"/>
                </a:lnTo>
                <a:lnTo>
                  <a:pt x="425631" y="6315"/>
                </a:lnTo>
                <a:lnTo>
                  <a:pt x="444091" y="6534"/>
                </a:lnTo>
                <a:lnTo>
                  <a:pt x="462748" y="6679"/>
                </a:lnTo>
                <a:lnTo>
                  <a:pt x="482330" y="7569"/>
                </a:lnTo>
                <a:lnTo>
                  <a:pt x="502528" y="8957"/>
                </a:lnTo>
                <a:lnTo>
                  <a:pt x="523138" y="10676"/>
                </a:lnTo>
                <a:lnTo>
                  <a:pt x="544021" y="11822"/>
                </a:lnTo>
                <a:lnTo>
                  <a:pt x="565087" y="12586"/>
                </a:lnTo>
                <a:lnTo>
                  <a:pt x="586274" y="13095"/>
                </a:lnTo>
                <a:lnTo>
                  <a:pt x="609131" y="14228"/>
                </a:lnTo>
                <a:lnTo>
                  <a:pt x="633099" y="15778"/>
                </a:lnTo>
                <a:lnTo>
                  <a:pt x="657810" y="17604"/>
                </a:lnTo>
                <a:lnTo>
                  <a:pt x="682221" y="19616"/>
                </a:lnTo>
                <a:lnTo>
                  <a:pt x="706433" y="21750"/>
                </a:lnTo>
                <a:lnTo>
                  <a:pt x="730511" y="23967"/>
                </a:lnTo>
                <a:lnTo>
                  <a:pt x="756089" y="25446"/>
                </a:lnTo>
                <a:lnTo>
                  <a:pt x="782665" y="26431"/>
                </a:lnTo>
                <a:lnTo>
                  <a:pt x="809908" y="27087"/>
                </a:lnTo>
                <a:lnTo>
                  <a:pt x="837595" y="28319"/>
                </a:lnTo>
                <a:lnTo>
                  <a:pt x="865578" y="29934"/>
                </a:lnTo>
                <a:lnTo>
                  <a:pt x="893758" y="31805"/>
                </a:lnTo>
                <a:lnTo>
                  <a:pt x="922864" y="33051"/>
                </a:lnTo>
                <a:lnTo>
                  <a:pt x="952586" y="33883"/>
                </a:lnTo>
                <a:lnTo>
                  <a:pt x="982720" y="34437"/>
                </a:lnTo>
                <a:lnTo>
                  <a:pt x="1012334" y="34806"/>
                </a:lnTo>
                <a:lnTo>
                  <a:pt x="1041602" y="35053"/>
                </a:lnTo>
                <a:lnTo>
                  <a:pt x="1070638" y="35216"/>
                </a:lnTo>
                <a:lnTo>
                  <a:pt x="1100315" y="36120"/>
                </a:lnTo>
                <a:lnTo>
                  <a:pt x="1130418" y="37516"/>
                </a:lnTo>
                <a:lnTo>
                  <a:pt x="1160806" y="39240"/>
                </a:lnTo>
                <a:lnTo>
                  <a:pt x="1189795" y="41183"/>
                </a:lnTo>
                <a:lnTo>
                  <a:pt x="1217853" y="43273"/>
                </a:lnTo>
                <a:lnTo>
                  <a:pt x="1245290" y="45460"/>
                </a:lnTo>
                <a:lnTo>
                  <a:pt x="1271518" y="47711"/>
                </a:lnTo>
                <a:lnTo>
                  <a:pt x="1296941" y="50006"/>
                </a:lnTo>
                <a:lnTo>
                  <a:pt x="1321827" y="52329"/>
                </a:lnTo>
                <a:lnTo>
                  <a:pt x="1345562" y="54672"/>
                </a:lnTo>
                <a:lnTo>
                  <a:pt x="1368529" y="57027"/>
                </a:lnTo>
                <a:lnTo>
                  <a:pt x="1390983" y="59392"/>
                </a:lnTo>
                <a:lnTo>
                  <a:pt x="1435894" y="6412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4" name="SMARTInkShape-3174"/>
          <p:cNvSpPr/>
          <p:nvPr/>
        </p:nvSpPr>
        <p:spPr bwMode="auto">
          <a:xfrm>
            <a:off x="4550569" y="5843588"/>
            <a:ext cx="635795" cy="71438"/>
          </a:xfrm>
          <a:custGeom>
            <a:avLst/>
            <a:gdLst/>
            <a:ahLst/>
            <a:cxnLst/>
            <a:rect l="0" t="0" r="0" b="0"/>
            <a:pathLst>
              <a:path w="635795" h="71438">
                <a:moveTo>
                  <a:pt x="0" y="71437"/>
                </a:moveTo>
                <a:lnTo>
                  <a:pt x="25988" y="65734"/>
                </a:lnTo>
                <a:lnTo>
                  <a:pt x="54942" y="61494"/>
                </a:lnTo>
                <a:lnTo>
                  <a:pt x="75521" y="59252"/>
                </a:lnTo>
                <a:lnTo>
                  <a:pt x="99560" y="56964"/>
                </a:lnTo>
                <a:lnTo>
                  <a:pt x="125904" y="54644"/>
                </a:lnTo>
                <a:lnTo>
                  <a:pt x="156168" y="51511"/>
                </a:lnTo>
                <a:lnTo>
                  <a:pt x="189043" y="47835"/>
                </a:lnTo>
                <a:lnTo>
                  <a:pt x="223660" y="43796"/>
                </a:lnTo>
                <a:lnTo>
                  <a:pt x="260232" y="40309"/>
                </a:lnTo>
                <a:lnTo>
                  <a:pt x="298106" y="37191"/>
                </a:lnTo>
                <a:lnTo>
                  <a:pt x="336850" y="34319"/>
                </a:lnTo>
                <a:lnTo>
                  <a:pt x="375379" y="30817"/>
                </a:lnTo>
                <a:lnTo>
                  <a:pt x="413765" y="26894"/>
                </a:lnTo>
                <a:lnTo>
                  <a:pt x="452056" y="22692"/>
                </a:lnTo>
                <a:lnTo>
                  <a:pt x="489489" y="18303"/>
                </a:lnTo>
                <a:lnTo>
                  <a:pt x="526351" y="13789"/>
                </a:lnTo>
                <a:lnTo>
                  <a:pt x="562832" y="9193"/>
                </a:lnTo>
                <a:lnTo>
                  <a:pt x="587152" y="6128"/>
                </a:lnTo>
                <a:lnTo>
                  <a:pt x="63579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8" name="SMARTInkShape-Group662"/>
          <p:cNvGrpSpPr/>
          <p:nvPr/>
        </p:nvGrpSpPr>
        <p:grpSpPr>
          <a:xfrm>
            <a:off x="4236244" y="3886200"/>
            <a:ext cx="2600326" cy="892970"/>
            <a:chOff x="4236244" y="3886200"/>
            <a:chExt cx="2600326" cy="892970"/>
          </a:xfrm>
        </p:grpSpPr>
        <p:sp>
          <p:nvSpPr>
            <p:cNvPr id="15" name="SMARTInkShape-3175"/>
            <p:cNvSpPr/>
            <p:nvPr/>
          </p:nvSpPr>
          <p:spPr bwMode="auto">
            <a:xfrm>
              <a:off x="4243388" y="4772025"/>
              <a:ext cx="42863" cy="7145"/>
            </a:xfrm>
            <a:custGeom>
              <a:avLst/>
              <a:gdLst/>
              <a:ahLst/>
              <a:cxnLst/>
              <a:rect l="0" t="0" r="0" b="0"/>
              <a:pathLst>
                <a:path w="42863" h="7145">
                  <a:moveTo>
                    <a:pt x="42862" y="0"/>
                  </a:moveTo>
                  <a:lnTo>
                    <a:pt x="22277" y="0"/>
                  </a:lnTo>
                  <a:lnTo>
                    <a:pt x="15721" y="2117"/>
                  </a:lnTo>
                  <a:lnTo>
                    <a:pt x="10162" y="4909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3176"/>
            <p:cNvSpPr/>
            <p:nvPr/>
          </p:nvSpPr>
          <p:spPr bwMode="auto">
            <a:xfrm>
              <a:off x="6765131" y="3886200"/>
              <a:ext cx="71439" cy="14289"/>
            </a:xfrm>
            <a:custGeom>
              <a:avLst/>
              <a:gdLst/>
              <a:ahLst/>
              <a:cxnLst/>
              <a:rect l="0" t="0" r="0" b="0"/>
              <a:pathLst>
                <a:path w="71439" h="14289">
                  <a:moveTo>
                    <a:pt x="0" y="14288"/>
                  </a:moveTo>
                  <a:lnTo>
                    <a:pt x="21167" y="10054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3177"/>
            <p:cNvSpPr/>
            <p:nvPr/>
          </p:nvSpPr>
          <p:spPr bwMode="auto">
            <a:xfrm>
              <a:off x="4236244" y="3936206"/>
              <a:ext cx="2336007" cy="835820"/>
            </a:xfrm>
            <a:custGeom>
              <a:avLst/>
              <a:gdLst/>
              <a:ahLst/>
              <a:cxnLst/>
              <a:rect l="0" t="0" r="0" b="0"/>
              <a:pathLst>
                <a:path w="2336007" h="835820">
                  <a:moveTo>
                    <a:pt x="0" y="835819"/>
                  </a:moveTo>
                  <a:lnTo>
                    <a:pt x="0" y="832027"/>
                  </a:lnTo>
                  <a:lnTo>
                    <a:pt x="794" y="830910"/>
                  </a:lnTo>
                  <a:lnTo>
                    <a:pt x="2116" y="830165"/>
                  </a:lnTo>
                  <a:lnTo>
                    <a:pt x="3792" y="829668"/>
                  </a:lnTo>
                  <a:lnTo>
                    <a:pt x="7771" y="824883"/>
                  </a:lnTo>
                  <a:lnTo>
                    <a:pt x="9943" y="821385"/>
                  </a:lnTo>
                  <a:lnTo>
                    <a:pt x="20823" y="815381"/>
                  </a:lnTo>
                  <a:lnTo>
                    <a:pt x="49032" y="803305"/>
                  </a:lnTo>
                  <a:lnTo>
                    <a:pt x="76561" y="790412"/>
                  </a:lnTo>
                  <a:lnTo>
                    <a:pt x="93903" y="782529"/>
                  </a:lnTo>
                  <a:lnTo>
                    <a:pt x="112608" y="774098"/>
                  </a:lnTo>
                  <a:lnTo>
                    <a:pt x="133016" y="764509"/>
                  </a:lnTo>
                  <a:lnTo>
                    <a:pt x="154558" y="754148"/>
                  </a:lnTo>
                  <a:lnTo>
                    <a:pt x="176858" y="743272"/>
                  </a:lnTo>
                  <a:lnTo>
                    <a:pt x="202042" y="731258"/>
                  </a:lnTo>
                  <a:lnTo>
                    <a:pt x="229151" y="718487"/>
                  </a:lnTo>
                  <a:lnTo>
                    <a:pt x="257543" y="705210"/>
                  </a:lnTo>
                  <a:lnTo>
                    <a:pt x="288376" y="690803"/>
                  </a:lnTo>
                  <a:lnTo>
                    <a:pt x="320838" y="675642"/>
                  </a:lnTo>
                  <a:lnTo>
                    <a:pt x="354386" y="659978"/>
                  </a:lnTo>
                  <a:lnTo>
                    <a:pt x="390245" y="643185"/>
                  </a:lnTo>
                  <a:lnTo>
                    <a:pt x="427644" y="625640"/>
                  </a:lnTo>
                  <a:lnTo>
                    <a:pt x="466071" y="607594"/>
                  </a:lnTo>
                  <a:lnTo>
                    <a:pt x="506770" y="589212"/>
                  </a:lnTo>
                  <a:lnTo>
                    <a:pt x="548984" y="570608"/>
                  </a:lnTo>
                  <a:lnTo>
                    <a:pt x="592208" y="551856"/>
                  </a:lnTo>
                  <a:lnTo>
                    <a:pt x="637693" y="532210"/>
                  </a:lnTo>
                  <a:lnTo>
                    <a:pt x="684685" y="511969"/>
                  </a:lnTo>
                  <a:lnTo>
                    <a:pt x="732681" y="491332"/>
                  </a:lnTo>
                  <a:lnTo>
                    <a:pt x="782936" y="470430"/>
                  </a:lnTo>
                  <a:lnTo>
                    <a:pt x="834695" y="449351"/>
                  </a:lnTo>
                  <a:lnTo>
                    <a:pt x="887456" y="428155"/>
                  </a:lnTo>
                  <a:lnTo>
                    <a:pt x="941681" y="406880"/>
                  </a:lnTo>
                  <a:lnTo>
                    <a:pt x="996882" y="385554"/>
                  </a:lnTo>
                  <a:lnTo>
                    <a:pt x="1052731" y="364192"/>
                  </a:lnTo>
                  <a:lnTo>
                    <a:pt x="1109808" y="342013"/>
                  </a:lnTo>
                  <a:lnTo>
                    <a:pt x="1167704" y="319290"/>
                  </a:lnTo>
                  <a:lnTo>
                    <a:pt x="1226144" y="296204"/>
                  </a:lnTo>
                  <a:lnTo>
                    <a:pt x="1285741" y="274463"/>
                  </a:lnTo>
                  <a:lnTo>
                    <a:pt x="1346111" y="253619"/>
                  </a:lnTo>
                  <a:lnTo>
                    <a:pt x="1406994" y="233373"/>
                  </a:lnTo>
                  <a:lnTo>
                    <a:pt x="1468221" y="213526"/>
                  </a:lnTo>
                  <a:lnTo>
                    <a:pt x="1529677" y="193945"/>
                  </a:lnTo>
                  <a:lnTo>
                    <a:pt x="1591284" y="174540"/>
                  </a:lnTo>
                  <a:lnTo>
                    <a:pt x="1652200" y="156841"/>
                  </a:lnTo>
                  <a:lnTo>
                    <a:pt x="1712654" y="140280"/>
                  </a:lnTo>
                  <a:lnTo>
                    <a:pt x="1772801" y="124476"/>
                  </a:lnTo>
                  <a:lnTo>
                    <a:pt x="1831154" y="109178"/>
                  </a:lnTo>
                  <a:lnTo>
                    <a:pt x="1888313" y="94217"/>
                  </a:lnTo>
                  <a:lnTo>
                    <a:pt x="1944675" y="79480"/>
                  </a:lnTo>
                  <a:lnTo>
                    <a:pt x="1998125" y="66481"/>
                  </a:lnTo>
                  <a:lnTo>
                    <a:pt x="2049634" y="54639"/>
                  </a:lnTo>
                  <a:lnTo>
                    <a:pt x="2099847" y="43570"/>
                  </a:lnTo>
                  <a:lnTo>
                    <a:pt x="2148404" y="33809"/>
                  </a:lnTo>
                  <a:lnTo>
                    <a:pt x="2195857" y="24921"/>
                  </a:lnTo>
                  <a:lnTo>
                    <a:pt x="2242573" y="16614"/>
                  </a:lnTo>
                  <a:lnTo>
                    <a:pt x="2273718" y="11076"/>
                  </a:lnTo>
                  <a:lnTo>
                    <a:pt x="2336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" name="SMARTInkShape-Group663"/>
          <p:cNvGrpSpPr/>
          <p:nvPr/>
        </p:nvGrpSpPr>
        <p:grpSpPr>
          <a:xfrm>
            <a:off x="5629728" y="878681"/>
            <a:ext cx="1356566" cy="607220"/>
            <a:chOff x="5629728" y="878681"/>
            <a:chExt cx="1356566" cy="607220"/>
          </a:xfrm>
        </p:grpSpPr>
        <p:sp>
          <p:nvSpPr>
            <p:cNvPr id="19" name="SMARTInkShape-3178"/>
            <p:cNvSpPr/>
            <p:nvPr/>
          </p:nvSpPr>
          <p:spPr bwMode="auto">
            <a:xfrm>
              <a:off x="6282944" y="878681"/>
              <a:ext cx="132145" cy="607220"/>
            </a:xfrm>
            <a:custGeom>
              <a:avLst/>
              <a:gdLst/>
              <a:ahLst/>
              <a:cxnLst/>
              <a:rect l="0" t="0" r="0" b="0"/>
              <a:pathLst>
                <a:path w="132145" h="607220">
                  <a:moveTo>
                    <a:pt x="110712" y="0"/>
                  </a:moveTo>
                  <a:lnTo>
                    <a:pt x="97505" y="0"/>
                  </a:lnTo>
                  <a:lnTo>
                    <a:pt x="92952" y="3793"/>
                  </a:lnTo>
                  <a:lnTo>
                    <a:pt x="90913" y="7771"/>
                  </a:lnTo>
                  <a:lnTo>
                    <a:pt x="90369" y="9943"/>
                  </a:lnTo>
                  <a:lnTo>
                    <a:pt x="73883" y="37724"/>
                  </a:lnTo>
                  <a:lnTo>
                    <a:pt x="64181" y="62010"/>
                  </a:lnTo>
                  <a:lnTo>
                    <a:pt x="51931" y="91325"/>
                  </a:lnTo>
                  <a:lnTo>
                    <a:pt x="45331" y="110096"/>
                  </a:lnTo>
                  <a:lnTo>
                    <a:pt x="38550" y="131341"/>
                  </a:lnTo>
                  <a:lnTo>
                    <a:pt x="31648" y="154236"/>
                  </a:lnTo>
                  <a:lnTo>
                    <a:pt x="24665" y="179024"/>
                  </a:lnTo>
                  <a:lnTo>
                    <a:pt x="17629" y="205074"/>
                  </a:lnTo>
                  <a:lnTo>
                    <a:pt x="10557" y="231966"/>
                  </a:lnTo>
                  <a:lnTo>
                    <a:pt x="5842" y="259419"/>
                  </a:lnTo>
                  <a:lnTo>
                    <a:pt x="2699" y="287246"/>
                  </a:lnTo>
                  <a:lnTo>
                    <a:pt x="603" y="315323"/>
                  </a:lnTo>
                  <a:lnTo>
                    <a:pt x="0" y="342771"/>
                  </a:lnTo>
                  <a:lnTo>
                    <a:pt x="392" y="369802"/>
                  </a:lnTo>
                  <a:lnTo>
                    <a:pt x="1446" y="396553"/>
                  </a:lnTo>
                  <a:lnTo>
                    <a:pt x="4531" y="421531"/>
                  </a:lnTo>
                  <a:lnTo>
                    <a:pt x="8968" y="445327"/>
                  </a:lnTo>
                  <a:lnTo>
                    <a:pt x="14308" y="468335"/>
                  </a:lnTo>
                  <a:lnTo>
                    <a:pt x="20249" y="489230"/>
                  </a:lnTo>
                  <a:lnTo>
                    <a:pt x="26591" y="508716"/>
                  </a:lnTo>
                  <a:lnTo>
                    <a:pt x="41575" y="542802"/>
                  </a:lnTo>
                  <a:lnTo>
                    <a:pt x="61464" y="568535"/>
                  </a:lnTo>
                  <a:lnTo>
                    <a:pt x="91181" y="597080"/>
                  </a:lnTo>
                  <a:lnTo>
                    <a:pt x="108381" y="604565"/>
                  </a:lnTo>
                  <a:lnTo>
                    <a:pt x="132144" y="6072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3179"/>
            <p:cNvSpPr/>
            <p:nvPr/>
          </p:nvSpPr>
          <p:spPr bwMode="auto">
            <a:xfrm>
              <a:off x="6457015" y="946788"/>
              <a:ext cx="255245" cy="356414"/>
            </a:xfrm>
            <a:custGeom>
              <a:avLst/>
              <a:gdLst/>
              <a:ahLst/>
              <a:cxnLst/>
              <a:rect l="0" t="0" r="0" b="0"/>
              <a:pathLst>
                <a:path w="255245" h="356414">
                  <a:moveTo>
                    <a:pt x="15223" y="24762"/>
                  </a:moveTo>
                  <a:lnTo>
                    <a:pt x="15223" y="30913"/>
                  </a:lnTo>
                  <a:lnTo>
                    <a:pt x="19015" y="35404"/>
                  </a:lnTo>
                  <a:lnTo>
                    <a:pt x="25109" y="37429"/>
                  </a:lnTo>
                  <a:lnTo>
                    <a:pt x="55415" y="38907"/>
                  </a:lnTo>
                  <a:lnTo>
                    <a:pt x="89925" y="39021"/>
                  </a:lnTo>
                  <a:lnTo>
                    <a:pt x="121670" y="35249"/>
                  </a:lnTo>
                  <a:lnTo>
                    <a:pt x="152420" y="29104"/>
                  </a:lnTo>
                  <a:lnTo>
                    <a:pt x="181639" y="26048"/>
                  </a:lnTo>
                  <a:lnTo>
                    <a:pt x="210404" y="17558"/>
                  </a:lnTo>
                  <a:lnTo>
                    <a:pt x="240441" y="9291"/>
                  </a:lnTo>
                  <a:lnTo>
                    <a:pt x="246288" y="5186"/>
                  </a:lnTo>
                  <a:lnTo>
                    <a:pt x="248887" y="716"/>
                  </a:lnTo>
                  <a:lnTo>
                    <a:pt x="247199" y="0"/>
                  </a:lnTo>
                  <a:lnTo>
                    <a:pt x="217162" y="2735"/>
                  </a:lnTo>
                  <a:lnTo>
                    <a:pt x="190591" y="6947"/>
                  </a:lnTo>
                  <a:lnTo>
                    <a:pt x="155026" y="17014"/>
                  </a:lnTo>
                  <a:lnTo>
                    <a:pt x="128157" y="23435"/>
                  </a:lnTo>
                  <a:lnTo>
                    <a:pt x="101135" y="30522"/>
                  </a:lnTo>
                  <a:lnTo>
                    <a:pt x="75896" y="41610"/>
                  </a:lnTo>
                  <a:lnTo>
                    <a:pt x="43166" y="57447"/>
                  </a:lnTo>
                  <a:lnTo>
                    <a:pt x="10952" y="77021"/>
                  </a:lnTo>
                  <a:lnTo>
                    <a:pt x="1948" y="86617"/>
                  </a:lnTo>
                  <a:lnTo>
                    <a:pt x="23" y="91399"/>
                  </a:lnTo>
                  <a:lnTo>
                    <a:pt x="0" y="100945"/>
                  </a:lnTo>
                  <a:lnTo>
                    <a:pt x="2693" y="104919"/>
                  </a:lnTo>
                  <a:lnTo>
                    <a:pt x="12035" y="111452"/>
                  </a:lnTo>
                  <a:lnTo>
                    <a:pt x="38267" y="115800"/>
                  </a:lnTo>
                  <a:lnTo>
                    <a:pt x="61977" y="114700"/>
                  </a:lnTo>
                  <a:lnTo>
                    <a:pt x="88389" y="112360"/>
                  </a:lnTo>
                  <a:lnTo>
                    <a:pt x="116004" y="111319"/>
                  </a:lnTo>
                  <a:lnTo>
                    <a:pt x="144152" y="110857"/>
                  </a:lnTo>
                  <a:lnTo>
                    <a:pt x="171743" y="110651"/>
                  </a:lnTo>
                  <a:lnTo>
                    <a:pt x="197235" y="110560"/>
                  </a:lnTo>
                  <a:lnTo>
                    <a:pt x="226314" y="114301"/>
                  </a:lnTo>
                  <a:lnTo>
                    <a:pt x="246220" y="120437"/>
                  </a:lnTo>
                  <a:lnTo>
                    <a:pt x="249390" y="124264"/>
                  </a:lnTo>
                  <a:lnTo>
                    <a:pt x="250709" y="129197"/>
                  </a:lnTo>
                  <a:lnTo>
                    <a:pt x="250795" y="134866"/>
                  </a:lnTo>
                  <a:lnTo>
                    <a:pt x="244540" y="147516"/>
                  </a:lnTo>
                  <a:lnTo>
                    <a:pt x="232236" y="161076"/>
                  </a:lnTo>
                  <a:lnTo>
                    <a:pt x="202201" y="182891"/>
                  </a:lnTo>
                  <a:lnTo>
                    <a:pt x="176905" y="200081"/>
                  </a:lnTo>
                  <a:lnTo>
                    <a:pt x="149788" y="216188"/>
                  </a:lnTo>
                  <a:lnTo>
                    <a:pt x="121861" y="231284"/>
                  </a:lnTo>
                  <a:lnTo>
                    <a:pt x="93574" y="245931"/>
                  </a:lnTo>
                  <a:lnTo>
                    <a:pt x="58458" y="263772"/>
                  </a:lnTo>
                  <a:lnTo>
                    <a:pt x="27945" y="279112"/>
                  </a:lnTo>
                  <a:lnTo>
                    <a:pt x="16908" y="286767"/>
                  </a:lnTo>
                  <a:lnTo>
                    <a:pt x="12003" y="292815"/>
                  </a:lnTo>
                  <a:lnTo>
                    <a:pt x="9823" y="298149"/>
                  </a:lnTo>
                  <a:lnTo>
                    <a:pt x="10829" y="301476"/>
                  </a:lnTo>
                  <a:lnTo>
                    <a:pt x="16181" y="309406"/>
                  </a:lnTo>
                  <a:lnTo>
                    <a:pt x="28084" y="313989"/>
                  </a:lnTo>
                  <a:lnTo>
                    <a:pt x="54752" y="320803"/>
                  </a:lnTo>
                  <a:lnTo>
                    <a:pt x="89906" y="330759"/>
                  </a:lnTo>
                  <a:lnTo>
                    <a:pt x="115884" y="336179"/>
                  </a:lnTo>
                  <a:lnTo>
                    <a:pt x="140659" y="341234"/>
                  </a:lnTo>
                  <a:lnTo>
                    <a:pt x="164899" y="344010"/>
                  </a:lnTo>
                  <a:lnTo>
                    <a:pt x="198742" y="347690"/>
                  </a:lnTo>
                  <a:lnTo>
                    <a:pt x="231037" y="356044"/>
                  </a:lnTo>
                  <a:lnTo>
                    <a:pt x="242374" y="356413"/>
                  </a:lnTo>
                  <a:lnTo>
                    <a:pt x="251117" y="353931"/>
                  </a:lnTo>
                  <a:lnTo>
                    <a:pt x="253447" y="352158"/>
                  </a:lnTo>
                  <a:lnTo>
                    <a:pt x="255002" y="350182"/>
                  </a:lnTo>
                  <a:lnTo>
                    <a:pt x="255244" y="348865"/>
                  </a:lnTo>
                  <a:lnTo>
                    <a:pt x="254612" y="347987"/>
                  </a:lnTo>
                  <a:lnTo>
                    <a:pt x="253396" y="347402"/>
                  </a:lnTo>
                  <a:lnTo>
                    <a:pt x="247894" y="338993"/>
                  </a:lnTo>
                  <a:lnTo>
                    <a:pt x="243823" y="3176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3180"/>
            <p:cNvSpPr/>
            <p:nvPr/>
          </p:nvSpPr>
          <p:spPr bwMode="auto">
            <a:xfrm>
              <a:off x="6874617" y="1250156"/>
              <a:ext cx="111677" cy="214456"/>
            </a:xfrm>
            <a:custGeom>
              <a:avLst/>
              <a:gdLst/>
              <a:ahLst/>
              <a:cxnLst/>
              <a:rect l="0" t="0" r="0" b="0"/>
              <a:pathLst>
                <a:path w="111677" h="214456">
                  <a:moveTo>
                    <a:pt x="104827" y="0"/>
                  </a:moveTo>
                  <a:lnTo>
                    <a:pt x="109737" y="11407"/>
                  </a:lnTo>
                  <a:lnTo>
                    <a:pt x="111676" y="41170"/>
                  </a:lnTo>
                  <a:lnTo>
                    <a:pt x="104299" y="71377"/>
                  </a:lnTo>
                  <a:lnTo>
                    <a:pt x="88267" y="105463"/>
                  </a:lnTo>
                  <a:lnTo>
                    <a:pt x="68435" y="140698"/>
                  </a:lnTo>
                  <a:lnTo>
                    <a:pt x="43685" y="172481"/>
                  </a:lnTo>
                  <a:lnTo>
                    <a:pt x="14168" y="204374"/>
                  </a:lnTo>
                  <a:lnTo>
                    <a:pt x="5532" y="213335"/>
                  </a:lnTo>
                  <a:lnTo>
                    <a:pt x="2911" y="214455"/>
                  </a:lnTo>
                  <a:lnTo>
                    <a:pt x="1165" y="213614"/>
                  </a:lnTo>
                  <a:lnTo>
                    <a:pt x="0" y="211466"/>
                  </a:lnTo>
                  <a:lnTo>
                    <a:pt x="5056" y="200612"/>
                  </a:lnTo>
                  <a:lnTo>
                    <a:pt x="19102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3181"/>
            <p:cNvSpPr/>
            <p:nvPr/>
          </p:nvSpPr>
          <p:spPr bwMode="auto">
            <a:xfrm>
              <a:off x="5972175" y="1194115"/>
              <a:ext cx="142876" cy="27467"/>
            </a:xfrm>
            <a:custGeom>
              <a:avLst/>
              <a:gdLst/>
              <a:ahLst/>
              <a:cxnLst/>
              <a:rect l="0" t="0" r="0" b="0"/>
              <a:pathLst>
                <a:path w="142876" h="27467">
                  <a:moveTo>
                    <a:pt x="0" y="27466"/>
                  </a:moveTo>
                  <a:lnTo>
                    <a:pt x="0" y="23674"/>
                  </a:lnTo>
                  <a:lnTo>
                    <a:pt x="794" y="22557"/>
                  </a:lnTo>
                  <a:lnTo>
                    <a:pt x="2117" y="21812"/>
                  </a:lnTo>
                  <a:lnTo>
                    <a:pt x="37021" y="8989"/>
                  </a:lnTo>
                  <a:lnTo>
                    <a:pt x="71609" y="2632"/>
                  </a:lnTo>
                  <a:lnTo>
                    <a:pt x="92920" y="0"/>
                  </a:lnTo>
                  <a:lnTo>
                    <a:pt x="120660" y="4813"/>
                  </a:lnTo>
                  <a:lnTo>
                    <a:pt x="142875" y="131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3182"/>
            <p:cNvSpPr/>
            <p:nvPr/>
          </p:nvSpPr>
          <p:spPr bwMode="auto">
            <a:xfrm>
              <a:off x="5965325" y="1121569"/>
              <a:ext cx="106864" cy="28478"/>
            </a:xfrm>
            <a:custGeom>
              <a:avLst/>
              <a:gdLst/>
              <a:ahLst/>
              <a:cxnLst/>
              <a:rect l="0" t="0" r="0" b="0"/>
              <a:pathLst>
                <a:path w="106864" h="28478">
                  <a:moveTo>
                    <a:pt x="6850" y="0"/>
                  </a:moveTo>
                  <a:lnTo>
                    <a:pt x="3058" y="0"/>
                  </a:lnTo>
                  <a:lnTo>
                    <a:pt x="1940" y="794"/>
                  </a:lnTo>
                  <a:lnTo>
                    <a:pt x="1196" y="2116"/>
                  </a:lnTo>
                  <a:lnTo>
                    <a:pt x="0" y="6150"/>
                  </a:lnTo>
                  <a:lnTo>
                    <a:pt x="15826" y="16999"/>
                  </a:lnTo>
                  <a:lnTo>
                    <a:pt x="25127" y="19461"/>
                  </a:lnTo>
                  <a:lnTo>
                    <a:pt x="56588" y="26081"/>
                  </a:lnTo>
                  <a:lnTo>
                    <a:pt x="91695" y="28356"/>
                  </a:lnTo>
                  <a:lnTo>
                    <a:pt x="99592" y="28477"/>
                  </a:lnTo>
                  <a:lnTo>
                    <a:pt x="102016" y="27716"/>
                  </a:lnTo>
                  <a:lnTo>
                    <a:pt x="103631" y="26415"/>
                  </a:lnTo>
                  <a:lnTo>
                    <a:pt x="106863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3183"/>
            <p:cNvSpPr/>
            <p:nvPr/>
          </p:nvSpPr>
          <p:spPr bwMode="auto">
            <a:xfrm>
              <a:off x="5629728" y="988379"/>
              <a:ext cx="285298" cy="366692"/>
            </a:xfrm>
            <a:custGeom>
              <a:avLst/>
              <a:gdLst/>
              <a:ahLst/>
              <a:cxnLst/>
              <a:rect l="0" t="0" r="0" b="0"/>
              <a:pathLst>
                <a:path w="285298" h="366692">
                  <a:moveTo>
                    <a:pt x="20978" y="118902"/>
                  </a:moveTo>
                  <a:lnTo>
                    <a:pt x="20978" y="95053"/>
                  </a:lnTo>
                  <a:lnTo>
                    <a:pt x="18861" y="90311"/>
                  </a:lnTo>
                  <a:lnTo>
                    <a:pt x="14827" y="84591"/>
                  </a:lnTo>
                  <a:lnTo>
                    <a:pt x="14129" y="79808"/>
                  </a:lnTo>
                  <a:lnTo>
                    <a:pt x="14824" y="78552"/>
                  </a:lnTo>
                  <a:lnTo>
                    <a:pt x="16082" y="77715"/>
                  </a:lnTo>
                  <a:lnTo>
                    <a:pt x="17714" y="77156"/>
                  </a:lnTo>
                  <a:lnTo>
                    <a:pt x="18802" y="75990"/>
                  </a:lnTo>
                  <a:lnTo>
                    <a:pt x="20893" y="69219"/>
                  </a:lnTo>
                  <a:lnTo>
                    <a:pt x="20975" y="98924"/>
                  </a:lnTo>
                  <a:lnTo>
                    <a:pt x="17185" y="133918"/>
                  </a:lnTo>
                  <a:lnTo>
                    <a:pt x="14827" y="167449"/>
                  </a:lnTo>
                  <a:lnTo>
                    <a:pt x="14276" y="192866"/>
                  </a:lnTo>
                  <a:lnTo>
                    <a:pt x="14031" y="219244"/>
                  </a:lnTo>
                  <a:lnTo>
                    <a:pt x="13922" y="244196"/>
                  </a:lnTo>
                  <a:lnTo>
                    <a:pt x="13860" y="276765"/>
                  </a:lnTo>
                  <a:lnTo>
                    <a:pt x="8184" y="310308"/>
                  </a:lnTo>
                  <a:lnTo>
                    <a:pt x="6985" y="326750"/>
                  </a:lnTo>
                  <a:lnTo>
                    <a:pt x="6094" y="328111"/>
                  </a:lnTo>
                  <a:lnTo>
                    <a:pt x="4706" y="328225"/>
                  </a:lnTo>
                  <a:lnTo>
                    <a:pt x="2986" y="327507"/>
                  </a:lnTo>
                  <a:lnTo>
                    <a:pt x="1839" y="325441"/>
                  </a:lnTo>
                  <a:lnTo>
                    <a:pt x="0" y="308602"/>
                  </a:lnTo>
                  <a:lnTo>
                    <a:pt x="3429" y="278788"/>
                  </a:lnTo>
                  <a:lnTo>
                    <a:pt x="9517" y="244063"/>
                  </a:lnTo>
                  <a:lnTo>
                    <a:pt x="14032" y="215275"/>
                  </a:lnTo>
                  <a:lnTo>
                    <a:pt x="19478" y="184753"/>
                  </a:lnTo>
                  <a:lnTo>
                    <a:pt x="27191" y="155313"/>
                  </a:lnTo>
                  <a:lnTo>
                    <a:pt x="33793" y="128470"/>
                  </a:lnTo>
                  <a:lnTo>
                    <a:pt x="40168" y="103311"/>
                  </a:lnTo>
                  <a:lnTo>
                    <a:pt x="52682" y="69215"/>
                  </a:lnTo>
                  <a:lnTo>
                    <a:pt x="66444" y="48794"/>
                  </a:lnTo>
                  <a:lnTo>
                    <a:pt x="75845" y="40647"/>
                  </a:lnTo>
                  <a:lnTo>
                    <a:pt x="79782" y="38951"/>
                  </a:lnTo>
                  <a:lnTo>
                    <a:pt x="83199" y="38614"/>
                  </a:lnTo>
                  <a:lnTo>
                    <a:pt x="86271" y="39183"/>
                  </a:lnTo>
                  <a:lnTo>
                    <a:pt x="88319" y="41150"/>
                  </a:lnTo>
                  <a:lnTo>
                    <a:pt x="95669" y="67692"/>
                  </a:lnTo>
                  <a:lnTo>
                    <a:pt x="98407" y="101348"/>
                  </a:lnTo>
                  <a:lnTo>
                    <a:pt x="99047" y="125652"/>
                  </a:lnTo>
                  <a:lnTo>
                    <a:pt x="100126" y="150477"/>
                  </a:lnTo>
                  <a:lnTo>
                    <a:pt x="103251" y="177386"/>
                  </a:lnTo>
                  <a:lnTo>
                    <a:pt x="107285" y="203103"/>
                  </a:lnTo>
                  <a:lnTo>
                    <a:pt x="110931" y="227762"/>
                  </a:lnTo>
                  <a:lnTo>
                    <a:pt x="113776" y="262370"/>
                  </a:lnTo>
                  <a:lnTo>
                    <a:pt x="119330" y="294085"/>
                  </a:lnTo>
                  <a:lnTo>
                    <a:pt x="121047" y="304711"/>
                  </a:lnTo>
                  <a:lnTo>
                    <a:pt x="127045" y="316898"/>
                  </a:lnTo>
                  <a:lnTo>
                    <a:pt x="128201" y="315987"/>
                  </a:lnTo>
                  <a:lnTo>
                    <a:pt x="131604" y="310741"/>
                  </a:lnTo>
                  <a:lnTo>
                    <a:pt x="134189" y="295071"/>
                  </a:lnTo>
                  <a:lnTo>
                    <a:pt x="134956" y="267761"/>
                  </a:lnTo>
                  <a:lnTo>
                    <a:pt x="137251" y="243799"/>
                  </a:lnTo>
                  <a:lnTo>
                    <a:pt x="140917" y="216481"/>
                  </a:lnTo>
                  <a:lnTo>
                    <a:pt x="145193" y="185818"/>
                  </a:lnTo>
                  <a:lnTo>
                    <a:pt x="149739" y="153670"/>
                  </a:lnTo>
                  <a:lnTo>
                    <a:pt x="155199" y="121655"/>
                  </a:lnTo>
                  <a:lnTo>
                    <a:pt x="162917" y="91551"/>
                  </a:lnTo>
                  <a:lnTo>
                    <a:pt x="171640" y="64413"/>
                  </a:lnTo>
                  <a:lnTo>
                    <a:pt x="185474" y="31055"/>
                  </a:lnTo>
                  <a:lnTo>
                    <a:pt x="200580" y="6035"/>
                  </a:lnTo>
                  <a:lnTo>
                    <a:pt x="206105" y="1270"/>
                  </a:lnTo>
                  <a:lnTo>
                    <a:pt x="208690" y="0"/>
                  </a:lnTo>
                  <a:lnTo>
                    <a:pt x="211207" y="740"/>
                  </a:lnTo>
                  <a:lnTo>
                    <a:pt x="216120" y="5796"/>
                  </a:lnTo>
                  <a:lnTo>
                    <a:pt x="220832" y="34177"/>
                  </a:lnTo>
                  <a:lnTo>
                    <a:pt x="225627" y="66635"/>
                  </a:lnTo>
                  <a:lnTo>
                    <a:pt x="227027" y="92497"/>
                  </a:lnTo>
                  <a:lnTo>
                    <a:pt x="227649" y="121983"/>
                  </a:lnTo>
                  <a:lnTo>
                    <a:pt x="227926" y="154403"/>
                  </a:lnTo>
                  <a:lnTo>
                    <a:pt x="228049" y="189978"/>
                  </a:lnTo>
                  <a:lnTo>
                    <a:pt x="228104" y="222723"/>
                  </a:lnTo>
                  <a:lnTo>
                    <a:pt x="228921" y="253151"/>
                  </a:lnTo>
                  <a:lnTo>
                    <a:pt x="231930" y="282550"/>
                  </a:lnTo>
                  <a:lnTo>
                    <a:pt x="235914" y="309374"/>
                  </a:lnTo>
                  <a:lnTo>
                    <a:pt x="242619" y="340438"/>
                  </a:lnTo>
                  <a:lnTo>
                    <a:pt x="248073" y="353094"/>
                  </a:lnTo>
                  <a:lnTo>
                    <a:pt x="255788" y="361364"/>
                  </a:lnTo>
                  <a:lnTo>
                    <a:pt x="262393" y="365569"/>
                  </a:lnTo>
                  <a:lnTo>
                    <a:pt x="265265" y="366691"/>
                  </a:lnTo>
                  <a:lnTo>
                    <a:pt x="267974" y="365057"/>
                  </a:lnTo>
                  <a:lnTo>
                    <a:pt x="273100" y="356892"/>
                  </a:lnTo>
                  <a:lnTo>
                    <a:pt x="285297" y="3189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9" name="SMARTInkShape-Group664"/>
          <p:cNvGrpSpPr/>
          <p:nvPr/>
        </p:nvGrpSpPr>
        <p:grpSpPr>
          <a:xfrm>
            <a:off x="4572000" y="772692"/>
            <a:ext cx="4406675" cy="3196250"/>
            <a:chOff x="4572000" y="772692"/>
            <a:chExt cx="4406675" cy="3196250"/>
          </a:xfrm>
        </p:grpSpPr>
        <p:sp>
          <p:nvSpPr>
            <p:cNvPr id="26" name="SMARTInkShape-3184"/>
            <p:cNvSpPr/>
            <p:nvPr/>
          </p:nvSpPr>
          <p:spPr bwMode="auto">
            <a:xfrm>
              <a:off x="6757990" y="2407444"/>
              <a:ext cx="207167" cy="119468"/>
            </a:xfrm>
            <a:custGeom>
              <a:avLst/>
              <a:gdLst/>
              <a:ahLst/>
              <a:cxnLst/>
              <a:rect l="0" t="0" r="0" b="0"/>
              <a:pathLst>
                <a:path w="207167" h="119468">
                  <a:moveTo>
                    <a:pt x="7141" y="0"/>
                  </a:moveTo>
                  <a:lnTo>
                    <a:pt x="292" y="0"/>
                  </a:lnTo>
                  <a:lnTo>
                    <a:pt x="3877" y="0"/>
                  </a:lnTo>
                  <a:lnTo>
                    <a:pt x="4965" y="794"/>
                  </a:lnTo>
                  <a:lnTo>
                    <a:pt x="6174" y="3792"/>
                  </a:lnTo>
                  <a:lnTo>
                    <a:pt x="7116" y="38283"/>
                  </a:lnTo>
                  <a:lnTo>
                    <a:pt x="988" y="72655"/>
                  </a:lnTo>
                  <a:lnTo>
                    <a:pt x="36" y="106391"/>
                  </a:lnTo>
                  <a:lnTo>
                    <a:pt x="5" y="112737"/>
                  </a:lnTo>
                  <a:lnTo>
                    <a:pt x="0" y="110045"/>
                  </a:lnTo>
                  <a:lnTo>
                    <a:pt x="7273" y="77252"/>
                  </a:lnTo>
                  <a:lnTo>
                    <a:pt x="16997" y="42687"/>
                  </a:lnTo>
                  <a:lnTo>
                    <a:pt x="28616" y="11354"/>
                  </a:lnTo>
                  <a:lnTo>
                    <a:pt x="30983" y="7569"/>
                  </a:lnTo>
                  <a:lnTo>
                    <a:pt x="34148" y="5046"/>
                  </a:lnTo>
                  <a:lnTo>
                    <a:pt x="41899" y="2242"/>
                  </a:lnTo>
                  <a:lnTo>
                    <a:pt x="44600" y="2289"/>
                  </a:lnTo>
                  <a:lnTo>
                    <a:pt x="46402" y="3113"/>
                  </a:lnTo>
                  <a:lnTo>
                    <a:pt x="51053" y="10183"/>
                  </a:lnTo>
                  <a:lnTo>
                    <a:pt x="54439" y="18019"/>
                  </a:lnTo>
                  <a:lnTo>
                    <a:pt x="56910" y="50272"/>
                  </a:lnTo>
                  <a:lnTo>
                    <a:pt x="57134" y="85601"/>
                  </a:lnTo>
                  <a:lnTo>
                    <a:pt x="57147" y="109112"/>
                  </a:lnTo>
                  <a:lnTo>
                    <a:pt x="57941" y="110841"/>
                  </a:lnTo>
                  <a:lnTo>
                    <a:pt x="59264" y="111994"/>
                  </a:lnTo>
                  <a:lnTo>
                    <a:pt x="60940" y="112763"/>
                  </a:lnTo>
                  <a:lnTo>
                    <a:pt x="62057" y="112481"/>
                  </a:lnTo>
                  <a:lnTo>
                    <a:pt x="62801" y="111500"/>
                  </a:lnTo>
                  <a:lnTo>
                    <a:pt x="63298" y="110052"/>
                  </a:lnTo>
                  <a:lnTo>
                    <a:pt x="84850" y="74345"/>
                  </a:lnTo>
                  <a:lnTo>
                    <a:pt x="101698" y="42305"/>
                  </a:lnTo>
                  <a:lnTo>
                    <a:pt x="120962" y="9838"/>
                  </a:lnTo>
                  <a:lnTo>
                    <a:pt x="125991" y="4372"/>
                  </a:lnTo>
                  <a:lnTo>
                    <a:pt x="130872" y="1943"/>
                  </a:lnTo>
                  <a:lnTo>
                    <a:pt x="132490" y="2089"/>
                  </a:lnTo>
                  <a:lnTo>
                    <a:pt x="133570" y="2980"/>
                  </a:lnTo>
                  <a:lnTo>
                    <a:pt x="134289" y="4368"/>
                  </a:lnTo>
                  <a:lnTo>
                    <a:pt x="135602" y="36729"/>
                  </a:lnTo>
                  <a:lnTo>
                    <a:pt x="136498" y="69403"/>
                  </a:lnTo>
                  <a:lnTo>
                    <a:pt x="145669" y="103096"/>
                  </a:lnTo>
                  <a:lnTo>
                    <a:pt x="149951" y="116996"/>
                  </a:lnTo>
                  <a:lnTo>
                    <a:pt x="151560" y="118479"/>
                  </a:lnTo>
                  <a:lnTo>
                    <a:pt x="153427" y="119467"/>
                  </a:lnTo>
                  <a:lnTo>
                    <a:pt x="159734" y="118448"/>
                  </a:lnTo>
                  <a:lnTo>
                    <a:pt x="167829" y="114556"/>
                  </a:lnTo>
                  <a:lnTo>
                    <a:pt x="181311" y="102646"/>
                  </a:lnTo>
                  <a:lnTo>
                    <a:pt x="194567" y="83595"/>
                  </a:lnTo>
                  <a:lnTo>
                    <a:pt x="207166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3185"/>
            <p:cNvSpPr/>
            <p:nvPr/>
          </p:nvSpPr>
          <p:spPr bwMode="auto">
            <a:xfrm>
              <a:off x="6951862" y="2395831"/>
              <a:ext cx="114674" cy="93363"/>
            </a:xfrm>
            <a:custGeom>
              <a:avLst/>
              <a:gdLst/>
              <a:ahLst/>
              <a:cxnLst/>
              <a:rect l="0" t="0" r="0" b="0"/>
              <a:pathLst>
                <a:path w="114674" h="93363">
                  <a:moveTo>
                    <a:pt x="6151" y="18757"/>
                  </a:moveTo>
                  <a:lnTo>
                    <a:pt x="6151" y="28699"/>
                  </a:lnTo>
                  <a:lnTo>
                    <a:pt x="0" y="52549"/>
                  </a:lnTo>
                  <a:lnTo>
                    <a:pt x="3093" y="66516"/>
                  </a:lnTo>
                  <a:lnTo>
                    <a:pt x="9037" y="80709"/>
                  </a:lnTo>
                  <a:lnTo>
                    <a:pt x="12044" y="83871"/>
                  </a:lnTo>
                  <a:lnTo>
                    <a:pt x="32807" y="93154"/>
                  </a:lnTo>
                  <a:lnTo>
                    <a:pt x="44192" y="93362"/>
                  </a:lnTo>
                  <a:lnTo>
                    <a:pt x="70903" y="87027"/>
                  </a:lnTo>
                  <a:lnTo>
                    <a:pt x="88218" y="76644"/>
                  </a:lnTo>
                  <a:lnTo>
                    <a:pt x="107499" y="58913"/>
                  </a:lnTo>
                  <a:lnTo>
                    <a:pt x="114165" y="49569"/>
                  </a:lnTo>
                  <a:lnTo>
                    <a:pt x="114673" y="44854"/>
                  </a:lnTo>
                  <a:lnTo>
                    <a:pt x="111003" y="35383"/>
                  </a:lnTo>
                  <a:lnTo>
                    <a:pt x="100012" y="21125"/>
                  </a:lnTo>
                  <a:lnTo>
                    <a:pt x="82909" y="6846"/>
                  </a:lnTo>
                  <a:lnTo>
                    <a:pt x="69634" y="1557"/>
                  </a:lnTo>
                  <a:lnTo>
                    <a:pt x="56591" y="0"/>
                  </a:lnTo>
                  <a:lnTo>
                    <a:pt x="26241" y="4766"/>
                  </a:lnTo>
                  <a:lnTo>
                    <a:pt x="19578" y="8040"/>
                  </a:lnTo>
                  <a:lnTo>
                    <a:pt x="18277" y="10025"/>
                  </a:lnTo>
                  <a:lnTo>
                    <a:pt x="18203" y="12142"/>
                  </a:lnTo>
                  <a:lnTo>
                    <a:pt x="18948" y="14347"/>
                  </a:lnTo>
                  <a:lnTo>
                    <a:pt x="21826" y="15817"/>
                  </a:lnTo>
                  <a:lnTo>
                    <a:pt x="56157" y="187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3186"/>
            <p:cNvSpPr/>
            <p:nvPr/>
          </p:nvSpPr>
          <p:spPr bwMode="auto">
            <a:xfrm>
              <a:off x="7086600" y="2337690"/>
              <a:ext cx="128589" cy="129145"/>
            </a:xfrm>
            <a:custGeom>
              <a:avLst/>
              <a:gdLst/>
              <a:ahLst/>
              <a:cxnLst/>
              <a:rect l="0" t="0" r="0" b="0"/>
              <a:pathLst>
                <a:path w="128589" h="129145">
                  <a:moveTo>
                    <a:pt x="0" y="34035"/>
                  </a:moveTo>
                  <a:lnTo>
                    <a:pt x="0" y="37827"/>
                  </a:lnTo>
                  <a:lnTo>
                    <a:pt x="2117" y="41806"/>
                  </a:lnTo>
                  <a:lnTo>
                    <a:pt x="3793" y="43978"/>
                  </a:lnTo>
                  <a:lnTo>
                    <a:pt x="5655" y="50625"/>
                  </a:lnTo>
                  <a:lnTo>
                    <a:pt x="9222" y="84542"/>
                  </a:lnTo>
                  <a:lnTo>
                    <a:pt x="20117" y="107920"/>
                  </a:lnTo>
                  <a:lnTo>
                    <a:pt x="37143" y="127883"/>
                  </a:lnTo>
                  <a:lnTo>
                    <a:pt x="42225" y="129144"/>
                  </a:lnTo>
                  <a:lnTo>
                    <a:pt x="56338" y="128428"/>
                  </a:lnTo>
                  <a:lnTo>
                    <a:pt x="68959" y="121231"/>
                  </a:lnTo>
                  <a:lnTo>
                    <a:pt x="74547" y="115978"/>
                  </a:lnTo>
                  <a:lnTo>
                    <a:pt x="80757" y="103792"/>
                  </a:lnTo>
                  <a:lnTo>
                    <a:pt x="89981" y="68739"/>
                  </a:lnTo>
                  <a:lnTo>
                    <a:pt x="93600" y="43347"/>
                  </a:lnTo>
                  <a:lnTo>
                    <a:pt x="105057" y="13330"/>
                  </a:lnTo>
                  <a:lnTo>
                    <a:pt x="110457" y="6841"/>
                  </a:lnTo>
                  <a:lnTo>
                    <a:pt x="119273" y="0"/>
                  </a:lnTo>
                  <a:lnTo>
                    <a:pt x="120790" y="233"/>
                  </a:lnTo>
                  <a:lnTo>
                    <a:pt x="124593" y="2607"/>
                  </a:lnTo>
                  <a:lnTo>
                    <a:pt x="125924" y="4352"/>
                  </a:lnTo>
                  <a:lnTo>
                    <a:pt x="128588" y="126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3187"/>
            <p:cNvSpPr/>
            <p:nvPr/>
          </p:nvSpPr>
          <p:spPr bwMode="auto">
            <a:xfrm>
              <a:off x="7195131" y="2340866"/>
              <a:ext cx="148645" cy="130286"/>
            </a:xfrm>
            <a:custGeom>
              <a:avLst/>
              <a:gdLst/>
              <a:ahLst/>
              <a:cxnLst/>
              <a:rect l="0" t="0" r="0" b="0"/>
              <a:pathLst>
                <a:path w="148645" h="130286">
                  <a:moveTo>
                    <a:pt x="20057" y="73722"/>
                  </a:moveTo>
                  <a:lnTo>
                    <a:pt x="7872" y="85113"/>
                  </a:lnTo>
                  <a:lnTo>
                    <a:pt x="3264" y="86722"/>
                  </a:lnTo>
                  <a:lnTo>
                    <a:pt x="1717" y="87945"/>
                  </a:lnTo>
                  <a:lnTo>
                    <a:pt x="0" y="91420"/>
                  </a:lnTo>
                  <a:lnTo>
                    <a:pt x="335" y="92664"/>
                  </a:lnTo>
                  <a:lnTo>
                    <a:pt x="1353" y="93494"/>
                  </a:lnTo>
                  <a:lnTo>
                    <a:pt x="5394" y="94415"/>
                  </a:lnTo>
                  <a:lnTo>
                    <a:pt x="12482" y="94825"/>
                  </a:lnTo>
                  <a:lnTo>
                    <a:pt x="25397" y="91263"/>
                  </a:lnTo>
                  <a:lnTo>
                    <a:pt x="54596" y="77245"/>
                  </a:lnTo>
                  <a:lnTo>
                    <a:pt x="84118" y="59189"/>
                  </a:lnTo>
                  <a:lnTo>
                    <a:pt x="119421" y="30837"/>
                  </a:lnTo>
                  <a:lnTo>
                    <a:pt x="127718" y="21324"/>
                  </a:lnTo>
                  <a:lnTo>
                    <a:pt x="131406" y="11805"/>
                  </a:lnTo>
                  <a:lnTo>
                    <a:pt x="131596" y="7838"/>
                  </a:lnTo>
                  <a:lnTo>
                    <a:pt x="129690" y="1313"/>
                  </a:lnTo>
                  <a:lnTo>
                    <a:pt x="128071" y="49"/>
                  </a:lnTo>
                  <a:lnTo>
                    <a:pt x="126197" y="0"/>
                  </a:lnTo>
                  <a:lnTo>
                    <a:pt x="106110" y="9418"/>
                  </a:lnTo>
                  <a:lnTo>
                    <a:pt x="78065" y="32268"/>
                  </a:lnTo>
                  <a:lnTo>
                    <a:pt x="62291" y="53501"/>
                  </a:lnTo>
                  <a:lnTo>
                    <a:pt x="53032" y="78755"/>
                  </a:lnTo>
                  <a:lnTo>
                    <a:pt x="50729" y="100877"/>
                  </a:lnTo>
                  <a:lnTo>
                    <a:pt x="53003" y="112514"/>
                  </a:lnTo>
                  <a:lnTo>
                    <a:pt x="58777" y="120860"/>
                  </a:lnTo>
                  <a:lnTo>
                    <a:pt x="62539" y="124197"/>
                  </a:lnTo>
                  <a:lnTo>
                    <a:pt x="73069" y="127905"/>
                  </a:lnTo>
                  <a:lnTo>
                    <a:pt x="103024" y="130285"/>
                  </a:lnTo>
                  <a:lnTo>
                    <a:pt x="136340" y="125846"/>
                  </a:lnTo>
                  <a:lnTo>
                    <a:pt x="148644" y="1237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3188"/>
            <p:cNvSpPr/>
            <p:nvPr/>
          </p:nvSpPr>
          <p:spPr bwMode="auto">
            <a:xfrm>
              <a:off x="7436644" y="2314897"/>
              <a:ext cx="135732" cy="21110"/>
            </a:xfrm>
            <a:custGeom>
              <a:avLst/>
              <a:gdLst/>
              <a:ahLst/>
              <a:cxnLst/>
              <a:rect l="0" t="0" r="0" b="0"/>
              <a:pathLst>
                <a:path w="135732" h="21110">
                  <a:moveTo>
                    <a:pt x="0" y="21109"/>
                  </a:moveTo>
                  <a:lnTo>
                    <a:pt x="3793" y="21109"/>
                  </a:lnTo>
                  <a:lnTo>
                    <a:pt x="7771" y="18993"/>
                  </a:lnTo>
                  <a:lnTo>
                    <a:pt x="9943" y="17317"/>
                  </a:lnTo>
                  <a:lnTo>
                    <a:pt x="39145" y="12290"/>
                  </a:lnTo>
                  <a:lnTo>
                    <a:pt x="70703" y="7902"/>
                  </a:lnTo>
                  <a:lnTo>
                    <a:pt x="99867" y="2126"/>
                  </a:lnTo>
                  <a:lnTo>
                    <a:pt x="128128" y="0"/>
                  </a:lnTo>
                  <a:lnTo>
                    <a:pt x="130662" y="687"/>
                  </a:lnTo>
                  <a:lnTo>
                    <a:pt x="132351" y="1938"/>
                  </a:lnTo>
                  <a:lnTo>
                    <a:pt x="135731" y="68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3189"/>
            <p:cNvSpPr/>
            <p:nvPr/>
          </p:nvSpPr>
          <p:spPr bwMode="auto">
            <a:xfrm>
              <a:off x="7479506" y="2371840"/>
              <a:ext cx="71439" cy="21317"/>
            </a:xfrm>
            <a:custGeom>
              <a:avLst/>
              <a:gdLst/>
              <a:ahLst/>
              <a:cxnLst/>
              <a:rect l="0" t="0" r="0" b="0"/>
              <a:pathLst>
                <a:path w="71439" h="21317">
                  <a:moveTo>
                    <a:pt x="0" y="21316"/>
                  </a:moveTo>
                  <a:lnTo>
                    <a:pt x="0" y="17524"/>
                  </a:lnTo>
                  <a:lnTo>
                    <a:pt x="794" y="16407"/>
                  </a:lnTo>
                  <a:lnTo>
                    <a:pt x="2117" y="15662"/>
                  </a:lnTo>
                  <a:lnTo>
                    <a:pt x="35960" y="1855"/>
                  </a:lnTo>
                  <a:lnTo>
                    <a:pt x="65278" y="0"/>
                  </a:lnTo>
                  <a:lnTo>
                    <a:pt x="67332" y="755"/>
                  </a:lnTo>
                  <a:lnTo>
                    <a:pt x="68700" y="2053"/>
                  </a:lnTo>
                  <a:lnTo>
                    <a:pt x="70221" y="5611"/>
                  </a:lnTo>
                  <a:lnTo>
                    <a:pt x="71438" y="141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" name="SMARTInkShape-3190"/>
            <p:cNvSpPr/>
            <p:nvPr/>
          </p:nvSpPr>
          <p:spPr bwMode="auto">
            <a:xfrm>
              <a:off x="7479506" y="2400300"/>
              <a:ext cx="85726" cy="11260"/>
            </a:xfrm>
            <a:custGeom>
              <a:avLst/>
              <a:gdLst/>
              <a:ahLst/>
              <a:cxnLst/>
              <a:rect l="0" t="0" r="0" b="0"/>
              <a:pathLst>
                <a:path w="85726" h="11260">
                  <a:moveTo>
                    <a:pt x="0" y="7144"/>
                  </a:moveTo>
                  <a:lnTo>
                    <a:pt x="3793" y="7144"/>
                  </a:lnTo>
                  <a:lnTo>
                    <a:pt x="17889" y="11259"/>
                  </a:lnTo>
                  <a:lnTo>
                    <a:pt x="51023" y="7351"/>
                  </a:lnTo>
                  <a:lnTo>
                    <a:pt x="67347" y="6391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3191"/>
            <p:cNvSpPr/>
            <p:nvPr/>
          </p:nvSpPr>
          <p:spPr bwMode="auto">
            <a:xfrm>
              <a:off x="7688738" y="2118499"/>
              <a:ext cx="169388" cy="315662"/>
            </a:xfrm>
            <a:custGeom>
              <a:avLst/>
              <a:gdLst/>
              <a:ahLst/>
              <a:cxnLst/>
              <a:rect l="0" t="0" r="0" b="0"/>
              <a:pathLst>
                <a:path w="169388" h="315662">
                  <a:moveTo>
                    <a:pt x="169387" y="31770"/>
                  </a:moveTo>
                  <a:lnTo>
                    <a:pt x="169387" y="21128"/>
                  </a:lnTo>
                  <a:lnTo>
                    <a:pt x="167270" y="16986"/>
                  </a:lnTo>
                  <a:lnTo>
                    <a:pt x="159444" y="7859"/>
                  </a:lnTo>
                  <a:lnTo>
                    <a:pt x="148802" y="784"/>
                  </a:lnTo>
                  <a:lnTo>
                    <a:pt x="145345" y="0"/>
                  </a:lnTo>
                  <a:lnTo>
                    <a:pt x="142247" y="271"/>
                  </a:lnTo>
                  <a:lnTo>
                    <a:pt x="118482" y="9307"/>
                  </a:lnTo>
                  <a:lnTo>
                    <a:pt x="89590" y="33672"/>
                  </a:lnTo>
                  <a:lnTo>
                    <a:pt x="68488" y="60721"/>
                  </a:lnTo>
                  <a:lnTo>
                    <a:pt x="61572" y="74799"/>
                  </a:lnTo>
                  <a:lnTo>
                    <a:pt x="60086" y="88994"/>
                  </a:lnTo>
                  <a:lnTo>
                    <a:pt x="65600" y="121302"/>
                  </a:lnTo>
                  <a:lnTo>
                    <a:pt x="80036" y="152554"/>
                  </a:lnTo>
                  <a:lnTo>
                    <a:pt x="98174" y="181658"/>
                  </a:lnTo>
                  <a:lnTo>
                    <a:pt x="117044" y="210338"/>
                  </a:lnTo>
                  <a:lnTo>
                    <a:pt x="123715" y="231787"/>
                  </a:lnTo>
                  <a:lnTo>
                    <a:pt x="125692" y="249431"/>
                  </a:lnTo>
                  <a:lnTo>
                    <a:pt x="122485" y="268506"/>
                  </a:lnTo>
                  <a:lnTo>
                    <a:pt x="114411" y="280125"/>
                  </a:lnTo>
                  <a:lnTo>
                    <a:pt x="89824" y="300520"/>
                  </a:lnTo>
                  <a:lnTo>
                    <a:pt x="65291" y="311248"/>
                  </a:lnTo>
                  <a:lnTo>
                    <a:pt x="37914" y="315661"/>
                  </a:lnTo>
                  <a:lnTo>
                    <a:pt x="17278" y="313177"/>
                  </a:lnTo>
                  <a:lnTo>
                    <a:pt x="8385" y="307387"/>
                  </a:lnTo>
                  <a:lnTo>
                    <a:pt x="4902" y="303621"/>
                  </a:lnTo>
                  <a:lnTo>
                    <a:pt x="1033" y="293086"/>
                  </a:lnTo>
                  <a:lnTo>
                    <a:pt x="0" y="286943"/>
                  </a:lnTo>
                  <a:lnTo>
                    <a:pt x="900" y="281261"/>
                  </a:lnTo>
                  <a:lnTo>
                    <a:pt x="6133" y="270713"/>
                  </a:lnTo>
                  <a:lnTo>
                    <a:pt x="37727" y="241391"/>
                  </a:lnTo>
                  <a:lnTo>
                    <a:pt x="52501" y="230846"/>
                  </a:lnTo>
                  <a:lnTo>
                    <a:pt x="73678" y="225195"/>
                  </a:lnTo>
                  <a:lnTo>
                    <a:pt x="73832" y="225807"/>
                  </a:lnTo>
                  <a:lnTo>
                    <a:pt x="71884" y="228605"/>
                  </a:lnTo>
                  <a:lnTo>
                    <a:pt x="68373" y="230377"/>
                  </a:lnTo>
                  <a:lnTo>
                    <a:pt x="55087" y="2317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3192"/>
            <p:cNvSpPr/>
            <p:nvPr/>
          </p:nvSpPr>
          <p:spPr bwMode="auto">
            <a:xfrm>
              <a:off x="6472238" y="1207294"/>
              <a:ext cx="2249977" cy="2761648"/>
            </a:xfrm>
            <a:custGeom>
              <a:avLst/>
              <a:gdLst/>
              <a:ahLst/>
              <a:cxnLst/>
              <a:rect l="0" t="0" r="0" b="0"/>
              <a:pathLst>
                <a:path w="2249977" h="2761648">
                  <a:moveTo>
                    <a:pt x="2228850" y="0"/>
                  </a:moveTo>
                  <a:lnTo>
                    <a:pt x="2222000" y="6849"/>
                  </a:lnTo>
                  <a:lnTo>
                    <a:pt x="2218001" y="7056"/>
                  </a:lnTo>
                  <a:lnTo>
                    <a:pt x="2216854" y="7879"/>
                  </a:lnTo>
                  <a:lnTo>
                    <a:pt x="2216091" y="9221"/>
                  </a:lnTo>
                  <a:lnTo>
                    <a:pt x="2215581" y="10910"/>
                  </a:lnTo>
                  <a:lnTo>
                    <a:pt x="2216035" y="12036"/>
                  </a:lnTo>
                  <a:lnTo>
                    <a:pt x="2217132" y="12786"/>
                  </a:lnTo>
                  <a:lnTo>
                    <a:pt x="2218656" y="13287"/>
                  </a:lnTo>
                  <a:lnTo>
                    <a:pt x="2219673" y="15208"/>
                  </a:lnTo>
                  <a:lnTo>
                    <a:pt x="2223703" y="45312"/>
                  </a:lnTo>
                  <a:lnTo>
                    <a:pt x="2233876" y="78903"/>
                  </a:lnTo>
                  <a:lnTo>
                    <a:pt x="2241072" y="109336"/>
                  </a:lnTo>
                  <a:lnTo>
                    <a:pt x="2242525" y="138494"/>
                  </a:lnTo>
                  <a:lnTo>
                    <a:pt x="2245073" y="172268"/>
                  </a:lnTo>
                  <a:lnTo>
                    <a:pt x="2248737" y="207411"/>
                  </a:lnTo>
                  <a:lnTo>
                    <a:pt x="2249595" y="231882"/>
                  </a:lnTo>
                  <a:lnTo>
                    <a:pt x="2249976" y="258634"/>
                  </a:lnTo>
                  <a:lnTo>
                    <a:pt x="2248029" y="286398"/>
                  </a:lnTo>
                  <a:lnTo>
                    <a:pt x="2245311" y="314613"/>
                  </a:lnTo>
                  <a:lnTo>
                    <a:pt x="2244103" y="343028"/>
                  </a:lnTo>
                  <a:lnTo>
                    <a:pt x="2243566" y="371532"/>
                  </a:lnTo>
                  <a:lnTo>
                    <a:pt x="2243328" y="400869"/>
                  </a:lnTo>
                  <a:lnTo>
                    <a:pt x="2243222" y="432428"/>
                  </a:lnTo>
                  <a:lnTo>
                    <a:pt x="2243175" y="464976"/>
                  </a:lnTo>
                  <a:lnTo>
                    <a:pt x="2242360" y="498756"/>
                  </a:lnTo>
                  <a:lnTo>
                    <a:pt x="2241032" y="516654"/>
                  </a:lnTo>
                  <a:lnTo>
                    <a:pt x="2239353" y="534936"/>
                  </a:lnTo>
                  <a:lnTo>
                    <a:pt x="2238233" y="553474"/>
                  </a:lnTo>
                  <a:lnTo>
                    <a:pt x="2237486" y="572182"/>
                  </a:lnTo>
                  <a:lnTo>
                    <a:pt x="2236989" y="591005"/>
                  </a:lnTo>
                  <a:lnTo>
                    <a:pt x="2235863" y="610697"/>
                  </a:lnTo>
                  <a:lnTo>
                    <a:pt x="2234319" y="630969"/>
                  </a:lnTo>
                  <a:lnTo>
                    <a:pt x="2232496" y="651627"/>
                  </a:lnTo>
                  <a:lnTo>
                    <a:pt x="2231280" y="671749"/>
                  </a:lnTo>
                  <a:lnTo>
                    <a:pt x="2230470" y="691514"/>
                  </a:lnTo>
                  <a:lnTo>
                    <a:pt x="2229930" y="711040"/>
                  </a:lnTo>
                  <a:lnTo>
                    <a:pt x="2230363" y="731996"/>
                  </a:lnTo>
                  <a:lnTo>
                    <a:pt x="2231446" y="753903"/>
                  </a:lnTo>
                  <a:lnTo>
                    <a:pt x="2232962" y="776446"/>
                  </a:lnTo>
                  <a:lnTo>
                    <a:pt x="2233179" y="798618"/>
                  </a:lnTo>
                  <a:lnTo>
                    <a:pt x="2232529" y="820543"/>
                  </a:lnTo>
                  <a:lnTo>
                    <a:pt x="2231303" y="842304"/>
                  </a:lnTo>
                  <a:lnTo>
                    <a:pt x="2230485" y="864748"/>
                  </a:lnTo>
                  <a:lnTo>
                    <a:pt x="2229940" y="887649"/>
                  </a:lnTo>
                  <a:lnTo>
                    <a:pt x="2229577" y="910853"/>
                  </a:lnTo>
                  <a:lnTo>
                    <a:pt x="2228540" y="934260"/>
                  </a:lnTo>
                  <a:lnTo>
                    <a:pt x="2227056" y="957803"/>
                  </a:lnTo>
                  <a:lnTo>
                    <a:pt x="2225272" y="981435"/>
                  </a:lnTo>
                  <a:lnTo>
                    <a:pt x="2222496" y="1004334"/>
                  </a:lnTo>
                  <a:lnTo>
                    <a:pt x="2219058" y="1026743"/>
                  </a:lnTo>
                  <a:lnTo>
                    <a:pt x="2215178" y="1048827"/>
                  </a:lnTo>
                  <a:lnTo>
                    <a:pt x="2211798" y="1069899"/>
                  </a:lnTo>
                  <a:lnTo>
                    <a:pt x="2208751" y="1090297"/>
                  </a:lnTo>
                  <a:lnTo>
                    <a:pt x="2205925" y="1110246"/>
                  </a:lnTo>
                  <a:lnTo>
                    <a:pt x="2202454" y="1130689"/>
                  </a:lnTo>
                  <a:lnTo>
                    <a:pt x="2198553" y="1151461"/>
                  </a:lnTo>
                  <a:lnTo>
                    <a:pt x="2194365" y="1172453"/>
                  </a:lnTo>
                  <a:lnTo>
                    <a:pt x="2189984" y="1193592"/>
                  </a:lnTo>
                  <a:lnTo>
                    <a:pt x="2185477" y="1214828"/>
                  </a:lnTo>
                  <a:lnTo>
                    <a:pt x="2180884" y="1236129"/>
                  </a:lnTo>
                  <a:lnTo>
                    <a:pt x="2175442" y="1258267"/>
                  </a:lnTo>
                  <a:lnTo>
                    <a:pt x="2169431" y="1280963"/>
                  </a:lnTo>
                  <a:lnTo>
                    <a:pt x="2163043" y="1304032"/>
                  </a:lnTo>
                  <a:lnTo>
                    <a:pt x="2156404" y="1326554"/>
                  </a:lnTo>
                  <a:lnTo>
                    <a:pt x="2149596" y="1348713"/>
                  </a:lnTo>
                  <a:lnTo>
                    <a:pt x="2142676" y="1370630"/>
                  </a:lnTo>
                  <a:lnTo>
                    <a:pt x="2134889" y="1393178"/>
                  </a:lnTo>
                  <a:lnTo>
                    <a:pt x="2126521" y="1416148"/>
                  </a:lnTo>
                  <a:lnTo>
                    <a:pt x="2117768" y="1439399"/>
                  </a:lnTo>
                  <a:lnTo>
                    <a:pt x="2109551" y="1462836"/>
                  </a:lnTo>
                  <a:lnTo>
                    <a:pt x="2101692" y="1486399"/>
                  </a:lnTo>
                  <a:lnTo>
                    <a:pt x="2094072" y="1510045"/>
                  </a:lnTo>
                  <a:lnTo>
                    <a:pt x="2085023" y="1533747"/>
                  </a:lnTo>
                  <a:lnTo>
                    <a:pt x="2075021" y="1557485"/>
                  </a:lnTo>
                  <a:lnTo>
                    <a:pt x="2064384" y="1581249"/>
                  </a:lnTo>
                  <a:lnTo>
                    <a:pt x="2052532" y="1604234"/>
                  </a:lnTo>
                  <a:lnTo>
                    <a:pt x="2039866" y="1626702"/>
                  </a:lnTo>
                  <a:lnTo>
                    <a:pt x="2026660" y="1648824"/>
                  </a:lnTo>
                  <a:lnTo>
                    <a:pt x="2013094" y="1669128"/>
                  </a:lnTo>
                  <a:lnTo>
                    <a:pt x="1999288" y="1688221"/>
                  </a:lnTo>
                  <a:lnTo>
                    <a:pt x="1985321" y="1706505"/>
                  </a:lnTo>
                  <a:lnTo>
                    <a:pt x="1957102" y="1741638"/>
                  </a:lnTo>
                  <a:lnTo>
                    <a:pt x="1927892" y="1774980"/>
                  </a:lnTo>
                  <a:lnTo>
                    <a:pt x="1896388" y="1805674"/>
                  </a:lnTo>
                  <a:lnTo>
                    <a:pt x="1865983" y="1835190"/>
                  </a:lnTo>
                  <a:lnTo>
                    <a:pt x="1835007" y="1863390"/>
                  </a:lnTo>
                  <a:lnTo>
                    <a:pt x="1800073" y="1889152"/>
                  </a:lnTo>
                  <a:lnTo>
                    <a:pt x="1765496" y="1913831"/>
                  </a:lnTo>
                  <a:lnTo>
                    <a:pt x="1730021" y="1938823"/>
                  </a:lnTo>
                  <a:lnTo>
                    <a:pt x="1710559" y="1952155"/>
                  </a:lnTo>
                  <a:lnTo>
                    <a:pt x="1690442" y="1965805"/>
                  </a:lnTo>
                  <a:lnTo>
                    <a:pt x="1670680" y="1978874"/>
                  </a:lnTo>
                  <a:lnTo>
                    <a:pt x="1651155" y="1991556"/>
                  </a:lnTo>
                  <a:lnTo>
                    <a:pt x="1631789" y="2003979"/>
                  </a:lnTo>
                  <a:lnTo>
                    <a:pt x="1611734" y="2017817"/>
                  </a:lnTo>
                  <a:lnTo>
                    <a:pt x="1591220" y="2032599"/>
                  </a:lnTo>
                  <a:lnTo>
                    <a:pt x="1570401" y="2048009"/>
                  </a:lnTo>
                  <a:lnTo>
                    <a:pt x="1548583" y="2063046"/>
                  </a:lnTo>
                  <a:lnTo>
                    <a:pt x="1526102" y="2077833"/>
                  </a:lnTo>
                  <a:lnTo>
                    <a:pt x="1503176" y="2092453"/>
                  </a:lnTo>
                  <a:lnTo>
                    <a:pt x="1480749" y="2106962"/>
                  </a:lnTo>
                  <a:lnTo>
                    <a:pt x="1458653" y="2121398"/>
                  </a:lnTo>
                  <a:lnTo>
                    <a:pt x="1436779" y="2135784"/>
                  </a:lnTo>
                  <a:lnTo>
                    <a:pt x="1414259" y="2150137"/>
                  </a:lnTo>
                  <a:lnTo>
                    <a:pt x="1391308" y="2164468"/>
                  </a:lnTo>
                  <a:lnTo>
                    <a:pt x="1368069" y="2178785"/>
                  </a:lnTo>
                  <a:lnTo>
                    <a:pt x="1344640" y="2192298"/>
                  </a:lnTo>
                  <a:lnTo>
                    <a:pt x="1321082" y="2205276"/>
                  </a:lnTo>
                  <a:lnTo>
                    <a:pt x="1297440" y="2217896"/>
                  </a:lnTo>
                  <a:lnTo>
                    <a:pt x="1274535" y="2230279"/>
                  </a:lnTo>
                  <a:lnTo>
                    <a:pt x="1252121" y="2242502"/>
                  </a:lnTo>
                  <a:lnTo>
                    <a:pt x="1230034" y="2254620"/>
                  </a:lnTo>
                  <a:lnTo>
                    <a:pt x="1207373" y="2266668"/>
                  </a:lnTo>
                  <a:lnTo>
                    <a:pt x="1184327" y="2278668"/>
                  </a:lnTo>
                  <a:lnTo>
                    <a:pt x="1161026" y="2290637"/>
                  </a:lnTo>
                  <a:lnTo>
                    <a:pt x="1136761" y="2301791"/>
                  </a:lnTo>
                  <a:lnTo>
                    <a:pt x="1111853" y="2312402"/>
                  </a:lnTo>
                  <a:lnTo>
                    <a:pt x="1086517" y="2322652"/>
                  </a:lnTo>
                  <a:lnTo>
                    <a:pt x="1061688" y="2333453"/>
                  </a:lnTo>
                  <a:lnTo>
                    <a:pt x="1037198" y="2344623"/>
                  </a:lnTo>
                  <a:lnTo>
                    <a:pt x="1012935" y="2356038"/>
                  </a:lnTo>
                  <a:lnTo>
                    <a:pt x="988821" y="2366823"/>
                  </a:lnTo>
                  <a:lnTo>
                    <a:pt x="964807" y="2377188"/>
                  </a:lnTo>
                  <a:lnTo>
                    <a:pt x="940861" y="2387273"/>
                  </a:lnTo>
                  <a:lnTo>
                    <a:pt x="916165" y="2397172"/>
                  </a:lnTo>
                  <a:lnTo>
                    <a:pt x="890971" y="2406946"/>
                  </a:lnTo>
                  <a:lnTo>
                    <a:pt x="865443" y="2416637"/>
                  </a:lnTo>
                  <a:lnTo>
                    <a:pt x="839693" y="2426272"/>
                  </a:lnTo>
                  <a:lnTo>
                    <a:pt x="813795" y="2435871"/>
                  </a:lnTo>
                  <a:lnTo>
                    <a:pt x="787799" y="2445445"/>
                  </a:lnTo>
                  <a:lnTo>
                    <a:pt x="762530" y="2455003"/>
                  </a:lnTo>
                  <a:lnTo>
                    <a:pt x="737747" y="2464550"/>
                  </a:lnTo>
                  <a:lnTo>
                    <a:pt x="713288" y="2474089"/>
                  </a:lnTo>
                  <a:lnTo>
                    <a:pt x="688250" y="2484418"/>
                  </a:lnTo>
                  <a:lnTo>
                    <a:pt x="662826" y="2495272"/>
                  </a:lnTo>
                  <a:lnTo>
                    <a:pt x="637147" y="2506477"/>
                  </a:lnTo>
                  <a:lnTo>
                    <a:pt x="612883" y="2517122"/>
                  </a:lnTo>
                  <a:lnTo>
                    <a:pt x="589564" y="2527394"/>
                  </a:lnTo>
                  <a:lnTo>
                    <a:pt x="566873" y="2537417"/>
                  </a:lnTo>
                  <a:lnTo>
                    <a:pt x="543810" y="2548067"/>
                  </a:lnTo>
                  <a:lnTo>
                    <a:pt x="520496" y="2559137"/>
                  </a:lnTo>
                  <a:lnTo>
                    <a:pt x="497016" y="2570485"/>
                  </a:lnTo>
                  <a:lnTo>
                    <a:pt x="474219" y="2582019"/>
                  </a:lnTo>
                  <a:lnTo>
                    <a:pt x="451877" y="2593677"/>
                  </a:lnTo>
                  <a:lnTo>
                    <a:pt x="429838" y="2605418"/>
                  </a:lnTo>
                  <a:lnTo>
                    <a:pt x="408796" y="2616420"/>
                  </a:lnTo>
                  <a:lnTo>
                    <a:pt x="388418" y="2626930"/>
                  </a:lnTo>
                  <a:lnTo>
                    <a:pt x="368482" y="2637112"/>
                  </a:lnTo>
                  <a:lnTo>
                    <a:pt x="349636" y="2647074"/>
                  </a:lnTo>
                  <a:lnTo>
                    <a:pt x="331516" y="2656891"/>
                  </a:lnTo>
                  <a:lnTo>
                    <a:pt x="296565" y="2676265"/>
                  </a:lnTo>
                  <a:lnTo>
                    <a:pt x="262511" y="2695460"/>
                  </a:lnTo>
                  <a:lnTo>
                    <a:pt x="230971" y="2712457"/>
                  </a:lnTo>
                  <a:lnTo>
                    <a:pt x="201079" y="2727155"/>
                  </a:lnTo>
                  <a:lnTo>
                    <a:pt x="171918" y="2738979"/>
                  </a:lnTo>
                  <a:lnTo>
                    <a:pt x="145199" y="2749526"/>
                  </a:lnTo>
                  <a:lnTo>
                    <a:pt x="120095" y="2757918"/>
                  </a:lnTo>
                  <a:lnTo>
                    <a:pt x="95708" y="2761647"/>
                  </a:lnTo>
                  <a:lnTo>
                    <a:pt x="71641" y="2761188"/>
                  </a:lnTo>
                  <a:lnTo>
                    <a:pt x="47715" y="2756751"/>
                  </a:lnTo>
                  <a:lnTo>
                    <a:pt x="15902" y="2743246"/>
                  </a:lnTo>
                  <a:lnTo>
                    <a:pt x="0" y="2736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3193"/>
            <p:cNvSpPr/>
            <p:nvPr/>
          </p:nvSpPr>
          <p:spPr bwMode="auto">
            <a:xfrm>
              <a:off x="4572000" y="1764506"/>
              <a:ext cx="3207545" cy="1556796"/>
            </a:xfrm>
            <a:custGeom>
              <a:avLst/>
              <a:gdLst/>
              <a:ahLst/>
              <a:cxnLst/>
              <a:rect l="0" t="0" r="0" b="0"/>
              <a:pathLst>
                <a:path w="3207545" h="1556796">
                  <a:moveTo>
                    <a:pt x="3207544" y="0"/>
                  </a:moveTo>
                  <a:lnTo>
                    <a:pt x="3178577" y="25430"/>
                  </a:lnTo>
                  <a:lnTo>
                    <a:pt x="3146523" y="56529"/>
                  </a:lnTo>
                  <a:lnTo>
                    <a:pt x="3118996" y="78397"/>
                  </a:lnTo>
                  <a:lnTo>
                    <a:pt x="3090732" y="103751"/>
                  </a:lnTo>
                  <a:lnTo>
                    <a:pt x="3062249" y="127579"/>
                  </a:lnTo>
                  <a:lnTo>
                    <a:pt x="3029909" y="149720"/>
                  </a:lnTo>
                  <a:lnTo>
                    <a:pt x="2995191" y="171361"/>
                  </a:lnTo>
                  <a:lnTo>
                    <a:pt x="2959769" y="192855"/>
                  </a:lnTo>
                  <a:lnTo>
                    <a:pt x="2924138" y="218097"/>
                  </a:lnTo>
                  <a:lnTo>
                    <a:pt x="2898229" y="234251"/>
                  </a:lnTo>
                  <a:lnTo>
                    <a:pt x="2871633" y="249368"/>
                  </a:lnTo>
                  <a:lnTo>
                    <a:pt x="2846583" y="264024"/>
                  </a:lnTo>
                  <a:lnTo>
                    <a:pt x="2817988" y="280592"/>
                  </a:lnTo>
                  <a:lnTo>
                    <a:pt x="2787552" y="298539"/>
                  </a:lnTo>
                  <a:lnTo>
                    <a:pt x="2758149" y="317099"/>
                  </a:lnTo>
                  <a:lnTo>
                    <a:pt x="2729207" y="333814"/>
                  </a:lnTo>
                  <a:lnTo>
                    <a:pt x="2700468" y="349975"/>
                  </a:lnTo>
                  <a:lnTo>
                    <a:pt x="2671821" y="367740"/>
                  </a:lnTo>
                  <a:lnTo>
                    <a:pt x="2643213" y="384103"/>
                  </a:lnTo>
                  <a:lnTo>
                    <a:pt x="2613830" y="399313"/>
                  </a:lnTo>
                  <a:lnTo>
                    <a:pt x="2582250" y="414010"/>
                  </a:lnTo>
                  <a:lnTo>
                    <a:pt x="2549694" y="428480"/>
                  </a:lnTo>
                  <a:lnTo>
                    <a:pt x="2516704" y="442054"/>
                  </a:lnTo>
                  <a:lnTo>
                    <a:pt x="2483521" y="453379"/>
                  </a:lnTo>
                  <a:lnTo>
                    <a:pt x="2452368" y="465821"/>
                  </a:lnTo>
                  <a:lnTo>
                    <a:pt x="2422647" y="479288"/>
                  </a:lnTo>
                  <a:lnTo>
                    <a:pt x="2393563" y="493211"/>
                  </a:lnTo>
                  <a:lnTo>
                    <a:pt x="2364762" y="505219"/>
                  </a:lnTo>
                  <a:lnTo>
                    <a:pt x="2335293" y="516642"/>
                  </a:lnTo>
                  <a:lnTo>
                    <a:pt x="2303675" y="529656"/>
                  </a:lnTo>
                  <a:lnTo>
                    <a:pt x="2273218" y="543378"/>
                  </a:lnTo>
                  <a:lnTo>
                    <a:pt x="2243806" y="558208"/>
                  </a:lnTo>
                  <a:lnTo>
                    <a:pt x="2214859" y="575382"/>
                  </a:lnTo>
                  <a:lnTo>
                    <a:pt x="2186119" y="591482"/>
                  </a:lnTo>
                  <a:lnTo>
                    <a:pt x="2156677" y="606575"/>
                  </a:lnTo>
                  <a:lnTo>
                    <a:pt x="2125072" y="621220"/>
                  </a:lnTo>
                  <a:lnTo>
                    <a:pt x="2090386" y="637783"/>
                  </a:lnTo>
                  <a:lnTo>
                    <a:pt x="2072247" y="646645"/>
                  </a:lnTo>
                  <a:lnTo>
                    <a:pt x="2037276" y="662842"/>
                  </a:lnTo>
                  <a:lnTo>
                    <a:pt x="2002419" y="677978"/>
                  </a:lnTo>
                  <a:lnTo>
                    <a:pt x="1984233" y="685348"/>
                  </a:lnTo>
                  <a:lnTo>
                    <a:pt x="1965760" y="692642"/>
                  </a:lnTo>
                  <a:lnTo>
                    <a:pt x="1947094" y="699887"/>
                  </a:lnTo>
                  <a:lnTo>
                    <a:pt x="1928300" y="707097"/>
                  </a:lnTo>
                  <a:lnTo>
                    <a:pt x="1909421" y="714286"/>
                  </a:lnTo>
                  <a:lnTo>
                    <a:pt x="1890485" y="721459"/>
                  </a:lnTo>
                  <a:lnTo>
                    <a:pt x="1871511" y="728623"/>
                  </a:lnTo>
                  <a:lnTo>
                    <a:pt x="1852511" y="735780"/>
                  </a:lnTo>
                  <a:lnTo>
                    <a:pt x="1833495" y="743726"/>
                  </a:lnTo>
                  <a:lnTo>
                    <a:pt x="1814468" y="752199"/>
                  </a:lnTo>
                  <a:lnTo>
                    <a:pt x="1795432" y="761022"/>
                  </a:lnTo>
                  <a:lnTo>
                    <a:pt x="1775599" y="769286"/>
                  </a:lnTo>
                  <a:lnTo>
                    <a:pt x="1755232" y="777176"/>
                  </a:lnTo>
                  <a:lnTo>
                    <a:pt x="1734511" y="784817"/>
                  </a:lnTo>
                  <a:lnTo>
                    <a:pt x="1714347" y="793087"/>
                  </a:lnTo>
                  <a:lnTo>
                    <a:pt x="1694554" y="801775"/>
                  </a:lnTo>
                  <a:lnTo>
                    <a:pt x="1675009" y="810741"/>
                  </a:lnTo>
                  <a:lnTo>
                    <a:pt x="1655629" y="819894"/>
                  </a:lnTo>
                  <a:lnTo>
                    <a:pt x="1636359" y="829171"/>
                  </a:lnTo>
                  <a:lnTo>
                    <a:pt x="1617163" y="838531"/>
                  </a:lnTo>
                  <a:lnTo>
                    <a:pt x="1597220" y="847946"/>
                  </a:lnTo>
                  <a:lnTo>
                    <a:pt x="1576782" y="857397"/>
                  </a:lnTo>
                  <a:lnTo>
                    <a:pt x="1556013" y="866873"/>
                  </a:lnTo>
                  <a:lnTo>
                    <a:pt x="1535817" y="875572"/>
                  </a:lnTo>
                  <a:lnTo>
                    <a:pt x="1516004" y="883752"/>
                  </a:lnTo>
                  <a:lnTo>
                    <a:pt x="1496444" y="891587"/>
                  </a:lnTo>
                  <a:lnTo>
                    <a:pt x="1476260" y="899985"/>
                  </a:lnTo>
                  <a:lnTo>
                    <a:pt x="1455661" y="908759"/>
                  </a:lnTo>
                  <a:lnTo>
                    <a:pt x="1434785" y="917783"/>
                  </a:lnTo>
                  <a:lnTo>
                    <a:pt x="1412929" y="926974"/>
                  </a:lnTo>
                  <a:lnTo>
                    <a:pt x="1390421" y="936276"/>
                  </a:lnTo>
                  <a:lnTo>
                    <a:pt x="1367479" y="945653"/>
                  </a:lnTo>
                  <a:lnTo>
                    <a:pt x="1345040" y="954286"/>
                  </a:lnTo>
                  <a:lnTo>
                    <a:pt x="1322937" y="962422"/>
                  </a:lnTo>
                  <a:lnTo>
                    <a:pt x="1301058" y="970227"/>
                  </a:lnTo>
                  <a:lnTo>
                    <a:pt x="1279328" y="977812"/>
                  </a:lnTo>
                  <a:lnTo>
                    <a:pt x="1257698" y="985250"/>
                  </a:lnTo>
                  <a:lnTo>
                    <a:pt x="1236134" y="992589"/>
                  </a:lnTo>
                  <a:lnTo>
                    <a:pt x="1213820" y="1000657"/>
                  </a:lnTo>
                  <a:lnTo>
                    <a:pt x="1191008" y="1009211"/>
                  </a:lnTo>
                  <a:lnTo>
                    <a:pt x="1167861" y="1018089"/>
                  </a:lnTo>
                  <a:lnTo>
                    <a:pt x="1145287" y="1026388"/>
                  </a:lnTo>
                  <a:lnTo>
                    <a:pt x="1123093" y="1034303"/>
                  </a:lnTo>
                  <a:lnTo>
                    <a:pt x="1101154" y="1041960"/>
                  </a:lnTo>
                  <a:lnTo>
                    <a:pt x="1078590" y="1050240"/>
                  </a:lnTo>
                  <a:lnTo>
                    <a:pt x="1055610" y="1058935"/>
                  </a:lnTo>
                  <a:lnTo>
                    <a:pt x="1032352" y="1067907"/>
                  </a:lnTo>
                  <a:lnTo>
                    <a:pt x="1008910" y="1076269"/>
                  </a:lnTo>
                  <a:lnTo>
                    <a:pt x="985344" y="1084225"/>
                  </a:lnTo>
                  <a:lnTo>
                    <a:pt x="961696" y="1091911"/>
                  </a:lnTo>
                  <a:lnTo>
                    <a:pt x="938787" y="1100209"/>
                  </a:lnTo>
                  <a:lnTo>
                    <a:pt x="916370" y="1108917"/>
                  </a:lnTo>
                  <a:lnTo>
                    <a:pt x="894283" y="1117897"/>
                  </a:lnTo>
                  <a:lnTo>
                    <a:pt x="872413" y="1127058"/>
                  </a:lnTo>
                  <a:lnTo>
                    <a:pt x="850690" y="1136341"/>
                  </a:lnTo>
                  <a:lnTo>
                    <a:pt x="829064" y="1145704"/>
                  </a:lnTo>
                  <a:lnTo>
                    <a:pt x="807503" y="1154328"/>
                  </a:lnTo>
                  <a:lnTo>
                    <a:pt x="785985" y="1162458"/>
                  </a:lnTo>
                  <a:lnTo>
                    <a:pt x="764496" y="1170260"/>
                  </a:lnTo>
                  <a:lnTo>
                    <a:pt x="743027" y="1178636"/>
                  </a:lnTo>
                  <a:lnTo>
                    <a:pt x="721570" y="1187395"/>
                  </a:lnTo>
                  <a:lnTo>
                    <a:pt x="700122" y="1196409"/>
                  </a:lnTo>
                  <a:lnTo>
                    <a:pt x="679472" y="1204800"/>
                  </a:lnTo>
                  <a:lnTo>
                    <a:pt x="659357" y="1212775"/>
                  </a:lnTo>
                  <a:lnTo>
                    <a:pt x="639596" y="1220473"/>
                  </a:lnTo>
                  <a:lnTo>
                    <a:pt x="620073" y="1228780"/>
                  </a:lnTo>
                  <a:lnTo>
                    <a:pt x="600707" y="1237493"/>
                  </a:lnTo>
                  <a:lnTo>
                    <a:pt x="581446" y="1246476"/>
                  </a:lnTo>
                  <a:lnTo>
                    <a:pt x="561462" y="1255641"/>
                  </a:lnTo>
                  <a:lnTo>
                    <a:pt x="540996" y="1264925"/>
                  </a:lnTo>
                  <a:lnTo>
                    <a:pt x="520208" y="1274290"/>
                  </a:lnTo>
                  <a:lnTo>
                    <a:pt x="499999" y="1282914"/>
                  </a:lnTo>
                  <a:lnTo>
                    <a:pt x="480176" y="1291045"/>
                  </a:lnTo>
                  <a:lnTo>
                    <a:pt x="460611" y="1298847"/>
                  </a:lnTo>
                  <a:lnTo>
                    <a:pt x="442011" y="1307223"/>
                  </a:lnTo>
                  <a:lnTo>
                    <a:pt x="406529" y="1324997"/>
                  </a:lnTo>
                  <a:lnTo>
                    <a:pt x="372238" y="1343479"/>
                  </a:lnTo>
                  <a:lnTo>
                    <a:pt x="338476" y="1361483"/>
                  </a:lnTo>
                  <a:lnTo>
                    <a:pt x="304950" y="1377423"/>
                  </a:lnTo>
                  <a:lnTo>
                    <a:pt x="275763" y="1392444"/>
                  </a:lnTo>
                  <a:lnTo>
                    <a:pt x="248767" y="1406264"/>
                  </a:lnTo>
                  <a:lnTo>
                    <a:pt x="220895" y="1417698"/>
                  </a:lnTo>
                  <a:lnTo>
                    <a:pt x="194748" y="1430188"/>
                  </a:lnTo>
                  <a:lnTo>
                    <a:pt x="169899" y="1443677"/>
                  </a:lnTo>
                  <a:lnTo>
                    <a:pt x="134389" y="1464658"/>
                  </a:lnTo>
                  <a:lnTo>
                    <a:pt x="104201" y="1485163"/>
                  </a:lnTo>
                  <a:lnTo>
                    <a:pt x="70148" y="1506715"/>
                  </a:lnTo>
                  <a:lnTo>
                    <a:pt x="36875" y="1526260"/>
                  </a:lnTo>
                  <a:lnTo>
                    <a:pt x="1322" y="1556116"/>
                  </a:lnTo>
                  <a:lnTo>
                    <a:pt x="588" y="1556795"/>
                  </a:lnTo>
                  <a:lnTo>
                    <a:pt x="0" y="1543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" name="SMARTInkShape-3194"/>
            <p:cNvSpPr/>
            <p:nvPr/>
          </p:nvSpPr>
          <p:spPr bwMode="auto">
            <a:xfrm>
              <a:off x="7900988" y="1207294"/>
              <a:ext cx="314326" cy="435770"/>
            </a:xfrm>
            <a:custGeom>
              <a:avLst/>
              <a:gdLst/>
              <a:ahLst/>
              <a:cxnLst/>
              <a:rect l="0" t="0" r="0" b="0"/>
              <a:pathLst>
                <a:path w="314326" h="435770">
                  <a:moveTo>
                    <a:pt x="314325" y="7144"/>
                  </a:moveTo>
                  <a:lnTo>
                    <a:pt x="314325" y="2"/>
                  </a:lnTo>
                  <a:lnTo>
                    <a:pt x="300333" y="0"/>
                  </a:lnTo>
                  <a:lnTo>
                    <a:pt x="300125" y="3792"/>
                  </a:lnTo>
                  <a:lnTo>
                    <a:pt x="299301" y="4909"/>
                  </a:lnTo>
                  <a:lnTo>
                    <a:pt x="293895" y="6849"/>
                  </a:lnTo>
                  <a:lnTo>
                    <a:pt x="293338" y="9129"/>
                  </a:lnTo>
                  <a:lnTo>
                    <a:pt x="292100" y="34858"/>
                  </a:lnTo>
                  <a:lnTo>
                    <a:pt x="287190" y="45606"/>
                  </a:lnTo>
                  <a:lnTo>
                    <a:pt x="281502" y="54964"/>
                  </a:lnTo>
                  <a:lnTo>
                    <a:pt x="277876" y="67438"/>
                  </a:lnTo>
                  <a:lnTo>
                    <a:pt x="259220" y="100226"/>
                  </a:lnTo>
                  <a:lnTo>
                    <a:pt x="230558" y="135604"/>
                  </a:lnTo>
                  <a:lnTo>
                    <a:pt x="209626" y="168917"/>
                  </a:lnTo>
                  <a:lnTo>
                    <a:pt x="187326" y="203126"/>
                  </a:lnTo>
                  <a:lnTo>
                    <a:pt x="162631" y="235786"/>
                  </a:lnTo>
                  <a:lnTo>
                    <a:pt x="140273" y="265265"/>
                  </a:lnTo>
                  <a:lnTo>
                    <a:pt x="119283" y="295197"/>
                  </a:lnTo>
                  <a:lnTo>
                    <a:pt x="96234" y="327656"/>
                  </a:lnTo>
                  <a:lnTo>
                    <a:pt x="70691" y="356998"/>
                  </a:lnTo>
                  <a:lnTo>
                    <a:pt x="42715" y="385725"/>
                  </a:lnTo>
                  <a:lnTo>
                    <a:pt x="14258" y="418122"/>
                  </a:lnTo>
                  <a:lnTo>
                    <a:pt x="0" y="4357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3195"/>
            <p:cNvSpPr/>
            <p:nvPr/>
          </p:nvSpPr>
          <p:spPr bwMode="auto">
            <a:xfrm>
              <a:off x="8158483" y="1185950"/>
              <a:ext cx="35399" cy="21345"/>
            </a:xfrm>
            <a:custGeom>
              <a:avLst/>
              <a:gdLst/>
              <a:ahLst/>
              <a:cxnLst/>
              <a:rect l="0" t="0" r="0" b="0"/>
              <a:pathLst>
                <a:path w="35399" h="21345">
                  <a:moveTo>
                    <a:pt x="35398" y="7056"/>
                  </a:moveTo>
                  <a:lnTo>
                    <a:pt x="28549" y="7056"/>
                  </a:lnTo>
                  <a:lnTo>
                    <a:pt x="28257" y="0"/>
                  </a:lnTo>
                  <a:lnTo>
                    <a:pt x="28255" y="3731"/>
                  </a:lnTo>
                  <a:lnTo>
                    <a:pt x="27461" y="4839"/>
                  </a:lnTo>
                  <a:lnTo>
                    <a:pt x="22104" y="6764"/>
                  </a:lnTo>
                  <a:lnTo>
                    <a:pt x="17613" y="6970"/>
                  </a:lnTo>
                  <a:lnTo>
                    <a:pt x="16398" y="7792"/>
                  </a:lnTo>
                  <a:lnTo>
                    <a:pt x="15587" y="9135"/>
                  </a:lnTo>
                  <a:lnTo>
                    <a:pt x="14062" y="13904"/>
                  </a:lnTo>
                  <a:lnTo>
                    <a:pt x="0" y="14199"/>
                  </a:lnTo>
                  <a:lnTo>
                    <a:pt x="6738" y="14200"/>
                  </a:lnTo>
                  <a:lnTo>
                    <a:pt x="6823" y="21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3196"/>
            <p:cNvSpPr/>
            <p:nvPr/>
          </p:nvSpPr>
          <p:spPr bwMode="auto">
            <a:xfrm>
              <a:off x="8843963" y="1007295"/>
              <a:ext cx="134712" cy="300012"/>
            </a:xfrm>
            <a:custGeom>
              <a:avLst/>
              <a:gdLst/>
              <a:ahLst/>
              <a:cxnLst/>
              <a:rect l="0" t="0" r="0" b="0"/>
              <a:pathLst>
                <a:path w="134712" h="300012">
                  <a:moveTo>
                    <a:pt x="121443" y="7118"/>
                  </a:moveTo>
                  <a:lnTo>
                    <a:pt x="121443" y="61"/>
                  </a:lnTo>
                  <a:lnTo>
                    <a:pt x="125236" y="0"/>
                  </a:lnTo>
                  <a:lnTo>
                    <a:pt x="126353" y="785"/>
                  </a:lnTo>
                  <a:lnTo>
                    <a:pt x="127098" y="2102"/>
                  </a:lnTo>
                  <a:lnTo>
                    <a:pt x="134711" y="26917"/>
                  </a:lnTo>
                  <a:lnTo>
                    <a:pt x="133942" y="59947"/>
                  </a:lnTo>
                  <a:lnTo>
                    <a:pt x="128057" y="89864"/>
                  </a:lnTo>
                  <a:lnTo>
                    <a:pt x="121884" y="108319"/>
                  </a:lnTo>
                  <a:lnTo>
                    <a:pt x="113800" y="128560"/>
                  </a:lnTo>
                  <a:lnTo>
                    <a:pt x="104441" y="149992"/>
                  </a:lnTo>
                  <a:lnTo>
                    <a:pt x="93440" y="170630"/>
                  </a:lnTo>
                  <a:lnTo>
                    <a:pt x="81343" y="190738"/>
                  </a:lnTo>
                  <a:lnTo>
                    <a:pt x="68516" y="210494"/>
                  </a:lnTo>
                  <a:lnTo>
                    <a:pt x="55202" y="229220"/>
                  </a:lnTo>
                  <a:lnTo>
                    <a:pt x="27709" y="264845"/>
                  </a:lnTo>
                  <a:lnTo>
                    <a:pt x="0" y="3000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3197"/>
            <p:cNvSpPr/>
            <p:nvPr/>
          </p:nvSpPr>
          <p:spPr bwMode="auto">
            <a:xfrm>
              <a:off x="8893969" y="772692"/>
              <a:ext cx="69687" cy="284584"/>
            </a:xfrm>
            <a:custGeom>
              <a:avLst/>
              <a:gdLst/>
              <a:ahLst/>
              <a:cxnLst/>
              <a:rect l="0" t="0" r="0" b="0"/>
              <a:pathLst>
                <a:path w="69687" h="284584">
                  <a:moveTo>
                    <a:pt x="0" y="20264"/>
                  </a:moveTo>
                  <a:lnTo>
                    <a:pt x="7275" y="6507"/>
                  </a:lnTo>
                  <a:lnTo>
                    <a:pt x="10642" y="2773"/>
                  </a:lnTo>
                  <a:lnTo>
                    <a:pt x="14783" y="584"/>
                  </a:lnTo>
                  <a:lnTo>
                    <a:pt x="16999" y="0"/>
                  </a:lnTo>
                  <a:lnTo>
                    <a:pt x="18476" y="405"/>
                  </a:lnTo>
                  <a:lnTo>
                    <a:pt x="19461" y="1468"/>
                  </a:lnTo>
                  <a:lnTo>
                    <a:pt x="21350" y="4767"/>
                  </a:lnTo>
                  <a:lnTo>
                    <a:pt x="41982" y="36427"/>
                  </a:lnTo>
                  <a:lnTo>
                    <a:pt x="51421" y="64123"/>
                  </a:lnTo>
                  <a:lnTo>
                    <a:pt x="56720" y="88176"/>
                  </a:lnTo>
                  <a:lnTo>
                    <a:pt x="61722" y="114741"/>
                  </a:lnTo>
                  <a:lnTo>
                    <a:pt x="66589" y="142423"/>
                  </a:lnTo>
                  <a:lnTo>
                    <a:pt x="69283" y="174834"/>
                  </a:lnTo>
                  <a:lnTo>
                    <a:pt x="69686" y="210406"/>
                  </a:lnTo>
                  <a:lnTo>
                    <a:pt x="68682" y="228781"/>
                  </a:lnTo>
                  <a:lnTo>
                    <a:pt x="66244" y="259782"/>
                  </a:lnTo>
                  <a:lnTo>
                    <a:pt x="64294" y="2845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3198"/>
            <p:cNvSpPr/>
            <p:nvPr/>
          </p:nvSpPr>
          <p:spPr bwMode="auto">
            <a:xfrm>
              <a:off x="8551069" y="1028831"/>
              <a:ext cx="242888" cy="18019"/>
            </a:xfrm>
            <a:custGeom>
              <a:avLst/>
              <a:gdLst/>
              <a:ahLst/>
              <a:cxnLst/>
              <a:rect l="0" t="0" r="0" b="0"/>
              <a:pathLst>
                <a:path w="242888" h="18019">
                  <a:moveTo>
                    <a:pt x="0" y="7013"/>
                  </a:moveTo>
                  <a:lnTo>
                    <a:pt x="30867" y="6219"/>
                  </a:lnTo>
                  <a:lnTo>
                    <a:pt x="65217" y="1359"/>
                  </a:lnTo>
                  <a:lnTo>
                    <a:pt x="95259" y="310"/>
                  </a:lnTo>
                  <a:lnTo>
                    <a:pt x="129296" y="0"/>
                  </a:lnTo>
                  <a:lnTo>
                    <a:pt x="162399" y="2024"/>
                  </a:lnTo>
                  <a:lnTo>
                    <a:pt x="190199" y="7651"/>
                  </a:lnTo>
                  <a:lnTo>
                    <a:pt x="225620" y="15702"/>
                  </a:lnTo>
                  <a:lnTo>
                    <a:pt x="228994" y="17568"/>
                  </a:lnTo>
                  <a:lnTo>
                    <a:pt x="232038" y="18018"/>
                  </a:lnTo>
                  <a:lnTo>
                    <a:pt x="234861" y="17525"/>
                  </a:lnTo>
                  <a:lnTo>
                    <a:pt x="242887" y="14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3199"/>
            <p:cNvSpPr/>
            <p:nvPr/>
          </p:nvSpPr>
          <p:spPr bwMode="auto">
            <a:xfrm>
              <a:off x="8548563" y="886048"/>
              <a:ext cx="238251" cy="294698"/>
            </a:xfrm>
            <a:custGeom>
              <a:avLst/>
              <a:gdLst/>
              <a:ahLst/>
              <a:cxnLst/>
              <a:rect l="0" t="0" r="0" b="0"/>
              <a:pathLst>
                <a:path w="238251" h="294698">
                  <a:moveTo>
                    <a:pt x="23937" y="56927"/>
                  </a:moveTo>
                  <a:lnTo>
                    <a:pt x="13994" y="56927"/>
                  </a:lnTo>
                  <a:lnTo>
                    <a:pt x="12545" y="57721"/>
                  </a:lnTo>
                  <a:lnTo>
                    <a:pt x="11580" y="59044"/>
                  </a:lnTo>
                  <a:lnTo>
                    <a:pt x="4165" y="79171"/>
                  </a:lnTo>
                  <a:lnTo>
                    <a:pt x="2724" y="114478"/>
                  </a:lnTo>
                  <a:lnTo>
                    <a:pt x="2570" y="146563"/>
                  </a:lnTo>
                  <a:lnTo>
                    <a:pt x="2525" y="181205"/>
                  </a:lnTo>
                  <a:lnTo>
                    <a:pt x="3305" y="215811"/>
                  </a:lnTo>
                  <a:lnTo>
                    <a:pt x="8211" y="245732"/>
                  </a:lnTo>
                  <a:lnTo>
                    <a:pt x="15507" y="281198"/>
                  </a:lnTo>
                  <a:lnTo>
                    <a:pt x="16539" y="294520"/>
                  </a:lnTo>
                  <a:lnTo>
                    <a:pt x="16623" y="294697"/>
                  </a:lnTo>
                  <a:lnTo>
                    <a:pt x="16759" y="285486"/>
                  </a:lnTo>
                  <a:lnTo>
                    <a:pt x="9018" y="253889"/>
                  </a:lnTo>
                  <a:lnTo>
                    <a:pt x="0" y="218247"/>
                  </a:lnTo>
                  <a:lnTo>
                    <a:pt x="528" y="186305"/>
                  </a:lnTo>
                  <a:lnTo>
                    <a:pt x="5713" y="151706"/>
                  </a:lnTo>
                  <a:lnTo>
                    <a:pt x="12275" y="120111"/>
                  </a:lnTo>
                  <a:lnTo>
                    <a:pt x="19247" y="90641"/>
                  </a:lnTo>
                  <a:lnTo>
                    <a:pt x="24598" y="58736"/>
                  </a:lnTo>
                  <a:lnTo>
                    <a:pt x="31110" y="46883"/>
                  </a:lnTo>
                  <a:lnTo>
                    <a:pt x="53135" y="27132"/>
                  </a:lnTo>
                  <a:lnTo>
                    <a:pt x="82267" y="8357"/>
                  </a:lnTo>
                  <a:lnTo>
                    <a:pt x="106660" y="2319"/>
                  </a:lnTo>
                  <a:lnTo>
                    <a:pt x="133996" y="530"/>
                  </a:lnTo>
                  <a:lnTo>
                    <a:pt x="162205" y="0"/>
                  </a:lnTo>
                  <a:lnTo>
                    <a:pt x="194477" y="5524"/>
                  </a:lnTo>
                  <a:lnTo>
                    <a:pt x="227193" y="12783"/>
                  </a:lnTo>
                  <a:lnTo>
                    <a:pt x="230879" y="14004"/>
                  </a:lnTo>
                  <a:lnTo>
                    <a:pt x="233336" y="15612"/>
                  </a:lnTo>
                  <a:lnTo>
                    <a:pt x="238250" y="212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" name="SMARTInkShape-3200"/>
            <p:cNvSpPr/>
            <p:nvPr/>
          </p:nvSpPr>
          <p:spPr bwMode="auto">
            <a:xfrm>
              <a:off x="8265319" y="1128713"/>
              <a:ext cx="142581" cy="164307"/>
            </a:xfrm>
            <a:custGeom>
              <a:avLst/>
              <a:gdLst/>
              <a:ahLst/>
              <a:cxnLst/>
              <a:rect l="0" t="0" r="0" b="0"/>
              <a:pathLst>
                <a:path w="142581" h="164307">
                  <a:moveTo>
                    <a:pt x="135731" y="0"/>
                  </a:moveTo>
                  <a:lnTo>
                    <a:pt x="139524" y="3792"/>
                  </a:lnTo>
                  <a:lnTo>
                    <a:pt x="141386" y="7770"/>
                  </a:lnTo>
                  <a:lnTo>
                    <a:pt x="142580" y="24377"/>
                  </a:lnTo>
                  <a:lnTo>
                    <a:pt x="131410" y="51381"/>
                  </a:lnTo>
                  <a:lnTo>
                    <a:pt x="111800" y="86467"/>
                  </a:lnTo>
                  <a:lnTo>
                    <a:pt x="97313" y="104311"/>
                  </a:lnTo>
                  <a:lnTo>
                    <a:pt x="66845" y="127744"/>
                  </a:lnTo>
                  <a:lnTo>
                    <a:pt x="34270" y="148181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3201"/>
            <p:cNvSpPr/>
            <p:nvPr/>
          </p:nvSpPr>
          <p:spPr bwMode="auto">
            <a:xfrm>
              <a:off x="8136426" y="835819"/>
              <a:ext cx="147478" cy="332685"/>
            </a:xfrm>
            <a:custGeom>
              <a:avLst/>
              <a:gdLst/>
              <a:ahLst/>
              <a:cxnLst/>
              <a:rect l="0" t="0" r="0" b="0"/>
              <a:pathLst>
                <a:path w="147478" h="332685">
                  <a:moveTo>
                    <a:pt x="136037" y="0"/>
                  </a:moveTo>
                  <a:lnTo>
                    <a:pt x="132244" y="0"/>
                  </a:lnTo>
                  <a:lnTo>
                    <a:pt x="99809" y="12979"/>
                  </a:lnTo>
                  <a:lnTo>
                    <a:pt x="64708" y="43064"/>
                  </a:lnTo>
                  <a:lnTo>
                    <a:pt x="49363" y="61952"/>
                  </a:lnTo>
                  <a:lnTo>
                    <a:pt x="45003" y="76212"/>
                  </a:lnTo>
                  <a:lnTo>
                    <a:pt x="49234" y="100955"/>
                  </a:lnTo>
                  <a:lnTo>
                    <a:pt x="59830" y="130890"/>
                  </a:lnTo>
                  <a:lnTo>
                    <a:pt x="72447" y="157845"/>
                  </a:lnTo>
                  <a:lnTo>
                    <a:pt x="88356" y="188056"/>
                  </a:lnTo>
                  <a:lnTo>
                    <a:pt x="106034" y="220026"/>
                  </a:lnTo>
                  <a:lnTo>
                    <a:pt x="121326" y="249607"/>
                  </a:lnTo>
                  <a:lnTo>
                    <a:pt x="135911" y="278481"/>
                  </a:lnTo>
                  <a:lnTo>
                    <a:pt x="146054" y="302911"/>
                  </a:lnTo>
                  <a:lnTo>
                    <a:pt x="147477" y="309096"/>
                  </a:lnTo>
                  <a:lnTo>
                    <a:pt x="146839" y="314808"/>
                  </a:lnTo>
                  <a:lnTo>
                    <a:pt x="141895" y="325387"/>
                  </a:lnTo>
                  <a:lnTo>
                    <a:pt x="138355" y="328844"/>
                  </a:lnTo>
                  <a:lnTo>
                    <a:pt x="130188" y="332684"/>
                  </a:lnTo>
                  <a:lnTo>
                    <a:pt x="109080" y="331053"/>
                  </a:lnTo>
                  <a:lnTo>
                    <a:pt x="73503" y="321804"/>
                  </a:lnTo>
                  <a:lnTo>
                    <a:pt x="38018" y="298692"/>
                  </a:lnTo>
                  <a:lnTo>
                    <a:pt x="6761" y="264828"/>
                  </a:lnTo>
                  <a:lnTo>
                    <a:pt x="2228" y="259895"/>
                  </a:lnTo>
                  <a:lnTo>
                    <a:pt x="0" y="255020"/>
                  </a:lnTo>
                  <a:lnTo>
                    <a:pt x="108" y="234803"/>
                  </a:lnTo>
                  <a:lnTo>
                    <a:pt x="1762" y="231942"/>
                  </a:lnTo>
                  <a:lnTo>
                    <a:pt x="7832" y="226645"/>
                  </a:lnTo>
                  <a:lnTo>
                    <a:pt x="17938" y="223762"/>
                  </a:lnTo>
                  <a:lnTo>
                    <a:pt x="49959" y="216850"/>
                  </a:lnTo>
                  <a:lnTo>
                    <a:pt x="86030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3202"/>
            <p:cNvSpPr/>
            <p:nvPr/>
          </p:nvSpPr>
          <p:spPr bwMode="auto">
            <a:xfrm>
              <a:off x="7991959" y="1171575"/>
              <a:ext cx="79490" cy="168221"/>
            </a:xfrm>
            <a:custGeom>
              <a:avLst/>
              <a:gdLst/>
              <a:ahLst/>
              <a:cxnLst/>
              <a:rect l="0" t="0" r="0" b="0"/>
              <a:pathLst>
                <a:path w="79490" h="168221">
                  <a:moveTo>
                    <a:pt x="73335" y="0"/>
                  </a:moveTo>
                  <a:lnTo>
                    <a:pt x="77128" y="3792"/>
                  </a:lnTo>
                  <a:lnTo>
                    <a:pt x="78989" y="9888"/>
                  </a:lnTo>
                  <a:lnTo>
                    <a:pt x="79489" y="37815"/>
                  </a:lnTo>
                  <a:lnTo>
                    <a:pt x="72669" y="72322"/>
                  </a:lnTo>
                  <a:lnTo>
                    <a:pt x="66689" y="90880"/>
                  </a:lnTo>
                  <a:lnTo>
                    <a:pt x="50728" y="119179"/>
                  </a:lnTo>
                  <a:lnTo>
                    <a:pt x="34798" y="146084"/>
                  </a:lnTo>
                  <a:lnTo>
                    <a:pt x="16937" y="163229"/>
                  </a:lnTo>
                  <a:lnTo>
                    <a:pt x="9111" y="167796"/>
                  </a:lnTo>
                  <a:lnTo>
                    <a:pt x="5913" y="168220"/>
                  </a:lnTo>
                  <a:lnTo>
                    <a:pt x="242" y="166575"/>
                  </a:lnTo>
                  <a:lnTo>
                    <a:pt x="0" y="163438"/>
                  </a:lnTo>
                  <a:lnTo>
                    <a:pt x="9041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3203"/>
            <p:cNvSpPr/>
            <p:nvPr/>
          </p:nvSpPr>
          <p:spPr bwMode="auto">
            <a:xfrm>
              <a:off x="7822416" y="1100138"/>
              <a:ext cx="62873" cy="148089"/>
            </a:xfrm>
            <a:custGeom>
              <a:avLst/>
              <a:gdLst/>
              <a:ahLst/>
              <a:cxnLst/>
              <a:rect l="0" t="0" r="0" b="0"/>
              <a:pathLst>
                <a:path w="62873" h="148089">
                  <a:moveTo>
                    <a:pt x="14278" y="0"/>
                  </a:moveTo>
                  <a:lnTo>
                    <a:pt x="14278" y="3792"/>
                  </a:lnTo>
                  <a:lnTo>
                    <a:pt x="12161" y="7770"/>
                  </a:lnTo>
                  <a:lnTo>
                    <a:pt x="1277" y="20056"/>
                  </a:lnTo>
                  <a:lnTo>
                    <a:pt x="562" y="22937"/>
                  </a:lnTo>
                  <a:lnTo>
                    <a:pt x="0" y="34627"/>
                  </a:lnTo>
                  <a:lnTo>
                    <a:pt x="791" y="34991"/>
                  </a:lnTo>
                  <a:lnTo>
                    <a:pt x="3785" y="35395"/>
                  </a:lnTo>
                  <a:lnTo>
                    <a:pt x="7763" y="37691"/>
                  </a:lnTo>
                  <a:lnTo>
                    <a:pt x="9935" y="39415"/>
                  </a:lnTo>
                  <a:lnTo>
                    <a:pt x="12348" y="43447"/>
                  </a:lnTo>
                  <a:lnTo>
                    <a:pt x="12991" y="45633"/>
                  </a:lnTo>
                  <a:lnTo>
                    <a:pt x="11590" y="52296"/>
                  </a:lnTo>
                  <a:lnTo>
                    <a:pt x="9114" y="62136"/>
                  </a:lnTo>
                  <a:lnTo>
                    <a:pt x="7395" y="95779"/>
                  </a:lnTo>
                  <a:lnTo>
                    <a:pt x="12823" y="126854"/>
                  </a:lnTo>
                  <a:lnTo>
                    <a:pt x="13308" y="132194"/>
                  </a:lnTo>
                  <a:lnTo>
                    <a:pt x="15219" y="136548"/>
                  </a:lnTo>
                  <a:lnTo>
                    <a:pt x="21575" y="143502"/>
                  </a:lnTo>
                  <a:lnTo>
                    <a:pt x="27575" y="147122"/>
                  </a:lnTo>
                  <a:lnTo>
                    <a:pt x="30287" y="148088"/>
                  </a:lnTo>
                  <a:lnTo>
                    <a:pt x="32887" y="147937"/>
                  </a:lnTo>
                  <a:lnTo>
                    <a:pt x="37895" y="145654"/>
                  </a:lnTo>
                  <a:lnTo>
                    <a:pt x="45176" y="132321"/>
                  </a:lnTo>
                  <a:lnTo>
                    <a:pt x="57132" y="97446"/>
                  </a:lnTo>
                  <a:lnTo>
                    <a:pt x="62872" y="65198"/>
                  </a:lnTo>
                  <a:lnTo>
                    <a:pt x="60073" y="43130"/>
                  </a:lnTo>
                  <a:lnTo>
                    <a:pt x="50424" y="25302"/>
                  </a:lnTo>
                  <a:lnTo>
                    <a:pt x="41985" y="19183"/>
                  </a:lnTo>
                  <a:lnTo>
                    <a:pt x="37511" y="17551"/>
                  </a:lnTo>
                  <a:lnTo>
                    <a:pt x="28308" y="17854"/>
                  </a:lnTo>
                  <a:lnTo>
                    <a:pt x="23631" y="19046"/>
                  </a:lnTo>
                  <a:lnTo>
                    <a:pt x="20513" y="21429"/>
                  </a:lnTo>
                  <a:lnTo>
                    <a:pt x="17049" y="28309"/>
                  </a:lnTo>
                  <a:lnTo>
                    <a:pt x="15099" y="41108"/>
                  </a:lnTo>
                  <a:lnTo>
                    <a:pt x="18876" y="50284"/>
                  </a:lnTo>
                  <a:lnTo>
                    <a:pt x="22106" y="54954"/>
                  </a:lnTo>
                  <a:lnTo>
                    <a:pt x="29928" y="60142"/>
                  </a:lnTo>
                  <a:lnTo>
                    <a:pt x="42853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3204"/>
            <p:cNvSpPr/>
            <p:nvPr/>
          </p:nvSpPr>
          <p:spPr bwMode="auto">
            <a:xfrm>
              <a:off x="7645641" y="957590"/>
              <a:ext cx="166064" cy="242008"/>
            </a:xfrm>
            <a:custGeom>
              <a:avLst/>
              <a:gdLst/>
              <a:ahLst/>
              <a:cxnLst/>
              <a:rect l="0" t="0" r="0" b="0"/>
              <a:pathLst>
                <a:path w="166064" h="242008">
                  <a:moveTo>
                    <a:pt x="91040" y="28248"/>
                  </a:moveTo>
                  <a:lnTo>
                    <a:pt x="91040" y="8111"/>
                  </a:lnTo>
                  <a:lnTo>
                    <a:pt x="87247" y="3408"/>
                  </a:lnTo>
                  <a:lnTo>
                    <a:pt x="83269" y="1332"/>
                  </a:lnTo>
                  <a:lnTo>
                    <a:pt x="70455" y="0"/>
                  </a:lnTo>
                  <a:lnTo>
                    <a:pt x="57249" y="3562"/>
                  </a:lnTo>
                  <a:lnTo>
                    <a:pt x="33831" y="21930"/>
                  </a:lnTo>
                  <a:lnTo>
                    <a:pt x="4342" y="50697"/>
                  </a:lnTo>
                  <a:lnTo>
                    <a:pt x="914" y="58333"/>
                  </a:lnTo>
                  <a:lnTo>
                    <a:pt x="0" y="62592"/>
                  </a:lnTo>
                  <a:lnTo>
                    <a:pt x="978" y="66225"/>
                  </a:lnTo>
                  <a:lnTo>
                    <a:pt x="6298" y="72379"/>
                  </a:lnTo>
                  <a:lnTo>
                    <a:pt x="34055" y="87706"/>
                  </a:lnTo>
                  <a:lnTo>
                    <a:pt x="60839" y="97370"/>
                  </a:lnTo>
                  <a:lnTo>
                    <a:pt x="89676" y="109935"/>
                  </a:lnTo>
                  <a:lnTo>
                    <a:pt x="120622" y="123712"/>
                  </a:lnTo>
                  <a:lnTo>
                    <a:pt x="155624" y="151131"/>
                  </a:lnTo>
                  <a:lnTo>
                    <a:pt x="163400" y="164619"/>
                  </a:lnTo>
                  <a:lnTo>
                    <a:pt x="166063" y="178551"/>
                  </a:lnTo>
                  <a:lnTo>
                    <a:pt x="164600" y="192680"/>
                  </a:lnTo>
                  <a:lnTo>
                    <a:pt x="160717" y="198988"/>
                  </a:lnTo>
                  <a:lnTo>
                    <a:pt x="147937" y="210230"/>
                  </a:lnTo>
                  <a:lnTo>
                    <a:pt x="119099" y="225484"/>
                  </a:lnTo>
                  <a:lnTo>
                    <a:pt x="89211" y="236266"/>
                  </a:lnTo>
                  <a:lnTo>
                    <a:pt x="60248" y="240695"/>
                  </a:lnTo>
                  <a:lnTo>
                    <a:pt x="39143" y="242007"/>
                  </a:lnTo>
                  <a:lnTo>
                    <a:pt x="34217" y="240604"/>
                  </a:lnTo>
                  <a:lnTo>
                    <a:pt x="26627" y="234812"/>
                  </a:lnTo>
                  <a:lnTo>
                    <a:pt x="25079" y="231838"/>
                  </a:lnTo>
                  <a:lnTo>
                    <a:pt x="24841" y="229062"/>
                  </a:lnTo>
                  <a:lnTo>
                    <a:pt x="25476" y="226418"/>
                  </a:lnTo>
                  <a:lnTo>
                    <a:pt x="41034" y="2068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3205"/>
            <p:cNvSpPr/>
            <p:nvPr/>
          </p:nvSpPr>
          <p:spPr bwMode="auto">
            <a:xfrm>
              <a:off x="7379494" y="1185863"/>
              <a:ext cx="113311" cy="228601"/>
            </a:xfrm>
            <a:custGeom>
              <a:avLst/>
              <a:gdLst/>
              <a:ahLst/>
              <a:cxnLst/>
              <a:rect l="0" t="0" r="0" b="0"/>
              <a:pathLst>
                <a:path w="113311" h="228601">
                  <a:moveTo>
                    <a:pt x="107156" y="0"/>
                  </a:moveTo>
                  <a:lnTo>
                    <a:pt x="110949" y="3792"/>
                  </a:lnTo>
                  <a:lnTo>
                    <a:pt x="112811" y="9887"/>
                  </a:lnTo>
                  <a:lnTo>
                    <a:pt x="113310" y="37814"/>
                  </a:lnTo>
                  <a:lnTo>
                    <a:pt x="107745" y="64032"/>
                  </a:lnTo>
                  <a:lnTo>
                    <a:pt x="95600" y="97377"/>
                  </a:lnTo>
                  <a:lnTo>
                    <a:pt x="83764" y="123447"/>
                  </a:lnTo>
                  <a:lnTo>
                    <a:pt x="68449" y="148792"/>
                  </a:lnTo>
                  <a:lnTo>
                    <a:pt x="44093" y="183257"/>
                  </a:lnTo>
                  <a:lnTo>
                    <a:pt x="14531" y="215762"/>
                  </a:lnTo>
                  <a:lnTo>
                    <a:pt x="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" name="SMARTInkShape-3206"/>
            <p:cNvSpPr/>
            <p:nvPr/>
          </p:nvSpPr>
          <p:spPr bwMode="auto">
            <a:xfrm>
              <a:off x="7067338" y="908659"/>
              <a:ext cx="248647" cy="312379"/>
            </a:xfrm>
            <a:custGeom>
              <a:avLst/>
              <a:gdLst/>
              <a:ahLst/>
              <a:cxnLst/>
              <a:rect l="0" t="0" r="0" b="0"/>
              <a:pathLst>
                <a:path w="248647" h="312379">
                  <a:moveTo>
                    <a:pt x="162137" y="62891"/>
                  </a:moveTo>
                  <a:lnTo>
                    <a:pt x="162137" y="28488"/>
                  </a:lnTo>
                  <a:lnTo>
                    <a:pt x="157227" y="21729"/>
                  </a:lnTo>
                  <a:lnTo>
                    <a:pt x="154861" y="15064"/>
                  </a:lnTo>
                  <a:lnTo>
                    <a:pt x="145137" y="3333"/>
                  </a:lnTo>
                  <a:lnTo>
                    <a:pt x="138442" y="702"/>
                  </a:lnTo>
                  <a:lnTo>
                    <a:pt x="134434" y="0"/>
                  </a:lnTo>
                  <a:lnTo>
                    <a:pt x="125748" y="1338"/>
                  </a:lnTo>
                  <a:lnTo>
                    <a:pt x="95667" y="15242"/>
                  </a:lnTo>
                  <a:lnTo>
                    <a:pt x="65047" y="32400"/>
                  </a:lnTo>
                  <a:lnTo>
                    <a:pt x="30011" y="61689"/>
                  </a:lnTo>
                  <a:lnTo>
                    <a:pt x="12305" y="84760"/>
                  </a:lnTo>
                  <a:lnTo>
                    <a:pt x="2472" y="110557"/>
                  </a:lnTo>
                  <a:lnTo>
                    <a:pt x="0" y="133635"/>
                  </a:lnTo>
                  <a:lnTo>
                    <a:pt x="2234" y="148308"/>
                  </a:lnTo>
                  <a:lnTo>
                    <a:pt x="10107" y="160650"/>
                  </a:lnTo>
                  <a:lnTo>
                    <a:pt x="30043" y="176523"/>
                  </a:lnTo>
                  <a:lnTo>
                    <a:pt x="58175" y="191281"/>
                  </a:lnTo>
                  <a:lnTo>
                    <a:pt x="91646" y="203591"/>
                  </a:lnTo>
                  <a:lnTo>
                    <a:pt x="115727" y="210355"/>
                  </a:lnTo>
                  <a:lnTo>
                    <a:pt x="142303" y="218654"/>
                  </a:lnTo>
                  <a:lnTo>
                    <a:pt x="167874" y="227633"/>
                  </a:lnTo>
                  <a:lnTo>
                    <a:pt x="202466" y="243731"/>
                  </a:lnTo>
                  <a:lnTo>
                    <a:pt x="235014" y="266711"/>
                  </a:lnTo>
                  <a:lnTo>
                    <a:pt x="247847" y="281679"/>
                  </a:lnTo>
                  <a:lnTo>
                    <a:pt x="248646" y="286537"/>
                  </a:lnTo>
                  <a:lnTo>
                    <a:pt x="247591" y="291364"/>
                  </a:lnTo>
                  <a:lnTo>
                    <a:pt x="245300" y="296169"/>
                  </a:lnTo>
                  <a:lnTo>
                    <a:pt x="232171" y="303624"/>
                  </a:lnTo>
                  <a:lnTo>
                    <a:pt x="202467" y="310167"/>
                  </a:lnTo>
                  <a:lnTo>
                    <a:pt x="179268" y="311698"/>
                  </a:lnTo>
                  <a:lnTo>
                    <a:pt x="153082" y="312378"/>
                  </a:lnTo>
                  <a:lnTo>
                    <a:pt x="119149" y="308969"/>
                  </a:lnTo>
                  <a:lnTo>
                    <a:pt x="90700" y="2986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50" name="SMARTInkShape-3207"/>
          <p:cNvSpPr/>
          <p:nvPr/>
        </p:nvSpPr>
        <p:spPr bwMode="auto">
          <a:xfrm>
            <a:off x="3014760" y="1293350"/>
            <a:ext cx="4743316" cy="485284"/>
          </a:xfrm>
          <a:custGeom>
            <a:avLst/>
            <a:gdLst/>
            <a:ahLst/>
            <a:cxnLst/>
            <a:rect l="0" t="0" r="0" b="0"/>
            <a:pathLst>
              <a:path w="4743316" h="485284">
                <a:moveTo>
                  <a:pt x="21334" y="292563"/>
                </a:moveTo>
                <a:lnTo>
                  <a:pt x="3635" y="274864"/>
                </a:lnTo>
                <a:lnTo>
                  <a:pt x="1561" y="270674"/>
                </a:lnTo>
                <a:lnTo>
                  <a:pt x="0" y="264379"/>
                </a:lnTo>
                <a:lnTo>
                  <a:pt x="12093" y="263217"/>
                </a:lnTo>
                <a:lnTo>
                  <a:pt x="44036" y="247399"/>
                </a:lnTo>
                <a:lnTo>
                  <a:pt x="79445" y="225584"/>
                </a:lnTo>
                <a:lnTo>
                  <a:pt x="114863" y="206778"/>
                </a:lnTo>
                <a:lnTo>
                  <a:pt x="142973" y="192532"/>
                </a:lnTo>
                <a:lnTo>
                  <a:pt x="173527" y="180374"/>
                </a:lnTo>
                <a:lnTo>
                  <a:pt x="207716" y="169628"/>
                </a:lnTo>
                <a:lnTo>
                  <a:pt x="231964" y="161725"/>
                </a:lnTo>
                <a:lnTo>
                  <a:pt x="258616" y="155567"/>
                </a:lnTo>
                <a:lnTo>
                  <a:pt x="288453" y="148067"/>
                </a:lnTo>
                <a:lnTo>
                  <a:pt x="321028" y="140236"/>
                </a:lnTo>
                <a:lnTo>
                  <a:pt x="356673" y="134110"/>
                </a:lnTo>
                <a:lnTo>
                  <a:pt x="375068" y="132159"/>
                </a:lnTo>
                <a:lnTo>
                  <a:pt x="393682" y="130858"/>
                </a:lnTo>
                <a:lnTo>
                  <a:pt x="412441" y="129991"/>
                </a:lnTo>
                <a:lnTo>
                  <a:pt x="431297" y="128619"/>
                </a:lnTo>
                <a:lnTo>
                  <a:pt x="450217" y="126910"/>
                </a:lnTo>
                <a:lnTo>
                  <a:pt x="469181" y="124978"/>
                </a:lnTo>
                <a:lnTo>
                  <a:pt x="488967" y="123689"/>
                </a:lnTo>
                <a:lnTo>
                  <a:pt x="509302" y="122830"/>
                </a:lnTo>
                <a:lnTo>
                  <a:pt x="530002" y="122258"/>
                </a:lnTo>
                <a:lnTo>
                  <a:pt x="550152" y="121082"/>
                </a:lnTo>
                <a:lnTo>
                  <a:pt x="569936" y="119505"/>
                </a:lnTo>
                <a:lnTo>
                  <a:pt x="589475" y="117660"/>
                </a:lnTo>
                <a:lnTo>
                  <a:pt x="609644" y="115636"/>
                </a:lnTo>
                <a:lnTo>
                  <a:pt x="630235" y="113492"/>
                </a:lnTo>
                <a:lnTo>
                  <a:pt x="651105" y="111270"/>
                </a:lnTo>
                <a:lnTo>
                  <a:pt x="671369" y="109788"/>
                </a:lnTo>
                <a:lnTo>
                  <a:pt x="691228" y="108800"/>
                </a:lnTo>
                <a:lnTo>
                  <a:pt x="710818" y="108142"/>
                </a:lnTo>
                <a:lnTo>
                  <a:pt x="731021" y="106909"/>
                </a:lnTo>
                <a:lnTo>
                  <a:pt x="751633" y="105294"/>
                </a:lnTo>
                <a:lnTo>
                  <a:pt x="772519" y="103423"/>
                </a:lnTo>
                <a:lnTo>
                  <a:pt x="794380" y="102176"/>
                </a:lnTo>
                <a:lnTo>
                  <a:pt x="816892" y="101344"/>
                </a:lnTo>
                <a:lnTo>
                  <a:pt x="839837" y="100790"/>
                </a:lnTo>
                <a:lnTo>
                  <a:pt x="862277" y="101214"/>
                </a:lnTo>
                <a:lnTo>
                  <a:pt x="884382" y="102291"/>
                </a:lnTo>
                <a:lnTo>
                  <a:pt x="906262" y="103802"/>
                </a:lnTo>
                <a:lnTo>
                  <a:pt x="927992" y="105604"/>
                </a:lnTo>
                <a:lnTo>
                  <a:pt x="949622" y="107598"/>
                </a:lnTo>
                <a:lnTo>
                  <a:pt x="971187" y="109722"/>
                </a:lnTo>
                <a:lnTo>
                  <a:pt x="992706" y="112725"/>
                </a:lnTo>
                <a:lnTo>
                  <a:pt x="1014197" y="116315"/>
                </a:lnTo>
                <a:lnTo>
                  <a:pt x="1035668" y="120295"/>
                </a:lnTo>
                <a:lnTo>
                  <a:pt x="1057125" y="124536"/>
                </a:lnTo>
                <a:lnTo>
                  <a:pt x="1078574" y="128951"/>
                </a:lnTo>
                <a:lnTo>
                  <a:pt x="1100017" y="133482"/>
                </a:lnTo>
                <a:lnTo>
                  <a:pt x="1121456" y="138884"/>
                </a:lnTo>
                <a:lnTo>
                  <a:pt x="1142892" y="144866"/>
                </a:lnTo>
                <a:lnTo>
                  <a:pt x="1164327" y="151236"/>
                </a:lnTo>
                <a:lnTo>
                  <a:pt x="1185760" y="158657"/>
                </a:lnTo>
                <a:lnTo>
                  <a:pt x="1207193" y="166780"/>
                </a:lnTo>
                <a:lnTo>
                  <a:pt x="1228626" y="175370"/>
                </a:lnTo>
                <a:lnTo>
                  <a:pt x="1249264" y="183478"/>
                </a:lnTo>
                <a:lnTo>
                  <a:pt x="1269372" y="191264"/>
                </a:lnTo>
                <a:lnTo>
                  <a:pt x="1289128" y="198837"/>
                </a:lnTo>
                <a:lnTo>
                  <a:pt x="1308649" y="207060"/>
                </a:lnTo>
                <a:lnTo>
                  <a:pt x="1328013" y="215717"/>
                </a:lnTo>
                <a:lnTo>
                  <a:pt x="1347272" y="224663"/>
                </a:lnTo>
                <a:lnTo>
                  <a:pt x="1366461" y="233803"/>
                </a:lnTo>
                <a:lnTo>
                  <a:pt x="1385604" y="243071"/>
                </a:lnTo>
                <a:lnTo>
                  <a:pt x="1404716" y="252424"/>
                </a:lnTo>
                <a:lnTo>
                  <a:pt x="1423807" y="261041"/>
                </a:lnTo>
                <a:lnTo>
                  <a:pt x="1442885" y="269167"/>
                </a:lnTo>
                <a:lnTo>
                  <a:pt x="1461954" y="276965"/>
                </a:lnTo>
                <a:lnTo>
                  <a:pt x="1481016" y="285339"/>
                </a:lnTo>
                <a:lnTo>
                  <a:pt x="1500074" y="294097"/>
                </a:lnTo>
                <a:lnTo>
                  <a:pt x="1519129" y="303110"/>
                </a:lnTo>
                <a:lnTo>
                  <a:pt x="1538977" y="311501"/>
                </a:lnTo>
                <a:lnTo>
                  <a:pt x="1559352" y="319476"/>
                </a:lnTo>
                <a:lnTo>
                  <a:pt x="1580079" y="327173"/>
                </a:lnTo>
                <a:lnTo>
                  <a:pt x="1601041" y="334686"/>
                </a:lnTo>
                <a:lnTo>
                  <a:pt x="1622160" y="342076"/>
                </a:lnTo>
                <a:lnTo>
                  <a:pt x="1643382" y="349384"/>
                </a:lnTo>
                <a:lnTo>
                  <a:pt x="1663881" y="355844"/>
                </a:lnTo>
                <a:lnTo>
                  <a:pt x="1683896" y="361737"/>
                </a:lnTo>
                <a:lnTo>
                  <a:pt x="1703590" y="367254"/>
                </a:lnTo>
                <a:lnTo>
                  <a:pt x="1723863" y="373313"/>
                </a:lnTo>
                <a:lnTo>
                  <a:pt x="1744522" y="379734"/>
                </a:lnTo>
                <a:lnTo>
                  <a:pt x="1765438" y="386396"/>
                </a:lnTo>
                <a:lnTo>
                  <a:pt x="1786526" y="392424"/>
                </a:lnTo>
                <a:lnTo>
                  <a:pt x="1807729" y="398031"/>
                </a:lnTo>
                <a:lnTo>
                  <a:pt x="1829008" y="403356"/>
                </a:lnTo>
                <a:lnTo>
                  <a:pt x="1850337" y="409287"/>
                </a:lnTo>
                <a:lnTo>
                  <a:pt x="1871701" y="415623"/>
                </a:lnTo>
                <a:lnTo>
                  <a:pt x="1893087" y="422228"/>
                </a:lnTo>
                <a:lnTo>
                  <a:pt x="1914488" y="428219"/>
                </a:lnTo>
                <a:lnTo>
                  <a:pt x="1935899" y="433800"/>
                </a:lnTo>
                <a:lnTo>
                  <a:pt x="1957317" y="439108"/>
                </a:lnTo>
                <a:lnTo>
                  <a:pt x="1980327" y="444235"/>
                </a:lnTo>
                <a:lnTo>
                  <a:pt x="2004398" y="449240"/>
                </a:lnTo>
                <a:lnTo>
                  <a:pt x="2029176" y="454164"/>
                </a:lnTo>
                <a:lnTo>
                  <a:pt x="2053633" y="459034"/>
                </a:lnTo>
                <a:lnTo>
                  <a:pt x="2077875" y="463869"/>
                </a:lnTo>
                <a:lnTo>
                  <a:pt x="2101973" y="468679"/>
                </a:lnTo>
                <a:lnTo>
                  <a:pt x="2126771" y="472680"/>
                </a:lnTo>
                <a:lnTo>
                  <a:pt x="2152033" y="476141"/>
                </a:lnTo>
                <a:lnTo>
                  <a:pt x="2177607" y="479242"/>
                </a:lnTo>
                <a:lnTo>
                  <a:pt x="2203387" y="481309"/>
                </a:lnTo>
                <a:lnTo>
                  <a:pt x="2229304" y="482687"/>
                </a:lnTo>
                <a:lnTo>
                  <a:pt x="2255314" y="483606"/>
                </a:lnTo>
                <a:lnTo>
                  <a:pt x="2281385" y="484219"/>
                </a:lnTo>
                <a:lnTo>
                  <a:pt x="2307497" y="484627"/>
                </a:lnTo>
                <a:lnTo>
                  <a:pt x="2333637" y="484899"/>
                </a:lnTo>
                <a:lnTo>
                  <a:pt x="2359794" y="485081"/>
                </a:lnTo>
                <a:lnTo>
                  <a:pt x="2385963" y="485202"/>
                </a:lnTo>
                <a:lnTo>
                  <a:pt x="2412141" y="485283"/>
                </a:lnTo>
                <a:lnTo>
                  <a:pt x="2439118" y="484542"/>
                </a:lnTo>
                <a:lnTo>
                  <a:pt x="2466627" y="483255"/>
                </a:lnTo>
                <a:lnTo>
                  <a:pt x="2494492" y="481604"/>
                </a:lnTo>
                <a:lnTo>
                  <a:pt x="2522593" y="480502"/>
                </a:lnTo>
                <a:lnTo>
                  <a:pt x="2550853" y="479768"/>
                </a:lnTo>
                <a:lnTo>
                  <a:pt x="2579217" y="479279"/>
                </a:lnTo>
                <a:lnTo>
                  <a:pt x="2608446" y="478159"/>
                </a:lnTo>
                <a:lnTo>
                  <a:pt x="2638250" y="476618"/>
                </a:lnTo>
                <a:lnTo>
                  <a:pt x="2668438" y="474798"/>
                </a:lnTo>
                <a:lnTo>
                  <a:pt x="2697295" y="472790"/>
                </a:lnTo>
                <a:lnTo>
                  <a:pt x="2725265" y="470658"/>
                </a:lnTo>
                <a:lnTo>
                  <a:pt x="2752641" y="468443"/>
                </a:lnTo>
                <a:lnTo>
                  <a:pt x="2781212" y="466172"/>
                </a:lnTo>
                <a:lnTo>
                  <a:pt x="2810577" y="463865"/>
                </a:lnTo>
                <a:lnTo>
                  <a:pt x="2840473" y="461533"/>
                </a:lnTo>
                <a:lnTo>
                  <a:pt x="2869929" y="459978"/>
                </a:lnTo>
                <a:lnTo>
                  <a:pt x="2899091" y="458942"/>
                </a:lnTo>
                <a:lnTo>
                  <a:pt x="2928057" y="458251"/>
                </a:lnTo>
                <a:lnTo>
                  <a:pt x="2956893" y="456996"/>
                </a:lnTo>
                <a:lnTo>
                  <a:pt x="2985642" y="455366"/>
                </a:lnTo>
                <a:lnTo>
                  <a:pt x="3014333" y="453486"/>
                </a:lnTo>
                <a:lnTo>
                  <a:pt x="3042985" y="451438"/>
                </a:lnTo>
                <a:lnTo>
                  <a:pt x="3071612" y="449280"/>
                </a:lnTo>
                <a:lnTo>
                  <a:pt x="3100221" y="447047"/>
                </a:lnTo>
                <a:lnTo>
                  <a:pt x="3128819" y="443971"/>
                </a:lnTo>
                <a:lnTo>
                  <a:pt x="3157409" y="440333"/>
                </a:lnTo>
                <a:lnTo>
                  <a:pt x="3185995" y="436320"/>
                </a:lnTo>
                <a:lnTo>
                  <a:pt x="3213782" y="432851"/>
                </a:lnTo>
                <a:lnTo>
                  <a:pt x="3241039" y="429744"/>
                </a:lnTo>
                <a:lnTo>
                  <a:pt x="3267941" y="426879"/>
                </a:lnTo>
                <a:lnTo>
                  <a:pt x="3295401" y="424176"/>
                </a:lnTo>
                <a:lnTo>
                  <a:pt x="3323233" y="421580"/>
                </a:lnTo>
                <a:lnTo>
                  <a:pt x="3351313" y="419055"/>
                </a:lnTo>
                <a:lnTo>
                  <a:pt x="3379557" y="415785"/>
                </a:lnTo>
                <a:lnTo>
                  <a:pt x="3407912" y="412017"/>
                </a:lnTo>
                <a:lnTo>
                  <a:pt x="3436340" y="407918"/>
                </a:lnTo>
                <a:lnTo>
                  <a:pt x="3464817" y="404391"/>
                </a:lnTo>
                <a:lnTo>
                  <a:pt x="3493326" y="401246"/>
                </a:lnTo>
                <a:lnTo>
                  <a:pt x="3521858" y="398356"/>
                </a:lnTo>
                <a:lnTo>
                  <a:pt x="3549610" y="395635"/>
                </a:lnTo>
                <a:lnTo>
                  <a:pt x="3576843" y="393027"/>
                </a:lnTo>
                <a:lnTo>
                  <a:pt x="3603730" y="390495"/>
                </a:lnTo>
                <a:lnTo>
                  <a:pt x="3630385" y="387220"/>
                </a:lnTo>
                <a:lnTo>
                  <a:pt x="3656887" y="383449"/>
                </a:lnTo>
                <a:lnTo>
                  <a:pt x="3683285" y="379347"/>
                </a:lnTo>
                <a:lnTo>
                  <a:pt x="3709616" y="375819"/>
                </a:lnTo>
                <a:lnTo>
                  <a:pt x="3735902" y="372673"/>
                </a:lnTo>
                <a:lnTo>
                  <a:pt x="3762156" y="369782"/>
                </a:lnTo>
                <a:lnTo>
                  <a:pt x="3787596" y="366267"/>
                </a:lnTo>
                <a:lnTo>
                  <a:pt x="3812495" y="362336"/>
                </a:lnTo>
                <a:lnTo>
                  <a:pt x="3837030" y="358128"/>
                </a:lnTo>
                <a:lnTo>
                  <a:pt x="3862119" y="354529"/>
                </a:lnTo>
                <a:lnTo>
                  <a:pt x="3887576" y="351336"/>
                </a:lnTo>
                <a:lnTo>
                  <a:pt x="3913279" y="348414"/>
                </a:lnTo>
                <a:lnTo>
                  <a:pt x="3938351" y="344878"/>
                </a:lnTo>
                <a:lnTo>
                  <a:pt x="3963004" y="340933"/>
                </a:lnTo>
                <a:lnTo>
                  <a:pt x="3987377" y="336716"/>
                </a:lnTo>
                <a:lnTo>
                  <a:pt x="4011562" y="332317"/>
                </a:lnTo>
                <a:lnTo>
                  <a:pt x="4035624" y="327797"/>
                </a:lnTo>
                <a:lnTo>
                  <a:pt x="4059602" y="323196"/>
                </a:lnTo>
                <a:lnTo>
                  <a:pt x="4083525" y="318541"/>
                </a:lnTo>
                <a:lnTo>
                  <a:pt x="4107411" y="313850"/>
                </a:lnTo>
                <a:lnTo>
                  <a:pt x="4131273" y="309136"/>
                </a:lnTo>
                <a:lnTo>
                  <a:pt x="4153531" y="304405"/>
                </a:lnTo>
                <a:lnTo>
                  <a:pt x="4174719" y="299664"/>
                </a:lnTo>
                <a:lnTo>
                  <a:pt x="4195194" y="294915"/>
                </a:lnTo>
                <a:lnTo>
                  <a:pt x="4215989" y="289369"/>
                </a:lnTo>
                <a:lnTo>
                  <a:pt x="4236996" y="283289"/>
                </a:lnTo>
                <a:lnTo>
                  <a:pt x="4258143" y="276856"/>
                </a:lnTo>
                <a:lnTo>
                  <a:pt x="4277799" y="270979"/>
                </a:lnTo>
                <a:lnTo>
                  <a:pt x="4296458" y="265473"/>
                </a:lnTo>
                <a:lnTo>
                  <a:pt x="4314455" y="260215"/>
                </a:lnTo>
                <a:lnTo>
                  <a:pt x="4332802" y="254329"/>
                </a:lnTo>
                <a:lnTo>
                  <a:pt x="4351383" y="248024"/>
                </a:lnTo>
                <a:lnTo>
                  <a:pt x="4370121" y="241439"/>
                </a:lnTo>
                <a:lnTo>
                  <a:pt x="4403641" y="229889"/>
                </a:lnTo>
                <a:lnTo>
                  <a:pt x="4434413" y="219464"/>
                </a:lnTo>
                <a:lnTo>
                  <a:pt x="4463965" y="209539"/>
                </a:lnTo>
                <a:lnTo>
                  <a:pt x="4490857" y="199836"/>
                </a:lnTo>
                <a:lnTo>
                  <a:pt x="4516038" y="189438"/>
                </a:lnTo>
                <a:lnTo>
                  <a:pt x="4551734" y="170991"/>
                </a:lnTo>
                <a:lnTo>
                  <a:pt x="4582772" y="154324"/>
                </a:lnTo>
                <a:lnTo>
                  <a:pt x="4617470" y="129878"/>
                </a:lnTo>
                <a:lnTo>
                  <a:pt x="4650046" y="99748"/>
                </a:lnTo>
                <a:lnTo>
                  <a:pt x="4681193" y="68940"/>
                </a:lnTo>
                <a:lnTo>
                  <a:pt x="4713380" y="36784"/>
                </a:lnTo>
                <a:lnTo>
                  <a:pt x="4741912" y="8253"/>
                </a:lnTo>
                <a:lnTo>
                  <a:pt x="4742712" y="5336"/>
                </a:lnTo>
                <a:lnTo>
                  <a:pt x="4743315" y="0"/>
                </a:lnTo>
                <a:lnTo>
                  <a:pt x="4739550" y="3559"/>
                </a:lnTo>
                <a:lnTo>
                  <a:pt x="4737693" y="7483"/>
                </a:lnTo>
                <a:lnTo>
                  <a:pt x="4736209" y="1395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077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47650"/>
            <a:ext cx="8969375" cy="781050"/>
          </a:xfrm>
        </p:spPr>
        <p:txBody>
          <a:bodyPr/>
          <a:lstStyle/>
          <a:p>
            <a:r>
              <a:rPr lang="en-US" sz="3600" dirty="0"/>
              <a:t>Algorithm 3.20 : The subset construction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Algorithm 3.20 : The subset construction of a DFA from an NFA. </a:t>
            </a:r>
            <a:endParaRPr lang="en-US" dirty="0" smtClean="0"/>
          </a:p>
          <a:p>
            <a:r>
              <a:rPr lang="en-US" dirty="0" smtClean="0"/>
              <a:t>INPUT</a:t>
            </a:r>
            <a:r>
              <a:rPr lang="en-US" dirty="0"/>
              <a:t>: An NFA N . </a:t>
            </a:r>
            <a:endParaRPr lang="en-US" dirty="0" smtClean="0"/>
          </a:p>
          <a:p>
            <a:r>
              <a:rPr lang="en-US" dirty="0" smtClean="0"/>
              <a:t>OUTPUT</a:t>
            </a:r>
            <a:r>
              <a:rPr lang="en-US" dirty="0"/>
              <a:t>: A DFA D accepting the same language as N . </a:t>
            </a:r>
            <a:endParaRPr lang="en-US" dirty="0" smtClean="0"/>
          </a:p>
          <a:p>
            <a:r>
              <a:rPr lang="en-US" dirty="0" smtClean="0"/>
              <a:t>METHOD</a:t>
            </a:r>
            <a:r>
              <a:rPr lang="en-US" dirty="0"/>
              <a:t>: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Our </a:t>
            </a:r>
            <a:r>
              <a:rPr lang="en-US" dirty="0"/>
              <a:t>algorithm constructs a transition table </a:t>
            </a:r>
            <a:r>
              <a:rPr lang="en-US" dirty="0" err="1"/>
              <a:t>Dtran</a:t>
            </a:r>
            <a:r>
              <a:rPr lang="en-US" dirty="0"/>
              <a:t> for D .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Each </a:t>
            </a:r>
            <a:r>
              <a:rPr lang="en-US" dirty="0"/>
              <a:t>state of D is a set of NFA states, and we construct </a:t>
            </a:r>
            <a:r>
              <a:rPr lang="en-US" dirty="0" err="1"/>
              <a:t>Dtran</a:t>
            </a:r>
            <a:r>
              <a:rPr lang="en-US" dirty="0"/>
              <a:t> so D will simulate </a:t>
            </a:r>
            <a:r>
              <a:rPr lang="en-US" dirty="0" smtClean="0"/>
              <a:t>“in parallel” </a:t>
            </a:r>
            <a:r>
              <a:rPr lang="en-US" dirty="0"/>
              <a:t>all possible </a:t>
            </a:r>
            <a:r>
              <a:rPr lang="en-US" dirty="0" smtClean="0"/>
              <a:t>moves </a:t>
            </a:r>
            <a:r>
              <a:rPr lang="en-US" dirty="0"/>
              <a:t>N can make on a given input string. </a:t>
            </a:r>
          </a:p>
          <a:p>
            <a:endParaRPr lang="en-US" dirty="0"/>
          </a:p>
        </p:txBody>
      </p:sp>
      <p:sp>
        <p:nvSpPr>
          <p:cNvPr id="4" name="SMARTInkShape-3208"/>
          <p:cNvSpPr/>
          <p:nvPr/>
        </p:nvSpPr>
        <p:spPr bwMode="auto">
          <a:xfrm>
            <a:off x="2605375" y="1968955"/>
            <a:ext cx="323730" cy="640956"/>
          </a:xfrm>
          <a:custGeom>
            <a:avLst/>
            <a:gdLst/>
            <a:ahLst/>
            <a:cxnLst/>
            <a:rect l="0" t="0" r="0" b="0"/>
            <a:pathLst>
              <a:path w="323730" h="640956">
                <a:moveTo>
                  <a:pt x="252125" y="124164"/>
                </a:moveTo>
                <a:lnTo>
                  <a:pt x="252125" y="130315"/>
                </a:lnTo>
                <a:lnTo>
                  <a:pt x="251331" y="130646"/>
                </a:lnTo>
                <a:lnTo>
                  <a:pt x="248333" y="131013"/>
                </a:lnTo>
                <a:lnTo>
                  <a:pt x="247215" y="130318"/>
                </a:lnTo>
                <a:lnTo>
                  <a:pt x="246471" y="129060"/>
                </a:lnTo>
                <a:lnTo>
                  <a:pt x="237764" y="99191"/>
                </a:lnTo>
                <a:lnTo>
                  <a:pt x="231781" y="66547"/>
                </a:lnTo>
                <a:lnTo>
                  <a:pt x="226944" y="54636"/>
                </a:lnTo>
                <a:lnTo>
                  <a:pt x="197137" y="19501"/>
                </a:lnTo>
                <a:lnTo>
                  <a:pt x="183004" y="8927"/>
                </a:lnTo>
                <a:lnTo>
                  <a:pt x="164969" y="767"/>
                </a:lnTo>
                <a:lnTo>
                  <a:pt x="151477" y="0"/>
                </a:lnTo>
                <a:lnTo>
                  <a:pt x="137542" y="3098"/>
                </a:lnTo>
                <a:lnTo>
                  <a:pt x="115516" y="15356"/>
                </a:lnTo>
                <a:lnTo>
                  <a:pt x="90028" y="39978"/>
                </a:lnTo>
                <a:lnTo>
                  <a:pt x="74513" y="63729"/>
                </a:lnTo>
                <a:lnTo>
                  <a:pt x="59680" y="94393"/>
                </a:lnTo>
                <a:lnTo>
                  <a:pt x="45150" y="129983"/>
                </a:lnTo>
                <a:lnTo>
                  <a:pt x="37942" y="149474"/>
                </a:lnTo>
                <a:lnTo>
                  <a:pt x="30755" y="169613"/>
                </a:lnTo>
                <a:lnTo>
                  <a:pt x="24376" y="191769"/>
                </a:lnTo>
                <a:lnTo>
                  <a:pt x="18536" y="215272"/>
                </a:lnTo>
                <a:lnTo>
                  <a:pt x="13055" y="239671"/>
                </a:lnTo>
                <a:lnTo>
                  <a:pt x="8608" y="266256"/>
                </a:lnTo>
                <a:lnTo>
                  <a:pt x="4849" y="294298"/>
                </a:lnTo>
                <a:lnTo>
                  <a:pt x="1549" y="323312"/>
                </a:lnTo>
                <a:lnTo>
                  <a:pt x="143" y="352179"/>
                </a:lnTo>
                <a:lnTo>
                  <a:pt x="0" y="380949"/>
                </a:lnTo>
                <a:lnTo>
                  <a:pt x="698" y="409654"/>
                </a:lnTo>
                <a:lnTo>
                  <a:pt x="1957" y="437522"/>
                </a:lnTo>
                <a:lnTo>
                  <a:pt x="3590" y="464832"/>
                </a:lnTo>
                <a:lnTo>
                  <a:pt x="5473" y="491769"/>
                </a:lnTo>
                <a:lnTo>
                  <a:pt x="9109" y="516872"/>
                </a:lnTo>
                <a:lnTo>
                  <a:pt x="13914" y="540750"/>
                </a:lnTo>
                <a:lnTo>
                  <a:pt x="19499" y="563813"/>
                </a:lnTo>
                <a:lnTo>
                  <a:pt x="26397" y="583157"/>
                </a:lnTo>
                <a:lnTo>
                  <a:pt x="42528" y="615234"/>
                </a:lnTo>
                <a:lnTo>
                  <a:pt x="64515" y="634252"/>
                </a:lnTo>
                <a:lnTo>
                  <a:pt x="77045" y="640435"/>
                </a:lnTo>
                <a:lnTo>
                  <a:pt x="103668" y="640955"/>
                </a:lnTo>
                <a:lnTo>
                  <a:pt x="132169" y="631661"/>
                </a:lnTo>
                <a:lnTo>
                  <a:pt x="163357" y="614302"/>
                </a:lnTo>
                <a:lnTo>
                  <a:pt x="195739" y="587007"/>
                </a:lnTo>
                <a:lnTo>
                  <a:pt x="227858" y="552915"/>
                </a:lnTo>
                <a:lnTo>
                  <a:pt x="243091" y="533823"/>
                </a:lnTo>
                <a:lnTo>
                  <a:pt x="258009" y="513951"/>
                </a:lnTo>
                <a:lnTo>
                  <a:pt x="271922" y="492766"/>
                </a:lnTo>
                <a:lnTo>
                  <a:pt x="285167" y="470705"/>
                </a:lnTo>
                <a:lnTo>
                  <a:pt x="297966" y="448060"/>
                </a:lnTo>
                <a:lnTo>
                  <a:pt x="307292" y="425026"/>
                </a:lnTo>
                <a:lnTo>
                  <a:pt x="314303" y="401732"/>
                </a:lnTo>
                <a:lnTo>
                  <a:pt x="319770" y="378265"/>
                </a:lnTo>
                <a:lnTo>
                  <a:pt x="322622" y="353890"/>
                </a:lnTo>
                <a:lnTo>
                  <a:pt x="323729" y="328908"/>
                </a:lnTo>
                <a:lnTo>
                  <a:pt x="323674" y="303523"/>
                </a:lnTo>
                <a:lnTo>
                  <a:pt x="320462" y="278661"/>
                </a:lnTo>
                <a:lnTo>
                  <a:pt x="315145" y="254150"/>
                </a:lnTo>
                <a:lnTo>
                  <a:pt x="308426" y="229871"/>
                </a:lnTo>
                <a:lnTo>
                  <a:pt x="299184" y="207335"/>
                </a:lnTo>
                <a:lnTo>
                  <a:pt x="288260" y="185961"/>
                </a:lnTo>
                <a:lnTo>
                  <a:pt x="276215" y="165362"/>
                </a:lnTo>
                <a:lnTo>
                  <a:pt x="245898" y="129774"/>
                </a:lnTo>
                <a:lnTo>
                  <a:pt x="211258" y="100463"/>
                </a:lnTo>
                <a:lnTo>
                  <a:pt x="193130" y="89314"/>
                </a:lnTo>
                <a:lnTo>
                  <a:pt x="157643" y="72956"/>
                </a:lnTo>
                <a:lnTo>
                  <a:pt x="125995" y="65686"/>
                </a:lnTo>
                <a:lnTo>
                  <a:pt x="100288" y="64572"/>
                </a:lnTo>
                <a:lnTo>
                  <a:pt x="74316" y="68407"/>
                </a:lnTo>
                <a:lnTo>
                  <a:pt x="69292" y="70324"/>
                </a:lnTo>
                <a:lnTo>
                  <a:pt x="67530" y="71602"/>
                </a:lnTo>
                <a:lnTo>
                  <a:pt x="67943" y="72454"/>
                </a:lnTo>
                <a:lnTo>
                  <a:pt x="69806" y="73022"/>
                </a:lnTo>
                <a:lnTo>
                  <a:pt x="109250" y="6701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" name="SMARTInkShape-Group667"/>
          <p:cNvGrpSpPr/>
          <p:nvPr/>
        </p:nvGrpSpPr>
        <p:grpSpPr>
          <a:xfrm>
            <a:off x="3679068" y="1993756"/>
            <a:ext cx="487304" cy="455585"/>
            <a:chOff x="3679068" y="1993756"/>
            <a:chExt cx="487304" cy="455585"/>
          </a:xfrm>
        </p:grpSpPr>
        <p:sp>
          <p:nvSpPr>
            <p:cNvPr id="5" name="SMARTInkShape-3209"/>
            <p:cNvSpPr/>
            <p:nvPr/>
          </p:nvSpPr>
          <p:spPr bwMode="auto">
            <a:xfrm>
              <a:off x="4007644" y="2240001"/>
              <a:ext cx="158728" cy="37863"/>
            </a:xfrm>
            <a:custGeom>
              <a:avLst/>
              <a:gdLst/>
              <a:ahLst/>
              <a:cxnLst/>
              <a:rect l="0" t="0" r="0" b="0"/>
              <a:pathLst>
                <a:path w="158728" h="37863">
                  <a:moveTo>
                    <a:pt x="0" y="31712"/>
                  </a:moveTo>
                  <a:lnTo>
                    <a:pt x="0" y="37862"/>
                  </a:lnTo>
                  <a:lnTo>
                    <a:pt x="33622" y="32617"/>
                  </a:lnTo>
                  <a:lnTo>
                    <a:pt x="60321" y="24395"/>
                  </a:lnTo>
                  <a:lnTo>
                    <a:pt x="92132" y="15697"/>
                  </a:lnTo>
                  <a:lnTo>
                    <a:pt x="127031" y="5647"/>
                  </a:lnTo>
                  <a:lnTo>
                    <a:pt x="147970" y="0"/>
                  </a:lnTo>
                  <a:lnTo>
                    <a:pt x="156517" y="1213"/>
                  </a:lnTo>
                  <a:lnTo>
                    <a:pt x="158319" y="1854"/>
                  </a:lnTo>
                  <a:lnTo>
                    <a:pt x="158727" y="2282"/>
                  </a:lnTo>
                  <a:lnTo>
                    <a:pt x="157162" y="31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3210"/>
            <p:cNvSpPr/>
            <p:nvPr/>
          </p:nvSpPr>
          <p:spPr bwMode="auto">
            <a:xfrm>
              <a:off x="4000500" y="2207419"/>
              <a:ext cx="123666" cy="14288"/>
            </a:xfrm>
            <a:custGeom>
              <a:avLst/>
              <a:gdLst/>
              <a:ahLst/>
              <a:cxnLst/>
              <a:rect l="0" t="0" r="0" b="0"/>
              <a:pathLst>
                <a:path w="123666" h="14288">
                  <a:moveTo>
                    <a:pt x="0" y="14287"/>
                  </a:moveTo>
                  <a:lnTo>
                    <a:pt x="32887" y="14287"/>
                  </a:lnTo>
                  <a:lnTo>
                    <a:pt x="62911" y="9378"/>
                  </a:lnTo>
                  <a:lnTo>
                    <a:pt x="96038" y="3645"/>
                  </a:lnTo>
                  <a:lnTo>
                    <a:pt x="123585" y="213"/>
                  </a:lnTo>
                  <a:lnTo>
                    <a:pt x="123665" y="142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3211"/>
            <p:cNvSpPr/>
            <p:nvPr/>
          </p:nvSpPr>
          <p:spPr bwMode="auto">
            <a:xfrm>
              <a:off x="3679068" y="1993756"/>
              <a:ext cx="292858" cy="455585"/>
            </a:xfrm>
            <a:custGeom>
              <a:avLst/>
              <a:gdLst/>
              <a:ahLst/>
              <a:cxnLst/>
              <a:rect l="0" t="0" r="0" b="0"/>
              <a:pathLst>
                <a:path w="292858" h="455585">
                  <a:moveTo>
                    <a:pt x="42826" y="85075"/>
                  </a:moveTo>
                  <a:lnTo>
                    <a:pt x="42826" y="72075"/>
                  </a:lnTo>
                  <a:lnTo>
                    <a:pt x="49675" y="63972"/>
                  </a:lnTo>
                  <a:lnTo>
                    <a:pt x="46090" y="67533"/>
                  </a:lnTo>
                  <a:lnTo>
                    <a:pt x="44276" y="73575"/>
                  </a:lnTo>
                  <a:lnTo>
                    <a:pt x="41139" y="85901"/>
                  </a:lnTo>
                  <a:lnTo>
                    <a:pt x="32967" y="115666"/>
                  </a:lnTo>
                  <a:lnTo>
                    <a:pt x="26058" y="148290"/>
                  </a:lnTo>
                  <a:lnTo>
                    <a:pt x="21351" y="175613"/>
                  </a:lnTo>
                  <a:lnTo>
                    <a:pt x="16613" y="206277"/>
                  </a:lnTo>
                  <a:lnTo>
                    <a:pt x="11861" y="238426"/>
                  </a:lnTo>
                  <a:lnTo>
                    <a:pt x="7103" y="271235"/>
                  </a:lnTo>
                  <a:lnTo>
                    <a:pt x="3137" y="302751"/>
                  </a:lnTo>
                  <a:lnTo>
                    <a:pt x="1374" y="329986"/>
                  </a:lnTo>
                  <a:lnTo>
                    <a:pt x="381" y="363840"/>
                  </a:lnTo>
                  <a:lnTo>
                    <a:pt x="0" y="389396"/>
                  </a:lnTo>
                  <a:lnTo>
                    <a:pt x="759" y="354725"/>
                  </a:lnTo>
                  <a:lnTo>
                    <a:pt x="3757" y="331126"/>
                  </a:lnTo>
                  <a:lnTo>
                    <a:pt x="5618" y="302646"/>
                  </a:lnTo>
                  <a:lnTo>
                    <a:pt x="6445" y="271467"/>
                  </a:lnTo>
                  <a:lnTo>
                    <a:pt x="6813" y="239089"/>
                  </a:lnTo>
                  <a:lnTo>
                    <a:pt x="6976" y="206178"/>
                  </a:lnTo>
                  <a:lnTo>
                    <a:pt x="7049" y="173824"/>
                  </a:lnTo>
                  <a:lnTo>
                    <a:pt x="7081" y="143569"/>
                  </a:lnTo>
                  <a:lnTo>
                    <a:pt x="7095" y="116364"/>
                  </a:lnTo>
                  <a:lnTo>
                    <a:pt x="9220" y="82969"/>
                  </a:lnTo>
                  <a:lnTo>
                    <a:pt x="14382" y="55076"/>
                  </a:lnTo>
                  <a:lnTo>
                    <a:pt x="15926" y="53170"/>
                  </a:lnTo>
                  <a:lnTo>
                    <a:pt x="17749" y="51899"/>
                  </a:lnTo>
                  <a:lnTo>
                    <a:pt x="18964" y="52639"/>
                  </a:lnTo>
                  <a:lnTo>
                    <a:pt x="26884" y="81166"/>
                  </a:lnTo>
                  <a:lnTo>
                    <a:pt x="34310" y="112051"/>
                  </a:lnTo>
                  <a:lnTo>
                    <a:pt x="41951" y="137546"/>
                  </a:lnTo>
                  <a:lnTo>
                    <a:pt x="50639" y="168985"/>
                  </a:lnTo>
                  <a:lnTo>
                    <a:pt x="61380" y="204125"/>
                  </a:lnTo>
                  <a:lnTo>
                    <a:pt x="68689" y="222385"/>
                  </a:lnTo>
                  <a:lnTo>
                    <a:pt x="76736" y="240909"/>
                  </a:lnTo>
                  <a:lnTo>
                    <a:pt x="85277" y="259608"/>
                  </a:lnTo>
                  <a:lnTo>
                    <a:pt x="94145" y="278424"/>
                  </a:lnTo>
                  <a:lnTo>
                    <a:pt x="103233" y="297318"/>
                  </a:lnTo>
                  <a:lnTo>
                    <a:pt x="112466" y="316264"/>
                  </a:lnTo>
                  <a:lnTo>
                    <a:pt x="121796" y="335245"/>
                  </a:lnTo>
                  <a:lnTo>
                    <a:pt x="140630" y="370887"/>
                  </a:lnTo>
                  <a:lnTo>
                    <a:pt x="159584" y="399957"/>
                  </a:lnTo>
                  <a:lnTo>
                    <a:pt x="188104" y="434843"/>
                  </a:lnTo>
                  <a:lnTo>
                    <a:pt x="212872" y="453911"/>
                  </a:lnTo>
                  <a:lnTo>
                    <a:pt x="219690" y="455584"/>
                  </a:lnTo>
                  <a:lnTo>
                    <a:pt x="225822" y="455113"/>
                  </a:lnTo>
                  <a:lnTo>
                    <a:pt x="231499" y="453211"/>
                  </a:lnTo>
                  <a:lnTo>
                    <a:pt x="236076" y="448768"/>
                  </a:lnTo>
                  <a:lnTo>
                    <a:pt x="243279" y="435364"/>
                  </a:lnTo>
                  <a:lnTo>
                    <a:pt x="247010" y="412474"/>
                  </a:lnTo>
                  <a:lnTo>
                    <a:pt x="248668" y="382192"/>
                  </a:lnTo>
                  <a:lnTo>
                    <a:pt x="249110" y="364116"/>
                  </a:lnTo>
                  <a:lnTo>
                    <a:pt x="249405" y="344921"/>
                  </a:lnTo>
                  <a:lnTo>
                    <a:pt x="249602" y="324187"/>
                  </a:lnTo>
                  <a:lnTo>
                    <a:pt x="249733" y="302427"/>
                  </a:lnTo>
                  <a:lnTo>
                    <a:pt x="249820" y="279983"/>
                  </a:lnTo>
                  <a:lnTo>
                    <a:pt x="249878" y="257082"/>
                  </a:lnTo>
                  <a:lnTo>
                    <a:pt x="249917" y="233878"/>
                  </a:lnTo>
                  <a:lnTo>
                    <a:pt x="249943" y="210471"/>
                  </a:lnTo>
                  <a:lnTo>
                    <a:pt x="249960" y="186929"/>
                  </a:lnTo>
                  <a:lnTo>
                    <a:pt x="249972" y="163296"/>
                  </a:lnTo>
                  <a:lnTo>
                    <a:pt x="249979" y="139604"/>
                  </a:lnTo>
                  <a:lnTo>
                    <a:pt x="250778" y="119046"/>
                  </a:lnTo>
                  <a:lnTo>
                    <a:pt x="253782" y="83505"/>
                  </a:lnTo>
                  <a:lnTo>
                    <a:pt x="257763" y="56067"/>
                  </a:lnTo>
                  <a:lnTo>
                    <a:pt x="262351" y="27003"/>
                  </a:lnTo>
                  <a:lnTo>
                    <a:pt x="264249" y="0"/>
                  </a:lnTo>
                  <a:lnTo>
                    <a:pt x="268064" y="3335"/>
                  </a:lnTo>
                  <a:lnTo>
                    <a:pt x="269932" y="9323"/>
                  </a:lnTo>
                  <a:lnTo>
                    <a:pt x="273100" y="21620"/>
                  </a:lnTo>
                  <a:lnTo>
                    <a:pt x="279066" y="33201"/>
                  </a:lnTo>
                  <a:lnTo>
                    <a:pt x="292857" y="493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" name="SMARTInkShape-Group668"/>
          <p:cNvGrpSpPr/>
          <p:nvPr/>
        </p:nvGrpSpPr>
        <p:grpSpPr>
          <a:xfrm>
            <a:off x="4336674" y="1815505"/>
            <a:ext cx="917088" cy="636529"/>
            <a:chOff x="4336674" y="1815505"/>
            <a:chExt cx="917088" cy="636529"/>
          </a:xfrm>
        </p:grpSpPr>
        <p:sp>
          <p:nvSpPr>
            <p:cNvPr id="9" name="SMARTInkShape-3212"/>
            <p:cNvSpPr/>
            <p:nvPr/>
          </p:nvSpPr>
          <p:spPr bwMode="auto">
            <a:xfrm>
              <a:off x="4894084" y="1907426"/>
              <a:ext cx="359678" cy="364288"/>
            </a:xfrm>
            <a:custGeom>
              <a:avLst/>
              <a:gdLst/>
              <a:ahLst/>
              <a:cxnLst/>
              <a:rect l="0" t="0" r="0" b="0"/>
              <a:pathLst>
                <a:path w="359678" h="364288">
                  <a:moveTo>
                    <a:pt x="6529" y="57105"/>
                  </a:moveTo>
                  <a:lnTo>
                    <a:pt x="6529" y="50049"/>
                  </a:lnTo>
                  <a:lnTo>
                    <a:pt x="40019" y="49962"/>
                  </a:lnTo>
                  <a:lnTo>
                    <a:pt x="56338" y="48374"/>
                  </a:lnTo>
                  <a:lnTo>
                    <a:pt x="84963" y="39349"/>
                  </a:lnTo>
                  <a:lnTo>
                    <a:pt x="109651" y="33868"/>
                  </a:lnTo>
                  <a:lnTo>
                    <a:pt x="134382" y="28786"/>
                  </a:lnTo>
                  <a:lnTo>
                    <a:pt x="159396" y="23088"/>
                  </a:lnTo>
                  <a:lnTo>
                    <a:pt x="186388" y="15263"/>
                  </a:lnTo>
                  <a:lnTo>
                    <a:pt x="214260" y="8611"/>
                  </a:lnTo>
                  <a:lnTo>
                    <a:pt x="241729" y="3802"/>
                  </a:lnTo>
                  <a:lnTo>
                    <a:pt x="267166" y="1665"/>
                  </a:lnTo>
                  <a:lnTo>
                    <a:pt x="300007" y="462"/>
                  </a:lnTo>
                  <a:lnTo>
                    <a:pt x="332258" y="55"/>
                  </a:lnTo>
                  <a:lnTo>
                    <a:pt x="341268" y="0"/>
                  </a:lnTo>
                  <a:lnTo>
                    <a:pt x="343195" y="779"/>
                  </a:lnTo>
                  <a:lnTo>
                    <a:pt x="343685" y="2092"/>
                  </a:lnTo>
                  <a:lnTo>
                    <a:pt x="343218" y="3761"/>
                  </a:lnTo>
                  <a:lnTo>
                    <a:pt x="338769" y="9902"/>
                  </a:lnTo>
                  <a:lnTo>
                    <a:pt x="330403" y="12314"/>
                  </a:lnTo>
                  <a:lnTo>
                    <a:pt x="301838" y="17654"/>
                  </a:lnTo>
                  <a:lnTo>
                    <a:pt x="271122" y="24073"/>
                  </a:lnTo>
                  <a:lnTo>
                    <a:pt x="236885" y="31002"/>
                  </a:lnTo>
                  <a:lnTo>
                    <a:pt x="211303" y="35714"/>
                  </a:lnTo>
                  <a:lnTo>
                    <a:pt x="184852" y="41248"/>
                  </a:lnTo>
                  <a:lnTo>
                    <a:pt x="159867" y="48999"/>
                  </a:lnTo>
                  <a:lnTo>
                    <a:pt x="135533" y="55619"/>
                  </a:lnTo>
                  <a:lnTo>
                    <a:pt x="101637" y="65925"/>
                  </a:lnTo>
                  <a:lnTo>
                    <a:pt x="73603" y="79033"/>
                  </a:lnTo>
                  <a:lnTo>
                    <a:pt x="46589" y="93892"/>
                  </a:lnTo>
                  <a:lnTo>
                    <a:pt x="44348" y="97505"/>
                  </a:lnTo>
                  <a:lnTo>
                    <a:pt x="44441" y="101501"/>
                  </a:lnTo>
                  <a:lnTo>
                    <a:pt x="46091" y="105752"/>
                  </a:lnTo>
                  <a:lnTo>
                    <a:pt x="49572" y="108587"/>
                  </a:lnTo>
                  <a:lnTo>
                    <a:pt x="59790" y="111736"/>
                  </a:lnTo>
                  <a:lnTo>
                    <a:pt x="90308" y="113509"/>
                  </a:lnTo>
                  <a:lnTo>
                    <a:pt x="115995" y="111807"/>
                  </a:lnTo>
                  <a:lnTo>
                    <a:pt x="144081" y="108405"/>
                  </a:lnTo>
                  <a:lnTo>
                    <a:pt x="175083" y="104247"/>
                  </a:lnTo>
                  <a:lnTo>
                    <a:pt x="205267" y="101869"/>
                  </a:lnTo>
                  <a:lnTo>
                    <a:pt x="233763" y="100813"/>
                  </a:lnTo>
                  <a:lnTo>
                    <a:pt x="259657" y="100344"/>
                  </a:lnTo>
                  <a:lnTo>
                    <a:pt x="292755" y="100079"/>
                  </a:lnTo>
                  <a:lnTo>
                    <a:pt x="315086" y="103793"/>
                  </a:lnTo>
                  <a:lnTo>
                    <a:pt x="318595" y="105693"/>
                  </a:lnTo>
                  <a:lnTo>
                    <a:pt x="320142" y="107753"/>
                  </a:lnTo>
                  <a:lnTo>
                    <a:pt x="320379" y="109921"/>
                  </a:lnTo>
                  <a:lnTo>
                    <a:pt x="316920" y="124348"/>
                  </a:lnTo>
                  <a:lnTo>
                    <a:pt x="304553" y="136997"/>
                  </a:lnTo>
                  <a:lnTo>
                    <a:pt x="273162" y="159623"/>
                  </a:lnTo>
                  <a:lnTo>
                    <a:pt x="246476" y="177281"/>
                  </a:lnTo>
                  <a:lnTo>
                    <a:pt x="216095" y="195712"/>
                  </a:lnTo>
                  <a:lnTo>
                    <a:pt x="184071" y="216604"/>
                  </a:lnTo>
                  <a:lnTo>
                    <a:pt x="150524" y="238325"/>
                  </a:lnTo>
                  <a:lnTo>
                    <a:pt x="132687" y="248562"/>
                  </a:lnTo>
                  <a:lnTo>
                    <a:pt x="97524" y="268403"/>
                  </a:lnTo>
                  <a:lnTo>
                    <a:pt x="66021" y="287805"/>
                  </a:lnTo>
                  <a:lnTo>
                    <a:pt x="40378" y="304895"/>
                  </a:lnTo>
                  <a:lnTo>
                    <a:pt x="5630" y="331476"/>
                  </a:lnTo>
                  <a:lnTo>
                    <a:pt x="1961" y="336857"/>
                  </a:lnTo>
                  <a:lnTo>
                    <a:pt x="309" y="342031"/>
                  </a:lnTo>
                  <a:lnTo>
                    <a:pt x="0" y="347068"/>
                  </a:lnTo>
                  <a:lnTo>
                    <a:pt x="2176" y="351220"/>
                  </a:lnTo>
                  <a:lnTo>
                    <a:pt x="10945" y="357950"/>
                  </a:lnTo>
                  <a:lnTo>
                    <a:pt x="36853" y="362409"/>
                  </a:lnTo>
                  <a:lnTo>
                    <a:pt x="62603" y="363452"/>
                  </a:lnTo>
                  <a:lnTo>
                    <a:pt x="93364" y="363122"/>
                  </a:lnTo>
                  <a:lnTo>
                    <a:pt x="128201" y="360329"/>
                  </a:lnTo>
                  <a:lnTo>
                    <a:pt x="146381" y="358473"/>
                  </a:lnTo>
                  <a:lnTo>
                    <a:pt x="164851" y="356442"/>
                  </a:lnTo>
                  <a:lnTo>
                    <a:pt x="183514" y="354294"/>
                  </a:lnTo>
                  <a:lnTo>
                    <a:pt x="219068" y="349791"/>
                  </a:lnTo>
                  <a:lnTo>
                    <a:pt x="253390" y="345938"/>
                  </a:lnTo>
                  <a:lnTo>
                    <a:pt x="287166" y="344225"/>
                  </a:lnTo>
                  <a:lnTo>
                    <a:pt x="314348" y="343464"/>
                  </a:lnTo>
                  <a:lnTo>
                    <a:pt x="343268" y="345152"/>
                  </a:lnTo>
                  <a:lnTo>
                    <a:pt x="359677" y="349042"/>
                  </a:lnTo>
                  <a:lnTo>
                    <a:pt x="359436" y="350154"/>
                  </a:lnTo>
                  <a:lnTo>
                    <a:pt x="354934" y="353508"/>
                  </a:lnTo>
                  <a:lnTo>
                    <a:pt x="326910" y="357219"/>
                  </a:lnTo>
                  <a:lnTo>
                    <a:pt x="285135" y="36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3213"/>
            <p:cNvSpPr/>
            <p:nvPr/>
          </p:nvSpPr>
          <p:spPr bwMode="auto">
            <a:xfrm>
              <a:off x="4697027" y="1815505"/>
              <a:ext cx="210730" cy="636529"/>
            </a:xfrm>
            <a:custGeom>
              <a:avLst/>
              <a:gdLst/>
              <a:ahLst/>
              <a:cxnLst/>
              <a:rect l="0" t="0" r="0" b="0"/>
              <a:pathLst>
                <a:path w="210730" h="636529">
                  <a:moveTo>
                    <a:pt x="89286" y="6151"/>
                  </a:moveTo>
                  <a:lnTo>
                    <a:pt x="89286" y="0"/>
                  </a:lnTo>
                  <a:lnTo>
                    <a:pt x="79343" y="22773"/>
                  </a:lnTo>
                  <a:lnTo>
                    <a:pt x="68700" y="53939"/>
                  </a:lnTo>
                  <a:lnTo>
                    <a:pt x="57911" y="84011"/>
                  </a:lnTo>
                  <a:lnTo>
                    <a:pt x="51701" y="100920"/>
                  </a:lnTo>
                  <a:lnTo>
                    <a:pt x="45179" y="120924"/>
                  </a:lnTo>
                  <a:lnTo>
                    <a:pt x="38450" y="142992"/>
                  </a:lnTo>
                  <a:lnTo>
                    <a:pt x="31583" y="166434"/>
                  </a:lnTo>
                  <a:lnTo>
                    <a:pt x="24623" y="191588"/>
                  </a:lnTo>
                  <a:lnTo>
                    <a:pt x="17602" y="217882"/>
                  </a:lnTo>
                  <a:lnTo>
                    <a:pt x="10540" y="244936"/>
                  </a:lnTo>
                  <a:lnTo>
                    <a:pt x="5832" y="273291"/>
                  </a:lnTo>
                  <a:lnTo>
                    <a:pt x="2694" y="302513"/>
                  </a:lnTo>
                  <a:lnTo>
                    <a:pt x="601" y="332314"/>
                  </a:lnTo>
                  <a:lnTo>
                    <a:pt x="0" y="360912"/>
                  </a:lnTo>
                  <a:lnTo>
                    <a:pt x="393" y="388708"/>
                  </a:lnTo>
                  <a:lnTo>
                    <a:pt x="1449" y="415970"/>
                  </a:lnTo>
                  <a:lnTo>
                    <a:pt x="3740" y="441289"/>
                  </a:lnTo>
                  <a:lnTo>
                    <a:pt x="6855" y="465312"/>
                  </a:lnTo>
                  <a:lnTo>
                    <a:pt x="10519" y="488471"/>
                  </a:lnTo>
                  <a:lnTo>
                    <a:pt x="16137" y="509466"/>
                  </a:lnTo>
                  <a:lnTo>
                    <a:pt x="23057" y="529020"/>
                  </a:lnTo>
                  <a:lnTo>
                    <a:pt x="40801" y="563975"/>
                  </a:lnTo>
                  <a:lnTo>
                    <a:pt x="64562" y="592739"/>
                  </a:lnTo>
                  <a:lnTo>
                    <a:pt x="90997" y="614520"/>
                  </a:lnTo>
                  <a:lnTo>
                    <a:pt x="117827" y="629756"/>
                  </a:lnTo>
                  <a:lnTo>
                    <a:pt x="142981" y="636528"/>
                  </a:lnTo>
                  <a:lnTo>
                    <a:pt x="169507" y="635304"/>
                  </a:lnTo>
                  <a:lnTo>
                    <a:pt x="210729" y="6276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3214"/>
            <p:cNvSpPr/>
            <p:nvPr/>
          </p:nvSpPr>
          <p:spPr bwMode="auto">
            <a:xfrm>
              <a:off x="4336674" y="1985060"/>
              <a:ext cx="241967" cy="405578"/>
            </a:xfrm>
            <a:custGeom>
              <a:avLst/>
              <a:gdLst/>
              <a:ahLst/>
              <a:cxnLst/>
              <a:rect l="0" t="0" r="0" b="0"/>
              <a:pathLst>
                <a:path w="241967" h="405578">
                  <a:moveTo>
                    <a:pt x="42445" y="36621"/>
                  </a:moveTo>
                  <a:lnTo>
                    <a:pt x="42445" y="32829"/>
                  </a:lnTo>
                  <a:lnTo>
                    <a:pt x="41651" y="31712"/>
                  </a:lnTo>
                  <a:lnTo>
                    <a:pt x="40328" y="30967"/>
                  </a:lnTo>
                  <a:lnTo>
                    <a:pt x="38653" y="30470"/>
                  </a:lnTo>
                  <a:lnTo>
                    <a:pt x="37535" y="29346"/>
                  </a:lnTo>
                  <a:lnTo>
                    <a:pt x="36294" y="25979"/>
                  </a:lnTo>
                  <a:lnTo>
                    <a:pt x="36757" y="24764"/>
                  </a:lnTo>
                  <a:lnTo>
                    <a:pt x="37859" y="23954"/>
                  </a:lnTo>
                  <a:lnTo>
                    <a:pt x="39388" y="23414"/>
                  </a:lnTo>
                  <a:lnTo>
                    <a:pt x="40407" y="23848"/>
                  </a:lnTo>
                  <a:lnTo>
                    <a:pt x="41086" y="24930"/>
                  </a:lnTo>
                  <a:lnTo>
                    <a:pt x="41841" y="29044"/>
                  </a:lnTo>
                  <a:lnTo>
                    <a:pt x="42392" y="60961"/>
                  </a:lnTo>
                  <a:lnTo>
                    <a:pt x="41635" y="92869"/>
                  </a:lnTo>
                  <a:lnTo>
                    <a:pt x="38646" y="121416"/>
                  </a:lnTo>
                  <a:lnTo>
                    <a:pt x="34671" y="152624"/>
                  </a:lnTo>
                  <a:lnTo>
                    <a:pt x="30258" y="185016"/>
                  </a:lnTo>
                  <a:lnTo>
                    <a:pt x="25652" y="217933"/>
                  </a:lnTo>
                  <a:lnTo>
                    <a:pt x="20958" y="246850"/>
                  </a:lnTo>
                  <a:lnTo>
                    <a:pt x="16226" y="272137"/>
                  </a:lnTo>
                  <a:lnTo>
                    <a:pt x="9100" y="302636"/>
                  </a:lnTo>
                  <a:lnTo>
                    <a:pt x="993" y="325662"/>
                  </a:lnTo>
                  <a:lnTo>
                    <a:pt x="523" y="326153"/>
                  </a:lnTo>
                  <a:lnTo>
                    <a:pt x="209" y="325686"/>
                  </a:lnTo>
                  <a:lnTo>
                    <a:pt x="0" y="324581"/>
                  </a:lnTo>
                  <a:lnTo>
                    <a:pt x="5292" y="295116"/>
                  </a:lnTo>
                  <a:lnTo>
                    <a:pt x="10534" y="261379"/>
                  </a:lnTo>
                  <a:lnTo>
                    <a:pt x="16356" y="234939"/>
                  </a:lnTo>
                  <a:lnTo>
                    <a:pt x="18943" y="207312"/>
                  </a:lnTo>
                  <a:lnTo>
                    <a:pt x="24327" y="179159"/>
                  </a:lnTo>
                  <a:lnTo>
                    <a:pt x="31217" y="150771"/>
                  </a:lnTo>
                  <a:lnTo>
                    <a:pt x="36926" y="122280"/>
                  </a:lnTo>
                  <a:lnTo>
                    <a:pt x="44602" y="87049"/>
                  </a:lnTo>
                  <a:lnTo>
                    <a:pt x="53513" y="53991"/>
                  </a:lnTo>
                  <a:lnTo>
                    <a:pt x="55778" y="43708"/>
                  </a:lnTo>
                  <a:lnTo>
                    <a:pt x="56096" y="44521"/>
                  </a:lnTo>
                  <a:lnTo>
                    <a:pt x="58793" y="77894"/>
                  </a:lnTo>
                  <a:lnTo>
                    <a:pt x="64486" y="111821"/>
                  </a:lnTo>
                  <a:lnTo>
                    <a:pt x="68116" y="139100"/>
                  </a:lnTo>
                  <a:lnTo>
                    <a:pt x="69729" y="169744"/>
                  </a:lnTo>
                  <a:lnTo>
                    <a:pt x="72563" y="199768"/>
                  </a:lnTo>
                  <a:lnTo>
                    <a:pt x="76468" y="228194"/>
                  </a:lnTo>
                  <a:lnTo>
                    <a:pt x="80850" y="254056"/>
                  </a:lnTo>
                  <a:lnTo>
                    <a:pt x="83326" y="278780"/>
                  </a:lnTo>
                  <a:lnTo>
                    <a:pt x="86837" y="310778"/>
                  </a:lnTo>
                  <a:lnTo>
                    <a:pt x="92904" y="331107"/>
                  </a:lnTo>
                  <a:lnTo>
                    <a:pt x="98273" y="341295"/>
                  </a:lnTo>
                  <a:lnTo>
                    <a:pt x="99508" y="340543"/>
                  </a:lnTo>
                  <a:lnTo>
                    <a:pt x="102996" y="335475"/>
                  </a:lnTo>
                  <a:lnTo>
                    <a:pt x="108362" y="302754"/>
                  </a:lnTo>
                  <a:lnTo>
                    <a:pt x="112247" y="268669"/>
                  </a:lnTo>
                  <a:lnTo>
                    <a:pt x="113949" y="241354"/>
                  </a:lnTo>
                  <a:lnTo>
                    <a:pt x="117351" y="210693"/>
                  </a:lnTo>
                  <a:lnTo>
                    <a:pt x="121510" y="176428"/>
                  </a:lnTo>
                  <a:lnTo>
                    <a:pt x="126004" y="141620"/>
                  </a:lnTo>
                  <a:lnTo>
                    <a:pt x="130647" y="110275"/>
                  </a:lnTo>
                  <a:lnTo>
                    <a:pt x="137473" y="80469"/>
                  </a:lnTo>
                  <a:lnTo>
                    <a:pt x="145004" y="53728"/>
                  </a:lnTo>
                  <a:lnTo>
                    <a:pt x="154501" y="26079"/>
                  </a:lnTo>
                  <a:lnTo>
                    <a:pt x="172334" y="739"/>
                  </a:lnTo>
                  <a:lnTo>
                    <a:pt x="174281" y="0"/>
                  </a:lnTo>
                  <a:lnTo>
                    <a:pt x="175580" y="1095"/>
                  </a:lnTo>
                  <a:lnTo>
                    <a:pt x="185719" y="32865"/>
                  </a:lnTo>
                  <a:lnTo>
                    <a:pt x="190465" y="63290"/>
                  </a:lnTo>
                  <a:lnTo>
                    <a:pt x="192369" y="89749"/>
                  </a:lnTo>
                  <a:lnTo>
                    <a:pt x="195861" y="120029"/>
                  </a:lnTo>
                  <a:lnTo>
                    <a:pt x="197942" y="152008"/>
                  </a:lnTo>
                  <a:lnTo>
                    <a:pt x="198867" y="185536"/>
                  </a:lnTo>
                  <a:lnTo>
                    <a:pt x="199114" y="203366"/>
                  </a:lnTo>
                  <a:lnTo>
                    <a:pt x="199278" y="221603"/>
                  </a:lnTo>
                  <a:lnTo>
                    <a:pt x="201578" y="256683"/>
                  </a:lnTo>
                  <a:lnTo>
                    <a:pt x="205246" y="289208"/>
                  </a:lnTo>
                  <a:lnTo>
                    <a:pt x="209521" y="316892"/>
                  </a:lnTo>
                  <a:lnTo>
                    <a:pt x="214068" y="342426"/>
                  </a:lnTo>
                  <a:lnTo>
                    <a:pt x="223206" y="374880"/>
                  </a:lnTo>
                  <a:lnTo>
                    <a:pt x="240768" y="405577"/>
                  </a:lnTo>
                  <a:lnTo>
                    <a:pt x="241335" y="404829"/>
                  </a:lnTo>
                  <a:lnTo>
                    <a:pt x="241966" y="399765"/>
                  </a:lnTo>
                  <a:lnTo>
                    <a:pt x="236667" y="374701"/>
                  </a:lnTo>
                  <a:lnTo>
                    <a:pt x="231049" y="340346"/>
                  </a:lnTo>
                  <a:lnTo>
                    <a:pt x="228182" y="3223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3" name="SMARTInkShape-3215"/>
          <p:cNvSpPr/>
          <p:nvPr/>
        </p:nvSpPr>
        <p:spPr bwMode="auto">
          <a:xfrm>
            <a:off x="5300663" y="2235994"/>
            <a:ext cx="155763" cy="271463"/>
          </a:xfrm>
          <a:custGeom>
            <a:avLst/>
            <a:gdLst/>
            <a:ahLst/>
            <a:cxnLst/>
            <a:rect l="0" t="0" r="0" b="0"/>
            <a:pathLst>
              <a:path w="155763" h="271463">
                <a:moveTo>
                  <a:pt x="128587" y="0"/>
                </a:moveTo>
                <a:lnTo>
                  <a:pt x="138530" y="0"/>
                </a:lnTo>
                <a:lnTo>
                  <a:pt x="140772" y="1587"/>
                </a:lnTo>
                <a:lnTo>
                  <a:pt x="152436" y="19886"/>
                </a:lnTo>
                <a:lnTo>
                  <a:pt x="155762" y="41170"/>
                </a:lnTo>
                <a:lnTo>
                  <a:pt x="149162" y="75169"/>
                </a:lnTo>
                <a:lnTo>
                  <a:pt x="139320" y="103787"/>
                </a:lnTo>
                <a:lnTo>
                  <a:pt x="125419" y="135028"/>
                </a:lnTo>
                <a:lnTo>
                  <a:pt x="106012" y="167433"/>
                </a:lnTo>
                <a:lnTo>
                  <a:pt x="82042" y="198240"/>
                </a:lnTo>
                <a:lnTo>
                  <a:pt x="55512" y="226219"/>
                </a:lnTo>
                <a:lnTo>
                  <a:pt x="27847" y="249237"/>
                </a:lnTo>
                <a:lnTo>
                  <a:pt x="0" y="2714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6" name="SMARTInkShape-Group670"/>
          <p:cNvGrpSpPr/>
          <p:nvPr/>
        </p:nvGrpSpPr>
        <p:grpSpPr>
          <a:xfrm>
            <a:off x="5602944" y="1868027"/>
            <a:ext cx="496445" cy="653718"/>
            <a:chOff x="5602944" y="1868027"/>
            <a:chExt cx="496445" cy="653718"/>
          </a:xfrm>
        </p:grpSpPr>
        <p:sp>
          <p:nvSpPr>
            <p:cNvPr id="14" name="SMARTInkShape-3216"/>
            <p:cNvSpPr/>
            <p:nvPr/>
          </p:nvSpPr>
          <p:spPr bwMode="auto">
            <a:xfrm>
              <a:off x="5950744" y="2171700"/>
              <a:ext cx="148645" cy="350045"/>
            </a:xfrm>
            <a:custGeom>
              <a:avLst/>
              <a:gdLst/>
              <a:ahLst/>
              <a:cxnLst/>
              <a:rect l="0" t="0" r="0" b="0"/>
              <a:pathLst>
                <a:path w="148645" h="350045">
                  <a:moveTo>
                    <a:pt x="128587" y="0"/>
                  </a:moveTo>
                  <a:lnTo>
                    <a:pt x="132379" y="0"/>
                  </a:lnTo>
                  <a:lnTo>
                    <a:pt x="136358" y="4233"/>
                  </a:lnTo>
                  <a:lnTo>
                    <a:pt x="145380" y="23678"/>
                  </a:lnTo>
                  <a:lnTo>
                    <a:pt x="148644" y="54905"/>
                  </a:lnTo>
                  <a:lnTo>
                    <a:pt x="147292" y="82875"/>
                  </a:lnTo>
                  <a:lnTo>
                    <a:pt x="142456" y="115415"/>
                  </a:lnTo>
                  <a:lnTo>
                    <a:pt x="137833" y="134093"/>
                  </a:lnTo>
                  <a:lnTo>
                    <a:pt x="132370" y="153689"/>
                  </a:lnTo>
                  <a:lnTo>
                    <a:pt x="124759" y="173897"/>
                  </a:lnTo>
                  <a:lnTo>
                    <a:pt x="115717" y="194513"/>
                  </a:lnTo>
                  <a:lnTo>
                    <a:pt x="105719" y="215400"/>
                  </a:lnTo>
                  <a:lnTo>
                    <a:pt x="94292" y="234881"/>
                  </a:lnTo>
                  <a:lnTo>
                    <a:pt x="81911" y="253425"/>
                  </a:lnTo>
                  <a:lnTo>
                    <a:pt x="55455" y="288052"/>
                  </a:lnTo>
                  <a:lnTo>
                    <a:pt x="27821" y="319317"/>
                  </a:lnTo>
                  <a:lnTo>
                    <a:pt x="0" y="3500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3217"/>
            <p:cNvSpPr/>
            <p:nvPr/>
          </p:nvSpPr>
          <p:spPr bwMode="auto">
            <a:xfrm>
              <a:off x="5602944" y="1868027"/>
              <a:ext cx="208317" cy="338034"/>
            </a:xfrm>
            <a:custGeom>
              <a:avLst/>
              <a:gdLst/>
              <a:ahLst/>
              <a:cxnLst/>
              <a:rect l="0" t="0" r="0" b="0"/>
              <a:pathLst>
                <a:path w="208317" h="338034">
                  <a:moveTo>
                    <a:pt x="176350" y="75073"/>
                  </a:moveTo>
                  <a:lnTo>
                    <a:pt x="165708" y="75073"/>
                  </a:lnTo>
                  <a:lnTo>
                    <a:pt x="164492" y="75867"/>
                  </a:lnTo>
                  <a:lnTo>
                    <a:pt x="163682" y="77190"/>
                  </a:lnTo>
                  <a:lnTo>
                    <a:pt x="162382" y="81224"/>
                  </a:lnTo>
                  <a:lnTo>
                    <a:pt x="168241" y="75979"/>
                  </a:lnTo>
                  <a:lnTo>
                    <a:pt x="168920" y="71549"/>
                  </a:lnTo>
                  <a:lnTo>
                    <a:pt x="169198" y="40589"/>
                  </a:lnTo>
                  <a:lnTo>
                    <a:pt x="167086" y="33818"/>
                  </a:lnTo>
                  <a:lnTo>
                    <a:pt x="150073" y="9107"/>
                  </a:lnTo>
                  <a:lnTo>
                    <a:pt x="138239" y="564"/>
                  </a:lnTo>
                  <a:lnTo>
                    <a:pt x="135067" y="0"/>
                  </a:lnTo>
                  <a:lnTo>
                    <a:pt x="104725" y="5470"/>
                  </a:lnTo>
                  <a:lnTo>
                    <a:pt x="75372" y="21487"/>
                  </a:lnTo>
                  <a:lnTo>
                    <a:pt x="40491" y="48065"/>
                  </a:lnTo>
                  <a:lnTo>
                    <a:pt x="13605" y="75382"/>
                  </a:lnTo>
                  <a:lnTo>
                    <a:pt x="5329" y="89498"/>
                  </a:lnTo>
                  <a:lnTo>
                    <a:pt x="0" y="110833"/>
                  </a:lnTo>
                  <a:lnTo>
                    <a:pt x="2213" y="132235"/>
                  </a:lnTo>
                  <a:lnTo>
                    <a:pt x="7939" y="144399"/>
                  </a:lnTo>
                  <a:lnTo>
                    <a:pt x="16570" y="155097"/>
                  </a:lnTo>
                  <a:lnTo>
                    <a:pt x="35610" y="169251"/>
                  </a:lnTo>
                  <a:lnTo>
                    <a:pt x="61800" y="178825"/>
                  </a:lnTo>
                  <a:lnTo>
                    <a:pt x="93549" y="187482"/>
                  </a:lnTo>
                  <a:lnTo>
                    <a:pt x="124212" y="199749"/>
                  </a:lnTo>
                  <a:lnTo>
                    <a:pt x="157285" y="213438"/>
                  </a:lnTo>
                  <a:lnTo>
                    <a:pt x="185958" y="228341"/>
                  </a:lnTo>
                  <a:lnTo>
                    <a:pt x="199406" y="240824"/>
                  </a:lnTo>
                  <a:lnTo>
                    <a:pt x="206440" y="254309"/>
                  </a:lnTo>
                  <a:lnTo>
                    <a:pt x="208316" y="261239"/>
                  </a:lnTo>
                  <a:lnTo>
                    <a:pt x="206168" y="275288"/>
                  </a:lnTo>
                  <a:lnTo>
                    <a:pt x="203372" y="282369"/>
                  </a:lnTo>
                  <a:lnTo>
                    <a:pt x="191799" y="294469"/>
                  </a:lnTo>
                  <a:lnTo>
                    <a:pt x="158500" y="315172"/>
                  </a:lnTo>
                  <a:lnTo>
                    <a:pt x="126964" y="329746"/>
                  </a:lnTo>
                  <a:lnTo>
                    <a:pt x="96277" y="336534"/>
                  </a:lnTo>
                  <a:lnTo>
                    <a:pt x="64753" y="338033"/>
                  </a:lnTo>
                  <a:lnTo>
                    <a:pt x="55843" y="335348"/>
                  </a:lnTo>
                  <a:lnTo>
                    <a:pt x="53943" y="332727"/>
                  </a:lnTo>
                  <a:lnTo>
                    <a:pt x="53470" y="329393"/>
                  </a:lnTo>
                  <a:lnTo>
                    <a:pt x="54906" y="3179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9" name="SMARTInkShape-Group671"/>
          <p:cNvGrpSpPr/>
          <p:nvPr/>
        </p:nvGrpSpPr>
        <p:grpSpPr>
          <a:xfrm>
            <a:off x="6279356" y="1957475"/>
            <a:ext cx="316505" cy="199685"/>
            <a:chOff x="6279356" y="1957475"/>
            <a:chExt cx="316505" cy="199685"/>
          </a:xfrm>
        </p:grpSpPr>
        <p:sp>
          <p:nvSpPr>
            <p:cNvPr id="17" name="SMARTInkShape-3218"/>
            <p:cNvSpPr/>
            <p:nvPr/>
          </p:nvSpPr>
          <p:spPr bwMode="auto">
            <a:xfrm>
              <a:off x="6279356" y="1957475"/>
              <a:ext cx="171059" cy="199685"/>
            </a:xfrm>
            <a:custGeom>
              <a:avLst/>
              <a:gdLst/>
              <a:ahLst/>
              <a:cxnLst/>
              <a:rect l="0" t="0" r="0" b="0"/>
              <a:pathLst>
                <a:path w="171059" h="199685">
                  <a:moveTo>
                    <a:pt x="0" y="7056"/>
                  </a:moveTo>
                  <a:lnTo>
                    <a:pt x="0" y="0"/>
                  </a:lnTo>
                  <a:lnTo>
                    <a:pt x="0" y="3731"/>
                  </a:lnTo>
                  <a:lnTo>
                    <a:pt x="794" y="4839"/>
                  </a:lnTo>
                  <a:lnTo>
                    <a:pt x="3792" y="6071"/>
                  </a:lnTo>
                  <a:lnTo>
                    <a:pt x="4910" y="7193"/>
                  </a:lnTo>
                  <a:lnTo>
                    <a:pt x="11858" y="25681"/>
                  </a:lnTo>
                  <a:lnTo>
                    <a:pt x="13808" y="52892"/>
                  </a:lnTo>
                  <a:lnTo>
                    <a:pt x="17985" y="84814"/>
                  </a:lnTo>
                  <a:lnTo>
                    <a:pt x="20751" y="118959"/>
                  </a:lnTo>
                  <a:lnTo>
                    <a:pt x="21342" y="152967"/>
                  </a:lnTo>
                  <a:lnTo>
                    <a:pt x="21423" y="175532"/>
                  </a:lnTo>
                  <a:lnTo>
                    <a:pt x="22220" y="175730"/>
                  </a:lnTo>
                  <a:lnTo>
                    <a:pt x="25221" y="173833"/>
                  </a:lnTo>
                  <a:lnTo>
                    <a:pt x="26339" y="172216"/>
                  </a:lnTo>
                  <a:lnTo>
                    <a:pt x="36215" y="141444"/>
                  </a:lnTo>
                  <a:lnTo>
                    <a:pt x="40893" y="118841"/>
                  </a:lnTo>
                  <a:lnTo>
                    <a:pt x="46266" y="86552"/>
                  </a:lnTo>
                  <a:lnTo>
                    <a:pt x="60674" y="53127"/>
                  </a:lnTo>
                  <a:lnTo>
                    <a:pt x="82503" y="19453"/>
                  </a:lnTo>
                  <a:lnTo>
                    <a:pt x="90239" y="6408"/>
                  </a:lnTo>
                  <a:lnTo>
                    <a:pt x="95140" y="2799"/>
                  </a:lnTo>
                  <a:lnTo>
                    <a:pt x="102361" y="768"/>
                  </a:lnTo>
                  <a:lnTo>
                    <a:pt x="113320" y="166"/>
                  </a:lnTo>
                  <a:lnTo>
                    <a:pt x="116822" y="1669"/>
                  </a:lnTo>
                  <a:lnTo>
                    <a:pt x="122829" y="7572"/>
                  </a:lnTo>
                  <a:lnTo>
                    <a:pt x="138026" y="39655"/>
                  </a:lnTo>
                  <a:lnTo>
                    <a:pt x="147620" y="70704"/>
                  </a:lnTo>
                  <a:lnTo>
                    <a:pt x="155043" y="105295"/>
                  </a:lnTo>
                  <a:lnTo>
                    <a:pt x="160536" y="139086"/>
                  </a:lnTo>
                  <a:lnTo>
                    <a:pt x="169464" y="170248"/>
                  </a:lnTo>
                  <a:lnTo>
                    <a:pt x="171058" y="190192"/>
                  </a:lnTo>
                  <a:lnTo>
                    <a:pt x="170395" y="193441"/>
                  </a:lnTo>
                  <a:lnTo>
                    <a:pt x="169159" y="195606"/>
                  </a:lnTo>
                  <a:lnTo>
                    <a:pt x="164590" y="199684"/>
                  </a:lnTo>
                  <a:lnTo>
                    <a:pt x="164307" y="1927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3219"/>
            <p:cNvSpPr/>
            <p:nvPr/>
          </p:nvSpPr>
          <p:spPr bwMode="auto">
            <a:xfrm>
              <a:off x="6501921" y="2066369"/>
              <a:ext cx="93940" cy="72926"/>
            </a:xfrm>
            <a:custGeom>
              <a:avLst/>
              <a:gdLst/>
              <a:ahLst/>
              <a:cxnLst/>
              <a:rect l="0" t="0" r="0" b="0"/>
              <a:pathLst>
                <a:path w="93940" h="72926">
                  <a:moveTo>
                    <a:pt x="27467" y="19606"/>
                  </a:moveTo>
                  <a:lnTo>
                    <a:pt x="21316" y="19606"/>
                  </a:lnTo>
                  <a:lnTo>
                    <a:pt x="10467" y="29549"/>
                  </a:lnTo>
                  <a:lnTo>
                    <a:pt x="8005" y="34079"/>
                  </a:lnTo>
                  <a:lnTo>
                    <a:pt x="6117" y="38739"/>
                  </a:lnTo>
                  <a:lnTo>
                    <a:pt x="2632" y="43455"/>
                  </a:lnTo>
                  <a:lnTo>
                    <a:pt x="554" y="50314"/>
                  </a:lnTo>
                  <a:lnTo>
                    <a:pt x="0" y="54366"/>
                  </a:lnTo>
                  <a:lnTo>
                    <a:pt x="1501" y="60984"/>
                  </a:lnTo>
                  <a:lnTo>
                    <a:pt x="3012" y="63860"/>
                  </a:lnTo>
                  <a:lnTo>
                    <a:pt x="4814" y="65777"/>
                  </a:lnTo>
                  <a:lnTo>
                    <a:pt x="19506" y="72900"/>
                  </a:lnTo>
                  <a:lnTo>
                    <a:pt x="28162" y="72925"/>
                  </a:lnTo>
                  <a:lnTo>
                    <a:pt x="61757" y="67786"/>
                  </a:lnTo>
                  <a:lnTo>
                    <a:pt x="72075" y="63244"/>
                  </a:lnTo>
                  <a:lnTo>
                    <a:pt x="86016" y="51762"/>
                  </a:lnTo>
                  <a:lnTo>
                    <a:pt x="92647" y="42894"/>
                  </a:lnTo>
                  <a:lnTo>
                    <a:pt x="93939" y="38306"/>
                  </a:lnTo>
                  <a:lnTo>
                    <a:pt x="93258" y="28976"/>
                  </a:lnTo>
                  <a:lnTo>
                    <a:pt x="88192" y="19537"/>
                  </a:lnTo>
                  <a:lnTo>
                    <a:pt x="80649" y="10844"/>
                  </a:lnTo>
                  <a:lnTo>
                    <a:pt x="72006" y="4335"/>
                  </a:lnTo>
                  <a:lnTo>
                    <a:pt x="50629" y="0"/>
                  </a:lnTo>
                  <a:lnTo>
                    <a:pt x="31772" y="2508"/>
                  </a:lnTo>
                  <a:lnTo>
                    <a:pt x="16130" y="12070"/>
                  </a:lnTo>
                  <a:lnTo>
                    <a:pt x="10522" y="20490"/>
                  </a:lnTo>
                  <a:lnTo>
                    <a:pt x="7365" y="34155"/>
                  </a:lnTo>
                  <a:lnTo>
                    <a:pt x="6035" y="48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0" name="SMARTInkShape-3220"/>
          <p:cNvSpPr/>
          <p:nvPr/>
        </p:nvSpPr>
        <p:spPr bwMode="auto">
          <a:xfrm>
            <a:off x="6643688" y="2100263"/>
            <a:ext cx="141562" cy="278607"/>
          </a:xfrm>
          <a:custGeom>
            <a:avLst/>
            <a:gdLst/>
            <a:ahLst/>
            <a:cxnLst/>
            <a:rect l="0" t="0" r="0" b="0"/>
            <a:pathLst>
              <a:path w="141562" h="278607">
                <a:moveTo>
                  <a:pt x="121443" y="0"/>
                </a:moveTo>
                <a:lnTo>
                  <a:pt x="125236" y="3792"/>
                </a:lnTo>
                <a:lnTo>
                  <a:pt x="127098" y="7770"/>
                </a:lnTo>
                <a:lnTo>
                  <a:pt x="138443" y="37584"/>
                </a:lnTo>
                <a:lnTo>
                  <a:pt x="141561" y="61495"/>
                </a:lnTo>
                <a:lnTo>
                  <a:pt x="138693" y="96272"/>
                </a:lnTo>
                <a:lnTo>
                  <a:pt x="132814" y="122956"/>
                </a:lnTo>
                <a:lnTo>
                  <a:pt x="123321" y="150691"/>
                </a:lnTo>
                <a:lnTo>
                  <a:pt x="108520" y="178892"/>
                </a:lnTo>
                <a:lnTo>
                  <a:pt x="87124" y="207301"/>
                </a:lnTo>
                <a:lnTo>
                  <a:pt x="60947" y="234215"/>
                </a:lnTo>
                <a:lnTo>
                  <a:pt x="30791" y="256760"/>
                </a:lnTo>
                <a:lnTo>
                  <a:pt x="0" y="27860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7" name="SMARTInkShape-Group673"/>
          <p:cNvGrpSpPr/>
          <p:nvPr/>
        </p:nvGrpSpPr>
        <p:grpSpPr>
          <a:xfrm>
            <a:off x="6948968" y="1671645"/>
            <a:ext cx="853407" cy="700081"/>
            <a:chOff x="6948968" y="1671645"/>
            <a:chExt cx="853407" cy="700081"/>
          </a:xfrm>
        </p:grpSpPr>
        <p:sp>
          <p:nvSpPr>
            <p:cNvPr id="21" name="SMARTInkShape-3221"/>
            <p:cNvSpPr/>
            <p:nvPr/>
          </p:nvSpPr>
          <p:spPr bwMode="auto">
            <a:xfrm>
              <a:off x="6948968" y="1671645"/>
              <a:ext cx="130489" cy="270786"/>
            </a:xfrm>
            <a:custGeom>
              <a:avLst/>
              <a:gdLst/>
              <a:ahLst/>
              <a:cxnLst/>
              <a:rect l="0" t="0" r="0" b="0"/>
              <a:pathLst>
                <a:path w="130489" h="270786">
                  <a:moveTo>
                    <a:pt x="130488" y="7136"/>
                  </a:moveTo>
                  <a:lnTo>
                    <a:pt x="130488" y="287"/>
                  </a:lnTo>
                  <a:lnTo>
                    <a:pt x="116054" y="0"/>
                  </a:lnTo>
                  <a:lnTo>
                    <a:pt x="110050" y="2113"/>
                  </a:lnTo>
                  <a:lnTo>
                    <a:pt x="85136" y="19919"/>
                  </a:lnTo>
                  <a:lnTo>
                    <a:pt x="76393" y="32708"/>
                  </a:lnTo>
                  <a:lnTo>
                    <a:pt x="69569" y="51225"/>
                  </a:lnTo>
                  <a:lnTo>
                    <a:pt x="66861" y="80933"/>
                  </a:lnTo>
                  <a:lnTo>
                    <a:pt x="66326" y="113347"/>
                  </a:lnTo>
                  <a:lnTo>
                    <a:pt x="72717" y="147590"/>
                  </a:lnTo>
                  <a:lnTo>
                    <a:pt x="88444" y="175991"/>
                  </a:lnTo>
                  <a:lnTo>
                    <a:pt x="114156" y="210471"/>
                  </a:lnTo>
                  <a:lnTo>
                    <a:pt x="125322" y="226865"/>
                  </a:lnTo>
                  <a:lnTo>
                    <a:pt x="128957" y="236900"/>
                  </a:lnTo>
                  <a:lnTo>
                    <a:pt x="127692" y="244456"/>
                  </a:lnTo>
                  <a:lnTo>
                    <a:pt x="126243" y="248693"/>
                  </a:lnTo>
                  <a:lnTo>
                    <a:pt x="120399" y="255518"/>
                  </a:lnTo>
                  <a:lnTo>
                    <a:pt x="111717" y="261197"/>
                  </a:lnTo>
                  <a:lnTo>
                    <a:pt x="93441" y="268063"/>
                  </a:lnTo>
                  <a:lnTo>
                    <a:pt x="63816" y="270785"/>
                  </a:lnTo>
                  <a:lnTo>
                    <a:pt x="39031" y="269140"/>
                  </a:lnTo>
                  <a:lnTo>
                    <a:pt x="13116" y="261473"/>
                  </a:lnTo>
                  <a:lnTo>
                    <a:pt x="1432" y="254651"/>
                  </a:lnTo>
                  <a:lnTo>
                    <a:pt x="0" y="251521"/>
                  </a:lnTo>
                  <a:lnTo>
                    <a:pt x="527" y="243810"/>
                  </a:lnTo>
                  <a:lnTo>
                    <a:pt x="2573" y="240325"/>
                  </a:lnTo>
                  <a:lnTo>
                    <a:pt x="9079" y="234336"/>
                  </a:lnTo>
                  <a:lnTo>
                    <a:pt x="38565" y="219461"/>
                  </a:lnTo>
                  <a:lnTo>
                    <a:pt x="70173" y="205799"/>
                  </a:lnTo>
                  <a:lnTo>
                    <a:pt x="104407" y="198662"/>
                  </a:lnTo>
                  <a:lnTo>
                    <a:pt x="114823" y="194589"/>
                  </a:lnTo>
                  <a:lnTo>
                    <a:pt x="117663" y="194017"/>
                  </a:lnTo>
                  <a:lnTo>
                    <a:pt x="118763" y="194430"/>
                  </a:lnTo>
                  <a:lnTo>
                    <a:pt x="118703" y="195499"/>
                  </a:lnTo>
                  <a:lnTo>
                    <a:pt x="116201" y="20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3222"/>
            <p:cNvSpPr/>
            <p:nvPr/>
          </p:nvSpPr>
          <p:spPr bwMode="auto">
            <a:xfrm>
              <a:off x="6973293" y="2079728"/>
              <a:ext cx="191889" cy="149241"/>
            </a:xfrm>
            <a:custGeom>
              <a:avLst/>
              <a:gdLst/>
              <a:ahLst/>
              <a:cxnLst/>
              <a:rect l="0" t="0" r="0" b="0"/>
              <a:pathLst>
                <a:path w="191889" h="149241">
                  <a:moveTo>
                    <a:pt x="6151" y="13391"/>
                  </a:moveTo>
                  <a:lnTo>
                    <a:pt x="6151" y="17183"/>
                  </a:lnTo>
                  <a:lnTo>
                    <a:pt x="4034" y="21162"/>
                  </a:lnTo>
                  <a:lnTo>
                    <a:pt x="1241" y="25576"/>
                  </a:lnTo>
                  <a:lnTo>
                    <a:pt x="0" y="30183"/>
                  </a:lnTo>
                  <a:lnTo>
                    <a:pt x="6341" y="65402"/>
                  </a:lnTo>
                  <a:lnTo>
                    <a:pt x="12580" y="93527"/>
                  </a:lnTo>
                  <a:lnTo>
                    <a:pt x="13267" y="111867"/>
                  </a:lnTo>
                  <a:lnTo>
                    <a:pt x="12482" y="112379"/>
                  </a:lnTo>
                  <a:lnTo>
                    <a:pt x="9493" y="112948"/>
                  </a:lnTo>
                  <a:lnTo>
                    <a:pt x="8379" y="111512"/>
                  </a:lnTo>
                  <a:lnTo>
                    <a:pt x="7141" y="105684"/>
                  </a:lnTo>
                  <a:lnTo>
                    <a:pt x="11936" y="76668"/>
                  </a:lnTo>
                  <a:lnTo>
                    <a:pt x="16818" y="45116"/>
                  </a:lnTo>
                  <a:lnTo>
                    <a:pt x="27732" y="14433"/>
                  </a:lnTo>
                  <a:lnTo>
                    <a:pt x="30063" y="9323"/>
                  </a:lnTo>
                  <a:lnTo>
                    <a:pt x="33205" y="5916"/>
                  </a:lnTo>
                  <a:lnTo>
                    <a:pt x="40928" y="2131"/>
                  </a:lnTo>
                  <a:lnTo>
                    <a:pt x="50410" y="0"/>
                  </a:lnTo>
                  <a:lnTo>
                    <a:pt x="53119" y="2083"/>
                  </a:lnTo>
                  <a:lnTo>
                    <a:pt x="60726" y="16390"/>
                  </a:lnTo>
                  <a:lnTo>
                    <a:pt x="68290" y="42558"/>
                  </a:lnTo>
                  <a:lnTo>
                    <a:pt x="70161" y="77763"/>
                  </a:lnTo>
                  <a:lnTo>
                    <a:pt x="69567" y="98345"/>
                  </a:lnTo>
                  <a:lnTo>
                    <a:pt x="64283" y="121102"/>
                  </a:lnTo>
                  <a:lnTo>
                    <a:pt x="65854" y="126879"/>
                  </a:lnTo>
                  <a:lnTo>
                    <a:pt x="67384" y="129531"/>
                  </a:lnTo>
                  <a:lnTo>
                    <a:pt x="69198" y="129711"/>
                  </a:lnTo>
                  <a:lnTo>
                    <a:pt x="71201" y="128244"/>
                  </a:lnTo>
                  <a:lnTo>
                    <a:pt x="80119" y="114483"/>
                  </a:lnTo>
                  <a:lnTo>
                    <a:pt x="90318" y="85071"/>
                  </a:lnTo>
                  <a:lnTo>
                    <a:pt x="101557" y="58001"/>
                  </a:lnTo>
                  <a:lnTo>
                    <a:pt x="112867" y="22526"/>
                  </a:lnTo>
                  <a:lnTo>
                    <a:pt x="115395" y="14718"/>
                  </a:lnTo>
                  <a:lnTo>
                    <a:pt x="118668" y="9513"/>
                  </a:lnTo>
                  <a:lnTo>
                    <a:pt x="122437" y="6043"/>
                  </a:lnTo>
                  <a:lnTo>
                    <a:pt x="133210" y="1160"/>
                  </a:lnTo>
                  <a:lnTo>
                    <a:pt x="136101" y="474"/>
                  </a:lnTo>
                  <a:lnTo>
                    <a:pt x="138822" y="2398"/>
                  </a:lnTo>
                  <a:lnTo>
                    <a:pt x="143962" y="10887"/>
                  </a:lnTo>
                  <a:lnTo>
                    <a:pt x="147525" y="29053"/>
                  </a:lnTo>
                  <a:lnTo>
                    <a:pt x="148730" y="62228"/>
                  </a:lnTo>
                  <a:lnTo>
                    <a:pt x="146851" y="97239"/>
                  </a:lnTo>
                  <a:lnTo>
                    <a:pt x="144884" y="112569"/>
                  </a:lnTo>
                  <a:lnTo>
                    <a:pt x="148240" y="133793"/>
                  </a:lnTo>
                  <a:lnTo>
                    <a:pt x="152116" y="145220"/>
                  </a:lnTo>
                  <a:lnTo>
                    <a:pt x="154261" y="148108"/>
                  </a:lnTo>
                  <a:lnTo>
                    <a:pt x="156485" y="149240"/>
                  </a:lnTo>
                  <a:lnTo>
                    <a:pt x="158762" y="149200"/>
                  </a:lnTo>
                  <a:lnTo>
                    <a:pt x="161072" y="147587"/>
                  </a:lnTo>
                  <a:lnTo>
                    <a:pt x="165757" y="141560"/>
                  </a:lnTo>
                  <a:lnTo>
                    <a:pt x="179725" y="110291"/>
                  </a:lnTo>
                  <a:lnTo>
                    <a:pt x="191888" y="848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3223"/>
            <p:cNvSpPr/>
            <p:nvPr/>
          </p:nvSpPr>
          <p:spPr bwMode="auto">
            <a:xfrm>
              <a:off x="7165563" y="2081586"/>
              <a:ext cx="60071" cy="117156"/>
            </a:xfrm>
            <a:custGeom>
              <a:avLst/>
              <a:gdLst/>
              <a:ahLst/>
              <a:cxnLst/>
              <a:rect l="0" t="0" r="0" b="0"/>
              <a:pathLst>
                <a:path w="60071" h="117156">
                  <a:moveTo>
                    <a:pt x="13906" y="40108"/>
                  </a:moveTo>
                  <a:lnTo>
                    <a:pt x="10113" y="40108"/>
                  </a:lnTo>
                  <a:lnTo>
                    <a:pt x="6135" y="42224"/>
                  </a:lnTo>
                  <a:lnTo>
                    <a:pt x="3963" y="43900"/>
                  </a:lnTo>
                  <a:lnTo>
                    <a:pt x="1549" y="49995"/>
                  </a:lnTo>
                  <a:lnTo>
                    <a:pt x="0" y="66844"/>
                  </a:lnTo>
                  <a:lnTo>
                    <a:pt x="3523" y="80750"/>
                  </a:lnTo>
                  <a:lnTo>
                    <a:pt x="14107" y="102306"/>
                  </a:lnTo>
                  <a:lnTo>
                    <a:pt x="19551" y="108233"/>
                  </a:lnTo>
                  <a:lnTo>
                    <a:pt x="27262" y="113513"/>
                  </a:lnTo>
                  <a:lnTo>
                    <a:pt x="40530" y="117155"/>
                  </a:lnTo>
                  <a:lnTo>
                    <a:pt x="47699" y="115891"/>
                  </a:lnTo>
                  <a:lnTo>
                    <a:pt x="50722" y="114442"/>
                  </a:lnTo>
                  <a:lnTo>
                    <a:pt x="52737" y="112683"/>
                  </a:lnTo>
                  <a:lnTo>
                    <a:pt x="60030" y="98064"/>
                  </a:lnTo>
                  <a:lnTo>
                    <a:pt x="60070" y="87297"/>
                  </a:lnTo>
                  <a:lnTo>
                    <a:pt x="51500" y="54024"/>
                  </a:lnTo>
                  <a:lnTo>
                    <a:pt x="40033" y="22420"/>
                  </a:lnTo>
                  <a:lnTo>
                    <a:pt x="17297" y="187"/>
                  </a:lnTo>
                  <a:lnTo>
                    <a:pt x="16167" y="0"/>
                  </a:lnTo>
                  <a:lnTo>
                    <a:pt x="15413" y="669"/>
                  </a:lnTo>
                  <a:lnTo>
                    <a:pt x="14910" y="1909"/>
                  </a:lnTo>
                  <a:lnTo>
                    <a:pt x="14203" y="11239"/>
                  </a:lnTo>
                  <a:lnTo>
                    <a:pt x="21050" y="329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3224"/>
            <p:cNvSpPr/>
            <p:nvPr/>
          </p:nvSpPr>
          <p:spPr bwMode="auto">
            <a:xfrm>
              <a:off x="7279481" y="2054857"/>
              <a:ext cx="106834" cy="143467"/>
            </a:xfrm>
            <a:custGeom>
              <a:avLst/>
              <a:gdLst/>
              <a:ahLst/>
              <a:cxnLst/>
              <a:rect l="0" t="0" r="0" b="0"/>
              <a:pathLst>
                <a:path w="106834" h="143467">
                  <a:moveTo>
                    <a:pt x="0" y="2543"/>
                  </a:moveTo>
                  <a:lnTo>
                    <a:pt x="794" y="34654"/>
                  </a:lnTo>
                  <a:lnTo>
                    <a:pt x="6151" y="67302"/>
                  </a:lnTo>
                  <a:lnTo>
                    <a:pt x="14434" y="88406"/>
                  </a:lnTo>
                  <a:lnTo>
                    <a:pt x="33935" y="121888"/>
                  </a:lnTo>
                  <a:lnTo>
                    <a:pt x="40483" y="131785"/>
                  </a:lnTo>
                  <a:lnTo>
                    <a:pt x="48684" y="138830"/>
                  </a:lnTo>
                  <a:lnTo>
                    <a:pt x="57621" y="142490"/>
                  </a:lnTo>
                  <a:lnTo>
                    <a:pt x="62227" y="143466"/>
                  </a:lnTo>
                  <a:lnTo>
                    <a:pt x="66091" y="142529"/>
                  </a:lnTo>
                  <a:lnTo>
                    <a:pt x="72500" y="137255"/>
                  </a:lnTo>
                  <a:lnTo>
                    <a:pt x="87991" y="101839"/>
                  </a:lnTo>
                  <a:lnTo>
                    <a:pt x="92699" y="68136"/>
                  </a:lnTo>
                  <a:lnTo>
                    <a:pt x="98333" y="33021"/>
                  </a:lnTo>
                  <a:lnTo>
                    <a:pt x="100060" y="19264"/>
                  </a:lnTo>
                  <a:lnTo>
                    <a:pt x="106429" y="0"/>
                  </a:lnTo>
                  <a:lnTo>
                    <a:pt x="106671" y="54"/>
                  </a:lnTo>
                  <a:lnTo>
                    <a:pt x="106833" y="883"/>
                  </a:lnTo>
                  <a:lnTo>
                    <a:pt x="104896" y="3922"/>
                  </a:lnTo>
                  <a:lnTo>
                    <a:pt x="102183" y="7918"/>
                  </a:lnTo>
                  <a:lnTo>
                    <a:pt x="100013" y="168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3225"/>
            <p:cNvSpPr/>
            <p:nvPr/>
          </p:nvSpPr>
          <p:spPr bwMode="auto">
            <a:xfrm>
              <a:off x="7380487" y="2083675"/>
              <a:ext cx="120452" cy="108905"/>
            </a:xfrm>
            <a:custGeom>
              <a:avLst/>
              <a:gdLst/>
              <a:ahLst/>
              <a:cxnLst/>
              <a:rect l="0" t="0" r="0" b="0"/>
              <a:pathLst>
                <a:path w="120452" h="108905">
                  <a:moveTo>
                    <a:pt x="6151" y="45163"/>
                  </a:moveTo>
                  <a:lnTo>
                    <a:pt x="2358" y="45163"/>
                  </a:lnTo>
                  <a:lnTo>
                    <a:pt x="1241" y="45956"/>
                  </a:lnTo>
                  <a:lnTo>
                    <a:pt x="496" y="47279"/>
                  </a:lnTo>
                  <a:lnTo>
                    <a:pt x="0" y="48955"/>
                  </a:lnTo>
                  <a:lnTo>
                    <a:pt x="462" y="50866"/>
                  </a:lnTo>
                  <a:lnTo>
                    <a:pt x="4906" y="57347"/>
                  </a:lnTo>
                  <a:lnTo>
                    <a:pt x="9037" y="61955"/>
                  </a:lnTo>
                  <a:lnTo>
                    <a:pt x="13519" y="64532"/>
                  </a:lnTo>
                  <a:lnTo>
                    <a:pt x="18157" y="66471"/>
                  </a:lnTo>
                  <a:lnTo>
                    <a:pt x="22863" y="69979"/>
                  </a:lnTo>
                  <a:lnTo>
                    <a:pt x="31835" y="69950"/>
                  </a:lnTo>
                  <a:lnTo>
                    <a:pt x="42172" y="67292"/>
                  </a:lnTo>
                  <a:lnTo>
                    <a:pt x="66231" y="53746"/>
                  </a:lnTo>
                  <a:lnTo>
                    <a:pt x="92717" y="33111"/>
                  </a:lnTo>
                  <a:lnTo>
                    <a:pt x="96218" y="24990"/>
                  </a:lnTo>
                  <a:lnTo>
                    <a:pt x="98189" y="11492"/>
                  </a:lnTo>
                  <a:lnTo>
                    <a:pt x="96533" y="4269"/>
                  </a:lnTo>
                  <a:lnTo>
                    <a:pt x="94981" y="1231"/>
                  </a:lnTo>
                  <a:lnTo>
                    <a:pt x="92358" y="0"/>
                  </a:lnTo>
                  <a:lnTo>
                    <a:pt x="85211" y="749"/>
                  </a:lnTo>
                  <a:lnTo>
                    <a:pt x="72261" y="5633"/>
                  </a:lnTo>
                  <a:lnTo>
                    <a:pt x="58371" y="19692"/>
                  </a:lnTo>
                  <a:lnTo>
                    <a:pt x="42475" y="52715"/>
                  </a:lnTo>
                  <a:lnTo>
                    <a:pt x="36256" y="77169"/>
                  </a:lnTo>
                  <a:lnTo>
                    <a:pt x="39639" y="87434"/>
                  </a:lnTo>
                  <a:lnTo>
                    <a:pt x="46434" y="96493"/>
                  </a:lnTo>
                  <a:lnTo>
                    <a:pt x="54746" y="103166"/>
                  </a:lnTo>
                  <a:lnTo>
                    <a:pt x="65848" y="106660"/>
                  </a:lnTo>
                  <a:lnTo>
                    <a:pt x="92379" y="108904"/>
                  </a:lnTo>
                  <a:lnTo>
                    <a:pt x="104270" y="104977"/>
                  </a:lnTo>
                  <a:lnTo>
                    <a:pt x="120451" y="95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3226"/>
            <p:cNvSpPr/>
            <p:nvPr/>
          </p:nvSpPr>
          <p:spPr bwMode="auto">
            <a:xfrm>
              <a:off x="7708106" y="2178844"/>
              <a:ext cx="94269" cy="192882"/>
            </a:xfrm>
            <a:custGeom>
              <a:avLst/>
              <a:gdLst/>
              <a:ahLst/>
              <a:cxnLst/>
              <a:rect l="0" t="0" r="0" b="0"/>
              <a:pathLst>
                <a:path w="94269" h="192882">
                  <a:moveTo>
                    <a:pt x="57150" y="0"/>
                  </a:moveTo>
                  <a:lnTo>
                    <a:pt x="60943" y="0"/>
                  </a:lnTo>
                  <a:lnTo>
                    <a:pt x="64921" y="2116"/>
                  </a:lnTo>
                  <a:lnTo>
                    <a:pt x="69335" y="4909"/>
                  </a:lnTo>
                  <a:lnTo>
                    <a:pt x="73943" y="6151"/>
                  </a:lnTo>
                  <a:lnTo>
                    <a:pt x="84792" y="14434"/>
                  </a:lnTo>
                  <a:lnTo>
                    <a:pt x="94268" y="34527"/>
                  </a:lnTo>
                  <a:lnTo>
                    <a:pt x="93226" y="53710"/>
                  </a:lnTo>
                  <a:lnTo>
                    <a:pt x="83715" y="86822"/>
                  </a:lnTo>
                  <a:lnTo>
                    <a:pt x="73719" y="110819"/>
                  </a:lnTo>
                  <a:lnTo>
                    <a:pt x="58693" y="137359"/>
                  </a:lnTo>
                  <a:lnTo>
                    <a:pt x="24800" y="171491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1" name="SMARTInkShape-Group674"/>
          <p:cNvGrpSpPr/>
          <p:nvPr/>
        </p:nvGrpSpPr>
        <p:grpSpPr>
          <a:xfrm>
            <a:off x="8051153" y="1593056"/>
            <a:ext cx="501886" cy="821533"/>
            <a:chOff x="8051153" y="1593056"/>
            <a:chExt cx="501886" cy="821533"/>
          </a:xfrm>
        </p:grpSpPr>
        <p:sp>
          <p:nvSpPr>
            <p:cNvPr id="28" name="SMARTInkShape-3227"/>
            <p:cNvSpPr/>
            <p:nvPr/>
          </p:nvSpPr>
          <p:spPr bwMode="auto">
            <a:xfrm>
              <a:off x="8051153" y="1800225"/>
              <a:ext cx="228454" cy="383875"/>
            </a:xfrm>
            <a:custGeom>
              <a:avLst/>
              <a:gdLst/>
              <a:ahLst/>
              <a:cxnLst/>
              <a:rect l="0" t="0" r="0" b="0"/>
              <a:pathLst>
                <a:path w="228454" h="383875">
                  <a:moveTo>
                    <a:pt x="21285" y="64294"/>
                  </a:moveTo>
                  <a:lnTo>
                    <a:pt x="14149" y="64294"/>
                  </a:lnTo>
                  <a:lnTo>
                    <a:pt x="17935" y="64294"/>
                  </a:lnTo>
                  <a:lnTo>
                    <a:pt x="19051" y="63500"/>
                  </a:lnTo>
                  <a:lnTo>
                    <a:pt x="19796" y="62177"/>
                  </a:lnTo>
                  <a:lnTo>
                    <a:pt x="20990" y="54351"/>
                  </a:lnTo>
                  <a:lnTo>
                    <a:pt x="21277" y="43270"/>
                  </a:lnTo>
                  <a:lnTo>
                    <a:pt x="21285" y="77194"/>
                  </a:lnTo>
                  <a:lnTo>
                    <a:pt x="21285" y="103394"/>
                  </a:lnTo>
                  <a:lnTo>
                    <a:pt x="21285" y="138850"/>
                  </a:lnTo>
                  <a:lnTo>
                    <a:pt x="21285" y="167809"/>
                  </a:lnTo>
                  <a:lnTo>
                    <a:pt x="21285" y="198407"/>
                  </a:lnTo>
                  <a:lnTo>
                    <a:pt x="21285" y="227881"/>
                  </a:lnTo>
                  <a:lnTo>
                    <a:pt x="21285" y="254739"/>
                  </a:lnTo>
                  <a:lnTo>
                    <a:pt x="21285" y="279905"/>
                  </a:lnTo>
                  <a:lnTo>
                    <a:pt x="21285" y="314798"/>
                  </a:lnTo>
                  <a:lnTo>
                    <a:pt x="21285" y="346609"/>
                  </a:lnTo>
                  <a:lnTo>
                    <a:pt x="22078" y="358042"/>
                  </a:lnTo>
                  <a:lnTo>
                    <a:pt x="28134" y="383874"/>
                  </a:lnTo>
                  <a:lnTo>
                    <a:pt x="29026" y="383710"/>
                  </a:lnTo>
                  <a:lnTo>
                    <a:pt x="32133" y="381410"/>
                  </a:lnTo>
                  <a:lnTo>
                    <a:pt x="32486" y="378099"/>
                  </a:lnTo>
                  <a:lnTo>
                    <a:pt x="25328" y="345242"/>
                  </a:lnTo>
                  <a:lnTo>
                    <a:pt x="18690" y="314578"/>
                  </a:lnTo>
                  <a:lnTo>
                    <a:pt x="14046" y="289831"/>
                  </a:lnTo>
                  <a:lnTo>
                    <a:pt x="10130" y="262164"/>
                  </a:lnTo>
                  <a:lnTo>
                    <a:pt x="8390" y="231347"/>
                  </a:lnTo>
                  <a:lnTo>
                    <a:pt x="5499" y="199129"/>
                  </a:lnTo>
                  <a:lnTo>
                    <a:pt x="2362" y="167083"/>
                  </a:lnTo>
                  <a:lnTo>
                    <a:pt x="968" y="136965"/>
                  </a:lnTo>
                  <a:lnTo>
                    <a:pt x="349" y="109821"/>
                  </a:lnTo>
                  <a:lnTo>
                    <a:pt x="0" y="74344"/>
                  </a:lnTo>
                  <a:lnTo>
                    <a:pt x="2014" y="45840"/>
                  </a:lnTo>
                  <a:lnTo>
                    <a:pt x="6370" y="31486"/>
                  </a:lnTo>
                  <a:lnTo>
                    <a:pt x="13597" y="22461"/>
                  </a:lnTo>
                  <a:lnTo>
                    <a:pt x="26592" y="12917"/>
                  </a:lnTo>
                  <a:lnTo>
                    <a:pt x="44289" y="8854"/>
                  </a:lnTo>
                  <a:lnTo>
                    <a:pt x="77304" y="13185"/>
                  </a:lnTo>
                  <a:lnTo>
                    <a:pt x="104999" y="17841"/>
                  </a:lnTo>
                  <a:lnTo>
                    <a:pt x="134107" y="15693"/>
                  </a:lnTo>
                  <a:lnTo>
                    <a:pt x="165926" y="13910"/>
                  </a:lnTo>
                  <a:lnTo>
                    <a:pt x="196699" y="6599"/>
                  </a:lnTo>
                  <a:lnTo>
                    <a:pt x="213224" y="1955"/>
                  </a:lnTo>
                  <a:lnTo>
                    <a:pt x="22845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3228"/>
            <p:cNvSpPr/>
            <p:nvPr/>
          </p:nvSpPr>
          <p:spPr bwMode="auto">
            <a:xfrm>
              <a:off x="8086725" y="1921669"/>
              <a:ext cx="235745" cy="28576"/>
            </a:xfrm>
            <a:custGeom>
              <a:avLst/>
              <a:gdLst/>
              <a:ahLst/>
              <a:cxnLst/>
              <a:rect l="0" t="0" r="0" b="0"/>
              <a:pathLst>
                <a:path w="235745" h="28576">
                  <a:moveTo>
                    <a:pt x="0" y="28575"/>
                  </a:moveTo>
                  <a:lnTo>
                    <a:pt x="13773" y="27781"/>
                  </a:lnTo>
                  <a:lnTo>
                    <a:pt x="47528" y="22424"/>
                  </a:lnTo>
                  <a:lnTo>
                    <a:pt x="78287" y="17933"/>
                  </a:lnTo>
                  <a:lnTo>
                    <a:pt x="112537" y="11575"/>
                  </a:lnTo>
                  <a:lnTo>
                    <a:pt x="147821" y="4664"/>
                  </a:lnTo>
                  <a:lnTo>
                    <a:pt x="179618" y="5174"/>
                  </a:lnTo>
                  <a:lnTo>
                    <a:pt x="212310" y="6754"/>
                  </a:lnTo>
                  <a:lnTo>
                    <a:pt x="228095" y="6235"/>
                  </a:lnTo>
                  <a:lnTo>
                    <a:pt x="230645" y="4950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3229"/>
            <p:cNvSpPr/>
            <p:nvPr/>
          </p:nvSpPr>
          <p:spPr bwMode="auto">
            <a:xfrm>
              <a:off x="8436769" y="1593056"/>
              <a:ext cx="116270" cy="821533"/>
            </a:xfrm>
            <a:custGeom>
              <a:avLst/>
              <a:gdLst/>
              <a:ahLst/>
              <a:cxnLst/>
              <a:rect l="0" t="0" r="0" b="0"/>
              <a:pathLst>
                <a:path w="116270" h="821533">
                  <a:moveTo>
                    <a:pt x="0" y="0"/>
                  </a:moveTo>
                  <a:lnTo>
                    <a:pt x="0" y="3793"/>
                  </a:lnTo>
                  <a:lnTo>
                    <a:pt x="2117" y="7771"/>
                  </a:lnTo>
                  <a:lnTo>
                    <a:pt x="7291" y="12979"/>
                  </a:lnTo>
                  <a:lnTo>
                    <a:pt x="36679" y="37585"/>
                  </a:lnTo>
                  <a:lnTo>
                    <a:pt x="57435" y="65288"/>
                  </a:lnTo>
                  <a:lnTo>
                    <a:pt x="73681" y="93575"/>
                  </a:lnTo>
                  <a:lnTo>
                    <a:pt x="82458" y="110009"/>
                  </a:lnTo>
                  <a:lnTo>
                    <a:pt x="89897" y="129695"/>
                  </a:lnTo>
                  <a:lnTo>
                    <a:pt x="96443" y="151551"/>
                  </a:lnTo>
                  <a:lnTo>
                    <a:pt x="102396" y="174853"/>
                  </a:lnTo>
                  <a:lnTo>
                    <a:pt x="107158" y="201500"/>
                  </a:lnTo>
                  <a:lnTo>
                    <a:pt x="111126" y="230377"/>
                  </a:lnTo>
                  <a:lnTo>
                    <a:pt x="114565" y="260741"/>
                  </a:lnTo>
                  <a:lnTo>
                    <a:pt x="116064" y="293684"/>
                  </a:lnTo>
                  <a:lnTo>
                    <a:pt x="116269" y="328346"/>
                  </a:lnTo>
                  <a:lnTo>
                    <a:pt x="115613" y="364153"/>
                  </a:lnTo>
                  <a:lnTo>
                    <a:pt x="114381" y="399931"/>
                  </a:lnTo>
                  <a:lnTo>
                    <a:pt x="112767" y="435690"/>
                  </a:lnTo>
                  <a:lnTo>
                    <a:pt x="110897" y="471435"/>
                  </a:lnTo>
                  <a:lnTo>
                    <a:pt x="107268" y="507171"/>
                  </a:lnTo>
                  <a:lnTo>
                    <a:pt x="102469" y="542902"/>
                  </a:lnTo>
                  <a:lnTo>
                    <a:pt x="96888" y="578628"/>
                  </a:lnTo>
                  <a:lnTo>
                    <a:pt x="89991" y="611177"/>
                  </a:lnTo>
                  <a:lnTo>
                    <a:pt x="82220" y="641608"/>
                  </a:lnTo>
                  <a:lnTo>
                    <a:pt x="73863" y="670626"/>
                  </a:lnTo>
                  <a:lnTo>
                    <a:pt x="65117" y="697115"/>
                  </a:lnTo>
                  <a:lnTo>
                    <a:pt x="56111" y="721919"/>
                  </a:lnTo>
                  <a:lnTo>
                    <a:pt x="46933" y="745598"/>
                  </a:lnTo>
                  <a:lnTo>
                    <a:pt x="28267" y="780375"/>
                  </a:lnTo>
                  <a:lnTo>
                    <a:pt x="0" y="8215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6" name="SMARTInkShape-Group675"/>
          <p:cNvGrpSpPr/>
          <p:nvPr/>
        </p:nvGrpSpPr>
        <p:grpSpPr>
          <a:xfrm>
            <a:off x="2800350" y="2964656"/>
            <a:ext cx="706465" cy="450249"/>
            <a:chOff x="2800350" y="2964656"/>
            <a:chExt cx="706465" cy="450249"/>
          </a:xfrm>
        </p:grpSpPr>
        <p:sp>
          <p:nvSpPr>
            <p:cNvPr id="32" name="SMARTInkShape-3230"/>
            <p:cNvSpPr/>
            <p:nvPr/>
          </p:nvSpPr>
          <p:spPr bwMode="auto">
            <a:xfrm>
              <a:off x="2823094" y="2964656"/>
              <a:ext cx="184426" cy="64267"/>
            </a:xfrm>
            <a:custGeom>
              <a:avLst/>
              <a:gdLst/>
              <a:ahLst/>
              <a:cxnLst/>
              <a:rect l="0" t="0" r="0" b="0"/>
              <a:pathLst>
                <a:path w="184426" h="64267">
                  <a:moveTo>
                    <a:pt x="20119" y="50007"/>
                  </a:moveTo>
                  <a:lnTo>
                    <a:pt x="20119" y="56157"/>
                  </a:lnTo>
                  <a:lnTo>
                    <a:pt x="13968" y="63214"/>
                  </a:lnTo>
                  <a:lnTo>
                    <a:pt x="9477" y="63974"/>
                  </a:lnTo>
                  <a:lnTo>
                    <a:pt x="0" y="64266"/>
                  </a:lnTo>
                  <a:lnTo>
                    <a:pt x="356" y="63482"/>
                  </a:lnTo>
                  <a:lnTo>
                    <a:pt x="2869" y="60493"/>
                  </a:lnTo>
                  <a:lnTo>
                    <a:pt x="8748" y="58636"/>
                  </a:lnTo>
                  <a:lnTo>
                    <a:pt x="20983" y="55474"/>
                  </a:lnTo>
                  <a:lnTo>
                    <a:pt x="51336" y="44230"/>
                  </a:lnTo>
                  <a:lnTo>
                    <a:pt x="80256" y="32332"/>
                  </a:lnTo>
                  <a:lnTo>
                    <a:pt x="114283" y="16206"/>
                  </a:lnTo>
                  <a:lnTo>
                    <a:pt x="147551" y="5141"/>
                  </a:lnTo>
                  <a:lnTo>
                    <a:pt x="1844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" name="SMARTInkShape-3231"/>
            <p:cNvSpPr/>
            <p:nvPr/>
          </p:nvSpPr>
          <p:spPr bwMode="auto">
            <a:xfrm>
              <a:off x="2800350" y="3014663"/>
              <a:ext cx="228601" cy="100013"/>
            </a:xfrm>
            <a:custGeom>
              <a:avLst/>
              <a:gdLst/>
              <a:ahLst/>
              <a:cxnLst/>
              <a:rect l="0" t="0" r="0" b="0"/>
              <a:pathLst>
                <a:path w="228601" h="100013">
                  <a:moveTo>
                    <a:pt x="0" y="100012"/>
                  </a:moveTo>
                  <a:lnTo>
                    <a:pt x="3792" y="96220"/>
                  </a:lnTo>
                  <a:lnTo>
                    <a:pt x="9887" y="94358"/>
                  </a:lnTo>
                  <a:lnTo>
                    <a:pt x="38608" y="87361"/>
                  </a:lnTo>
                  <a:lnTo>
                    <a:pt x="68942" y="79948"/>
                  </a:lnTo>
                  <a:lnTo>
                    <a:pt x="103065" y="68050"/>
                  </a:lnTo>
                  <a:lnTo>
                    <a:pt x="137518" y="54470"/>
                  </a:lnTo>
                  <a:lnTo>
                    <a:pt x="168187" y="40392"/>
                  </a:lnTo>
                  <a:lnTo>
                    <a:pt x="202761" y="21413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3232"/>
            <p:cNvSpPr/>
            <p:nvPr/>
          </p:nvSpPr>
          <p:spPr bwMode="auto">
            <a:xfrm>
              <a:off x="3307556" y="3096272"/>
              <a:ext cx="18387" cy="277643"/>
            </a:xfrm>
            <a:custGeom>
              <a:avLst/>
              <a:gdLst/>
              <a:ahLst/>
              <a:cxnLst/>
              <a:rect l="0" t="0" r="0" b="0"/>
              <a:pathLst>
                <a:path w="18387" h="277643">
                  <a:moveTo>
                    <a:pt x="0" y="4116"/>
                  </a:moveTo>
                  <a:lnTo>
                    <a:pt x="3792" y="4116"/>
                  </a:lnTo>
                  <a:lnTo>
                    <a:pt x="4910" y="3322"/>
                  </a:lnTo>
                  <a:lnTo>
                    <a:pt x="5655" y="1999"/>
                  </a:lnTo>
                  <a:lnTo>
                    <a:pt x="6151" y="323"/>
                  </a:lnTo>
                  <a:lnTo>
                    <a:pt x="6482" y="0"/>
                  </a:lnTo>
                  <a:lnTo>
                    <a:pt x="6703" y="578"/>
                  </a:lnTo>
                  <a:lnTo>
                    <a:pt x="7127" y="29156"/>
                  </a:lnTo>
                  <a:lnTo>
                    <a:pt x="7139" y="58984"/>
                  </a:lnTo>
                  <a:lnTo>
                    <a:pt x="7142" y="93750"/>
                  </a:lnTo>
                  <a:lnTo>
                    <a:pt x="7143" y="120153"/>
                  </a:lnTo>
                  <a:lnTo>
                    <a:pt x="7144" y="145646"/>
                  </a:lnTo>
                  <a:lnTo>
                    <a:pt x="7938" y="170206"/>
                  </a:lnTo>
                  <a:lnTo>
                    <a:pt x="12053" y="204757"/>
                  </a:lnTo>
                  <a:lnTo>
                    <a:pt x="13846" y="238570"/>
                  </a:lnTo>
                  <a:lnTo>
                    <a:pt x="15023" y="268911"/>
                  </a:lnTo>
                  <a:lnTo>
                    <a:pt x="18386" y="277483"/>
                  </a:lnTo>
                  <a:lnTo>
                    <a:pt x="17814" y="277642"/>
                  </a:lnTo>
                  <a:lnTo>
                    <a:pt x="16638" y="276954"/>
                  </a:lnTo>
                  <a:lnTo>
                    <a:pt x="9516" y="241485"/>
                  </a:lnTo>
                  <a:lnTo>
                    <a:pt x="7144" y="2327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3233"/>
            <p:cNvSpPr/>
            <p:nvPr/>
          </p:nvSpPr>
          <p:spPr bwMode="auto">
            <a:xfrm>
              <a:off x="3207544" y="3093277"/>
              <a:ext cx="299271" cy="321628"/>
            </a:xfrm>
            <a:custGeom>
              <a:avLst/>
              <a:gdLst/>
              <a:ahLst/>
              <a:cxnLst/>
              <a:rect l="0" t="0" r="0" b="0"/>
              <a:pathLst>
                <a:path w="299271" h="321628">
                  <a:moveTo>
                    <a:pt x="0" y="14254"/>
                  </a:moveTo>
                  <a:lnTo>
                    <a:pt x="0" y="1254"/>
                  </a:lnTo>
                  <a:lnTo>
                    <a:pt x="794" y="825"/>
                  </a:lnTo>
                  <a:lnTo>
                    <a:pt x="28170" y="0"/>
                  </a:lnTo>
                  <a:lnTo>
                    <a:pt x="53679" y="3769"/>
                  </a:lnTo>
                  <a:lnTo>
                    <a:pt x="88930" y="9913"/>
                  </a:lnTo>
                  <a:lnTo>
                    <a:pt x="115724" y="16558"/>
                  </a:lnTo>
                  <a:lnTo>
                    <a:pt x="144301" y="24803"/>
                  </a:lnTo>
                  <a:lnTo>
                    <a:pt x="175523" y="33759"/>
                  </a:lnTo>
                  <a:lnTo>
                    <a:pt x="205804" y="45148"/>
                  </a:lnTo>
                  <a:lnTo>
                    <a:pt x="233549" y="58941"/>
                  </a:lnTo>
                  <a:lnTo>
                    <a:pt x="266226" y="85350"/>
                  </a:lnTo>
                  <a:lnTo>
                    <a:pt x="289755" y="117958"/>
                  </a:lnTo>
                  <a:lnTo>
                    <a:pt x="298907" y="141043"/>
                  </a:lnTo>
                  <a:lnTo>
                    <a:pt x="299270" y="166648"/>
                  </a:lnTo>
                  <a:lnTo>
                    <a:pt x="292552" y="193110"/>
                  </a:lnTo>
                  <a:lnTo>
                    <a:pt x="278984" y="218100"/>
                  </a:lnTo>
                  <a:lnTo>
                    <a:pt x="245910" y="250689"/>
                  </a:lnTo>
                  <a:lnTo>
                    <a:pt x="219624" y="270678"/>
                  </a:lnTo>
                  <a:lnTo>
                    <a:pt x="192067" y="289352"/>
                  </a:lnTo>
                  <a:lnTo>
                    <a:pt x="163944" y="305588"/>
                  </a:lnTo>
                  <a:lnTo>
                    <a:pt x="137687" y="316509"/>
                  </a:lnTo>
                  <a:lnTo>
                    <a:pt x="115169" y="321627"/>
                  </a:lnTo>
                  <a:lnTo>
                    <a:pt x="85725" y="3142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8" name="SMARTInkShape-Group676"/>
          <p:cNvGrpSpPr/>
          <p:nvPr/>
        </p:nvGrpSpPr>
        <p:grpSpPr>
          <a:xfrm>
            <a:off x="4772139" y="2936081"/>
            <a:ext cx="2048284" cy="429894"/>
            <a:chOff x="4772139" y="2936081"/>
            <a:chExt cx="2048284" cy="429894"/>
          </a:xfrm>
        </p:grpSpPr>
        <p:sp>
          <p:nvSpPr>
            <p:cNvPr id="37" name="SMARTInkShape-3234"/>
            <p:cNvSpPr/>
            <p:nvPr/>
          </p:nvSpPr>
          <p:spPr bwMode="auto">
            <a:xfrm>
              <a:off x="6722269" y="2936081"/>
              <a:ext cx="98154" cy="407195"/>
            </a:xfrm>
            <a:custGeom>
              <a:avLst/>
              <a:gdLst/>
              <a:ahLst/>
              <a:cxnLst/>
              <a:rect l="0" t="0" r="0" b="0"/>
              <a:pathLst>
                <a:path w="98154" h="407195">
                  <a:moveTo>
                    <a:pt x="0" y="0"/>
                  </a:moveTo>
                  <a:lnTo>
                    <a:pt x="3793" y="0"/>
                  </a:lnTo>
                  <a:lnTo>
                    <a:pt x="7771" y="2117"/>
                  </a:lnTo>
                  <a:lnTo>
                    <a:pt x="37624" y="31333"/>
                  </a:lnTo>
                  <a:lnTo>
                    <a:pt x="56920" y="57086"/>
                  </a:lnTo>
                  <a:lnTo>
                    <a:pt x="73045" y="91086"/>
                  </a:lnTo>
                  <a:lnTo>
                    <a:pt x="83000" y="120122"/>
                  </a:lnTo>
                  <a:lnTo>
                    <a:pt x="90599" y="153665"/>
                  </a:lnTo>
                  <a:lnTo>
                    <a:pt x="93737" y="171500"/>
                  </a:lnTo>
                  <a:lnTo>
                    <a:pt x="95829" y="189739"/>
                  </a:lnTo>
                  <a:lnTo>
                    <a:pt x="97223" y="208249"/>
                  </a:lnTo>
                  <a:lnTo>
                    <a:pt x="98153" y="226939"/>
                  </a:lnTo>
                  <a:lnTo>
                    <a:pt x="97069" y="262522"/>
                  </a:lnTo>
                  <a:lnTo>
                    <a:pt x="93148" y="296064"/>
                  </a:lnTo>
                  <a:lnTo>
                    <a:pt x="86113" y="326847"/>
                  </a:lnTo>
                  <a:lnTo>
                    <a:pt x="77695" y="354286"/>
                  </a:lnTo>
                  <a:lnTo>
                    <a:pt x="64031" y="385697"/>
                  </a:lnTo>
                  <a:lnTo>
                    <a:pt x="50006" y="4071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3235"/>
            <p:cNvSpPr/>
            <p:nvPr/>
          </p:nvSpPr>
          <p:spPr bwMode="auto">
            <a:xfrm>
              <a:off x="6408971" y="3052766"/>
              <a:ext cx="191855" cy="231810"/>
            </a:xfrm>
            <a:custGeom>
              <a:avLst/>
              <a:gdLst/>
              <a:ahLst/>
              <a:cxnLst/>
              <a:rect l="0" t="0" r="0" b="0"/>
              <a:pathLst>
                <a:path w="191855" h="231810">
                  <a:moveTo>
                    <a:pt x="34692" y="26190"/>
                  </a:moveTo>
                  <a:lnTo>
                    <a:pt x="38484" y="33775"/>
                  </a:lnTo>
                  <a:lnTo>
                    <a:pt x="38229" y="41732"/>
                  </a:lnTo>
                  <a:lnTo>
                    <a:pt x="34364" y="70952"/>
                  </a:lnTo>
                  <a:lnTo>
                    <a:pt x="27012" y="105617"/>
                  </a:lnTo>
                  <a:lnTo>
                    <a:pt x="22362" y="133597"/>
                  </a:lnTo>
                  <a:lnTo>
                    <a:pt x="18868" y="161996"/>
                  </a:lnTo>
                  <a:lnTo>
                    <a:pt x="10576" y="196244"/>
                  </a:lnTo>
                  <a:lnTo>
                    <a:pt x="6508" y="220494"/>
                  </a:lnTo>
                  <a:lnTo>
                    <a:pt x="5584" y="221607"/>
                  </a:lnTo>
                  <a:lnTo>
                    <a:pt x="4174" y="221556"/>
                  </a:lnTo>
                  <a:lnTo>
                    <a:pt x="2440" y="220728"/>
                  </a:lnTo>
                  <a:lnTo>
                    <a:pt x="1284" y="219382"/>
                  </a:lnTo>
                  <a:lnTo>
                    <a:pt x="0" y="215770"/>
                  </a:lnTo>
                  <a:lnTo>
                    <a:pt x="4762" y="184888"/>
                  </a:lnTo>
                  <a:lnTo>
                    <a:pt x="5715" y="155232"/>
                  </a:lnTo>
                  <a:lnTo>
                    <a:pt x="8115" y="122104"/>
                  </a:lnTo>
                  <a:lnTo>
                    <a:pt x="10973" y="97394"/>
                  </a:lnTo>
                  <a:lnTo>
                    <a:pt x="13377" y="65632"/>
                  </a:lnTo>
                  <a:lnTo>
                    <a:pt x="17969" y="36906"/>
                  </a:lnTo>
                  <a:lnTo>
                    <a:pt x="22040" y="9698"/>
                  </a:lnTo>
                  <a:lnTo>
                    <a:pt x="26459" y="2"/>
                  </a:lnTo>
                  <a:lnTo>
                    <a:pt x="26822" y="0"/>
                  </a:lnTo>
                  <a:lnTo>
                    <a:pt x="33670" y="34356"/>
                  </a:lnTo>
                  <a:lnTo>
                    <a:pt x="38181" y="62653"/>
                  </a:lnTo>
                  <a:lnTo>
                    <a:pt x="44545" y="92380"/>
                  </a:lnTo>
                  <a:lnTo>
                    <a:pt x="51458" y="121297"/>
                  </a:lnTo>
                  <a:lnTo>
                    <a:pt x="62325" y="149973"/>
                  </a:lnTo>
                  <a:lnTo>
                    <a:pt x="85129" y="181610"/>
                  </a:lnTo>
                  <a:lnTo>
                    <a:pt x="114428" y="209004"/>
                  </a:lnTo>
                  <a:lnTo>
                    <a:pt x="146293" y="228131"/>
                  </a:lnTo>
                  <a:lnTo>
                    <a:pt x="160803" y="231809"/>
                  </a:lnTo>
                  <a:lnTo>
                    <a:pt x="168264" y="230554"/>
                  </a:lnTo>
                  <a:lnTo>
                    <a:pt x="171365" y="229107"/>
                  </a:lnTo>
                  <a:lnTo>
                    <a:pt x="176927" y="223267"/>
                  </a:lnTo>
                  <a:lnTo>
                    <a:pt x="186965" y="206583"/>
                  </a:lnTo>
                  <a:lnTo>
                    <a:pt x="190405" y="185120"/>
                  </a:lnTo>
                  <a:lnTo>
                    <a:pt x="185865" y="149424"/>
                  </a:lnTo>
                  <a:lnTo>
                    <a:pt x="180378" y="120471"/>
                  </a:lnTo>
                  <a:lnTo>
                    <a:pt x="177606" y="87904"/>
                  </a:lnTo>
                  <a:lnTo>
                    <a:pt x="172904" y="58587"/>
                  </a:lnTo>
                  <a:lnTo>
                    <a:pt x="170750" y="23342"/>
                  </a:lnTo>
                  <a:lnTo>
                    <a:pt x="170519" y="11500"/>
                  </a:lnTo>
                  <a:lnTo>
                    <a:pt x="172582" y="5638"/>
                  </a:lnTo>
                  <a:lnTo>
                    <a:pt x="174243" y="2964"/>
                  </a:lnTo>
                  <a:lnTo>
                    <a:pt x="175351" y="1975"/>
                  </a:lnTo>
                  <a:lnTo>
                    <a:pt x="176090" y="2109"/>
                  </a:lnTo>
                  <a:lnTo>
                    <a:pt x="179245" y="6091"/>
                  </a:lnTo>
                  <a:lnTo>
                    <a:pt x="181067" y="8028"/>
                  </a:lnTo>
                  <a:lnTo>
                    <a:pt x="183091" y="12297"/>
                  </a:lnTo>
                  <a:lnTo>
                    <a:pt x="183630" y="14547"/>
                  </a:lnTo>
                  <a:lnTo>
                    <a:pt x="191854" y="261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3236"/>
            <p:cNvSpPr/>
            <p:nvPr/>
          </p:nvSpPr>
          <p:spPr bwMode="auto">
            <a:xfrm>
              <a:off x="6302949" y="2978944"/>
              <a:ext cx="90708" cy="364332"/>
            </a:xfrm>
            <a:custGeom>
              <a:avLst/>
              <a:gdLst/>
              <a:ahLst/>
              <a:cxnLst/>
              <a:rect l="0" t="0" r="0" b="0"/>
              <a:pathLst>
                <a:path w="90708" h="364332">
                  <a:moveTo>
                    <a:pt x="47845" y="0"/>
                  </a:moveTo>
                  <a:lnTo>
                    <a:pt x="47845" y="13735"/>
                  </a:lnTo>
                  <a:lnTo>
                    <a:pt x="43611" y="22244"/>
                  </a:lnTo>
                  <a:lnTo>
                    <a:pt x="27959" y="48226"/>
                  </a:lnTo>
                  <a:lnTo>
                    <a:pt x="18052" y="74702"/>
                  </a:lnTo>
                  <a:lnTo>
                    <a:pt x="12643" y="99611"/>
                  </a:lnTo>
                  <a:lnTo>
                    <a:pt x="7593" y="129203"/>
                  </a:lnTo>
                  <a:lnTo>
                    <a:pt x="2703" y="160875"/>
                  </a:lnTo>
                  <a:lnTo>
                    <a:pt x="0" y="193473"/>
                  </a:lnTo>
                  <a:lnTo>
                    <a:pt x="386" y="225688"/>
                  </a:lnTo>
                  <a:lnTo>
                    <a:pt x="5850" y="255881"/>
                  </a:lnTo>
                  <a:lnTo>
                    <a:pt x="11453" y="280941"/>
                  </a:lnTo>
                  <a:lnTo>
                    <a:pt x="18178" y="302663"/>
                  </a:lnTo>
                  <a:lnTo>
                    <a:pt x="35350" y="331154"/>
                  </a:lnTo>
                  <a:lnTo>
                    <a:pt x="48642" y="344559"/>
                  </a:lnTo>
                  <a:lnTo>
                    <a:pt x="90707" y="3643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3237"/>
            <p:cNvSpPr/>
            <p:nvPr/>
          </p:nvSpPr>
          <p:spPr bwMode="auto">
            <a:xfrm>
              <a:off x="5257808" y="3094237"/>
              <a:ext cx="14281" cy="190194"/>
            </a:xfrm>
            <a:custGeom>
              <a:avLst/>
              <a:gdLst/>
              <a:ahLst/>
              <a:cxnLst/>
              <a:rect l="0" t="0" r="0" b="0"/>
              <a:pathLst>
                <a:path w="14281" h="190194">
                  <a:moveTo>
                    <a:pt x="7136" y="6151"/>
                  </a:moveTo>
                  <a:lnTo>
                    <a:pt x="7136" y="0"/>
                  </a:lnTo>
                  <a:lnTo>
                    <a:pt x="7136" y="29561"/>
                  </a:lnTo>
                  <a:lnTo>
                    <a:pt x="2226" y="62251"/>
                  </a:lnTo>
                  <a:lnTo>
                    <a:pt x="654" y="89889"/>
                  </a:lnTo>
                  <a:lnTo>
                    <a:pt x="188" y="118186"/>
                  </a:lnTo>
                  <a:lnTo>
                    <a:pt x="50" y="145885"/>
                  </a:lnTo>
                  <a:lnTo>
                    <a:pt x="0" y="176746"/>
                  </a:lnTo>
                  <a:lnTo>
                    <a:pt x="2112" y="183306"/>
                  </a:lnTo>
                  <a:lnTo>
                    <a:pt x="6144" y="190193"/>
                  </a:lnTo>
                  <a:lnTo>
                    <a:pt x="7268" y="189964"/>
                  </a:lnTo>
                  <a:lnTo>
                    <a:pt x="10634" y="187594"/>
                  </a:lnTo>
                  <a:lnTo>
                    <a:pt x="12659" y="181777"/>
                  </a:lnTo>
                  <a:lnTo>
                    <a:pt x="14280" y="170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3238"/>
            <p:cNvSpPr/>
            <p:nvPr/>
          </p:nvSpPr>
          <p:spPr bwMode="auto">
            <a:xfrm>
              <a:off x="5068208" y="2964656"/>
              <a:ext cx="125299" cy="400051"/>
            </a:xfrm>
            <a:custGeom>
              <a:avLst/>
              <a:gdLst/>
              <a:ahLst/>
              <a:cxnLst/>
              <a:rect l="0" t="0" r="0" b="0"/>
              <a:pathLst>
                <a:path w="125299" h="400051">
                  <a:moveTo>
                    <a:pt x="103867" y="0"/>
                  </a:moveTo>
                  <a:lnTo>
                    <a:pt x="103867" y="3793"/>
                  </a:lnTo>
                  <a:lnTo>
                    <a:pt x="99634" y="7771"/>
                  </a:lnTo>
                  <a:lnTo>
                    <a:pt x="92461" y="13773"/>
                  </a:lnTo>
                  <a:lnTo>
                    <a:pt x="70282" y="43736"/>
                  </a:lnTo>
                  <a:lnTo>
                    <a:pt x="48584" y="75930"/>
                  </a:lnTo>
                  <a:lnTo>
                    <a:pt x="33259" y="106243"/>
                  </a:lnTo>
                  <a:lnTo>
                    <a:pt x="19305" y="140088"/>
                  </a:lnTo>
                  <a:lnTo>
                    <a:pt x="7811" y="173651"/>
                  </a:lnTo>
                  <a:lnTo>
                    <a:pt x="1644" y="209205"/>
                  </a:lnTo>
                  <a:lnTo>
                    <a:pt x="0" y="227576"/>
                  </a:lnTo>
                  <a:lnTo>
                    <a:pt x="289" y="262806"/>
                  </a:lnTo>
                  <a:lnTo>
                    <a:pt x="5445" y="296190"/>
                  </a:lnTo>
                  <a:lnTo>
                    <a:pt x="18320" y="326903"/>
                  </a:lnTo>
                  <a:lnTo>
                    <a:pt x="34625" y="352194"/>
                  </a:lnTo>
                  <a:lnTo>
                    <a:pt x="61655" y="380050"/>
                  </a:lnTo>
                  <a:lnTo>
                    <a:pt x="81137" y="391161"/>
                  </a:lnTo>
                  <a:lnTo>
                    <a:pt x="125298" y="400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" name="SMARTInkShape-3239"/>
            <p:cNvSpPr/>
            <p:nvPr/>
          </p:nvSpPr>
          <p:spPr bwMode="auto">
            <a:xfrm>
              <a:off x="4772139" y="3086100"/>
              <a:ext cx="199912" cy="264320"/>
            </a:xfrm>
            <a:custGeom>
              <a:avLst/>
              <a:gdLst/>
              <a:ahLst/>
              <a:cxnLst/>
              <a:rect l="0" t="0" r="0" b="0"/>
              <a:pathLst>
                <a:path w="199912" h="264320">
                  <a:moveTo>
                    <a:pt x="14174" y="0"/>
                  </a:moveTo>
                  <a:lnTo>
                    <a:pt x="21023" y="0"/>
                  </a:lnTo>
                  <a:lnTo>
                    <a:pt x="21309" y="16793"/>
                  </a:lnTo>
                  <a:lnTo>
                    <a:pt x="15662" y="46250"/>
                  </a:lnTo>
                  <a:lnTo>
                    <a:pt x="14468" y="77839"/>
                  </a:lnTo>
                  <a:lnTo>
                    <a:pt x="10468" y="107378"/>
                  </a:lnTo>
                  <a:lnTo>
                    <a:pt x="4256" y="137472"/>
                  </a:lnTo>
                  <a:lnTo>
                    <a:pt x="750" y="170383"/>
                  </a:lnTo>
                  <a:lnTo>
                    <a:pt x="57" y="199814"/>
                  </a:lnTo>
                  <a:lnTo>
                    <a:pt x="0" y="207028"/>
                  </a:lnTo>
                  <a:lnTo>
                    <a:pt x="4170" y="219277"/>
                  </a:lnTo>
                  <a:lnTo>
                    <a:pt x="7505" y="224766"/>
                  </a:lnTo>
                  <a:lnTo>
                    <a:pt x="11315" y="228425"/>
                  </a:lnTo>
                  <a:lnTo>
                    <a:pt x="37267" y="238572"/>
                  </a:lnTo>
                  <a:lnTo>
                    <a:pt x="70211" y="242829"/>
                  </a:lnTo>
                  <a:lnTo>
                    <a:pt x="97893" y="248338"/>
                  </a:lnTo>
                  <a:lnTo>
                    <a:pt x="126204" y="254204"/>
                  </a:lnTo>
                  <a:lnTo>
                    <a:pt x="153907" y="257088"/>
                  </a:lnTo>
                  <a:lnTo>
                    <a:pt x="188561" y="263210"/>
                  </a:lnTo>
                  <a:lnTo>
                    <a:pt x="199911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3240"/>
            <p:cNvSpPr/>
            <p:nvPr/>
          </p:nvSpPr>
          <p:spPr bwMode="auto">
            <a:xfrm>
              <a:off x="5222081" y="3043238"/>
              <a:ext cx="180470" cy="244927"/>
            </a:xfrm>
            <a:custGeom>
              <a:avLst/>
              <a:gdLst/>
              <a:ahLst/>
              <a:cxnLst/>
              <a:rect l="0" t="0" r="0" b="0"/>
              <a:pathLst>
                <a:path w="180470" h="244927">
                  <a:moveTo>
                    <a:pt x="0" y="0"/>
                  </a:moveTo>
                  <a:lnTo>
                    <a:pt x="13773" y="793"/>
                  </a:lnTo>
                  <a:lnTo>
                    <a:pt x="43736" y="9942"/>
                  </a:lnTo>
                  <a:lnTo>
                    <a:pt x="77313" y="24836"/>
                  </a:lnTo>
                  <a:lnTo>
                    <a:pt x="105105" y="38403"/>
                  </a:lnTo>
                  <a:lnTo>
                    <a:pt x="132654" y="54064"/>
                  </a:lnTo>
                  <a:lnTo>
                    <a:pt x="155457" y="78108"/>
                  </a:lnTo>
                  <a:lnTo>
                    <a:pt x="171827" y="106134"/>
                  </a:lnTo>
                  <a:lnTo>
                    <a:pt x="180469" y="138427"/>
                  </a:lnTo>
                  <a:lnTo>
                    <a:pt x="177915" y="168456"/>
                  </a:lnTo>
                  <a:lnTo>
                    <a:pt x="166663" y="196668"/>
                  </a:lnTo>
                  <a:lnTo>
                    <a:pt x="148600" y="219667"/>
                  </a:lnTo>
                  <a:lnTo>
                    <a:pt x="117906" y="243308"/>
                  </a:lnTo>
                  <a:lnTo>
                    <a:pt x="113529" y="244755"/>
                  </a:lnTo>
                  <a:lnTo>
                    <a:pt x="109818" y="244926"/>
                  </a:lnTo>
                  <a:lnTo>
                    <a:pt x="106549" y="244247"/>
                  </a:lnTo>
                  <a:lnTo>
                    <a:pt x="104370" y="242206"/>
                  </a:lnTo>
                  <a:lnTo>
                    <a:pt x="100013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3241"/>
            <p:cNvSpPr/>
            <p:nvPr/>
          </p:nvSpPr>
          <p:spPr bwMode="auto">
            <a:xfrm>
              <a:off x="5415955" y="2978944"/>
              <a:ext cx="145338" cy="387031"/>
            </a:xfrm>
            <a:custGeom>
              <a:avLst/>
              <a:gdLst/>
              <a:ahLst/>
              <a:cxnLst/>
              <a:rect l="0" t="0" r="0" b="0"/>
              <a:pathLst>
                <a:path w="145338" h="387031">
                  <a:moveTo>
                    <a:pt x="6151" y="0"/>
                  </a:moveTo>
                  <a:lnTo>
                    <a:pt x="2359" y="0"/>
                  </a:lnTo>
                  <a:lnTo>
                    <a:pt x="1241" y="794"/>
                  </a:lnTo>
                  <a:lnTo>
                    <a:pt x="497" y="2116"/>
                  </a:lnTo>
                  <a:lnTo>
                    <a:pt x="0" y="3792"/>
                  </a:lnTo>
                  <a:lnTo>
                    <a:pt x="463" y="5703"/>
                  </a:lnTo>
                  <a:lnTo>
                    <a:pt x="19619" y="37584"/>
                  </a:lnTo>
                  <a:lnTo>
                    <a:pt x="43913" y="71159"/>
                  </a:lnTo>
                  <a:lnTo>
                    <a:pt x="69375" y="104516"/>
                  </a:lnTo>
                  <a:lnTo>
                    <a:pt x="87696" y="130589"/>
                  </a:lnTo>
                  <a:lnTo>
                    <a:pt x="104306" y="160169"/>
                  </a:lnTo>
                  <a:lnTo>
                    <a:pt x="119626" y="191042"/>
                  </a:lnTo>
                  <a:lnTo>
                    <a:pt x="134372" y="220639"/>
                  </a:lnTo>
                  <a:lnTo>
                    <a:pt x="142513" y="249668"/>
                  </a:lnTo>
                  <a:lnTo>
                    <a:pt x="145337" y="277651"/>
                  </a:lnTo>
                  <a:lnTo>
                    <a:pt x="143947" y="303317"/>
                  </a:lnTo>
                  <a:lnTo>
                    <a:pt x="136450" y="327953"/>
                  </a:lnTo>
                  <a:lnTo>
                    <a:pt x="118841" y="359903"/>
                  </a:lnTo>
                  <a:lnTo>
                    <a:pt x="104655" y="375063"/>
                  </a:lnTo>
                  <a:lnTo>
                    <a:pt x="87766" y="384447"/>
                  </a:lnTo>
                  <a:lnTo>
                    <a:pt x="71793" y="387030"/>
                  </a:lnTo>
                  <a:lnTo>
                    <a:pt x="49014" y="385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3242"/>
            <p:cNvSpPr/>
            <p:nvPr/>
          </p:nvSpPr>
          <p:spPr bwMode="auto">
            <a:xfrm>
              <a:off x="5679281" y="3164681"/>
              <a:ext cx="114301" cy="1"/>
            </a:xfrm>
            <a:custGeom>
              <a:avLst/>
              <a:gdLst/>
              <a:ahLst/>
              <a:cxnLst/>
              <a:rect l="0" t="0" r="0" b="0"/>
              <a:pathLst>
                <a:path w="114301" h="1">
                  <a:moveTo>
                    <a:pt x="0" y="0"/>
                  </a:moveTo>
                  <a:lnTo>
                    <a:pt x="32887" y="0"/>
                  </a:lnTo>
                  <a:lnTo>
                    <a:pt x="68400" y="0"/>
                  </a:lnTo>
                  <a:lnTo>
                    <a:pt x="99746" y="0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3243"/>
            <p:cNvSpPr/>
            <p:nvPr/>
          </p:nvSpPr>
          <p:spPr bwMode="auto">
            <a:xfrm>
              <a:off x="5686425" y="3215678"/>
              <a:ext cx="114301" cy="13298"/>
            </a:xfrm>
            <a:custGeom>
              <a:avLst/>
              <a:gdLst/>
              <a:ahLst/>
              <a:cxnLst/>
              <a:rect l="0" t="0" r="0" b="0"/>
              <a:pathLst>
                <a:path w="114301" h="13298">
                  <a:moveTo>
                    <a:pt x="0" y="6153"/>
                  </a:moveTo>
                  <a:lnTo>
                    <a:pt x="30073" y="5360"/>
                  </a:lnTo>
                  <a:lnTo>
                    <a:pt x="64491" y="2"/>
                  </a:lnTo>
                  <a:lnTo>
                    <a:pt x="91320" y="0"/>
                  </a:lnTo>
                  <a:lnTo>
                    <a:pt x="99588" y="2889"/>
                  </a:lnTo>
                  <a:lnTo>
                    <a:pt x="114300" y="132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3244"/>
            <p:cNvSpPr/>
            <p:nvPr/>
          </p:nvSpPr>
          <p:spPr bwMode="auto">
            <a:xfrm>
              <a:off x="6022483" y="3060635"/>
              <a:ext cx="164006" cy="244000"/>
            </a:xfrm>
            <a:custGeom>
              <a:avLst/>
              <a:gdLst/>
              <a:ahLst/>
              <a:cxnLst/>
              <a:rect l="0" t="0" r="0" b="0"/>
              <a:pathLst>
                <a:path w="164006" h="244000">
                  <a:moveTo>
                    <a:pt x="6842" y="39753"/>
                  </a:moveTo>
                  <a:lnTo>
                    <a:pt x="6842" y="8785"/>
                  </a:lnTo>
                  <a:lnTo>
                    <a:pt x="7636" y="7202"/>
                  </a:lnTo>
                  <a:lnTo>
                    <a:pt x="8959" y="6146"/>
                  </a:lnTo>
                  <a:lnTo>
                    <a:pt x="12993" y="4451"/>
                  </a:lnTo>
                  <a:lnTo>
                    <a:pt x="13545" y="2102"/>
                  </a:lnTo>
                  <a:lnTo>
                    <a:pt x="13790" y="0"/>
                  </a:lnTo>
                  <a:lnTo>
                    <a:pt x="13960" y="3346"/>
                  </a:lnTo>
                  <a:lnTo>
                    <a:pt x="9071" y="16098"/>
                  </a:lnTo>
                  <a:lnTo>
                    <a:pt x="7136" y="47544"/>
                  </a:lnTo>
                  <a:lnTo>
                    <a:pt x="3136" y="76104"/>
                  </a:lnTo>
                  <a:lnTo>
                    <a:pt x="1227" y="100359"/>
                  </a:lnTo>
                  <a:lnTo>
                    <a:pt x="377" y="126220"/>
                  </a:lnTo>
                  <a:lnTo>
                    <a:pt x="0" y="150943"/>
                  </a:lnTo>
                  <a:lnTo>
                    <a:pt x="3580" y="183382"/>
                  </a:lnTo>
                  <a:lnTo>
                    <a:pt x="13460" y="209309"/>
                  </a:lnTo>
                  <a:lnTo>
                    <a:pt x="26188" y="222532"/>
                  </a:lnTo>
                  <a:lnTo>
                    <a:pt x="51203" y="236784"/>
                  </a:lnTo>
                  <a:lnTo>
                    <a:pt x="78724" y="243918"/>
                  </a:lnTo>
                  <a:lnTo>
                    <a:pt x="97527" y="243999"/>
                  </a:lnTo>
                  <a:lnTo>
                    <a:pt x="125169" y="235119"/>
                  </a:lnTo>
                  <a:lnTo>
                    <a:pt x="147206" y="222434"/>
                  </a:lnTo>
                  <a:lnTo>
                    <a:pt x="164005" y="2040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3" name="SMARTInkShape-Group677"/>
          <p:cNvGrpSpPr/>
          <p:nvPr/>
        </p:nvGrpSpPr>
        <p:grpSpPr>
          <a:xfrm>
            <a:off x="6200775" y="3336131"/>
            <a:ext cx="221457" cy="120941"/>
            <a:chOff x="6200775" y="3336131"/>
            <a:chExt cx="221457" cy="120941"/>
          </a:xfrm>
        </p:grpSpPr>
        <p:sp>
          <p:nvSpPr>
            <p:cNvPr id="49" name="SMARTInkShape-3245"/>
            <p:cNvSpPr/>
            <p:nvPr/>
          </p:nvSpPr>
          <p:spPr bwMode="auto">
            <a:xfrm>
              <a:off x="6200775" y="3357563"/>
              <a:ext cx="50007" cy="92869"/>
            </a:xfrm>
            <a:custGeom>
              <a:avLst/>
              <a:gdLst/>
              <a:ahLst/>
              <a:cxnLst/>
              <a:rect l="0" t="0" r="0" b="0"/>
              <a:pathLst>
                <a:path w="50007" h="92869">
                  <a:moveTo>
                    <a:pt x="0" y="0"/>
                  </a:moveTo>
                  <a:lnTo>
                    <a:pt x="6151" y="0"/>
                  </a:lnTo>
                  <a:lnTo>
                    <a:pt x="6482" y="793"/>
                  </a:lnTo>
                  <a:lnTo>
                    <a:pt x="6850" y="3792"/>
                  </a:lnTo>
                  <a:lnTo>
                    <a:pt x="7741" y="4909"/>
                  </a:lnTo>
                  <a:lnTo>
                    <a:pt x="10849" y="6150"/>
                  </a:lnTo>
                  <a:lnTo>
                    <a:pt x="11995" y="8069"/>
                  </a:lnTo>
                  <a:lnTo>
                    <a:pt x="13835" y="22554"/>
                  </a:lnTo>
                  <a:lnTo>
                    <a:pt x="13434" y="45391"/>
                  </a:lnTo>
                  <a:lnTo>
                    <a:pt x="7436" y="73406"/>
                  </a:lnTo>
                  <a:lnTo>
                    <a:pt x="8132" y="75131"/>
                  </a:lnTo>
                  <a:lnTo>
                    <a:pt x="9390" y="76281"/>
                  </a:lnTo>
                  <a:lnTo>
                    <a:pt x="13320" y="78127"/>
                  </a:lnTo>
                  <a:lnTo>
                    <a:pt x="13643" y="77484"/>
                  </a:lnTo>
                  <a:lnTo>
                    <a:pt x="16366" y="61973"/>
                  </a:lnTo>
                  <a:lnTo>
                    <a:pt x="22047" y="51435"/>
                  </a:lnTo>
                  <a:lnTo>
                    <a:pt x="34344" y="37213"/>
                  </a:lnTo>
                  <a:lnTo>
                    <a:pt x="37224" y="36383"/>
                  </a:lnTo>
                  <a:lnTo>
                    <a:pt x="39103" y="36161"/>
                  </a:lnTo>
                  <a:lnTo>
                    <a:pt x="43308" y="38032"/>
                  </a:lnTo>
                  <a:lnTo>
                    <a:pt x="45541" y="39642"/>
                  </a:lnTo>
                  <a:lnTo>
                    <a:pt x="48022" y="43548"/>
                  </a:lnTo>
                  <a:lnTo>
                    <a:pt x="49419" y="52325"/>
                  </a:lnTo>
                  <a:lnTo>
                    <a:pt x="49890" y="65722"/>
                  </a:lnTo>
                  <a:lnTo>
                    <a:pt x="49135" y="67627"/>
                  </a:lnTo>
                  <a:lnTo>
                    <a:pt x="47838" y="68897"/>
                  </a:lnTo>
                  <a:lnTo>
                    <a:pt x="46180" y="69743"/>
                  </a:lnTo>
                  <a:lnTo>
                    <a:pt x="45074" y="71895"/>
                  </a:lnTo>
                  <a:lnTo>
                    <a:pt x="43845" y="78520"/>
                  </a:lnTo>
                  <a:lnTo>
                    <a:pt x="45416" y="84639"/>
                  </a:lnTo>
                  <a:lnTo>
                    <a:pt x="50006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" name="SMARTInkShape-3246"/>
            <p:cNvSpPr/>
            <p:nvPr/>
          </p:nvSpPr>
          <p:spPr bwMode="auto">
            <a:xfrm>
              <a:off x="6293644" y="3336131"/>
              <a:ext cx="25531" cy="112767"/>
            </a:xfrm>
            <a:custGeom>
              <a:avLst/>
              <a:gdLst/>
              <a:ahLst/>
              <a:cxnLst/>
              <a:rect l="0" t="0" r="0" b="0"/>
              <a:pathLst>
                <a:path w="25531" h="112767">
                  <a:moveTo>
                    <a:pt x="21431" y="0"/>
                  </a:moveTo>
                  <a:lnTo>
                    <a:pt x="21431" y="6850"/>
                  </a:lnTo>
                  <a:lnTo>
                    <a:pt x="16521" y="12789"/>
                  </a:lnTo>
                  <a:lnTo>
                    <a:pt x="15280" y="17061"/>
                  </a:lnTo>
                  <a:lnTo>
                    <a:pt x="14581" y="27721"/>
                  </a:lnTo>
                  <a:lnTo>
                    <a:pt x="16535" y="34281"/>
                  </a:lnTo>
                  <a:lnTo>
                    <a:pt x="19255" y="40636"/>
                  </a:lnTo>
                  <a:lnTo>
                    <a:pt x="21346" y="76299"/>
                  </a:lnTo>
                  <a:lnTo>
                    <a:pt x="25530" y="94476"/>
                  </a:lnTo>
                  <a:lnTo>
                    <a:pt x="22127" y="109122"/>
                  </a:lnTo>
                  <a:lnTo>
                    <a:pt x="20308" y="110848"/>
                  </a:lnTo>
                  <a:lnTo>
                    <a:pt x="14052" y="112766"/>
                  </a:lnTo>
                  <a:lnTo>
                    <a:pt x="10956" y="112484"/>
                  </a:lnTo>
                  <a:lnTo>
                    <a:pt x="0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" name="SMARTInkShape-3247"/>
            <p:cNvSpPr/>
            <p:nvPr/>
          </p:nvSpPr>
          <p:spPr bwMode="auto">
            <a:xfrm>
              <a:off x="6265069" y="3393281"/>
              <a:ext cx="71438" cy="21433"/>
            </a:xfrm>
            <a:custGeom>
              <a:avLst/>
              <a:gdLst/>
              <a:ahLst/>
              <a:cxnLst/>
              <a:rect l="0" t="0" r="0" b="0"/>
              <a:pathLst>
                <a:path w="71438" h="21433">
                  <a:moveTo>
                    <a:pt x="0" y="0"/>
                  </a:moveTo>
                  <a:lnTo>
                    <a:pt x="12184" y="11391"/>
                  </a:lnTo>
                  <a:lnTo>
                    <a:pt x="16793" y="13001"/>
                  </a:lnTo>
                  <a:lnTo>
                    <a:pt x="52340" y="14266"/>
                  </a:lnTo>
                  <a:lnTo>
                    <a:pt x="58452" y="14278"/>
                  </a:lnTo>
                  <a:lnTo>
                    <a:pt x="60399" y="15075"/>
                  </a:lnTo>
                  <a:lnTo>
                    <a:pt x="61697" y="16400"/>
                  </a:lnTo>
                  <a:lnTo>
                    <a:pt x="62563" y="18077"/>
                  </a:lnTo>
                  <a:lnTo>
                    <a:pt x="63933" y="19195"/>
                  </a:lnTo>
                  <a:lnTo>
                    <a:pt x="71437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" name="SMARTInkShape-3248"/>
            <p:cNvSpPr/>
            <p:nvPr/>
          </p:nvSpPr>
          <p:spPr bwMode="auto">
            <a:xfrm>
              <a:off x="6365118" y="3400425"/>
              <a:ext cx="57114" cy="56647"/>
            </a:xfrm>
            <a:custGeom>
              <a:avLst/>
              <a:gdLst/>
              <a:ahLst/>
              <a:cxnLst/>
              <a:rect l="0" t="0" r="0" b="0"/>
              <a:pathLst>
                <a:path w="57114" h="56647">
                  <a:moveTo>
                    <a:pt x="28538" y="0"/>
                  </a:moveTo>
                  <a:lnTo>
                    <a:pt x="24746" y="0"/>
                  </a:lnTo>
                  <a:lnTo>
                    <a:pt x="20767" y="2117"/>
                  </a:lnTo>
                  <a:lnTo>
                    <a:pt x="11745" y="9943"/>
                  </a:lnTo>
                  <a:lnTo>
                    <a:pt x="4689" y="20585"/>
                  </a:lnTo>
                  <a:lnTo>
                    <a:pt x="1363" y="30000"/>
                  </a:lnTo>
                  <a:lnTo>
                    <a:pt x="0" y="49269"/>
                  </a:lnTo>
                  <a:lnTo>
                    <a:pt x="2096" y="49679"/>
                  </a:lnTo>
                  <a:lnTo>
                    <a:pt x="3767" y="49788"/>
                  </a:lnTo>
                  <a:lnTo>
                    <a:pt x="7739" y="47792"/>
                  </a:lnTo>
                  <a:lnTo>
                    <a:pt x="23813" y="33208"/>
                  </a:lnTo>
                  <a:lnTo>
                    <a:pt x="26438" y="28518"/>
                  </a:lnTo>
                  <a:lnTo>
                    <a:pt x="28399" y="23787"/>
                  </a:lnTo>
                  <a:lnTo>
                    <a:pt x="34566" y="15695"/>
                  </a:lnTo>
                  <a:lnTo>
                    <a:pt x="34938" y="16020"/>
                  </a:lnTo>
                  <a:lnTo>
                    <a:pt x="35584" y="24354"/>
                  </a:lnTo>
                  <a:lnTo>
                    <a:pt x="35653" y="31117"/>
                  </a:lnTo>
                  <a:lnTo>
                    <a:pt x="41830" y="51408"/>
                  </a:lnTo>
                  <a:lnTo>
                    <a:pt x="42956" y="53322"/>
                  </a:lnTo>
                  <a:lnTo>
                    <a:pt x="44500" y="54598"/>
                  </a:lnTo>
                  <a:lnTo>
                    <a:pt x="48889" y="56646"/>
                  </a:lnTo>
                  <a:lnTo>
                    <a:pt x="57113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8" name="SMARTInkShape-Group678"/>
          <p:cNvGrpSpPr/>
          <p:nvPr/>
        </p:nvGrpSpPr>
        <p:grpSpPr>
          <a:xfrm>
            <a:off x="4916310" y="3366632"/>
            <a:ext cx="188379" cy="147256"/>
            <a:chOff x="4916310" y="3366632"/>
            <a:chExt cx="188379" cy="147256"/>
          </a:xfrm>
        </p:grpSpPr>
        <p:sp>
          <p:nvSpPr>
            <p:cNvPr id="54" name="SMARTInkShape-3249"/>
            <p:cNvSpPr/>
            <p:nvPr/>
          </p:nvSpPr>
          <p:spPr bwMode="auto">
            <a:xfrm>
              <a:off x="4916310" y="3366632"/>
              <a:ext cx="84316" cy="132957"/>
            </a:xfrm>
            <a:custGeom>
              <a:avLst/>
              <a:gdLst/>
              <a:ahLst/>
              <a:cxnLst/>
              <a:rect l="0" t="0" r="0" b="0"/>
              <a:pathLst>
                <a:path w="84316" h="132957">
                  <a:moveTo>
                    <a:pt x="48596" y="62368"/>
                  </a:moveTo>
                  <a:lnTo>
                    <a:pt x="48596" y="45307"/>
                  </a:lnTo>
                  <a:lnTo>
                    <a:pt x="46479" y="40762"/>
                  </a:lnTo>
                  <a:lnTo>
                    <a:pt x="42445" y="35170"/>
                  </a:lnTo>
                  <a:lnTo>
                    <a:pt x="39777" y="34405"/>
                  </a:lnTo>
                  <a:lnTo>
                    <a:pt x="31597" y="33914"/>
                  </a:lnTo>
                  <a:lnTo>
                    <a:pt x="29325" y="35461"/>
                  </a:lnTo>
                  <a:lnTo>
                    <a:pt x="17611" y="53690"/>
                  </a:lnTo>
                  <a:lnTo>
                    <a:pt x="1763" y="86230"/>
                  </a:lnTo>
                  <a:lnTo>
                    <a:pt x="0" y="95728"/>
                  </a:lnTo>
                  <a:lnTo>
                    <a:pt x="1333" y="105240"/>
                  </a:lnTo>
                  <a:lnTo>
                    <a:pt x="4865" y="116698"/>
                  </a:lnTo>
                  <a:lnTo>
                    <a:pt x="9268" y="122475"/>
                  </a:lnTo>
                  <a:lnTo>
                    <a:pt x="11265" y="123077"/>
                  </a:lnTo>
                  <a:lnTo>
                    <a:pt x="13390" y="122684"/>
                  </a:lnTo>
                  <a:lnTo>
                    <a:pt x="15601" y="121629"/>
                  </a:lnTo>
                  <a:lnTo>
                    <a:pt x="36857" y="99387"/>
                  </a:lnTo>
                  <a:lnTo>
                    <a:pt x="50686" y="68742"/>
                  </a:lnTo>
                  <a:lnTo>
                    <a:pt x="57191" y="39346"/>
                  </a:lnTo>
                  <a:lnTo>
                    <a:pt x="61759" y="15840"/>
                  </a:lnTo>
                  <a:lnTo>
                    <a:pt x="60267" y="7822"/>
                  </a:lnTo>
                  <a:lnTo>
                    <a:pt x="56634" y="0"/>
                  </a:lnTo>
                  <a:lnTo>
                    <a:pt x="56336" y="152"/>
                  </a:lnTo>
                  <a:lnTo>
                    <a:pt x="55763" y="28653"/>
                  </a:lnTo>
                  <a:lnTo>
                    <a:pt x="55745" y="60529"/>
                  </a:lnTo>
                  <a:lnTo>
                    <a:pt x="55741" y="94053"/>
                  </a:lnTo>
                  <a:lnTo>
                    <a:pt x="61443" y="114429"/>
                  </a:lnTo>
                  <a:lnTo>
                    <a:pt x="67925" y="127359"/>
                  </a:lnTo>
                  <a:lnTo>
                    <a:pt x="72533" y="130940"/>
                  </a:lnTo>
                  <a:lnTo>
                    <a:pt x="79589" y="132956"/>
                  </a:lnTo>
                  <a:lnTo>
                    <a:pt x="81165" y="131652"/>
                  </a:lnTo>
                  <a:lnTo>
                    <a:pt x="84315" y="1195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5" name="SMARTInkShape-3250"/>
            <p:cNvSpPr/>
            <p:nvPr/>
          </p:nvSpPr>
          <p:spPr bwMode="auto">
            <a:xfrm>
              <a:off x="4972050" y="3450431"/>
              <a:ext cx="71439" cy="7058"/>
            </a:xfrm>
            <a:custGeom>
              <a:avLst/>
              <a:gdLst/>
              <a:ahLst/>
              <a:cxnLst/>
              <a:rect l="0" t="0" r="0" b="0"/>
              <a:pathLst>
                <a:path w="71439" h="7058">
                  <a:moveTo>
                    <a:pt x="0" y="0"/>
                  </a:moveTo>
                  <a:lnTo>
                    <a:pt x="3792" y="3792"/>
                  </a:lnTo>
                  <a:lnTo>
                    <a:pt x="7771" y="5655"/>
                  </a:lnTo>
                  <a:lnTo>
                    <a:pt x="33792" y="7057"/>
                  </a:lnTo>
                  <a:lnTo>
                    <a:pt x="69141" y="130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6" name="SMARTInkShape-3251"/>
            <p:cNvSpPr/>
            <p:nvPr/>
          </p:nvSpPr>
          <p:spPr bwMode="auto">
            <a:xfrm>
              <a:off x="5050634" y="3436144"/>
              <a:ext cx="54055" cy="71438"/>
            </a:xfrm>
            <a:custGeom>
              <a:avLst/>
              <a:gdLst/>
              <a:ahLst/>
              <a:cxnLst/>
              <a:rect l="0" t="0" r="0" b="0"/>
              <a:pathLst>
                <a:path w="54055" h="71438">
                  <a:moveTo>
                    <a:pt x="21429" y="0"/>
                  </a:moveTo>
                  <a:lnTo>
                    <a:pt x="21429" y="3792"/>
                  </a:lnTo>
                  <a:lnTo>
                    <a:pt x="19312" y="7771"/>
                  </a:lnTo>
                  <a:lnTo>
                    <a:pt x="11486" y="16793"/>
                  </a:lnTo>
                  <a:lnTo>
                    <a:pt x="6956" y="19369"/>
                  </a:lnTo>
                  <a:lnTo>
                    <a:pt x="4636" y="20057"/>
                  </a:lnTo>
                  <a:lnTo>
                    <a:pt x="3089" y="21309"/>
                  </a:lnTo>
                  <a:lnTo>
                    <a:pt x="1372" y="24816"/>
                  </a:lnTo>
                  <a:lnTo>
                    <a:pt x="4" y="46238"/>
                  </a:lnTo>
                  <a:lnTo>
                    <a:pt x="0" y="44892"/>
                  </a:lnTo>
                  <a:lnTo>
                    <a:pt x="793" y="44215"/>
                  </a:lnTo>
                  <a:lnTo>
                    <a:pt x="5701" y="42470"/>
                  </a:lnTo>
                  <a:lnTo>
                    <a:pt x="28589" y="23499"/>
                  </a:lnTo>
                  <a:lnTo>
                    <a:pt x="30964" y="22810"/>
                  </a:lnTo>
                  <a:lnTo>
                    <a:pt x="33342" y="23144"/>
                  </a:lnTo>
                  <a:lnTo>
                    <a:pt x="38100" y="25632"/>
                  </a:lnTo>
                  <a:lnTo>
                    <a:pt x="39687" y="28200"/>
                  </a:lnTo>
                  <a:lnTo>
                    <a:pt x="44350" y="41612"/>
                  </a:lnTo>
                  <a:lnTo>
                    <a:pt x="46234" y="44410"/>
                  </a:lnTo>
                  <a:lnTo>
                    <a:pt x="48887" y="55933"/>
                  </a:lnTo>
                  <a:lnTo>
                    <a:pt x="49673" y="65609"/>
                  </a:lnTo>
                  <a:lnTo>
                    <a:pt x="50577" y="67551"/>
                  </a:lnTo>
                  <a:lnTo>
                    <a:pt x="51973" y="68847"/>
                  </a:lnTo>
                  <a:lnTo>
                    <a:pt x="53698" y="69710"/>
                  </a:lnTo>
                  <a:lnTo>
                    <a:pt x="54054" y="70286"/>
                  </a:lnTo>
                  <a:lnTo>
                    <a:pt x="53497" y="70670"/>
                  </a:lnTo>
                  <a:lnTo>
                    <a:pt x="50004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7" name="SMARTInkShape-3252"/>
            <p:cNvSpPr/>
            <p:nvPr/>
          </p:nvSpPr>
          <p:spPr bwMode="auto">
            <a:xfrm>
              <a:off x="5001345" y="3386839"/>
              <a:ext cx="13569" cy="127049"/>
            </a:xfrm>
            <a:custGeom>
              <a:avLst/>
              <a:gdLst/>
              <a:ahLst/>
              <a:cxnLst/>
              <a:rect l="0" t="0" r="0" b="0"/>
              <a:pathLst>
                <a:path w="13569" h="127049">
                  <a:moveTo>
                    <a:pt x="13568" y="27874"/>
                  </a:moveTo>
                  <a:lnTo>
                    <a:pt x="13568" y="0"/>
                  </a:lnTo>
                  <a:lnTo>
                    <a:pt x="12774" y="17228"/>
                  </a:lnTo>
                  <a:lnTo>
                    <a:pt x="4748" y="51495"/>
                  </a:lnTo>
                  <a:lnTo>
                    <a:pt x="0" y="79609"/>
                  </a:lnTo>
                  <a:lnTo>
                    <a:pt x="137" y="108779"/>
                  </a:lnTo>
                  <a:lnTo>
                    <a:pt x="6132" y="127048"/>
                  </a:lnTo>
                  <a:lnTo>
                    <a:pt x="6424" y="1207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7" name="SMARTInkShape-Group679"/>
          <p:cNvGrpSpPr/>
          <p:nvPr/>
        </p:nvGrpSpPr>
        <p:grpSpPr>
          <a:xfrm>
            <a:off x="1878806" y="3314700"/>
            <a:ext cx="1200151" cy="400051"/>
            <a:chOff x="1878806" y="3314700"/>
            <a:chExt cx="1200151" cy="400051"/>
          </a:xfrm>
        </p:grpSpPr>
        <p:sp>
          <p:nvSpPr>
            <p:cNvPr id="59" name="SMARTInkShape-3253"/>
            <p:cNvSpPr/>
            <p:nvPr/>
          </p:nvSpPr>
          <p:spPr bwMode="auto">
            <a:xfrm>
              <a:off x="1915518" y="3464719"/>
              <a:ext cx="27574" cy="135187"/>
            </a:xfrm>
            <a:custGeom>
              <a:avLst/>
              <a:gdLst/>
              <a:ahLst/>
              <a:cxnLst/>
              <a:rect l="0" t="0" r="0" b="0"/>
              <a:pathLst>
                <a:path w="27574" h="135187">
                  <a:moveTo>
                    <a:pt x="6151" y="0"/>
                  </a:moveTo>
                  <a:lnTo>
                    <a:pt x="0" y="0"/>
                  </a:lnTo>
                  <a:lnTo>
                    <a:pt x="4792" y="7771"/>
                  </a:lnTo>
                  <a:lnTo>
                    <a:pt x="11801" y="43313"/>
                  </a:lnTo>
                  <a:lnTo>
                    <a:pt x="18497" y="66029"/>
                  </a:lnTo>
                  <a:lnTo>
                    <a:pt x="21980" y="84122"/>
                  </a:lnTo>
                  <a:lnTo>
                    <a:pt x="25922" y="99537"/>
                  </a:lnTo>
                  <a:lnTo>
                    <a:pt x="27573" y="135186"/>
                  </a:lnTo>
                  <a:lnTo>
                    <a:pt x="26787" y="123423"/>
                  </a:lnTo>
                  <a:lnTo>
                    <a:pt x="20438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0" name="SMARTInkShape-3254"/>
            <p:cNvSpPr/>
            <p:nvPr/>
          </p:nvSpPr>
          <p:spPr bwMode="auto">
            <a:xfrm>
              <a:off x="1878806" y="3429000"/>
              <a:ext cx="134793" cy="241132"/>
            </a:xfrm>
            <a:custGeom>
              <a:avLst/>
              <a:gdLst/>
              <a:ahLst/>
              <a:cxnLst/>
              <a:rect l="0" t="0" r="0" b="0"/>
              <a:pathLst>
                <a:path w="134793" h="241132">
                  <a:moveTo>
                    <a:pt x="0" y="0"/>
                  </a:moveTo>
                  <a:lnTo>
                    <a:pt x="18682" y="17094"/>
                  </a:lnTo>
                  <a:lnTo>
                    <a:pt x="53420" y="33960"/>
                  </a:lnTo>
                  <a:lnTo>
                    <a:pt x="88429" y="55164"/>
                  </a:lnTo>
                  <a:lnTo>
                    <a:pt x="119683" y="80750"/>
                  </a:lnTo>
                  <a:lnTo>
                    <a:pt x="128599" y="93833"/>
                  </a:lnTo>
                  <a:lnTo>
                    <a:pt x="133618" y="115379"/>
                  </a:lnTo>
                  <a:lnTo>
                    <a:pt x="134792" y="132507"/>
                  </a:lnTo>
                  <a:lnTo>
                    <a:pt x="127869" y="160000"/>
                  </a:lnTo>
                  <a:lnTo>
                    <a:pt x="110513" y="192824"/>
                  </a:lnTo>
                  <a:lnTo>
                    <a:pt x="98330" y="210583"/>
                  </a:lnTo>
                  <a:lnTo>
                    <a:pt x="82861" y="222709"/>
                  </a:lnTo>
                  <a:lnTo>
                    <a:pt x="49923" y="238937"/>
                  </a:lnTo>
                  <a:lnTo>
                    <a:pt x="42561" y="241131"/>
                  </a:lnTo>
                  <a:lnTo>
                    <a:pt x="39487" y="240129"/>
                  </a:lnTo>
                  <a:lnTo>
                    <a:pt x="33954" y="234783"/>
                  </a:lnTo>
                  <a:lnTo>
                    <a:pt x="33749" y="231134"/>
                  </a:lnTo>
                  <a:lnTo>
                    <a:pt x="42863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1" name="SMARTInkShape-3255"/>
            <p:cNvSpPr/>
            <p:nvPr/>
          </p:nvSpPr>
          <p:spPr bwMode="auto">
            <a:xfrm>
              <a:off x="2093119" y="3507581"/>
              <a:ext cx="100013" cy="32473"/>
            </a:xfrm>
            <a:custGeom>
              <a:avLst/>
              <a:gdLst/>
              <a:ahLst/>
              <a:cxnLst/>
              <a:rect l="0" t="0" r="0" b="0"/>
              <a:pathLst>
                <a:path w="100013" h="32473">
                  <a:moveTo>
                    <a:pt x="0" y="0"/>
                  </a:moveTo>
                  <a:lnTo>
                    <a:pt x="0" y="3792"/>
                  </a:lnTo>
                  <a:lnTo>
                    <a:pt x="794" y="4910"/>
                  </a:lnTo>
                  <a:lnTo>
                    <a:pt x="2116" y="5655"/>
                  </a:lnTo>
                  <a:lnTo>
                    <a:pt x="35433" y="18477"/>
                  </a:lnTo>
                  <a:lnTo>
                    <a:pt x="70279" y="26913"/>
                  </a:lnTo>
                  <a:lnTo>
                    <a:pt x="79654" y="28630"/>
                  </a:lnTo>
                  <a:lnTo>
                    <a:pt x="86466" y="32039"/>
                  </a:lnTo>
                  <a:lnTo>
                    <a:pt x="89394" y="32472"/>
                  </a:lnTo>
                  <a:lnTo>
                    <a:pt x="92140" y="31967"/>
                  </a:lnTo>
                  <a:lnTo>
                    <a:pt x="100012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2" name="SMARTInkShape-3256"/>
            <p:cNvSpPr/>
            <p:nvPr/>
          </p:nvSpPr>
          <p:spPr bwMode="auto">
            <a:xfrm>
              <a:off x="2121694" y="3571875"/>
              <a:ext cx="92870" cy="21432"/>
            </a:xfrm>
            <a:custGeom>
              <a:avLst/>
              <a:gdLst/>
              <a:ahLst/>
              <a:cxnLst/>
              <a:rect l="0" t="0" r="0" b="0"/>
              <a:pathLst>
                <a:path w="92870" h="21432">
                  <a:moveTo>
                    <a:pt x="0" y="0"/>
                  </a:moveTo>
                  <a:lnTo>
                    <a:pt x="17888" y="794"/>
                  </a:lnTo>
                  <a:lnTo>
                    <a:pt x="50077" y="8819"/>
                  </a:lnTo>
                  <a:lnTo>
                    <a:pt x="64315" y="12667"/>
                  </a:lnTo>
                  <a:lnTo>
                    <a:pt x="73034" y="14361"/>
                  </a:lnTo>
                  <a:lnTo>
                    <a:pt x="92869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3" name="SMARTInkShape-3257"/>
            <p:cNvSpPr/>
            <p:nvPr/>
          </p:nvSpPr>
          <p:spPr bwMode="auto">
            <a:xfrm>
              <a:off x="2358457" y="3400425"/>
              <a:ext cx="199007" cy="246612"/>
            </a:xfrm>
            <a:custGeom>
              <a:avLst/>
              <a:gdLst/>
              <a:ahLst/>
              <a:cxnLst/>
              <a:rect l="0" t="0" r="0" b="0"/>
              <a:pathLst>
                <a:path w="199007" h="246612">
                  <a:moveTo>
                    <a:pt x="27556" y="0"/>
                  </a:moveTo>
                  <a:lnTo>
                    <a:pt x="21901" y="13425"/>
                  </a:lnTo>
                  <a:lnTo>
                    <a:pt x="15698" y="42396"/>
                  </a:lnTo>
                  <a:lnTo>
                    <a:pt x="13748" y="73462"/>
                  </a:lnTo>
                  <a:lnTo>
                    <a:pt x="11294" y="100612"/>
                  </a:lnTo>
                  <a:lnTo>
                    <a:pt x="7656" y="128765"/>
                  </a:lnTo>
                  <a:lnTo>
                    <a:pt x="6427" y="159138"/>
                  </a:lnTo>
                  <a:lnTo>
                    <a:pt x="0" y="186463"/>
                  </a:lnTo>
                  <a:lnTo>
                    <a:pt x="454" y="188602"/>
                  </a:lnTo>
                  <a:lnTo>
                    <a:pt x="1550" y="190029"/>
                  </a:lnTo>
                  <a:lnTo>
                    <a:pt x="3075" y="190980"/>
                  </a:lnTo>
                  <a:lnTo>
                    <a:pt x="4091" y="190820"/>
                  </a:lnTo>
                  <a:lnTo>
                    <a:pt x="4769" y="189919"/>
                  </a:lnTo>
                  <a:lnTo>
                    <a:pt x="5522" y="185215"/>
                  </a:lnTo>
                  <a:lnTo>
                    <a:pt x="8122" y="164909"/>
                  </a:lnTo>
                  <a:lnTo>
                    <a:pt x="11743" y="148080"/>
                  </a:lnTo>
                  <a:lnTo>
                    <a:pt x="16759" y="117268"/>
                  </a:lnTo>
                  <a:lnTo>
                    <a:pt x="25393" y="87105"/>
                  </a:lnTo>
                  <a:lnTo>
                    <a:pt x="32626" y="65037"/>
                  </a:lnTo>
                  <a:lnTo>
                    <a:pt x="34572" y="56686"/>
                  </a:lnTo>
                  <a:lnTo>
                    <a:pt x="36202" y="54460"/>
                  </a:lnTo>
                  <a:lnTo>
                    <a:pt x="38082" y="52975"/>
                  </a:lnTo>
                  <a:lnTo>
                    <a:pt x="39336" y="52779"/>
                  </a:lnTo>
                  <a:lnTo>
                    <a:pt x="40172" y="53442"/>
                  </a:lnTo>
                  <a:lnTo>
                    <a:pt x="40729" y="54678"/>
                  </a:lnTo>
                  <a:lnTo>
                    <a:pt x="41745" y="84404"/>
                  </a:lnTo>
                  <a:lnTo>
                    <a:pt x="46733" y="119742"/>
                  </a:lnTo>
                  <a:lnTo>
                    <a:pt x="50658" y="155180"/>
                  </a:lnTo>
                  <a:lnTo>
                    <a:pt x="56204" y="186917"/>
                  </a:lnTo>
                  <a:lnTo>
                    <a:pt x="59603" y="197110"/>
                  </a:lnTo>
                  <a:lnTo>
                    <a:pt x="61620" y="199669"/>
                  </a:lnTo>
                  <a:lnTo>
                    <a:pt x="63759" y="200582"/>
                  </a:lnTo>
                  <a:lnTo>
                    <a:pt x="69103" y="200135"/>
                  </a:lnTo>
                  <a:lnTo>
                    <a:pt x="73821" y="192473"/>
                  </a:lnTo>
                  <a:lnTo>
                    <a:pt x="84840" y="163312"/>
                  </a:lnTo>
                  <a:lnTo>
                    <a:pt x="98049" y="131742"/>
                  </a:lnTo>
                  <a:lnTo>
                    <a:pt x="103740" y="104299"/>
                  </a:lnTo>
                  <a:lnTo>
                    <a:pt x="111367" y="68962"/>
                  </a:lnTo>
                  <a:lnTo>
                    <a:pt x="118181" y="55182"/>
                  </a:lnTo>
                  <a:lnTo>
                    <a:pt x="122867" y="48867"/>
                  </a:lnTo>
                  <a:lnTo>
                    <a:pt x="124434" y="47659"/>
                  </a:lnTo>
                  <a:lnTo>
                    <a:pt x="125479" y="47648"/>
                  </a:lnTo>
                  <a:lnTo>
                    <a:pt x="126175" y="48434"/>
                  </a:lnTo>
                  <a:lnTo>
                    <a:pt x="127446" y="79697"/>
                  </a:lnTo>
                  <a:lnTo>
                    <a:pt x="127544" y="112286"/>
                  </a:lnTo>
                  <a:lnTo>
                    <a:pt x="127563" y="144594"/>
                  </a:lnTo>
                  <a:lnTo>
                    <a:pt x="129683" y="171959"/>
                  </a:lnTo>
                  <a:lnTo>
                    <a:pt x="137511" y="205858"/>
                  </a:lnTo>
                  <a:lnTo>
                    <a:pt x="148153" y="224420"/>
                  </a:lnTo>
                  <a:lnTo>
                    <a:pt x="161360" y="236181"/>
                  </a:lnTo>
                  <a:lnTo>
                    <a:pt x="183370" y="246091"/>
                  </a:lnTo>
                  <a:lnTo>
                    <a:pt x="186994" y="246611"/>
                  </a:lnTo>
                  <a:lnTo>
                    <a:pt x="199006" y="242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4" name="SMARTInkShape-3258"/>
            <p:cNvSpPr/>
            <p:nvPr/>
          </p:nvSpPr>
          <p:spPr bwMode="auto">
            <a:xfrm>
              <a:off x="3014663" y="3607594"/>
              <a:ext cx="64294" cy="107157"/>
            </a:xfrm>
            <a:custGeom>
              <a:avLst/>
              <a:gdLst/>
              <a:ahLst/>
              <a:cxnLst/>
              <a:rect l="0" t="0" r="0" b="0"/>
              <a:pathLst>
                <a:path w="64294" h="107157">
                  <a:moveTo>
                    <a:pt x="64293" y="0"/>
                  </a:moveTo>
                  <a:lnTo>
                    <a:pt x="63500" y="24836"/>
                  </a:lnTo>
                  <a:lnTo>
                    <a:pt x="56224" y="57387"/>
                  </a:lnTo>
                  <a:lnTo>
                    <a:pt x="49859" y="68103"/>
                  </a:lnTo>
                  <a:lnTo>
                    <a:pt x="20471" y="92743"/>
                  </a:lnTo>
                  <a:lnTo>
                    <a:pt x="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5" name="SMARTInkShape-3259"/>
            <p:cNvSpPr/>
            <p:nvPr/>
          </p:nvSpPr>
          <p:spPr bwMode="auto">
            <a:xfrm>
              <a:off x="2798168" y="3450431"/>
              <a:ext cx="187921" cy="187974"/>
            </a:xfrm>
            <a:custGeom>
              <a:avLst/>
              <a:gdLst/>
              <a:ahLst/>
              <a:cxnLst/>
              <a:rect l="0" t="0" r="0" b="0"/>
              <a:pathLst>
                <a:path w="187921" h="187974">
                  <a:moveTo>
                    <a:pt x="23613" y="0"/>
                  </a:moveTo>
                  <a:lnTo>
                    <a:pt x="23613" y="13208"/>
                  </a:lnTo>
                  <a:lnTo>
                    <a:pt x="27406" y="17760"/>
                  </a:lnTo>
                  <a:lnTo>
                    <a:pt x="31384" y="19800"/>
                  </a:lnTo>
                  <a:lnTo>
                    <a:pt x="47990" y="21109"/>
                  </a:lnTo>
                  <a:lnTo>
                    <a:pt x="82015" y="21403"/>
                  </a:lnTo>
                  <a:lnTo>
                    <a:pt x="110992" y="19311"/>
                  </a:lnTo>
                  <a:lnTo>
                    <a:pt x="135763" y="14582"/>
                  </a:lnTo>
                  <a:lnTo>
                    <a:pt x="135686" y="14484"/>
                  </a:lnTo>
                  <a:lnTo>
                    <a:pt x="133484" y="14375"/>
                  </a:lnTo>
                  <a:lnTo>
                    <a:pt x="129859" y="16443"/>
                  </a:lnTo>
                  <a:lnTo>
                    <a:pt x="97954" y="37234"/>
                  </a:lnTo>
                  <a:lnTo>
                    <a:pt x="67079" y="47454"/>
                  </a:lnTo>
                  <a:lnTo>
                    <a:pt x="41343" y="55512"/>
                  </a:lnTo>
                  <a:lnTo>
                    <a:pt x="8249" y="75534"/>
                  </a:lnTo>
                  <a:lnTo>
                    <a:pt x="1439" y="80667"/>
                  </a:lnTo>
                  <a:lnTo>
                    <a:pt x="99" y="82353"/>
                  </a:lnTo>
                  <a:lnTo>
                    <a:pt x="0" y="83477"/>
                  </a:lnTo>
                  <a:lnTo>
                    <a:pt x="727" y="84227"/>
                  </a:lnTo>
                  <a:lnTo>
                    <a:pt x="21940" y="85594"/>
                  </a:lnTo>
                  <a:lnTo>
                    <a:pt x="52909" y="80054"/>
                  </a:lnTo>
                  <a:lnTo>
                    <a:pt x="87208" y="79569"/>
                  </a:lnTo>
                  <a:lnTo>
                    <a:pt x="113695" y="88550"/>
                  </a:lnTo>
                  <a:lnTo>
                    <a:pt x="116212" y="90783"/>
                  </a:lnTo>
                  <a:lnTo>
                    <a:pt x="117096" y="93066"/>
                  </a:lnTo>
                  <a:lnTo>
                    <a:pt x="115961" y="98513"/>
                  </a:lnTo>
                  <a:lnTo>
                    <a:pt x="110066" y="110504"/>
                  </a:lnTo>
                  <a:lnTo>
                    <a:pt x="97824" y="124112"/>
                  </a:lnTo>
                  <a:lnTo>
                    <a:pt x="65445" y="152425"/>
                  </a:lnTo>
                  <a:lnTo>
                    <a:pt x="58609" y="161936"/>
                  </a:lnTo>
                  <a:lnTo>
                    <a:pt x="55042" y="171455"/>
                  </a:lnTo>
                  <a:lnTo>
                    <a:pt x="54091" y="176216"/>
                  </a:lnTo>
                  <a:lnTo>
                    <a:pt x="55150" y="183623"/>
                  </a:lnTo>
                  <a:lnTo>
                    <a:pt x="56544" y="186709"/>
                  </a:lnTo>
                  <a:lnTo>
                    <a:pt x="59061" y="187973"/>
                  </a:lnTo>
                  <a:lnTo>
                    <a:pt x="66091" y="187260"/>
                  </a:lnTo>
                  <a:lnTo>
                    <a:pt x="98058" y="178167"/>
                  </a:lnTo>
                  <a:lnTo>
                    <a:pt x="122400" y="169207"/>
                  </a:lnTo>
                  <a:lnTo>
                    <a:pt x="137369" y="162516"/>
                  </a:lnTo>
                  <a:lnTo>
                    <a:pt x="169768" y="157868"/>
                  </a:lnTo>
                  <a:lnTo>
                    <a:pt x="178000" y="159593"/>
                  </a:lnTo>
                  <a:lnTo>
                    <a:pt x="187920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6" name="SMARTInkShape-3260"/>
            <p:cNvSpPr/>
            <p:nvPr/>
          </p:nvSpPr>
          <p:spPr bwMode="auto">
            <a:xfrm>
              <a:off x="2662476" y="3314700"/>
              <a:ext cx="102156" cy="364332"/>
            </a:xfrm>
            <a:custGeom>
              <a:avLst/>
              <a:gdLst/>
              <a:ahLst/>
              <a:cxnLst/>
              <a:rect l="0" t="0" r="0" b="0"/>
              <a:pathLst>
                <a:path w="102156" h="364332">
                  <a:moveTo>
                    <a:pt x="102155" y="0"/>
                  </a:moveTo>
                  <a:lnTo>
                    <a:pt x="98363" y="0"/>
                  </a:lnTo>
                  <a:lnTo>
                    <a:pt x="94384" y="4233"/>
                  </a:lnTo>
                  <a:lnTo>
                    <a:pt x="70781" y="33180"/>
                  </a:lnTo>
                  <a:lnTo>
                    <a:pt x="53437" y="62748"/>
                  </a:lnTo>
                  <a:lnTo>
                    <a:pt x="42403" y="89007"/>
                  </a:lnTo>
                  <a:lnTo>
                    <a:pt x="29561" y="119198"/>
                  </a:lnTo>
                  <a:lnTo>
                    <a:pt x="18033" y="153254"/>
                  </a:lnTo>
                  <a:lnTo>
                    <a:pt x="8411" y="188763"/>
                  </a:lnTo>
                  <a:lnTo>
                    <a:pt x="1489" y="223065"/>
                  </a:lnTo>
                  <a:lnTo>
                    <a:pt x="0" y="254715"/>
                  </a:lnTo>
                  <a:lnTo>
                    <a:pt x="1984" y="283863"/>
                  </a:lnTo>
                  <a:lnTo>
                    <a:pt x="5512" y="310047"/>
                  </a:lnTo>
                  <a:lnTo>
                    <a:pt x="15753" y="339516"/>
                  </a:lnTo>
                  <a:lnTo>
                    <a:pt x="26448" y="351450"/>
                  </a:lnTo>
                  <a:lnTo>
                    <a:pt x="45005" y="3643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71" name="SMARTInkShape-Group680"/>
          <p:cNvGrpSpPr/>
          <p:nvPr/>
        </p:nvGrpSpPr>
        <p:grpSpPr>
          <a:xfrm>
            <a:off x="3214688" y="3072239"/>
            <a:ext cx="339592" cy="605713"/>
            <a:chOff x="3214688" y="3072239"/>
            <a:chExt cx="339592" cy="605713"/>
          </a:xfrm>
        </p:grpSpPr>
        <p:sp>
          <p:nvSpPr>
            <p:cNvPr id="68" name="SMARTInkShape-3261"/>
            <p:cNvSpPr/>
            <p:nvPr/>
          </p:nvSpPr>
          <p:spPr bwMode="auto">
            <a:xfrm>
              <a:off x="3214688" y="3471871"/>
              <a:ext cx="171335" cy="206081"/>
            </a:xfrm>
            <a:custGeom>
              <a:avLst/>
              <a:gdLst/>
              <a:ahLst/>
              <a:cxnLst/>
              <a:rect l="0" t="0" r="0" b="0"/>
              <a:pathLst>
                <a:path w="171335" h="206081">
                  <a:moveTo>
                    <a:pt x="14287" y="42854"/>
                  </a:moveTo>
                  <a:lnTo>
                    <a:pt x="7437" y="42854"/>
                  </a:lnTo>
                  <a:lnTo>
                    <a:pt x="7169" y="49005"/>
                  </a:lnTo>
                  <a:lnTo>
                    <a:pt x="6367" y="49336"/>
                  </a:lnTo>
                  <a:lnTo>
                    <a:pt x="995" y="49911"/>
                  </a:lnTo>
                  <a:lnTo>
                    <a:pt x="442" y="52076"/>
                  </a:lnTo>
                  <a:lnTo>
                    <a:pt x="0" y="57141"/>
                  </a:lnTo>
                  <a:lnTo>
                    <a:pt x="0" y="43873"/>
                  </a:lnTo>
                  <a:lnTo>
                    <a:pt x="3792" y="39364"/>
                  </a:lnTo>
                  <a:lnTo>
                    <a:pt x="7770" y="37334"/>
                  </a:lnTo>
                  <a:lnTo>
                    <a:pt x="9942" y="36793"/>
                  </a:lnTo>
                  <a:lnTo>
                    <a:pt x="16792" y="32239"/>
                  </a:lnTo>
                  <a:lnTo>
                    <a:pt x="26218" y="24382"/>
                  </a:lnTo>
                  <a:lnTo>
                    <a:pt x="35723" y="19891"/>
                  </a:lnTo>
                  <a:lnTo>
                    <a:pt x="40483" y="16773"/>
                  </a:lnTo>
                  <a:lnTo>
                    <a:pt x="47625" y="14224"/>
                  </a:lnTo>
                  <a:lnTo>
                    <a:pt x="54769" y="9589"/>
                  </a:lnTo>
                  <a:lnTo>
                    <a:pt x="61912" y="7862"/>
                  </a:lnTo>
                  <a:lnTo>
                    <a:pt x="66675" y="7458"/>
                  </a:lnTo>
                  <a:lnTo>
                    <a:pt x="71437" y="5162"/>
                  </a:lnTo>
                  <a:lnTo>
                    <a:pt x="76200" y="2290"/>
                  </a:lnTo>
                  <a:lnTo>
                    <a:pt x="85725" y="445"/>
                  </a:lnTo>
                  <a:lnTo>
                    <a:pt x="109537" y="0"/>
                  </a:lnTo>
                  <a:lnTo>
                    <a:pt x="111125" y="791"/>
                  </a:lnTo>
                  <a:lnTo>
                    <a:pt x="112183" y="2112"/>
                  </a:lnTo>
                  <a:lnTo>
                    <a:pt x="113359" y="5697"/>
                  </a:lnTo>
                  <a:lnTo>
                    <a:pt x="114296" y="38095"/>
                  </a:lnTo>
                  <a:lnTo>
                    <a:pt x="112181" y="42856"/>
                  </a:lnTo>
                  <a:lnTo>
                    <a:pt x="109389" y="47617"/>
                  </a:lnTo>
                  <a:lnTo>
                    <a:pt x="107597" y="57142"/>
                  </a:lnTo>
                  <a:lnTo>
                    <a:pt x="107450" y="59523"/>
                  </a:lnTo>
                  <a:lnTo>
                    <a:pt x="105764" y="61904"/>
                  </a:lnTo>
                  <a:lnTo>
                    <a:pt x="88507" y="76985"/>
                  </a:lnTo>
                  <a:lnTo>
                    <a:pt x="59534" y="111852"/>
                  </a:lnTo>
                  <a:lnTo>
                    <a:pt x="52388" y="118243"/>
                  </a:lnTo>
                  <a:lnTo>
                    <a:pt x="47625" y="120016"/>
                  </a:lnTo>
                  <a:lnTo>
                    <a:pt x="46037" y="121283"/>
                  </a:lnTo>
                  <a:lnTo>
                    <a:pt x="43009" y="126064"/>
                  </a:lnTo>
                  <a:lnTo>
                    <a:pt x="39488" y="127462"/>
                  </a:lnTo>
                  <a:lnTo>
                    <a:pt x="38231" y="128628"/>
                  </a:lnTo>
                  <a:lnTo>
                    <a:pt x="36835" y="132040"/>
                  </a:lnTo>
                  <a:lnTo>
                    <a:pt x="35816" y="141550"/>
                  </a:lnTo>
                  <a:lnTo>
                    <a:pt x="30828" y="148310"/>
                  </a:lnTo>
                  <a:lnTo>
                    <a:pt x="28449" y="154974"/>
                  </a:lnTo>
                  <a:lnTo>
                    <a:pt x="22512" y="162913"/>
                  </a:lnTo>
                  <a:lnTo>
                    <a:pt x="21439" y="171343"/>
                  </a:lnTo>
                  <a:lnTo>
                    <a:pt x="21432" y="177584"/>
                  </a:lnTo>
                  <a:lnTo>
                    <a:pt x="22225" y="177917"/>
                  </a:lnTo>
                  <a:lnTo>
                    <a:pt x="25223" y="178289"/>
                  </a:lnTo>
                  <a:lnTo>
                    <a:pt x="29202" y="180570"/>
                  </a:lnTo>
                  <a:lnTo>
                    <a:pt x="33616" y="183436"/>
                  </a:lnTo>
                  <a:lnTo>
                    <a:pt x="41357" y="185050"/>
                  </a:lnTo>
                  <a:lnTo>
                    <a:pt x="74565" y="185711"/>
                  </a:lnTo>
                  <a:lnTo>
                    <a:pt x="88327" y="184930"/>
                  </a:lnTo>
                  <a:lnTo>
                    <a:pt x="101665" y="181611"/>
                  </a:lnTo>
                  <a:lnTo>
                    <a:pt x="135235" y="185637"/>
                  </a:lnTo>
                  <a:lnTo>
                    <a:pt x="137782" y="185668"/>
                  </a:lnTo>
                  <a:lnTo>
                    <a:pt x="139479" y="186482"/>
                  </a:lnTo>
                  <a:lnTo>
                    <a:pt x="140611" y="187818"/>
                  </a:lnTo>
                  <a:lnTo>
                    <a:pt x="141366" y="189503"/>
                  </a:lnTo>
                  <a:lnTo>
                    <a:pt x="142662" y="190626"/>
                  </a:lnTo>
                  <a:lnTo>
                    <a:pt x="148893" y="192577"/>
                  </a:lnTo>
                  <a:lnTo>
                    <a:pt x="153477" y="192785"/>
                  </a:lnTo>
                  <a:lnTo>
                    <a:pt x="154706" y="193608"/>
                  </a:lnTo>
                  <a:lnTo>
                    <a:pt x="155525" y="194951"/>
                  </a:lnTo>
                  <a:lnTo>
                    <a:pt x="156070" y="196639"/>
                  </a:lnTo>
                  <a:lnTo>
                    <a:pt x="157228" y="197765"/>
                  </a:lnTo>
                  <a:lnTo>
                    <a:pt x="164789" y="201688"/>
                  </a:lnTo>
                  <a:lnTo>
                    <a:pt x="170134" y="206080"/>
                  </a:lnTo>
                  <a:lnTo>
                    <a:pt x="170572" y="205646"/>
                  </a:lnTo>
                  <a:lnTo>
                    <a:pt x="171334" y="200915"/>
                  </a:lnTo>
                  <a:lnTo>
                    <a:pt x="167623" y="196490"/>
                  </a:lnTo>
                  <a:lnTo>
                    <a:pt x="163664" y="194480"/>
                  </a:lnTo>
                  <a:lnTo>
                    <a:pt x="161496" y="193944"/>
                  </a:lnTo>
                  <a:lnTo>
                    <a:pt x="156972" y="189116"/>
                  </a:lnTo>
                  <a:lnTo>
                    <a:pt x="150018" y="1785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" name="SMARTInkShape-3262"/>
            <p:cNvSpPr/>
            <p:nvPr/>
          </p:nvSpPr>
          <p:spPr bwMode="auto">
            <a:xfrm>
              <a:off x="3226097" y="3072239"/>
              <a:ext cx="328183" cy="309377"/>
            </a:xfrm>
            <a:custGeom>
              <a:avLst/>
              <a:gdLst/>
              <a:ahLst/>
              <a:cxnLst/>
              <a:rect l="0" t="0" r="0" b="0"/>
              <a:pathLst>
                <a:path w="328183" h="309377">
                  <a:moveTo>
                    <a:pt x="38597" y="63867"/>
                  </a:moveTo>
                  <a:lnTo>
                    <a:pt x="28654" y="63867"/>
                  </a:lnTo>
                  <a:lnTo>
                    <a:pt x="27206" y="63074"/>
                  </a:lnTo>
                  <a:lnTo>
                    <a:pt x="26240" y="61751"/>
                  </a:lnTo>
                  <a:lnTo>
                    <a:pt x="25596" y="60075"/>
                  </a:lnTo>
                  <a:lnTo>
                    <a:pt x="25167" y="59752"/>
                  </a:lnTo>
                  <a:lnTo>
                    <a:pt x="24881" y="60330"/>
                  </a:lnTo>
                  <a:lnTo>
                    <a:pt x="24319" y="63806"/>
                  </a:lnTo>
                  <a:lnTo>
                    <a:pt x="58932" y="44780"/>
                  </a:lnTo>
                  <a:lnTo>
                    <a:pt x="92179" y="29582"/>
                  </a:lnTo>
                  <a:lnTo>
                    <a:pt x="124411" y="16996"/>
                  </a:lnTo>
                  <a:lnTo>
                    <a:pt x="158412" y="6866"/>
                  </a:lnTo>
                  <a:lnTo>
                    <a:pt x="192423" y="0"/>
                  </a:lnTo>
                  <a:lnTo>
                    <a:pt x="192742" y="652"/>
                  </a:lnTo>
                  <a:lnTo>
                    <a:pt x="190979" y="3492"/>
                  </a:lnTo>
                  <a:lnTo>
                    <a:pt x="163497" y="23951"/>
                  </a:lnTo>
                  <a:lnTo>
                    <a:pt x="128356" y="53954"/>
                  </a:lnTo>
                  <a:lnTo>
                    <a:pt x="96501" y="77334"/>
                  </a:lnTo>
                  <a:lnTo>
                    <a:pt x="65720" y="103135"/>
                  </a:lnTo>
                  <a:lnTo>
                    <a:pt x="36491" y="123304"/>
                  </a:lnTo>
                  <a:lnTo>
                    <a:pt x="6254" y="139431"/>
                  </a:lnTo>
                  <a:lnTo>
                    <a:pt x="410" y="147987"/>
                  </a:lnTo>
                  <a:lnTo>
                    <a:pt x="439" y="150903"/>
                  </a:lnTo>
                  <a:lnTo>
                    <a:pt x="2046" y="152847"/>
                  </a:lnTo>
                  <a:lnTo>
                    <a:pt x="4704" y="154144"/>
                  </a:lnTo>
                  <a:lnTo>
                    <a:pt x="14008" y="153467"/>
                  </a:lnTo>
                  <a:lnTo>
                    <a:pt x="46969" y="142773"/>
                  </a:lnTo>
                  <a:lnTo>
                    <a:pt x="70893" y="132274"/>
                  </a:lnTo>
                  <a:lnTo>
                    <a:pt x="98194" y="119670"/>
                  </a:lnTo>
                  <a:lnTo>
                    <a:pt x="128849" y="106131"/>
                  </a:lnTo>
                  <a:lnTo>
                    <a:pt x="158878" y="92176"/>
                  </a:lnTo>
                  <a:lnTo>
                    <a:pt x="188098" y="78037"/>
                  </a:lnTo>
                  <a:lnTo>
                    <a:pt x="216961" y="63815"/>
                  </a:lnTo>
                  <a:lnTo>
                    <a:pt x="243547" y="53790"/>
                  </a:lnTo>
                  <a:lnTo>
                    <a:pt x="276593" y="45800"/>
                  </a:lnTo>
                  <a:lnTo>
                    <a:pt x="297716" y="43100"/>
                  </a:lnTo>
                  <a:lnTo>
                    <a:pt x="297068" y="44466"/>
                  </a:lnTo>
                  <a:lnTo>
                    <a:pt x="265045" y="69965"/>
                  </a:lnTo>
                  <a:lnTo>
                    <a:pt x="241634" y="86950"/>
                  </a:lnTo>
                  <a:lnTo>
                    <a:pt x="213767" y="105083"/>
                  </a:lnTo>
                  <a:lnTo>
                    <a:pt x="180215" y="123725"/>
                  </a:lnTo>
                  <a:lnTo>
                    <a:pt x="162378" y="133141"/>
                  </a:lnTo>
                  <a:lnTo>
                    <a:pt x="144136" y="142593"/>
                  </a:lnTo>
                  <a:lnTo>
                    <a:pt x="108522" y="161563"/>
                  </a:lnTo>
                  <a:lnTo>
                    <a:pt x="76818" y="180577"/>
                  </a:lnTo>
                  <a:lnTo>
                    <a:pt x="48970" y="197495"/>
                  </a:lnTo>
                  <a:lnTo>
                    <a:pt x="17329" y="218290"/>
                  </a:lnTo>
                  <a:lnTo>
                    <a:pt x="0" y="231954"/>
                  </a:lnTo>
                  <a:lnTo>
                    <a:pt x="33523" y="215136"/>
                  </a:lnTo>
                  <a:lnTo>
                    <a:pt x="59096" y="202006"/>
                  </a:lnTo>
                  <a:lnTo>
                    <a:pt x="88982" y="186381"/>
                  </a:lnTo>
                  <a:lnTo>
                    <a:pt x="120786" y="171499"/>
                  </a:lnTo>
                  <a:lnTo>
                    <a:pt x="155559" y="154831"/>
                  </a:lnTo>
                  <a:lnTo>
                    <a:pt x="190593" y="136839"/>
                  </a:lnTo>
                  <a:lnTo>
                    <a:pt x="222038" y="118260"/>
                  </a:lnTo>
                  <a:lnTo>
                    <a:pt x="249772" y="103652"/>
                  </a:lnTo>
                  <a:lnTo>
                    <a:pt x="281348" y="88620"/>
                  </a:lnTo>
                  <a:lnTo>
                    <a:pt x="298655" y="80222"/>
                  </a:lnTo>
                  <a:lnTo>
                    <a:pt x="265127" y="102015"/>
                  </a:lnTo>
                  <a:lnTo>
                    <a:pt x="239554" y="114953"/>
                  </a:lnTo>
                  <a:lnTo>
                    <a:pt x="209667" y="129435"/>
                  </a:lnTo>
                  <a:lnTo>
                    <a:pt x="177864" y="146454"/>
                  </a:lnTo>
                  <a:lnTo>
                    <a:pt x="147325" y="162485"/>
                  </a:lnTo>
                  <a:lnTo>
                    <a:pt x="118670" y="177547"/>
                  </a:lnTo>
                  <a:lnTo>
                    <a:pt x="92706" y="192179"/>
                  </a:lnTo>
                  <a:lnTo>
                    <a:pt x="57487" y="214478"/>
                  </a:lnTo>
                  <a:lnTo>
                    <a:pt x="50961" y="221558"/>
                  </a:lnTo>
                  <a:lnTo>
                    <a:pt x="50808" y="223763"/>
                  </a:lnTo>
                  <a:lnTo>
                    <a:pt x="52294" y="225233"/>
                  </a:lnTo>
                  <a:lnTo>
                    <a:pt x="54872" y="226213"/>
                  </a:lnTo>
                  <a:lnTo>
                    <a:pt x="64086" y="223069"/>
                  </a:lnTo>
                  <a:lnTo>
                    <a:pt x="96989" y="208115"/>
                  </a:lnTo>
                  <a:lnTo>
                    <a:pt x="120905" y="197034"/>
                  </a:lnTo>
                  <a:lnTo>
                    <a:pt x="147409" y="184171"/>
                  </a:lnTo>
                  <a:lnTo>
                    <a:pt x="175064" y="170517"/>
                  </a:lnTo>
                  <a:lnTo>
                    <a:pt x="201114" y="158627"/>
                  </a:lnTo>
                  <a:lnTo>
                    <a:pt x="235975" y="145125"/>
                  </a:lnTo>
                  <a:lnTo>
                    <a:pt x="268614" y="133453"/>
                  </a:lnTo>
                  <a:lnTo>
                    <a:pt x="281463" y="129729"/>
                  </a:lnTo>
                  <a:lnTo>
                    <a:pt x="282264" y="130000"/>
                  </a:lnTo>
                  <a:lnTo>
                    <a:pt x="278920" y="132418"/>
                  </a:lnTo>
                  <a:lnTo>
                    <a:pt x="251638" y="146935"/>
                  </a:lnTo>
                  <a:lnTo>
                    <a:pt x="219371" y="165209"/>
                  </a:lnTo>
                  <a:lnTo>
                    <a:pt x="193554" y="178758"/>
                  </a:lnTo>
                  <a:lnTo>
                    <a:pt x="168321" y="194834"/>
                  </a:lnTo>
                  <a:lnTo>
                    <a:pt x="143083" y="211768"/>
                  </a:lnTo>
                  <a:lnTo>
                    <a:pt x="115991" y="227232"/>
                  </a:lnTo>
                  <a:lnTo>
                    <a:pt x="81549" y="245534"/>
                  </a:lnTo>
                  <a:lnTo>
                    <a:pt x="58820" y="257218"/>
                  </a:lnTo>
                  <a:lnTo>
                    <a:pt x="55254" y="260236"/>
                  </a:lnTo>
                  <a:lnTo>
                    <a:pt x="53670" y="263043"/>
                  </a:lnTo>
                  <a:lnTo>
                    <a:pt x="53408" y="265707"/>
                  </a:lnTo>
                  <a:lnTo>
                    <a:pt x="54821" y="266690"/>
                  </a:lnTo>
                  <a:lnTo>
                    <a:pt x="60624" y="265665"/>
                  </a:lnTo>
                  <a:lnTo>
                    <a:pt x="89485" y="252836"/>
                  </a:lnTo>
                  <a:lnTo>
                    <a:pt x="121232" y="238832"/>
                  </a:lnTo>
                  <a:lnTo>
                    <a:pt x="155774" y="219955"/>
                  </a:lnTo>
                  <a:lnTo>
                    <a:pt x="191144" y="199280"/>
                  </a:lnTo>
                  <a:lnTo>
                    <a:pt x="226759" y="178867"/>
                  </a:lnTo>
                  <a:lnTo>
                    <a:pt x="260066" y="163205"/>
                  </a:lnTo>
                  <a:lnTo>
                    <a:pt x="288345" y="151542"/>
                  </a:lnTo>
                  <a:lnTo>
                    <a:pt x="290027" y="151686"/>
                  </a:lnTo>
                  <a:lnTo>
                    <a:pt x="290355" y="152575"/>
                  </a:lnTo>
                  <a:lnTo>
                    <a:pt x="289779" y="153962"/>
                  </a:lnTo>
                  <a:lnTo>
                    <a:pt x="255108" y="174020"/>
                  </a:lnTo>
                  <a:lnTo>
                    <a:pt x="220752" y="193343"/>
                  </a:lnTo>
                  <a:lnTo>
                    <a:pt x="192051" y="207137"/>
                  </a:lnTo>
                  <a:lnTo>
                    <a:pt x="161567" y="221999"/>
                  </a:lnTo>
                  <a:lnTo>
                    <a:pt x="132144" y="239188"/>
                  </a:lnTo>
                  <a:lnTo>
                    <a:pt x="105309" y="253177"/>
                  </a:lnTo>
                  <a:lnTo>
                    <a:pt x="72121" y="269978"/>
                  </a:lnTo>
                  <a:lnTo>
                    <a:pt x="56672" y="280090"/>
                  </a:lnTo>
                  <a:lnTo>
                    <a:pt x="47159" y="289877"/>
                  </a:lnTo>
                  <a:lnTo>
                    <a:pt x="45099" y="293121"/>
                  </a:lnTo>
                  <a:lnTo>
                    <a:pt x="44519" y="295285"/>
                  </a:lnTo>
                  <a:lnTo>
                    <a:pt x="44926" y="296727"/>
                  </a:lnTo>
                  <a:lnTo>
                    <a:pt x="47579" y="296894"/>
                  </a:lnTo>
                  <a:lnTo>
                    <a:pt x="83083" y="285622"/>
                  </a:lnTo>
                  <a:lnTo>
                    <a:pt x="115983" y="269008"/>
                  </a:lnTo>
                  <a:lnTo>
                    <a:pt x="141253" y="257964"/>
                  </a:lnTo>
                  <a:lnTo>
                    <a:pt x="168359" y="247764"/>
                  </a:lnTo>
                  <a:lnTo>
                    <a:pt x="196281" y="237939"/>
                  </a:lnTo>
                  <a:lnTo>
                    <a:pt x="222449" y="228280"/>
                  </a:lnTo>
                  <a:lnTo>
                    <a:pt x="255261" y="213917"/>
                  </a:lnTo>
                  <a:lnTo>
                    <a:pt x="287682" y="198635"/>
                  </a:lnTo>
                  <a:lnTo>
                    <a:pt x="298402" y="194286"/>
                  </a:lnTo>
                  <a:lnTo>
                    <a:pt x="298319" y="195263"/>
                  </a:lnTo>
                  <a:lnTo>
                    <a:pt x="293994" y="200582"/>
                  </a:lnTo>
                  <a:lnTo>
                    <a:pt x="259672" y="217935"/>
                  </a:lnTo>
                  <a:lnTo>
                    <a:pt x="235277" y="229973"/>
                  </a:lnTo>
                  <a:lnTo>
                    <a:pt x="208560" y="243261"/>
                  </a:lnTo>
                  <a:lnTo>
                    <a:pt x="180811" y="257104"/>
                  </a:lnTo>
                  <a:lnTo>
                    <a:pt x="153397" y="271194"/>
                  </a:lnTo>
                  <a:lnTo>
                    <a:pt x="127984" y="285394"/>
                  </a:lnTo>
                  <a:lnTo>
                    <a:pt x="92325" y="302506"/>
                  </a:lnTo>
                  <a:lnTo>
                    <a:pt x="80798" y="309376"/>
                  </a:lnTo>
                  <a:lnTo>
                    <a:pt x="80225" y="309296"/>
                  </a:lnTo>
                  <a:lnTo>
                    <a:pt x="80636" y="308449"/>
                  </a:lnTo>
                  <a:lnTo>
                    <a:pt x="114551" y="297090"/>
                  </a:lnTo>
                  <a:lnTo>
                    <a:pt x="149208" y="282460"/>
                  </a:lnTo>
                  <a:lnTo>
                    <a:pt x="175864" y="269763"/>
                  </a:lnTo>
                  <a:lnTo>
                    <a:pt x="203586" y="256183"/>
                  </a:lnTo>
                  <a:lnTo>
                    <a:pt x="231781" y="242209"/>
                  </a:lnTo>
                  <a:lnTo>
                    <a:pt x="259394" y="228856"/>
                  </a:lnTo>
                  <a:lnTo>
                    <a:pt x="294871" y="212412"/>
                  </a:lnTo>
                  <a:lnTo>
                    <a:pt x="323944" y="191604"/>
                  </a:lnTo>
                  <a:lnTo>
                    <a:pt x="324872" y="190300"/>
                  </a:lnTo>
                  <a:lnTo>
                    <a:pt x="323903" y="190225"/>
                  </a:lnTo>
                  <a:lnTo>
                    <a:pt x="312838" y="196027"/>
                  </a:lnTo>
                  <a:lnTo>
                    <a:pt x="283974" y="216003"/>
                  </a:lnTo>
                  <a:lnTo>
                    <a:pt x="253206" y="232152"/>
                  </a:lnTo>
                  <a:lnTo>
                    <a:pt x="218954" y="250783"/>
                  </a:lnTo>
                  <a:lnTo>
                    <a:pt x="187462" y="267593"/>
                  </a:lnTo>
                  <a:lnTo>
                    <a:pt x="156663" y="283401"/>
                  </a:lnTo>
                  <a:lnTo>
                    <a:pt x="156995" y="284042"/>
                  </a:lnTo>
                  <a:lnTo>
                    <a:pt x="161597" y="284754"/>
                  </a:lnTo>
                  <a:lnTo>
                    <a:pt x="188340" y="275361"/>
                  </a:lnTo>
                  <a:lnTo>
                    <a:pt x="219226" y="263057"/>
                  </a:lnTo>
                  <a:lnTo>
                    <a:pt x="253512" y="249357"/>
                  </a:lnTo>
                  <a:lnTo>
                    <a:pt x="286690" y="235244"/>
                  </a:lnTo>
                  <a:lnTo>
                    <a:pt x="318760" y="220045"/>
                  </a:lnTo>
                  <a:lnTo>
                    <a:pt x="327719" y="215711"/>
                  </a:lnTo>
                  <a:lnTo>
                    <a:pt x="328182" y="215103"/>
                  </a:lnTo>
                  <a:lnTo>
                    <a:pt x="327697" y="214697"/>
                  </a:lnTo>
                  <a:lnTo>
                    <a:pt x="326580" y="214427"/>
                  </a:lnTo>
                  <a:lnTo>
                    <a:pt x="299211" y="223845"/>
                  </a:lnTo>
                  <a:lnTo>
                    <a:pt x="264084" y="240636"/>
                  </a:lnTo>
                  <a:lnTo>
                    <a:pt x="236023" y="254532"/>
                  </a:lnTo>
                  <a:lnTo>
                    <a:pt x="201272" y="266953"/>
                  </a:lnTo>
                  <a:lnTo>
                    <a:pt x="188616" y="2710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" name="SMARTInkShape-3263"/>
            <p:cNvSpPr/>
            <p:nvPr/>
          </p:nvSpPr>
          <p:spPr bwMode="auto">
            <a:xfrm>
              <a:off x="3393408" y="3400433"/>
              <a:ext cx="78456" cy="110987"/>
            </a:xfrm>
            <a:custGeom>
              <a:avLst/>
              <a:gdLst/>
              <a:ahLst/>
              <a:cxnLst/>
              <a:rect l="0" t="0" r="0" b="0"/>
              <a:pathLst>
                <a:path w="78456" h="110987">
                  <a:moveTo>
                    <a:pt x="71311" y="28567"/>
                  </a:moveTo>
                  <a:lnTo>
                    <a:pt x="71311" y="24775"/>
                  </a:lnTo>
                  <a:lnTo>
                    <a:pt x="72105" y="23658"/>
                  </a:lnTo>
                  <a:lnTo>
                    <a:pt x="73427" y="22913"/>
                  </a:lnTo>
                  <a:lnTo>
                    <a:pt x="77462" y="21717"/>
                  </a:lnTo>
                  <a:lnTo>
                    <a:pt x="78013" y="19437"/>
                  </a:lnTo>
                  <a:lnTo>
                    <a:pt x="78455" y="3431"/>
                  </a:lnTo>
                  <a:lnTo>
                    <a:pt x="77661" y="2284"/>
                  </a:lnTo>
                  <a:lnTo>
                    <a:pt x="76338" y="1520"/>
                  </a:lnTo>
                  <a:lnTo>
                    <a:pt x="71605" y="82"/>
                  </a:lnTo>
                  <a:lnTo>
                    <a:pt x="61394" y="0"/>
                  </a:lnTo>
                  <a:lnTo>
                    <a:pt x="59937" y="791"/>
                  </a:lnTo>
                  <a:lnTo>
                    <a:pt x="58966" y="2112"/>
                  </a:lnTo>
                  <a:lnTo>
                    <a:pt x="58318" y="3787"/>
                  </a:lnTo>
                  <a:lnTo>
                    <a:pt x="57093" y="4903"/>
                  </a:lnTo>
                  <a:lnTo>
                    <a:pt x="49423" y="8812"/>
                  </a:lnTo>
                  <a:lnTo>
                    <a:pt x="37913" y="18469"/>
                  </a:lnTo>
                  <a:lnTo>
                    <a:pt x="33184" y="20110"/>
                  </a:lnTo>
                  <a:lnTo>
                    <a:pt x="31605" y="21341"/>
                  </a:lnTo>
                  <a:lnTo>
                    <a:pt x="28485" y="28470"/>
                  </a:lnTo>
                  <a:lnTo>
                    <a:pt x="28459" y="32331"/>
                  </a:lnTo>
                  <a:lnTo>
                    <a:pt x="29249" y="33457"/>
                  </a:lnTo>
                  <a:lnTo>
                    <a:pt x="30570" y="34209"/>
                  </a:lnTo>
                  <a:lnTo>
                    <a:pt x="32244" y="34709"/>
                  </a:lnTo>
                  <a:lnTo>
                    <a:pt x="33360" y="35837"/>
                  </a:lnTo>
                  <a:lnTo>
                    <a:pt x="37268" y="43350"/>
                  </a:lnTo>
                  <a:lnTo>
                    <a:pt x="39091" y="45566"/>
                  </a:lnTo>
                  <a:lnTo>
                    <a:pt x="45349" y="48028"/>
                  </a:lnTo>
                  <a:lnTo>
                    <a:pt x="49241" y="48685"/>
                  </a:lnTo>
                  <a:lnTo>
                    <a:pt x="51835" y="49916"/>
                  </a:lnTo>
                  <a:lnTo>
                    <a:pt x="53564" y="51531"/>
                  </a:lnTo>
                  <a:lnTo>
                    <a:pt x="54717" y="53402"/>
                  </a:lnTo>
                  <a:lnTo>
                    <a:pt x="56280" y="54648"/>
                  </a:lnTo>
                  <a:lnTo>
                    <a:pt x="64491" y="58766"/>
                  </a:lnTo>
                  <a:lnTo>
                    <a:pt x="66764" y="60606"/>
                  </a:lnTo>
                  <a:lnTo>
                    <a:pt x="69290" y="64767"/>
                  </a:lnTo>
                  <a:lnTo>
                    <a:pt x="70912" y="73906"/>
                  </a:lnTo>
                  <a:lnTo>
                    <a:pt x="71275" y="88106"/>
                  </a:lnTo>
                  <a:lnTo>
                    <a:pt x="69178" y="92864"/>
                  </a:lnTo>
                  <a:lnTo>
                    <a:pt x="67508" y="95244"/>
                  </a:lnTo>
                  <a:lnTo>
                    <a:pt x="57572" y="102387"/>
                  </a:lnTo>
                  <a:lnTo>
                    <a:pt x="30668" y="110523"/>
                  </a:lnTo>
                  <a:lnTo>
                    <a:pt x="26753" y="110986"/>
                  </a:lnTo>
                  <a:lnTo>
                    <a:pt x="4756" y="107344"/>
                  </a:lnTo>
                  <a:lnTo>
                    <a:pt x="3128" y="106485"/>
                  </a:lnTo>
                  <a:lnTo>
                    <a:pt x="2043" y="105119"/>
                  </a:lnTo>
                  <a:lnTo>
                    <a:pt x="0" y="100304"/>
                  </a:lnTo>
                  <a:lnTo>
                    <a:pt x="3703" y="96301"/>
                  </a:lnTo>
                  <a:lnTo>
                    <a:pt x="7661" y="94390"/>
                  </a:lnTo>
                  <a:lnTo>
                    <a:pt x="28448" y="857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2" name="SMARTInkShape-3264"/>
          <p:cNvSpPr/>
          <p:nvPr/>
        </p:nvSpPr>
        <p:spPr bwMode="auto">
          <a:xfrm>
            <a:off x="3529013" y="3582260"/>
            <a:ext cx="95780" cy="196785"/>
          </a:xfrm>
          <a:custGeom>
            <a:avLst/>
            <a:gdLst/>
            <a:ahLst/>
            <a:cxnLst/>
            <a:rect l="0" t="0" r="0" b="0"/>
            <a:pathLst>
              <a:path w="95780" h="196785">
                <a:moveTo>
                  <a:pt x="50006" y="18190"/>
                </a:moveTo>
                <a:lnTo>
                  <a:pt x="50006" y="14398"/>
                </a:lnTo>
                <a:lnTo>
                  <a:pt x="50800" y="13281"/>
                </a:lnTo>
                <a:lnTo>
                  <a:pt x="52122" y="12536"/>
                </a:lnTo>
                <a:lnTo>
                  <a:pt x="53798" y="12039"/>
                </a:lnTo>
                <a:lnTo>
                  <a:pt x="64479" y="5523"/>
                </a:lnTo>
                <a:lnTo>
                  <a:pt x="66799" y="4983"/>
                </a:lnTo>
                <a:lnTo>
                  <a:pt x="73855" y="430"/>
                </a:lnTo>
                <a:lnTo>
                  <a:pt x="76224" y="0"/>
                </a:lnTo>
                <a:lnTo>
                  <a:pt x="78597" y="507"/>
                </a:lnTo>
                <a:lnTo>
                  <a:pt x="80973" y="1639"/>
                </a:lnTo>
                <a:lnTo>
                  <a:pt x="88109" y="10817"/>
                </a:lnTo>
                <a:lnTo>
                  <a:pt x="95251" y="23590"/>
                </a:lnTo>
                <a:lnTo>
                  <a:pt x="95779" y="34877"/>
                </a:lnTo>
                <a:lnTo>
                  <a:pt x="89651" y="69111"/>
                </a:lnTo>
                <a:lnTo>
                  <a:pt x="75511" y="102510"/>
                </a:lnTo>
                <a:lnTo>
                  <a:pt x="52447" y="137542"/>
                </a:lnTo>
                <a:lnTo>
                  <a:pt x="21713" y="173057"/>
                </a:lnTo>
                <a:lnTo>
                  <a:pt x="0" y="19678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5" name="SMARTInkShape-Group682"/>
          <p:cNvGrpSpPr/>
          <p:nvPr/>
        </p:nvGrpSpPr>
        <p:grpSpPr>
          <a:xfrm>
            <a:off x="3802947" y="3317815"/>
            <a:ext cx="197113" cy="274459"/>
            <a:chOff x="3802947" y="3317815"/>
            <a:chExt cx="197113" cy="274459"/>
          </a:xfrm>
        </p:grpSpPr>
        <p:sp>
          <p:nvSpPr>
            <p:cNvPr id="73" name="SMARTInkShape-3265"/>
            <p:cNvSpPr/>
            <p:nvPr/>
          </p:nvSpPr>
          <p:spPr bwMode="auto">
            <a:xfrm>
              <a:off x="3802947" y="3317815"/>
              <a:ext cx="161835" cy="274459"/>
            </a:xfrm>
            <a:custGeom>
              <a:avLst/>
              <a:gdLst/>
              <a:ahLst/>
              <a:cxnLst/>
              <a:rect l="0" t="0" r="0" b="0"/>
              <a:pathLst>
                <a:path w="161835" h="274459">
                  <a:moveTo>
                    <a:pt x="76109" y="168335"/>
                  </a:moveTo>
                  <a:lnTo>
                    <a:pt x="76109" y="172451"/>
                  </a:lnTo>
                  <a:lnTo>
                    <a:pt x="76109" y="169034"/>
                  </a:lnTo>
                  <a:lnTo>
                    <a:pt x="72317" y="164750"/>
                  </a:lnTo>
                  <a:lnTo>
                    <a:pt x="70455" y="158539"/>
                  </a:lnTo>
                  <a:lnTo>
                    <a:pt x="69958" y="154661"/>
                  </a:lnTo>
                  <a:lnTo>
                    <a:pt x="75505" y="122194"/>
                  </a:lnTo>
                  <a:lnTo>
                    <a:pt x="75262" y="88819"/>
                  </a:lnTo>
                  <a:lnTo>
                    <a:pt x="70444" y="74106"/>
                  </a:lnTo>
                  <a:lnTo>
                    <a:pt x="69951" y="69797"/>
                  </a:lnTo>
                  <a:lnTo>
                    <a:pt x="68829" y="67718"/>
                  </a:lnTo>
                  <a:lnTo>
                    <a:pt x="67287" y="67126"/>
                  </a:lnTo>
                  <a:lnTo>
                    <a:pt x="65465" y="67524"/>
                  </a:lnTo>
                  <a:lnTo>
                    <a:pt x="59109" y="71878"/>
                  </a:lnTo>
                  <a:lnTo>
                    <a:pt x="45374" y="102540"/>
                  </a:lnTo>
                  <a:lnTo>
                    <a:pt x="32606" y="134288"/>
                  </a:lnTo>
                  <a:lnTo>
                    <a:pt x="20886" y="168830"/>
                  </a:lnTo>
                  <a:lnTo>
                    <a:pt x="10270" y="204201"/>
                  </a:lnTo>
                  <a:lnTo>
                    <a:pt x="1303" y="235583"/>
                  </a:lnTo>
                  <a:lnTo>
                    <a:pt x="0" y="251404"/>
                  </a:lnTo>
                  <a:lnTo>
                    <a:pt x="2066" y="263728"/>
                  </a:lnTo>
                  <a:lnTo>
                    <a:pt x="3728" y="267649"/>
                  </a:lnTo>
                  <a:lnTo>
                    <a:pt x="5630" y="270263"/>
                  </a:lnTo>
                  <a:lnTo>
                    <a:pt x="9860" y="273167"/>
                  </a:lnTo>
                  <a:lnTo>
                    <a:pt x="14386" y="274458"/>
                  </a:lnTo>
                  <a:lnTo>
                    <a:pt x="28981" y="267600"/>
                  </a:lnTo>
                  <a:lnTo>
                    <a:pt x="44595" y="247929"/>
                  </a:lnTo>
                  <a:lnTo>
                    <a:pt x="64093" y="212838"/>
                  </a:lnTo>
                  <a:lnTo>
                    <a:pt x="77664" y="183197"/>
                  </a:lnTo>
                  <a:lnTo>
                    <a:pt x="84208" y="158272"/>
                  </a:lnTo>
                  <a:lnTo>
                    <a:pt x="92356" y="125048"/>
                  </a:lnTo>
                  <a:lnTo>
                    <a:pt x="99797" y="91304"/>
                  </a:lnTo>
                  <a:lnTo>
                    <a:pt x="103236" y="56170"/>
                  </a:lnTo>
                  <a:lnTo>
                    <a:pt x="104398" y="20943"/>
                  </a:lnTo>
                  <a:lnTo>
                    <a:pt x="104646" y="367"/>
                  </a:lnTo>
                  <a:lnTo>
                    <a:pt x="103865" y="0"/>
                  </a:lnTo>
                  <a:lnTo>
                    <a:pt x="100881" y="1709"/>
                  </a:lnTo>
                  <a:lnTo>
                    <a:pt x="99025" y="9348"/>
                  </a:lnTo>
                  <a:lnTo>
                    <a:pt x="94041" y="41239"/>
                  </a:lnTo>
                  <a:lnTo>
                    <a:pt x="87684" y="74233"/>
                  </a:lnTo>
                  <a:lnTo>
                    <a:pt x="85222" y="99524"/>
                  </a:lnTo>
                  <a:lnTo>
                    <a:pt x="84922" y="125846"/>
                  </a:lnTo>
                  <a:lnTo>
                    <a:pt x="87435" y="150774"/>
                  </a:lnTo>
                  <a:lnTo>
                    <a:pt x="89080" y="175082"/>
                  </a:lnTo>
                  <a:lnTo>
                    <a:pt x="91399" y="197527"/>
                  </a:lnTo>
                  <a:lnTo>
                    <a:pt x="105823" y="231340"/>
                  </a:lnTo>
                  <a:lnTo>
                    <a:pt x="114715" y="244756"/>
                  </a:lnTo>
                  <a:lnTo>
                    <a:pt x="133359" y="259836"/>
                  </a:lnTo>
                  <a:lnTo>
                    <a:pt x="138088" y="262673"/>
                  </a:lnTo>
                  <a:lnTo>
                    <a:pt x="142829" y="263771"/>
                  </a:lnTo>
                  <a:lnTo>
                    <a:pt x="161834" y="2612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" name="SMARTInkShape-3266"/>
            <p:cNvSpPr/>
            <p:nvPr/>
          </p:nvSpPr>
          <p:spPr bwMode="auto">
            <a:xfrm>
              <a:off x="3957638" y="3511630"/>
              <a:ext cx="42422" cy="66975"/>
            </a:xfrm>
            <a:custGeom>
              <a:avLst/>
              <a:gdLst/>
              <a:ahLst/>
              <a:cxnLst/>
              <a:rect l="0" t="0" r="0" b="0"/>
              <a:pathLst>
                <a:path w="42422" h="66975">
                  <a:moveTo>
                    <a:pt x="7143" y="38814"/>
                  </a:moveTo>
                  <a:lnTo>
                    <a:pt x="3351" y="42606"/>
                  </a:lnTo>
                  <a:lnTo>
                    <a:pt x="1489" y="46585"/>
                  </a:lnTo>
                  <a:lnTo>
                    <a:pt x="992" y="48757"/>
                  </a:lnTo>
                  <a:lnTo>
                    <a:pt x="1455" y="50999"/>
                  </a:lnTo>
                  <a:lnTo>
                    <a:pt x="5784" y="60300"/>
                  </a:lnTo>
                  <a:lnTo>
                    <a:pt x="6237" y="62663"/>
                  </a:lnTo>
                  <a:lnTo>
                    <a:pt x="7333" y="64238"/>
                  </a:lnTo>
                  <a:lnTo>
                    <a:pt x="8857" y="65288"/>
                  </a:lnTo>
                  <a:lnTo>
                    <a:pt x="13461" y="66455"/>
                  </a:lnTo>
                  <a:lnTo>
                    <a:pt x="20799" y="66974"/>
                  </a:lnTo>
                  <a:lnTo>
                    <a:pt x="27235" y="65088"/>
                  </a:lnTo>
                  <a:lnTo>
                    <a:pt x="30063" y="63473"/>
                  </a:lnTo>
                  <a:lnTo>
                    <a:pt x="37835" y="53617"/>
                  </a:lnTo>
                  <a:lnTo>
                    <a:pt x="41373" y="40642"/>
                  </a:lnTo>
                  <a:lnTo>
                    <a:pt x="42421" y="26744"/>
                  </a:lnTo>
                  <a:lnTo>
                    <a:pt x="40549" y="19426"/>
                  </a:lnTo>
                  <a:lnTo>
                    <a:pt x="32880" y="8261"/>
                  </a:lnTo>
                  <a:lnTo>
                    <a:pt x="22266" y="834"/>
                  </a:lnTo>
                  <a:lnTo>
                    <a:pt x="18812" y="0"/>
                  </a:lnTo>
                  <a:lnTo>
                    <a:pt x="15716" y="238"/>
                  </a:lnTo>
                  <a:lnTo>
                    <a:pt x="12858" y="1190"/>
                  </a:lnTo>
                  <a:lnTo>
                    <a:pt x="7567" y="6482"/>
                  </a:lnTo>
                  <a:lnTo>
                    <a:pt x="3363" y="14125"/>
                  </a:lnTo>
                  <a:lnTo>
                    <a:pt x="0" y="316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6" name="SMARTInkShape-3267"/>
          <p:cNvSpPr/>
          <p:nvPr/>
        </p:nvSpPr>
        <p:spPr bwMode="auto">
          <a:xfrm>
            <a:off x="4086225" y="3550470"/>
            <a:ext cx="63885" cy="171425"/>
          </a:xfrm>
          <a:custGeom>
            <a:avLst/>
            <a:gdLst/>
            <a:ahLst/>
            <a:cxnLst/>
            <a:rect l="0" t="0" r="0" b="0"/>
            <a:pathLst>
              <a:path w="63885" h="171425">
                <a:moveTo>
                  <a:pt x="35719" y="7118"/>
                </a:moveTo>
                <a:lnTo>
                  <a:pt x="35719" y="3325"/>
                </a:lnTo>
                <a:lnTo>
                  <a:pt x="36513" y="2208"/>
                </a:lnTo>
                <a:lnTo>
                  <a:pt x="37835" y="1463"/>
                </a:lnTo>
                <a:lnTo>
                  <a:pt x="42994" y="170"/>
                </a:lnTo>
                <a:lnTo>
                  <a:pt x="52718" y="0"/>
                </a:lnTo>
                <a:lnTo>
                  <a:pt x="54989" y="1579"/>
                </a:lnTo>
                <a:lnTo>
                  <a:pt x="59630" y="7566"/>
                </a:lnTo>
                <a:lnTo>
                  <a:pt x="62221" y="15519"/>
                </a:lnTo>
                <a:lnTo>
                  <a:pt x="63884" y="44937"/>
                </a:lnTo>
                <a:lnTo>
                  <a:pt x="56588" y="77502"/>
                </a:lnTo>
                <a:lnTo>
                  <a:pt x="44465" y="102693"/>
                </a:lnTo>
                <a:lnTo>
                  <a:pt x="29287" y="128177"/>
                </a:lnTo>
                <a:lnTo>
                  <a:pt x="0" y="17142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3" name="SMARTInkShape-Group684"/>
          <p:cNvGrpSpPr/>
          <p:nvPr/>
        </p:nvGrpSpPr>
        <p:grpSpPr>
          <a:xfrm>
            <a:off x="4219139" y="3293269"/>
            <a:ext cx="402868" cy="442913"/>
            <a:chOff x="4219139" y="3293269"/>
            <a:chExt cx="402868" cy="442913"/>
          </a:xfrm>
        </p:grpSpPr>
        <p:sp>
          <p:nvSpPr>
            <p:cNvPr id="77" name="SMARTInkShape-3268"/>
            <p:cNvSpPr/>
            <p:nvPr/>
          </p:nvSpPr>
          <p:spPr bwMode="auto">
            <a:xfrm>
              <a:off x="4600575" y="3643313"/>
              <a:ext cx="21432" cy="92869"/>
            </a:xfrm>
            <a:custGeom>
              <a:avLst/>
              <a:gdLst/>
              <a:ahLst/>
              <a:cxnLst/>
              <a:rect l="0" t="0" r="0" b="0"/>
              <a:pathLst>
                <a:path w="21432" h="92869">
                  <a:moveTo>
                    <a:pt x="21431" y="0"/>
                  </a:moveTo>
                  <a:lnTo>
                    <a:pt x="20638" y="34328"/>
                  </a:lnTo>
                  <a:lnTo>
                    <a:pt x="14156" y="66239"/>
                  </a:lnTo>
                  <a:lnTo>
                    <a:pt x="8780" y="80039"/>
                  </a:lnTo>
                  <a:lnTo>
                    <a:pt x="0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" name="SMARTInkShape-3269"/>
            <p:cNvSpPr/>
            <p:nvPr/>
          </p:nvSpPr>
          <p:spPr bwMode="auto">
            <a:xfrm>
              <a:off x="4500657" y="3600450"/>
              <a:ext cx="49913" cy="71439"/>
            </a:xfrm>
            <a:custGeom>
              <a:avLst/>
              <a:gdLst/>
              <a:ahLst/>
              <a:cxnLst/>
              <a:rect l="0" t="0" r="0" b="0"/>
              <a:pathLst>
                <a:path w="49913" h="71439">
                  <a:moveTo>
                    <a:pt x="14193" y="0"/>
                  </a:moveTo>
                  <a:lnTo>
                    <a:pt x="10401" y="0"/>
                  </a:lnTo>
                  <a:lnTo>
                    <a:pt x="9284" y="1588"/>
                  </a:lnTo>
                  <a:lnTo>
                    <a:pt x="6917" y="10613"/>
                  </a:lnTo>
                  <a:lnTo>
                    <a:pt x="1526" y="21176"/>
                  </a:lnTo>
                  <a:lnTo>
                    <a:pt x="0" y="44236"/>
                  </a:lnTo>
                  <a:lnTo>
                    <a:pt x="2064" y="49558"/>
                  </a:lnTo>
                  <a:lnTo>
                    <a:pt x="3726" y="52089"/>
                  </a:lnTo>
                  <a:lnTo>
                    <a:pt x="5628" y="53776"/>
                  </a:lnTo>
                  <a:lnTo>
                    <a:pt x="12908" y="56705"/>
                  </a:lnTo>
                  <a:lnTo>
                    <a:pt x="15739" y="54836"/>
                  </a:lnTo>
                  <a:lnTo>
                    <a:pt x="17605" y="53226"/>
                  </a:lnTo>
                  <a:lnTo>
                    <a:pt x="19678" y="49321"/>
                  </a:lnTo>
                  <a:lnTo>
                    <a:pt x="28548" y="24448"/>
                  </a:lnTo>
                  <a:lnTo>
                    <a:pt x="34535" y="15782"/>
                  </a:lnTo>
                  <a:lnTo>
                    <a:pt x="34898" y="16078"/>
                  </a:lnTo>
                  <a:lnTo>
                    <a:pt x="35529" y="24362"/>
                  </a:lnTo>
                  <a:lnTo>
                    <a:pt x="35616" y="44299"/>
                  </a:lnTo>
                  <a:lnTo>
                    <a:pt x="37737" y="49586"/>
                  </a:lnTo>
                  <a:lnTo>
                    <a:pt x="40532" y="54582"/>
                  </a:lnTo>
                  <a:lnTo>
                    <a:pt x="42899" y="61857"/>
                  </a:lnTo>
                  <a:lnTo>
                    <a:pt x="49912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" name="SMARTInkShape-3270"/>
            <p:cNvSpPr/>
            <p:nvPr/>
          </p:nvSpPr>
          <p:spPr bwMode="auto">
            <a:xfrm>
              <a:off x="4219139" y="3293269"/>
              <a:ext cx="108535" cy="285217"/>
            </a:xfrm>
            <a:custGeom>
              <a:avLst/>
              <a:gdLst/>
              <a:ahLst/>
              <a:cxnLst/>
              <a:rect l="0" t="0" r="0" b="0"/>
              <a:pathLst>
                <a:path w="108535" h="285217">
                  <a:moveTo>
                    <a:pt x="74255" y="0"/>
                  </a:moveTo>
                  <a:lnTo>
                    <a:pt x="81311" y="7056"/>
                  </a:lnTo>
                  <a:lnTo>
                    <a:pt x="74263" y="7144"/>
                  </a:lnTo>
                  <a:lnTo>
                    <a:pt x="68602" y="20569"/>
                  </a:lnTo>
                  <a:lnTo>
                    <a:pt x="68105" y="23237"/>
                  </a:lnTo>
                  <a:lnTo>
                    <a:pt x="65436" y="28319"/>
                  </a:lnTo>
                  <a:lnTo>
                    <a:pt x="41514" y="59800"/>
                  </a:lnTo>
                  <a:lnTo>
                    <a:pt x="29089" y="87171"/>
                  </a:lnTo>
                  <a:lnTo>
                    <a:pt x="24886" y="113863"/>
                  </a:lnTo>
                  <a:lnTo>
                    <a:pt x="25326" y="124424"/>
                  </a:lnTo>
                  <a:lnTo>
                    <a:pt x="34229" y="153762"/>
                  </a:lnTo>
                  <a:lnTo>
                    <a:pt x="44845" y="168767"/>
                  </a:lnTo>
                  <a:lnTo>
                    <a:pt x="80051" y="198923"/>
                  </a:lnTo>
                  <a:lnTo>
                    <a:pt x="105114" y="223747"/>
                  </a:lnTo>
                  <a:lnTo>
                    <a:pt x="107814" y="230676"/>
                  </a:lnTo>
                  <a:lnTo>
                    <a:pt x="108534" y="234747"/>
                  </a:lnTo>
                  <a:lnTo>
                    <a:pt x="107217" y="241386"/>
                  </a:lnTo>
                  <a:lnTo>
                    <a:pt x="103192" y="247776"/>
                  </a:lnTo>
                  <a:lnTo>
                    <a:pt x="85556" y="264814"/>
                  </a:lnTo>
                  <a:lnTo>
                    <a:pt x="66226" y="276636"/>
                  </a:lnTo>
                  <a:lnTo>
                    <a:pt x="52430" y="281699"/>
                  </a:lnTo>
                  <a:lnTo>
                    <a:pt x="20845" y="285216"/>
                  </a:lnTo>
                  <a:lnTo>
                    <a:pt x="12682" y="283396"/>
                  </a:lnTo>
                  <a:lnTo>
                    <a:pt x="9394" y="281800"/>
                  </a:lnTo>
                  <a:lnTo>
                    <a:pt x="3623" y="275792"/>
                  </a:lnTo>
                  <a:lnTo>
                    <a:pt x="974" y="271968"/>
                  </a:lnTo>
                  <a:lnTo>
                    <a:pt x="0" y="268624"/>
                  </a:lnTo>
                  <a:lnTo>
                    <a:pt x="146" y="265601"/>
                  </a:lnTo>
                  <a:lnTo>
                    <a:pt x="2423" y="260126"/>
                  </a:lnTo>
                  <a:lnTo>
                    <a:pt x="16396" y="243933"/>
                  </a:lnTo>
                  <a:lnTo>
                    <a:pt x="48159" y="224038"/>
                  </a:lnTo>
                  <a:lnTo>
                    <a:pt x="63171" y="217547"/>
                  </a:lnTo>
                  <a:lnTo>
                    <a:pt x="95686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" name="SMARTInkShape-3271"/>
            <p:cNvSpPr/>
            <p:nvPr/>
          </p:nvSpPr>
          <p:spPr bwMode="auto">
            <a:xfrm>
              <a:off x="4450556" y="3529013"/>
              <a:ext cx="35607" cy="134282"/>
            </a:xfrm>
            <a:custGeom>
              <a:avLst/>
              <a:gdLst/>
              <a:ahLst/>
              <a:cxnLst/>
              <a:rect l="0" t="0" r="0" b="0"/>
              <a:pathLst>
                <a:path w="35607" h="134282">
                  <a:moveTo>
                    <a:pt x="28575" y="0"/>
                  </a:moveTo>
                  <a:lnTo>
                    <a:pt x="28575" y="3792"/>
                  </a:lnTo>
                  <a:lnTo>
                    <a:pt x="27782" y="4909"/>
                  </a:lnTo>
                  <a:lnTo>
                    <a:pt x="26459" y="5654"/>
                  </a:lnTo>
                  <a:lnTo>
                    <a:pt x="24783" y="6150"/>
                  </a:lnTo>
                  <a:lnTo>
                    <a:pt x="23666" y="7275"/>
                  </a:lnTo>
                  <a:lnTo>
                    <a:pt x="21726" y="13207"/>
                  </a:lnTo>
                  <a:lnTo>
                    <a:pt x="21437" y="45586"/>
                  </a:lnTo>
                  <a:lnTo>
                    <a:pt x="23549" y="66478"/>
                  </a:lnTo>
                  <a:lnTo>
                    <a:pt x="33788" y="99577"/>
                  </a:lnTo>
                  <a:lnTo>
                    <a:pt x="35606" y="123381"/>
                  </a:lnTo>
                  <a:lnTo>
                    <a:pt x="33552" y="128390"/>
                  </a:lnTo>
                  <a:lnTo>
                    <a:pt x="31893" y="130837"/>
                  </a:lnTo>
                  <a:lnTo>
                    <a:pt x="27933" y="133556"/>
                  </a:lnTo>
                  <a:lnTo>
                    <a:pt x="25766" y="134281"/>
                  </a:lnTo>
                  <a:lnTo>
                    <a:pt x="23527" y="133970"/>
                  </a:lnTo>
                  <a:lnTo>
                    <a:pt x="18924" y="131509"/>
                  </a:lnTo>
                  <a:lnTo>
                    <a:pt x="17378" y="129741"/>
                  </a:lnTo>
                  <a:lnTo>
                    <a:pt x="10665" y="119084"/>
                  </a:lnTo>
                  <a:lnTo>
                    <a:pt x="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" name="SMARTInkShape-3272"/>
            <p:cNvSpPr/>
            <p:nvPr/>
          </p:nvSpPr>
          <p:spPr bwMode="auto">
            <a:xfrm>
              <a:off x="4436269" y="3600450"/>
              <a:ext cx="71438" cy="21432"/>
            </a:xfrm>
            <a:custGeom>
              <a:avLst/>
              <a:gdLst/>
              <a:ahLst/>
              <a:cxnLst/>
              <a:rect l="0" t="0" r="0" b="0"/>
              <a:pathLst>
                <a:path w="71438" h="21432">
                  <a:moveTo>
                    <a:pt x="0" y="21431"/>
                  </a:moveTo>
                  <a:lnTo>
                    <a:pt x="34759" y="21431"/>
                  </a:lnTo>
                  <a:lnTo>
                    <a:pt x="61055" y="14156"/>
                  </a:lnTo>
                  <a:lnTo>
                    <a:pt x="66294" y="10789"/>
                  </a:lnTo>
                  <a:lnTo>
                    <a:pt x="69151" y="6647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" name="SMARTInkShape-3273"/>
            <p:cNvSpPr/>
            <p:nvPr/>
          </p:nvSpPr>
          <p:spPr bwMode="auto">
            <a:xfrm>
              <a:off x="4372161" y="3531948"/>
              <a:ext cx="64109" cy="121406"/>
            </a:xfrm>
            <a:custGeom>
              <a:avLst/>
              <a:gdLst/>
              <a:ahLst/>
              <a:cxnLst/>
              <a:rect l="0" t="0" r="0" b="0"/>
              <a:pathLst>
                <a:path w="64109" h="121406">
                  <a:moveTo>
                    <a:pt x="49820" y="47071"/>
                  </a:moveTo>
                  <a:lnTo>
                    <a:pt x="43669" y="40920"/>
                  </a:lnTo>
                  <a:lnTo>
                    <a:pt x="42971" y="36429"/>
                  </a:lnTo>
                  <a:lnTo>
                    <a:pt x="42079" y="35214"/>
                  </a:lnTo>
                  <a:lnTo>
                    <a:pt x="38971" y="33863"/>
                  </a:lnTo>
                  <a:lnTo>
                    <a:pt x="25891" y="32878"/>
                  </a:lnTo>
                  <a:lnTo>
                    <a:pt x="21194" y="34942"/>
                  </a:lnTo>
                  <a:lnTo>
                    <a:pt x="18830" y="36604"/>
                  </a:lnTo>
                  <a:lnTo>
                    <a:pt x="6953" y="55031"/>
                  </a:lnTo>
                  <a:lnTo>
                    <a:pt x="2987" y="64103"/>
                  </a:lnTo>
                  <a:lnTo>
                    <a:pt x="0" y="97098"/>
                  </a:lnTo>
                  <a:lnTo>
                    <a:pt x="690" y="105818"/>
                  </a:lnTo>
                  <a:lnTo>
                    <a:pt x="5976" y="120472"/>
                  </a:lnTo>
                  <a:lnTo>
                    <a:pt x="7097" y="121405"/>
                  </a:lnTo>
                  <a:lnTo>
                    <a:pt x="8638" y="121233"/>
                  </a:lnTo>
                  <a:lnTo>
                    <a:pt x="14599" y="117199"/>
                  </a:lnTo>
                  <a:lnTo>
                    <a:pt x="19085" y="112370"/>
                  </a:lnTo>
                  <a:lnTo>
                    <a:pt x="23725" y="104932"/>
                  </a:lnTo>
                  <a:lnTo>
                    <a:pt x="33025" y="72373"/>
                  </a:lnTo>
                  <a:lnTo>
                    <a:pt x="38995" y="39496"/>
                  </a:lnTo>
                  <a:lnTo>
                    <a:pt x="42353" y="6970"/>
                  </a:lnTo>
                  <a:lnTo>
                    <a:pt x="42580" y="0"/>
                  </a:lnTo>
                  <a:lnTo>
                    <a:pt x="42674" y="34519"/>
                  </a:lnTo>
                  <a:lnTo>
                    <a:pt x="42676" y="66614"/>
                  </a:lnTo>
                  <a:lnTo>
                    <a:pt x="43470" y="91272"/>
                  </a:lnTo>
                  <a:lnTo>
                    <a:pt x="46469" y="97937"/>
                  </a:lnTo>
                  <a:lnTo>
                    <a:pt x="48380" y="99238"/>
                  </a:lnTo>
                  <a:lnTo>
                    <a:pt x="50447" y="99311"/>
                  </a:lnTo>
                  <a:lnTo>
                    <a:pt x="54861" y="97276"/>
                  </a:lnTo>
                  <a:lnTo>
                    <a:pt x="64108" y="899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1" name="SMARTInkShape-Group685"/>
          <p:cNvGrpSpPr/>
          <p:nvPr/>
        </p:nvGrpSpPr>
        <p:grpSpPr>
          <a:xfrm>
            <a:off x="4687815" y="3336131"/>
            <a:ext cx="295692" cy="371476"/>
            <a:chOff x="4687815" y="3336131"/>
            <a:chExt cx="295692" cy="371476"/>
          </a:xfrm>
        </p:grpSpPr>
        <p:sp>
          <p:nvSpPr>
            <p:cNvPr id="84" name="SMARTInkShape-3274"/>
            <p:cNvSpPr/>
            <p:nvPr/>
          </p:nvSpPr>
          <p:spPr bwMode="auto">
            <a:xfrm>
              <a:off x="4893470" y="3629025"/>
              <a:ext cx="35715" cy="78582"/>
            </a:xfrm>
            <a:custGeom>
              <a:avLst/>
              <a:gdLst/>
              <a:ahLst/>
              <a:cxnLst/>
              <a:rect l="0" t="0" r="0" b="0"/>
              <a:pathLst>
                <a:path w="35715" h="78582">
                  <a:moveTo>
                    <a:pt x="14286" y="0"/>
                  </a:moveTo>
                  <a:lnTo>
                    <a:pt x="8135" y="6151"/>
                  </a:lnTo>
                  <a:lnTo>
                    <a:pt x="6545" y="12651"/>
                  </a:lnTo>
                  <a:lnTo>
                    <a:pt x="2291" y="19271"/>
                  </a:lnTo>
                  <a:lnTo>
                    <a:pt x="451" y="28619"/>
                  </a:lnTo>
                  <a:lnTo>
                    <a:pt x="0" y="57000"/>
                  </a:lnTo>
                  <a:lnTo>
                    <a:pt x="34309" y="22839"/>
                  </a:lnTo>
                  <a:lnTo>
                    <a:pt x="34779" y="23163"/>
                  </a:lnTo>
                  <a:lnTo>
                    <a:pt x="35439" y="27413"/>
                  </a:lnTo>
                  <a:lnTo>
                    <a:pt x="35711" y="59842"/>
                  </a:lnTo>
                  <a:lnTo>
                    <a:pt x="35714" y="69194"/>
                  </a:lnTo>
                  <a:lnTo>
                    <a:pt x="34921" y="72323"/>
                  </a:lnTo>
                  <a:lnTo>
                    <a:pt x="33600" y="74409"/>
                  </a:lnTo>
                  <a:lnTo>
                    <a:pt x="28574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" name="SMARTInkShape-3275"/>
            <p:cNvSpPr/>
            <p:nvPr/>
          </p:nvSpPr>
          <p:spPr bwMode="auto">
            <a:xfrm>
              <a:off x="4822031" y="3657626"/>
              <a:ext cx="57151" cy="7119"/>
            </a:xfrm>
            <a:custGeom>
              <a:avLst/>
              <a:gdLst/>
              <a:ahLst/>
              <a:cxnLst/>
              <a:rect l="0" t="0" r="0" b="0"/>
              <a:pathLst>
                <a:path w="57151" h="7119">
                  <a:moveTo>
                    <a:pt x="0" y="7118"/>
                  </a:moveTo>
                  <a:lnTo>
                    <a:pt x="0" y="3326"/>
                  </a:lnTo>
                  <a:lnTo>
                    <a:pt x="1588" y="2208"/>
                  </a:lnTo>
                  <a:lnTo>
                    <a:pt x="16094" y="268"/>
                  </a:lnTo>
                  <a:lnTo>
                    <a:pt x="37057" y="0"/>
                  </a:lnTo>
                  <a:lnTo>
                    <a:pt x="42399" y="2102"/>
                  </a:lnTo>
                  <a:lnTo>
                    <a:pt x="47419" y="4888"/>
                  </a:lnTo>
                  <a:lnTo>
                    <a:pt x="57150" y="71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" name="SMARTInkShape-3276"/>
            <p:cNvSpPr/>
            <p:nvPr/>
          </p:nvSpPr>
          <p:spPr bwMode="auto">
            <a:xfrm>
              <a:off x="4843463" y="3593714"/>
              <a:ext cx="35632" cy="112445"/>
            </a:xfrm>
            <a:custGeom>
              <a:avLst/>
              <a:gdLst/>
              <a:ahLst/>
              <a:cxnLst/>
              <a:rect l="0" t="0" r="0" b="0"/>
              <a:pathLst>
                <a:path w="35632" h="112445">
                  <a:moveTo>
                    <a:pt x="28575" y="21024"/>
                  </a:moveTo>
                  <a:lnTo>
                    <a:pt x="28575" y="17231"/>
                  </a:lnTo>
                  <a:lnTo>
                    <a:pt x="30691" y="13253"/>
                  </a:lnTo>
                  <a:lnTo>
                    <a:pt x="33484" y="8839"/>
                  </a:lnTo>
                  <a:lnTo>
                    <a:pt x="35631" y="0"/>
                  </a:lnTo>
                  <a:lnTo>
                    <a:pt x="30791" y="11079"/>
                  </a:lnTo>
                  <a:lnTo>
                    <a:pt x="27644" y="24780"/>
                  </a:lnTo>
                  <a:lnTo>
                    <a:pt x="17396" y="48224"/>
                  </a:lnTo>
                  <a:lnTo>
                    <a:pt x="8993" y="73230"/>
                  </a:lnTo>
                  <a:lnTo>
                    <a:pt x="4526" y="82856"/>
                  </a:lnTo>
                  <a:lnTo>
                    <a:pt x="3811" y="86851"/>
                  </a:lnTo>
                  <a:lnTo>
                    <a:pt x="7091" y="112444"/>
                  </a:lnTo>
                  <a:lnTo>
                    <a:pt x="6315" y="112133"/>
                  </a:lnTo>
                  <a:lnTo>
                    <a:pt x="0" y="1067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" name="SMARTInkShape-3277"/>
            <p:cNvSpPr/>
            <p:nvPr/>
          </p:nvSpPr>
          <p:spPr bwMode="auto">
            <a:xfrm>
              <a:off x="4772407" y="3565777"/>
              <a:ext cx="62796" cy="130447"/>
            </a:xfrm>
            <a:custGeom>
              <a:avLst/>
              <a:gdLst/>
              <a:ahLst/>
              <a:cxnLst/>
              <a:rect l="0" t="0" r="0" b="0"/>
              <a:pathLst>
                <a:path w="62796" h="130447">
                  <a:moveTo>
                    <a:pt x="28193" y="70392"/>
                  </a:moveTo>
                  <a:lnTo>
                    <a:pt x="22042" y="64241"/>
                  </a:lnTo>
                  <a:lnTo>
                    <a:pt x="21343" y="59750"/>
                  </a:lnTo>
                  <a:lnTo>
                    <a:pt x="20452" y="58535"/>
                  </a:lnTo>
                  <a:lnTo>
                    <a:pt x="17344" y="57184"/>
                  </a:lnTo>
                  <a:lnTo>
                    <a:pt x="16198" y="57618"/>
                  </a:lnTo>
                  <a:lnTo>
                    <a:pt x="15434" y="58701"/>
                  </a:lnTo>
                  <a:lnTo>
                    <a:pt x="14207" y="62350"/>
                  </a:lnTo>
                  <a:lnTo>
                    <a:pt x="13995" y="66774"/>
                  </a:lnTo>
                  <a:lnTo>
                    <a:pt x="11828" y="70901"/>
                  </a:lnTo>
                  <a:lnTo>
                    <a:pt x="3970" y="83810"/>
                  </a:lnTo>
                  <a:lnTo>
                    <a:pt x="907" y="97033"/>
                  </a:lnTo>
                  <a:lnTo>
                    <a:pt x="0" y="111006"/>
                  </a:lnTo>
                  <a:lnTo>
                    <a:pt x="1905" y="118340"/>
                  </a:lnTo>
                  <a:lnTo>
                    <a:pt x="5323" y="126932"/>
                  </a:lnTo>
                  <a:lnTo>
                    <a:pt x="5803" y="129517"/>
                  </a:lnTo>
                  <a:lnTo>
                    <a:pt x="6916" y="130446"/>
                  </a:lnTo>
                  <a:lnTo>
                    <a:pt x="8452" y="130271"/>
                  </a:lnTo>
                  <a:lnTo>
                    <a:pt x="12828" y="128081"/>
                  </a:lnTo>
                  <a:lnTo>
                    <a:pt x="30670" y="96329"/>
                  </a:lnTo>
                  <a:lnTo>
                    <a:pt x="42493" y="62901"/>
                  </a:lnTo>
                  <a:lnTo>
                    <a:pt x="52008" y="30812"/>
                  </a:lnTo>
                  <a:lnTo>
                    <a:pt x="56621" y="6894"/>
                  </a:lnTo>
                  <a:lnTo>
                    <a:pt x="58258" y="4247"/>
                  </a:lnTo>
                  <a:lnTo>
                    <a:pt x="62795" y="0"/>
                  </a:lnTo>
                  <a:lnTo>
                    <a:pt x="52455" y="29882"/>
                  </a:lnTo>
                  <a:lnTo>
                    <a:pt x="50184" y="62067"/>
                  </a:lnTo>
                  <a:lnTo>
                    <a:pt x="49735" y="91590"/>
                  </a:lnTo>
                  <a:lnTo>
                    <a:pt x="49624" y="1203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" name="SMARTInkShape-3278"/>
            <p:cNvSpPr/>
            <p:nvPr/>
          </p:nvSpPr>
          <p:spPr bwMode="auto">
            <a:xfrm>
              <a:off x="4707731" y="3529038"/>
              <a:ext cx="107158" cy="14263"/>
            </a:xfrm>
            <a:custGeom>
              <a:avLst/>
              <a:gdLst/>
              <a:ahLst/>
              <a:cxnLst/>
              <a:rect l="0" t="0" r="0" b="0"/>
              <a:pathLst>
                <a:path w="107158" h="14263">
                  <a:moveTo>
                    <a:pt x="0" y="7118"/>
                  </a:moveTo>
                  <a:lnTo>
                    <a:pt x="18682" y="6325"/>
                  </a:lnTo>
                  <a:lnTo>
                    <a:pt x="50585" y="967"/>
                  </a:lnTo>
                  <a:lnTo>
                    <a:pt x="80147" y="105"/>
                  </a:lnTo>
                  <a:lnTo>
                    <a:pt x="99881" y="0"/>
                  </a:lnTo>
                  <a:lnTo>
                    <a:pt x="102306" y="1579"/>
                  </a:lnTo>
                  <a:lnTo>
                    <a:pt x="103923" y="4219"/>
                  </a:lnTo>
                  <a:lnTo>
                    <a:pt x="107157" y="142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" name="SMARTInkShape-3279"/>
            <p:cNvSpPr/>
            <p:nvPr/>
          </p:nvSpPr>
          <p:spPr bwMode="auto">
            <a:xfrm>
              <a:off x="4687815" y="3436804"/>
              <a:ext cx="91355" cy="203830"/>
            </a:xfrm>
            <a:custGeom>
              <a:avLst/>
              <a:gdLst/>
              <a:ahLst/>
              <a:cxnLst/>
              <a:rect l="0" t="0" r="0" b="0"/>
              <a:pathLst>
                <a:path w="91355" h="203830">
                  <a:moveTo>
                    <a:pt x="19916" y="35059"/>
                  </a:moveTo>
                  <a:lnTo>
                    <a:pt x="19916" y="27941"/>
                  </a:lnTo>
                  <a:lnTo>
                    <a:pt x="13765" y="27917"/>
                  </a:lnTo>
                  <a:lnTo>
                    <a:pt x="13434" y="28710"/>
                  </a:lnTo>
                  <a:lnTo>
                    <a:pt x="12798" y="44708"/>
                  </a:lnTo>
                  <a:lnTo>
                    <a:pt x="19256" y="79941"/>
                  </a:lnTo>
                  <a:lnTo>
                    <a:pt x="21903" y="112393"/>
                  </a:lnTo>
                  <a:lnTo>
                    <a:pt x="26041" y="145761"/>
                  </a:lnTo>
                  <a:lnTo>
                    <a:pt x="26926" y="180370"/>
                  </a:lnTo>
                  <a:lnTo>
                    <a:pt x="27033" y="197465"/>
                  </a:lnTo>
                  <a:lnTo>
                    <a:pt x="26248" y="200479"/>
                  </a:lnTo>
                  <a:lnTo>
                    <a:pt x="24931" y="202489"/>
                  </a:lnTo>
                  <a:lnTo>
                    <a:pt x="23259" y="203829"/>
                  </a:lnTo>
                  <a:lnTo>
                    <a:pt x="22145" y="203135"/>
                  </a:lnTo>
                  <a:lnTo>
                    <a:pt x="18240" y="192730"/>
                  </a:lnTo>
                  <a:lnTo>
                    <a:pt x="16418" y="190179"/>
                  </a:lnTo>
                  <a:lnTo>
                    <a:pt x="13853" y="175212"/>
                  </a:lnTo>
                  <a:lnTo>
                    <a:pt x="12192" y="143912"/>
                  </a:lnTo>
                  <a:lnTo>
                    <a:pt x="7160" y="111858"/>
                  </a:lnTo>
                  <a:lnTo>
                    <a:pt x="2139" y="78980"/>
                  </a:lnTo>
                  <a:lnTo>
                    <a:pt x="0" y="49555"/>
                  </a:lnTo>
                  <a:lnTo>
                    <a:pt x="4731" y="21240"/>
                  </a:lnTo>
                  <a:lnTo>
                    <a:pt x="6618" y="17908"/>
                  </a:lnTo>
                  <a:lnTo>
                    <a:pt x="21644" y="4352"/>
                  </a:lnTo>
                  <a:lnTo>
                    <a:pt x="26769" y="1568"/>
                  </a:lnTo>
                  <a:lnTo>
                    <a:pt x="36234" y="0"/>
                  </a:lnTo>
                  <a:lnTo>
                    <a:pt x="44631" y="427"/>
                  </a:lnTo>
                  <a:lnTo>
                    <a:pt x="57490" y="5130"/>
                  </a:lnTo>
                  <a:lnTo>
                    <a:pt x="76896" y="18715"/>
                  </a:lnTo>
                  <a:lnTo>
                    <a:pt x="81753" y="20651"/>
                  </a:lnTo>
                  <a:lnTo>
                    <a:pt x="86558" y="24157"/>
                  </a:lnTo>
                  <a:lnTo>
                    <a:pt x="89222" y="28361"/>
                  </a:lnTo>
                  <a:lnTo>
                    <a:pt x="91354" y="350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" name="SMARTInkShape-3280"/>
            <p:cNvSpPr/>
            <p:nvPr/>
          </p:nvSpPr>
          <p:spPr bwMode="auto">
            <a:xfrm>
              <a:off x="4807744" y="3336131"/>
              <a:ext cx="175763" cy="342901"/>
            </a:xfrm>
            <a:custGeom>
              <a:avLst/>
              <a:gdLst/>
              <a:ahLst/>
              <a:cxnLst/>
              <a:rect l="0" t="0" r="0" b="0"/>
              <a:pathLst>
                <a:path w="175763" h="342901">
                  <a:moveTo>
                    <a:pt x="0" y="0"/>
                  </a:moveTo>
                  <a:lnTo>
                    <a:pt x="0" y="3792"/>
                  </a:lnTo>
                  <a:lnTo>
                    <a:pt x="794" y="4910"/>
                  </a:lnTo>
                  <a:lnTo>
                    <a:pt x="2116" y="5655"/>
                  </a:lnTo>
                  <a:lnTo>
                    <a:pt x="3792" y="6151"/>
                  </a:lnTo>
                  <a:lnTo>
                    <a:pt x="14473" y="14784"/>
                  </a:lnTo>
                  <a:lnTo>
                    <a:pt x="19132" y="20065"/>
                  </a:lnTo>
                  <a:lnTo>
                    <a:pt x="38254" y="51245"/>
                  </a:lnTo>
                  <a:lnTo>
                    <a:pt x="53800" y="80943"/>
                  </a:lnTo>
                  <a:lnTo>
                    <a:pt x="72561" y="109973"/>
                  </a:lnTo>
                  <a:lnTo>
                    <a:pt x="87018" y="133015"/>
                  </a:lnTo>
                  <a:lnTo>
                    <a:pt x="104027" y="159130"/>
                  </a:lnTo>
                  <a:lnTo>
                    <a:pt x="122170" y="186612"/>
                  </a:lnTo>
                  <a:lnTo>
                    <a:pt x="139228" y="213907"/>
                  </a:lnTo>
                  <a:lnTo>
                    <a:pt x="152102" y="239268"/>
                  </a:lnTo>
                  <a:lnTo>
                    <a:pt x="163115" y="263769"/>
                  </a:lnTo>
                  <a:lnTo>
                    <a:pt x="174007" y="297758"/>
                  </a:lnTo>
                  <a:lnTo>
                    <a:pt x="175762" y="316487"/>
                  </a:lnTo>
                  <a:lnTo>
                    <a:pt x="171450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92" name="SMARTInkShape-3281"/>
          <p:cNvSpPr/>
          <p:nvPr/>
        </p:nvSpPr>
        <p:spPr bwMode="auto">
          <a:xfrm>
            <a:off x="6386538" y="3900496"/>
            <a:ext cx="727389" cy="28568"/>
          </a:xfrm>
          <a:custGeom>
            <a:avLst/>
            <a:gdLst/>
            <a:ahLst/>
            <a:cxnLst/>
            <a:rect l="0" t="0" r="0" b="0"/>
            <a:pathLst>
              <a:path w="727389" h="28568">
                <a:moveTo>
                  <a:pt x="7118" y="28567"/>
                </a:moveTo>
                <a:lnTo>
                  <a:pt x="62" y="28567"/>
                </a:lnTo>
                <a:lnTo>
                  <a:pt x="0" y="24774"/>
                </a:lnTo>
                <a:lnTo>
                  <a:pt x="785" y="23657"/>
                </a:lnTo>
                <a:lnTo>
                  <a:pt x="2103" y="22912"/>
                </a:lnTo>
                <a:lnTo>
                  <a:pt x="9920" y="21717"/>
                </a:lnTo>
                <a:lnTo>
                  <a:pt x="29720" y="20687"/>
                </a:lnTo>
                <a:lnTo>
                  <a:pt x="62168" y="15280"/>
                </a:lnTo>
                <a:lnTo>
                  <a:pt x="92662" y="10783"/>
                </a:lnTo>
                <a:lnTo>
                  <a:pt x="117369" y="8756"/>
                </a:lnTo>
                <a:lnTo>
                  <a:pt x="145018" y="7062"/>
                </a:lnTo>
                <a:lnTo>
                  <a:pt x="175827" y="3663"/>
                </a:lnTo>
                <a:lnTo>
                  <a:pt x="210159" y="1623"/>
                </a:lnTo>
                <a:lnTo>
                  <a:pt x="228204" y="1079"/>
                </a:lnTo>
                <a:lnTo>
                  <a:pt x="247377" y="717"/>
                </a:lnTo>
                <a:lnTo>
                  <a:pt x="267303" y="475"/>
                </a:lnTo>
                <a:lnTo>
                  <a:pt x="287731" y="314"/>
                </a:lnTo>
                <a:lnTo>
                  <a:pt x="308494" y="206"/>
                </a:lnTo>
                <a:lnTo>
                  <a:pt x="329479" y="135"/>
                </a:lnTo>
                <a:lnTo>
                  <a:pt x="350613" y="87"/>
                </a:lnTo>
                <a:lnTo>
                  <a:pt x="371846" y="55"/>
                </a:lnTo>
                <a:lnTo>
                  <a:pt x="393145" y="34"/>
                </a:lnTo>
                <a:lnTo>
                  <a:pt x="414488" y="20"/>
                </a:lnTo>
                <a:lnTo>
                  <a:pt x="435067" y="10"/>
                </a:lnTo>
                <a:lnTo>
                  <a:pt x="455136" y="4"/>
                </a:lnTo>
                <a:lnTo>
                  <a:pt x="474865" y="0"/>
                </a:lnTo>
                <a:lnTo>
                  <a:pt x="494368" y="791"/>
                </a:lnTo>
                <a:lnTo>
                  <a:pt x="513721" y="2112"/>
                </a:lnTo>
                <a:lnTo>
                  <a:pt x="532972" y="3786"/>
                </a:lnTo>
                <a:lnTo>
                  <a:pt x="567062" y="7764"/>
                </a:lnTo>
                <a:lnTo>
                  <a:pt x="597295" y="11383"/>
                </a:lnTo>
                <a:lnTo>
                  <a:pt x="623961" y="12992"/>
                </a:lnTo>
                <a:lnTo>
                  <a:pt x="657494" y="17690"/>
                </a:lnTo>
                <a:lnTo>
                  <a:pt x="691389" y="26586"/>
                </a:lnTo>
                <a:lnTo>
                  <a:pt x="726764" y="28551"/>
                </a:lnTo>
                <a:lnTo>
                  <a:pt x="727388" y="28556"/>
                </a:lnTo>
                <a:lnTo>
                  <a:pt x="727011" y="27766"/>
                </a:lnTo>
                <a:lnTo>
                  <a:pt x="724474" y="24771"/>
                </a:lnTo>
                <a:lnTo>
                  <a:pt x="720702" y="22911"/>
                </a:lnTo>
                <a:lnTo>
                  <a:pt x="718584" y="22415"/>
                </a:lnTo>
                <a:lnTo>
                  <a:pt x="700062" y="2856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3" name="SMARTInkShape-Group687"/>
          <p:cNvGrpSpPr/>
          <p:nvPr/>
        </p:nvGrpSpPr>
        <p:grpSpPr>
          <a:xfrm>
            <a:off x="4121944" y="2936350"/>
            <a:ext cx="592929" cy="682715"/>
            <a:chOff x="4121944" y="2936350"/>
            <a:chExt cx="592929" cy="682715"/>
          </a:xfrm>
        </p:grpSpPr>
        <p:sp>
          <p:nvSpPr>
            <p:cNvPr id="93" name="SMARTInkShape-3282"/>
            <p:cNvSpPr/>
            <p:nvPr/>
          </p:nvSpPr>
          <p:spPr bwMode="auto">
            <a:xfrm>
              <a:off x="4179094" y="3028950"/>
              <a:ext cx="21236" cy="176606"/>
            </a:xfrm>
            <a:custGeom>
              <a:avLst/>
              <a:gdLst/>
              <a:ahLst/>
              <a:cxnLst/>
              <a:rect l="0" t="0" r="0" b="0"/>
              <a:pathLst>
                <a:path w="21236" h="176606">
                  <a:moveTo>
                    <a:pt x="7144" y="0"/>
                  </a:moveTo>
                  <a:lnTo>
                    <a:pt x="7937" y="7291"/>
                  </a:lnTo>
                  <a:lnTo>
                    <a:pt x="13294" y="36679"/>
                  </a:lnTo>
                  <a:lnTo>
                    <a:pt x="14091" y="70187"/>
                  </a:lnTo>
                  <a:lnTo>
                    <a:pt x="14229" y="97966"/>
                  </a:lnTo>
                  <a:lnTo>
                    <a:pt x="14276" y="133681"/>
                  </a:lnTo>
                  <a:lnTo>
                    <a:pt x="15079" y="164683"/>
                  </a:lnTo>
                  <a:lnTo>
                    <a:pt x="20438" y="176605"/>
                  </a:lnTo>
                  <a:lnTo>
                    <a:pt x="20769" y="176474"/>
                  </a:lnTo>
                  <a:lnTo>
                    <a:pt x="21235" y="170910"/>
                  </a:lnTo>
                  <a:lnTo>
                    <a:pt x="19276" y="148501"/>
                  </a:lnTo>
                  <a:lnTo>
                    <a:pt x="11480" y="117352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" name="SMARTInkShape-3283"/>
            <p:cNvSpPr/>
            <p:nvPr/>
          </p:nvSpPr>
          <p:spPr bwMode="auto">
            <a:xfrm>
              <a:off x="4227185" y="3344894"/>
              <a:ext cx="258245" cy="274171"/>
            </a:xfrm>
            <a:custGeom>
              <a:avLst/>
              <a:gdLst/>
              <a:ahLst/>
              <a:cxnLst/>
              <a:rect l="0" t="0" r="0" b="0"/>
              <a:pathLst>
                <a:path w="258245" h="274171">
                  <a:moveTo>
                    <a:pt x="23346" y="91250"/>
                  </a:moveTo>
                  <a:lnTo>
                    <a:pt x="23346" y="87458"/>
                  </a:lnTo>
                  <a:lnTo>
                    <a:pt x="22553" y="86340"/>
                  </a:lnTo>
                  <a:lnTo>
                    <a:pt x="21230" y="85595"/>
                  </a:lnTo>
                  <a:lnTo>
                    <a:pt x="10346" y="84193"/>
                  </a:lnTo>
                  <a:lnTo>
                    <a:pt x="9917" y="84958"/>
                  </a:lnTo>
                  <a:lnTo>
                    <a:pt x="9440" y="87924"/>
                  </a:lnTo>
                  <a:lnTo>
                    <a:pt x="10107" y="89033"/>
                  </a:lnTo>
                  <a:lnTo>
                    <a:pt x="11345" y="89772"/>
                  </a:lnTo>
                  <a:lnTo>
                    <a:pt x="12964" y="90265"/>
                  </a:lnTo>
                  <a:lnTo>
                    <a:pt x="14837" y="89799"/>
                  </a:lnTo>
                  <a:lnTo>
                    <a:pt x="46913" y="74243"/>
                  </a:lnTo>
                  <a:lnTo>
                    <a:pt x="80778" y="60514"/>
                  </a:lnTo>
                  <a:lnTo>
                    <a:pt x="112919" y="46990"/>
                  </a:lnTo>
                  <a:lnTo>
                    <a:pt x="132878" y="35361"/>
                  </a:lnTo>
                  <a:lnTo>
                    <a:pt x="156646" y="16754"/>
                  </a:lnTo>
                  <a:lnTo>
                    <a:pt x="161172" y="14484"/>
                  </a:lnTo>
                  <a:lnTo>
                    <a:pt x="161268" y="13879"/>
                  </a:lnTo>
                  <a:lnTo>
                    <a:pt x="160537" y="13476"/>
                  </a:lnTo>
                  <a:lnTo>
                    <a:pt x="151926" y="12908"/>
                  </a:lnTo>
                  <a:lnTo>
                    <a:pt x="117946" y="22633"/>
                  </a:lnTo>
                  <a:lnTo>
                    <a:pt x="82279" y="31805"/>
                  </a:lnTo>
                  <a:lnTo>
                    <a:pt x="54125" y="39682"/>
                  </a:lnTo>
                  <a:lnTo>
                    <a:pt x="20401" y="56163"/>
                  </a:lnTo>
                  <a:lnTo>
                    <a:pt x="1774" y="70913"/>
                  </a:lnTo>
                  <a:lnTo>
                    <a:pt x="234" y="72930"/>
                  </a:lnTo>
                  <a:lnTo>
                    <a:pt x="0" y="74274"/>
                  </a:lnTo>
                  <a:lnTo>
                    <a:pt x="639" y="75170"/>
                  </a:lnTo>
                  <a:lnTo>
                    <a:pt x="5581" y="74049"/>
                  </a:lnTo>
                  <a:lnTo>
                    <a:pt x="38410" y="63879"/>
                  </a:lnTo>
                  <a:lnTo>
                    <a:pt x="71025" y="52096"/>
                  </a:lnTo>
                  <a:lnTo>
                    <a:pt x="96924" y="43156"/>
                  </a:lnTo>
                  <a:lnTo>
                    <a:pt x="124310" y="31775"/>
                  </a:lnTo>
                  <a:lnTo>
                    <a:pt x="150769" y="20366"/>
                  </a:lnTo>
                  <a:lnTo>
                    <a:pt x="181928" y="9481"/>
                  </a:lnTo>
                  <a:lnTo>
                    <a:pt x="205194" y="0"/>
                  </a:lnTo>
                  <a:lnTo>
                    <a:pt x="203122" y="1217"/>
                  </a:lnTo>
                  <a:lnTo>
                    <a:pt x="172286" y="22067"/>
                  </a:lnTo>
                  <a:lnTo>
                    <a:pt x="139884" y="42705"/>
                  </a:lnTo>
                  <a:lnTo>
                    <a:pt x="114035" y="59620"/>
                  </a:lnTo>
                  <a:lnTo>
                    <a:pt x="86671" y="77722"/>
                  </a:lnTo>
                  <a:lnTo>
                    <a:pt x="60222" y="95556"/>
                  </a:lnTo>
                  <a:lnTo>
                    <a:pt x="28275" y="118190"/>
                  </a:lnTo>
                  <a:lnTo>
                    <a:pt x="4211" y="136230"/>
                  </a:lnTo>
                  <a:lnTo>
                    <a:pt x="3446" y="137905"/>
                  </a:lnTo>
                  <a:lnTo>
                    <a:pt x="4523" y="138228"/>
                  </a:lnTo>
                  <a:lnTo>
                    <a:pt x="33312" y="131019"/>
                  </a:lnTo>
                  <a:lnTo>
                    <a:pt x="56351" y="122418"/>
                  </a:lnTo>
                  <a:lnTo>
                    <a:pt x="82465" y="111452"/>
                  </a:lnTo>
                  <a:lnTo>
                    <a:pt x="109946" y="101287"/>
                  </a:lnTo>
                  <a:lnTo>
                    <a:pt x="138035" y="91478"/>
                  </a:lnTo>
                  <a:lnTo>
                    <a:pt x="165600" y="81826"/>
                  </a:lnTo>
                  <a:lnTo>
                    <a:pt x="201051" y="69848"/>
                  </a:lnTo>
                  <a:lnTo>
                    <a:pt x="216361" y="69303"/>
                  </a:lnTo>
                  <a:lnTo>
                    <a:pt x="221079" y="70268"/>
                  </a:lnTo>
                  <a:lnTo>
                    <a:pt x="224224" y="71706"/>
                  </a:lnTo>
                  <a:lnTo>
                    <a:pt x="226321" y="73458"/>
                  </a:lnTo>
                  <a:lnTo>
                    <a:pt x="225338" y="77007"/>
                  </a:lnTo>
                  <a:lnTo>
                    <a:pt x="210989" y="94174"/>
                  </a:lnTo>
                  <a:lnTo>
                    <a:pt x="181515" y="119015"/>
                  </a:lnTo>
                  <a:lnTo>
                    <a:pt x="156349" y="137192"/>
                  </a:lnTo>
                  <a:lnTo>
                    <a:pt x="131407" y="155854"/>
                  </a:lnTo>
                  <a:lnTo>
                    <a:pt x="107092" y="173938"/>
                  </a:lnTo>
                  <a:lnTo>
                    <a:pt x="73471" y="195919"/>
                  </a:lnTo>
                  <a:lnTo>
                    <a:pt x="48869" y="210328"/>
                  </a:lnTo>
                  <a:lnTo>
                    <a:pt x="49887" y="210323"/>
                  </a:lnTo>
                  <a:lnTo>
                    <a:pt x="82551" y="202543"/>
                  </a:lnTo>
                  <a:lnTo>
                    <a:pt x="106016" y="196011"/>
                  </a:lnTo>
                  <a:lnTo>
                    <a:pt x="133113" y="187817"/>
                  </a:lnTo>
                  <a:lnTo>
                    <a:pt x="163678" y="178883"/>
                  </a:lnTo>
                  <a:lnTo>
                    <a:pt x="191549" y="169621"/>
                  </a:lnTo>
                  <a:lnTo>
                    <a:pt x="216372" y="161006"/>
                  </a:lnTo>
                  <a:lnTo>
                    <a:pt x="245815" y="153282"/>
                  </a:lnTo>
                  <a:lnTo>
                    <a:pt x="256630" y="154009"/>
                  </a:lnTo>
                  <a:lnTo>
                    <a:pt x="258244" y="156108"/>
                  </a:lnTo>
                  <a:lnTo>
                    <a:pt x="257732" y="159095"/>
                  </a:lnTo>
                  <a:lnTo>
                    <a:pt x="251343" y="168234"/>
                  </a:lnTo>
                  <a:lnTo>
                    <a:pt x="228308" y="190436"/>
                  </a:lnTo>
                  <a:lnTo>
                    <a:pt x="204927" y="205183"/>
                  </a:lnTo>
                  <a:lnTo>
                    <a:pt x="178662" y="221791"/>
                  </a:lnTo>
                  <a:lnTo>
                    <a:pt x="151907" y="238168"/>
                  </a:lnTo>
                  <a:lnTo>
                    <a:pt x="126786" y="250738"/>
                  </a:lnTo>
                  <a:lnTo>
                    <a:pt x="92109" y="270156"/>
                  </a:lnTo>
                  <a:lnTo>
                    <a:pt x="85658" y="273951"/>
                  </a:lnTo>
                  <a:lnTo>
                    <a:pt x="85525" y="274170"/>
                  </a:lnTo>
                  <a:lnTo>
                    <a:pt x="117369" y="253218"/>
                  </a:lnTo>
                  <a:lnTo>
                    <a:pt x="149718" y="232638"/>
                  </a:lnTo>
                  <a:lnTo>
                    <a:pt x="184350" y="209960"/>
                  </a:lnTo>
                  <a:lnTo>
                    <a:pt x="201940" y="1984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" name="SMARTInkShape-3284"/>
            <p:cNvSpPr/>
            <p:nvPr/>
          </p:nvSpPr>
          <p:spPr bwMode="auto">
            <a:xfrm>
              <a:off x="4357688" y="3378994"/>
              <a:ext cx="1" cy="21432"/>
            </a:xfrm>
            <a:custGeom>
              <a:avLst/>
              <a:gdLst/>
              <a:ahLst/>
              <a:cxnLst/>
              <a:rect l="0" t="0" r="0" b="0"/>
              <a:pathLst>
                <a:path w="1" h="21432">
                  <a:moveTo>
                    <a:pt x="0" y="0"/>
                  </a:moveTo>
                  <a:lnTo>
                    <a:pt x="0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" name="SMARTInkShape-3285"/>
            <p:cNvSpPr/>
            <p:nvPr/>
          </p:nvSpPr>
          <p:spPr bwMode="auto">
            <a:xfrm>
              <a:off x="4121944" y="3036094"/>
              <a:ext cx="146962" cy="204855"/>
            </a:xfrm>
            <a:custGeom>
              <a:avLst/>
              <a:gdLst/>
              <a:ahLst/>
              <a:cxnLst/>
              <a:rect l="0" t="0" r="0" b="0"/>
              <a:pathLst>
                <a:path w="146962" h="204855">
                  <a:moveTo>
                    <a:pt x="0" y="0"/>
                  </a:moveTo>
                  <a:lnTo>
                    <a:pt x="3792" y="0"/>
                  </a:lnTo>
                  <a:lnTo>
                    <a:pt x="37020" y="7275"/>
                  </a:lnTo>
                  <a:lnTo>
                    <a:pt x="66667" y="12667"/>
                  </a:lnTo>
                  <a:lnTo>
                    <a:pt x="93572" y="15924"/>
                  </a:lnTo>
                  <a:lnTo>
                    <a:pt x="110643" y="20571"/>
                  </a:lnTo>
                  <a:lnTo>
                    <a:pt x="123523" y="27928"/>
                  </a:lnTo>
                  <a:lnTo>
                    <a:pt x="139699" y="48580"/>
                  </a:lnTo>
                  <a:lnTo>
                    <a:pt x="146961" y="71015"/>
                  </a:lnTo>
                  <a:lnTo>
                    <a:pt x="145320" y="100328"/>
                  </a:lnTo>
                  <a:lnTo>
                    <a:pt x="136014" y="134149"/>
                  </a:lnTo>
                  <a:lnTo>
                    <a:pt x="119411" y="161721"/>
                  </a:lnTo>
                  <a:lnTo>
                    <a:pt x="87558" y="190783"/>
                  </a:lnTo>
                  <a:lnTo>
                    <a:pt x="64836" y="201961"/>
                  </a:lnTo>
                  <a:lnTo>
                    <a:pt x="50247" y="204854"/>
                  </a:lnTo>
                  <a:lnTo>
                    <a:pt x="40059" y="204023"/>
                  </a:lnTo>
                  <a:lnTo>
                    <a:pt x="36231" y="202690"/>
                  </a:lnTo>
                  <a:lnTo>
                    <a:pt x="33679" y="200214"/>
                  </a:lnTo>
                  <a:lnTo>
                    <a:pt x="30843" y="193230"/>
                  </a:lnTo>
                  <a:lnTo>
                    <a:pt x="33039" y="176580"/>
                  </a:lnTo>
                  <a:lnTo>
                    <a:pt x="52299" y="143918"/>
                  </a:lnTo>
                  <a:lnTo>
                    <a:pt x="78581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" name="SMARTInkShape-3286"/>
            <p:cNvSpPr/>
            <p:nvPr/>
          </p:nvSpPr>
          <p:spPr bwMode="auto">
            <a:xfrm>
              <a:off x="4330487" y="3028950"/>
              <a:ext cx="20000" cy="168671"/>
            </a:xfrm>
            <a:custGeom>
              <a:avLst/>
              <a:gdLst/>
              <a:ahLst/>
              <a:cxnLst/>
              <a:rect l="0" t="0" r="0" b="0"/>
              <a:pathLst>
                <a:path w="20000" h="168671">
                  <a:moveTo>
                    <a:pt x="12913" y="0"/>
                  </a:moveTo>
                  <a:lnTo>
                    <a:pt x="16705" y="3792"/>
                  </a:lnTo>
                  <a:lnTo>
                    <a:pt x="18567" y="7771"/>
                  </a:lnTo>
                  <a:lnTo>
                    <a:pt x="19999" y="37625"/>
                  </a:lnTo>
                  <a:lnTo>
                    <a:pt x="17929" y="66787"/>
                  </a:lnTo>
                  <a:lnTo>
                    <a:pt x="12282" y="93607"/>
                  </a:lnTo>
                  <a:lnTo>
                    <a:pt x="3264" y="127322"/>
                  </a:lnTo>
                  <a:lnTo>
                    <a:pt x="0" y="145852"/>
                  </a:lnTo>
                  <a:lnTo>
                    <a:pt x="4897" y="168471"/>
                  </a:lnTo>
                  <a:lnTo>
                    <a:pt x="5982" y="168670"/>
                  </a:lnTo>
                  <a:lnTo>
                    <a:pt x="9303" y="166775"/>
                  </a:lnTo>
                  <a:lnTo>
                    <a:pt x="15636" y="157453"/>
                  </a:lnTo>
                  <a:lnTo>
                    <a:pt x="18747" y="140844"/>
                  </a:lnTo>
                  <a:lnTo>
                    <a:pt x="19004" y="113105"/>
                  </a:lnTo>
                  <a:lnTo>
                    <a:pt x="12913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" name="SMARTInkShape-3287"/>
            <p:cNvSpPr/>
            <p:nvPr/>
          </p:nvSpPr>
          <p:spPr bwMode="auto">
            <a:xfrm>
              <a:off x="4236244" y="3004359"/>
              <a:ext cx="185738" cy="53167"/>
            </a:xfrm>
            <a:custGeom>
              <a:avLst/>
              <a:gdLst/>
              <a:ahLst/>
              <a:cxnLst/>
              <a:rect l="0" t="0" r="0" b="0"/>
              <a:pathLst>
                <a:path w="185738" h="53167">
                  <a:moveTo>
                    <a:pt x="0" y="53166"/>
                  </a:moveTo>
                  <a:lnTo>
                    <a:pt x="3792" y="49374"/>
                  </a:lnTo>
                  <a:lnTo>
                    <a:pt x="7771" y="47512"/>
                  </a:lnTo>
                  <a:lnTo>
                    <a:pt x="39145" y="36265"/>
                  </a:lnTo>
                  <a:lnTo>
                    <a:pt x="74495" y="23105"/>
                  </a:lnTo>
                  <a:lnTo>
                    <a:pt x="106386" y="15331"/>
                  </a:lnTo>
                  <a:lnTo>
                    <a:pt x="141311" y="5593"/>
                  </a:lnTo>
                  <a:lnTo>
                    <a:pt x="163049" y="0"/>
                  </a:lnTo>
                  <a:lnTo>
                    <a:pt x="174595" y="1227"/>
                  </a:lnTo>
                  <a:lnTo>
                    <a:pt x="178309" y="3458"/>
                  </a:lnTo>
                  <a:lnTo>
                    <a:pt x="180785" y="6534"/>
                  </a:lnTo>
                  <a:lnTo>
                    <a:pt x="185737" y="174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" name="SMARTInkShape-3288"/>
            <p:cNvSpPr/>
            <p:nvPr/>
          </p:nvSpPr>
          <p:spPr bwMode="auto">
            <a:xfrm>
              <a:off x="4380199" y="3008098"/>
              <a:ext cx="156083" cy="162884"/>
            </a:xfrm>
            <a:custGeom>
              <a:avLst/>
              <a:gdLst/>
              <a:ahLst/>
              <a:cxnLst/>
              <a:rect l="0" t="0" r="0" b="0"/>
              <a:pathLst>
                <a:path w="156083" h="162884">
                  <a:moveTo>
                    <a:pt x="41782" y="35140"/>
                  </a:moveTo>
                  <a:lnTo>
                    <a:pt x="41782" y="38932"/>
                  </a:lnTo>
                  <a:lnTo>
                    <a:pt x="29426" y="71099"/>
                  </a:lnTo>
                  <a:lnTo>
                    <a:pt x="25950" y="85217"/>
                  </a:lnTo>
                  <a:lnTo>
                    <a:pt x="22840" y="95496"/>
                  </a:lnTo>
                  <a:lnTo>
                    <a:pt x="15660" y="129730"/>
                  </a:lnTo>
                  <a:lnTo>
                    <a:pt x="13303" y="160879"/>
                  </a:lnTo>
                  <a:lnTo>
                    <a:pt x="12477" y="161828"/>
                  </a:lnTo>
                  <a:lnTo>
                    <a:pt x="9443" y="162883"/>
                  </a:lnTo>
                  <a:lnTo>
                    <a:pt x="8316" y="161577"/>
                  </a:lnTo>
                  <a:lnTo>
                    <a:pt x="0" y="126328"/>
                  </a:lnTo>
                  <a:lnTo>
                    <a:pt x="4043" y="94192"/>
                  </a:lnTo>
                  <a:lnTo>
                    <a:pt x="7781" y="64090"/>
                  </a:lnTo>
                  <a:lnTo>
                    <a:pt x="15833" y="42394"/>
                  </a:lnTo>
                  <a:lnTo>
                    <a:pt x="32776" y="17523"/>
                  </a:lnTo>
                  <a:lnTo>
                    <a:pt x="46699" y="6019"/>
                  </a:lnTo>
                  <a:lnTo>
                    <a:pt x="56138" y="2354"/>
                  </a:lnTo>
                  <a:lnTo>
                    <a:pt x="71341" y="0"/>
                  </a:lnTo>
                  <a:lnTo>
                    <a:pt x="73394" y="601"/>
                  </a:lnTo>
                  <a:lnTo>
                    <a:pt x="74763" y="1795"/>
                  </a:lnTo>
                  <a:lnTo>
                    <a:pt x="76284" y="5238"/>
                  </a:lnTo>
                  <a:lnTo>
                    <a:pt x="76960" y="9415"/>
                  </a:lnTo>
                  <a:lnTo>
                    <a:pt x="73549" y="23813"/>
                  </a:lnTo>
                  <a:lnTo>
                    <a:pt x="54543" y="57824"/>
                  </a:lnTo>
                  <a:lnTo>
                    <a:pt x="45126" y="89509"/>
                  </a:lnTo>
                  <a:lnTo>
                    <a:pt x="42223" y="117803"/>
                  </a:lnTo>
                  <a:lnTo>
                    <a:pt x="44095" y="125589"/>
                  </a:lnTo>
                  <a:lnTo>
                    <a:pt x="45705" y="128777"/>
                  </a:lnTo>
                  <a:lnTo>
                    <a:pt x="51728" y="134435"/>
                  </a:lnTo>
                  <a:lnTo>
                    <a:pt x="55557" y="137055"/>
                  </a:lnTo>
                  <a:lnTo>
                    <a:pt x="72321" y="140743"/>
                  </a:lnTo>
                  <a:lnTo>
                    <a:pt x="92371" y="138043"/>
                  </a:lnTo>
                  <a:lnTo>
                    <a:pt x="115569" y="129226"/>
                  </a:lnTo>
                  <a:lnTo>
                    <a:pt x="141663" y="112284"/>
                  </a:lnTo>
                  <a:lnTo>
                    <a:pt x="156082" y="922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" name="SMARTInkShape-3289"/>
            <p:cNvSpPr/>
            <p:nvPr/>
          </p:nvSpPr>
          <p:spPr bwMode="auto">
            <a:xfrm>
              <a:off x="4500596" y="2981996"/>
              <a:ext cx="71290" cy="179628"/>
            </a:xfrm>
            <a:custGeom>
              <a:avLst/>
              <a:gdLst/>
              <a:ahLst/>
              <a:cxnLst/>
              <a:rect l="0" t="0" r="0" b="0"/>
              <a:pathLst>
                <a:path w="71290" h="179628">
                  <a:moveTo>
                    <a:pt x="21398" y="11235"/>
                  </a:moveTo>
                  <a:lnTo>
                    <a:pt x="21398" y="15028"/>
                  </a:lnTo>
                  <a:lnTo>
                    <a:pt x="15247" y="41763"/>
                  </a:lnTo>
                  <a:lnTo>
                    <a:pt x="12268" y="75786"/>
                  </a:lnTo>
                  <a:lnTo>
                    <a:pt x="4337" y="107947"/>
                  </a:lnTo>
                  <a:lnTo>
                    <a:pt x="830" y="143286"/>
                  </a:lnTo>
                  <a:lnTo>
                    <a:pt x="17" y="178097"/>
                  </a:lnTo>
                  <a:lnTo>
                    <a:pt x="0" y="179627"/>
                  </a:lnTo>
                  <a:lnTo>
                    <a:pt x="783" y="179059"/>
                  </a:lnTo>
                  <a:lnTo>
                    <a:pt x="9913" y="162530"/>
                  </a:lnTo>
                  <a:lnTo>
                    <a:pt x="14190" y="132960"/>
                  </a:lnTo>
                  <a:lnTo>
                    <a:pt x="19703" y="105069"/>
                  </a:lnTo>
                  <a:lnTo>
                    <a:pt x="25570" y="72816"/>
                  </a:lnTo>
                  <a:lnTo>
                    <a:pt x="28455" y="43593"/>
                  </a:lnTo>
                  <a:lnTo>
                    <a:pt x="34576" y="8382"/>
                  </a:lnTo>
                  <a:lnTo>
                    <a:pt x="35740" y="4571"/>
                  </a:lnTo>
                  <a:lnTo>
                    <a:pt x="37309" y="2030"/>
                  </a:lnTo>
                  <a:lnTo>
                    <a:pt x="39149" y="336"/>
                  </a:lnTo>
                  <a:lnTo>
                    <a:pt x="40376" y="0"/>
                  </a:lnTo>
                  <a:lnTo>
                    <a:pt x="41193" y="570"/>
                  </a:lnTo>
                  <a:lnTo>
                    <a:pt x="42102" y="3320"/>
                  </a:lnTo>
                  <a:lnTo>
                    <a:pt x="43604" y="36162"/>
                  </a:lnTo>
                  <a:lnTo>
                    <a:pt x="48977" y="68846"/>
                  </a:lnTo>
                  <a:lnTo>
                    <a:pt x="55496" y="104164"/>
                  </a:lnTo>
                  <a:lnTo>
                    <a:pt x="58753" y="123437"/>
                  </a:lnTo>
                  <a:lnTo>
                    <a:pt x="71014" y="153238"/>
                  </a:lnTo>
                  <a:lnTo>
                    <a:pt x="71289" y="150059"/>
                  </a:lnTo>
                  <a:lnTo>
                    <a:pt x="69236" y="146224"/>
                  </a:lnTo>
                  <a:lnTo>
                    <a:pt x="49973" y="1255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" name="SMARTInkShape-3290"/>
            <p:cNvSpPr/>
            <p:nvPr/>
          </p:nvSpPr>
          <p:spPr bwMode="auto">
            <a:xfrm>
              <a:off x="4457700" y="3043238"/>
              <a:ext cx="142876" cy="50007"/>
            </a:xfrm>
            <a:custGeom>
              <a:avLst/>
              <a:gdLst/>
              <a:ahLst/>
              <a:cxnLst/>
              <a:rect l="0" t="0" r="0" b="0"/>
              <a:pathLst>
                <a:path w="142876" h="50007">
                  <a:moveTo>
                    <a:pt x="0" y="50006"/>
                  </a:moveTo>
                  <a:lnTo>
                    <a:pt x="13772" y="49212"/>
                  </a:lnTo>
                  <a:lnTo>
                    <a:pt x="43735" y="43855"/>
                  </a:lnTo>
                  <a:lnTo>
                    <a:pt x="76519" y="37355"/>
                  </a:lnTo>
                  <a:lnTo>
                    <a:pt x="106749" y="28427"/>
                  </a:lnTo>
                  <a:lnTo>
                    <a:pt x="114029" y="26095"/>
                  </a:lnTo>
                  <a:lnTo>
                    <a:pt x="126350" y="17154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" name="SMARTInkShape-3291"/>
            <p:cNvSpPr/>
            <p:nvPr/>
          </p:nvSpPr>
          <p:spPr bwMode="auto">
            <a:xfrm>
              <a:off x="4614865" y="2936350"/>
              <a:ext cx="100008" cy="181413"/>
            </a:xfrm>
            <a:custGeom>
              <a:avLst/>
              <a:gdLst/>
              <a:ahLst/>
              <a:cxnLst/>
              <a:rect l="0" t="0" r="0" b="0"/>
              <a:pathLst>
                <a:path w="100008" h="181413">
                  <a:moveTo>
                    <a:pt x="14285" y="28306"/>
                  </a:moveTo>
                  <a:lnTo>
                    <a:pt x="14285" y="32099"/>
                  </a:lnTo>
                  <a:lnTo>
                    <a:pt x="16402" y="36077"/>
                  </a:lnTo>
                  <a:lnTo>
                    <a:pt x="18077" y="38249"/>
                  </a:lnTo>
                  <a:lnTo>
                    <a:pt x="18401" y="40491"/>
                  </a:lnTo>
                  <a:lnTo>
                    <a:pt x="12260" y="71801"/>
                  </a:lnTo>
                  <a:lnTo>
                    <a:pt x="8658" y="85643"/>
                  </a:lnTo>
                  <a:lnTo>
                    <a:pt x="5474" y="99799"/>
                  </a:lnTo>
                  <a:lnTo>
                    <a:pt x="2431" y="110087"/>
                  </a:lnTo>
                  <a:lnTo>
                    <a:pt x="211" y="144328"/>
                  </a:lnTo>
                  <a:lnTo>
                    <a:pt x="1" y="178128"/>
                  </a:lnTo>
                  <a:lnTo>
                    <a:pt x="0" y="180575"/>
                  </a:lnTo>
                  <a:lnTo>
                    <a:pt x="793" y="181412"/>
                  </a:lnTo>
                  <a:lnTo>
                    <a:pt x="2115" y="181177"/>
                  </a:lnTo>
                  <a:lnTo>
                    <a:pt x="3791" y="180226"/>
                  </a:lnTo>
                  <a:lnTo>
                    <a:pt x="4907" y="178799"/>
                  </a:lnTo>
                  <a:lnTo>
                    <a:pt x="6149" y="175096"/>
                  </a:lnTo>
                  <a:lnTo>
                    <a:pt x="14873" y="141319"/>
                  </a:lnTo>
                  <a:lnTo>
                    <a:pt x="19486" y="118677"/>
                  </a:lnTo>
                  <a:lnTo>
                    <a:pt x="21045" y="86374"/>
                  </a:lnTo>
                  <a:lnTo>
                    <a:pt x="21378" y="51975"/>
                  </a:lnTo>
                  <a:lnTo>
                    <a:pt x="21428" y="28887"/>
                  </a:lnTo>
                  <a:lnTo>
                    <a:pt x="22223" y="52710"/>
                  </a:lnTo>
                  <a:lnTo>
                    <a:pt x="30248" y="87608"/>
                  </a:lnTo>
                  <a:lnTo>
                    <a:pt x="43007" y="122853"/>
                  </a:lnTo>
                  <a:lnTo>
                    <a:pt x="54786" y="150618"/>
                  </a:lnTo>
                  <a:lnTo>
                    <a:pt x="62883" y="162114"/>
                  </a:lnTo>
                  <a:lnTo>
                    <a:pt x="65782" y="163183"/>
                  </a:lnTo>
                  <a:lnTo>
                    <a:pt x="67666" y="163467"/>
                  </a:lnTo>
                  <a:lnTo>
                    <a:pt x="71877" y="161667"/>
                  </a:lnTo>
                  <a:lnTo>
                    <a:pt x="77187" y="156634"/>
                  </a:lnTo>
                  <a:lnTo>
                    <a:pt x="84840" y="146460"/>
                  </a:lnTo>
                  <a:lnTo>
                    <a:pt x="89299" y="134000"/>
                  </a:lnTo>
                  <a:lnTo>
                    <a:pt x="95954" y="102806"/>
                  </a:lnTo>
                  <a:lnTo>
                    <a:pt x="98809" y="75427"/>
                  </a:lnTo>
                  <a:lnTo>
                    <a:pt x="99654" y="47207"/>
                  </a:lnTo>
                  <a:lnTo>
                    <a:pt x="99963" y="15253"/>
                  </a:lnTo>
                  <a:lnTo>
                    <a:pt x="100007" y="640"/>
                  </a:lnTo>
                  <a:lnTo>
                    <a:pt x="97892" y="135"/>
                  </a:lnTo>
                  <a:lnTo>
                    <a:pt x="96216" y="0"/>
                  </a:lnTo>
                  <a:lnTo>
                    <a:pt x="95100" y="1498"/>
                  </a:lnTo>
                  <a:lnTo>
                    <a:pt x="92734" y="10397"/>
                  </a:lnTo>
                  <a:lnTo>
                    <a:pt x="85226" y="20918"/>
                  </a:lnTo>
                  <a:lnTo>
                    <a:pt x="78579" y="28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04" name="SMARTInkShape-3292"/>
          <p:cNvSpPr/>
          <p:nvPr/>
        </p:nvSpPr>
        <p:spPr bwMode="auto">
          <a:xfrm>
            <a:off x="4230206" y="4264819"/>
            <a:ext cx="1127608" cy="28395"/>
          </a:xfrm>
          <a:custGeom>
            <a:avLst/>
            <a:gdLst/>
            <a:ahLst/>
            <a:cxnLst/>
            <a:rect l="0" t="0" r="0" b="0"/>
            <a:pathLst>
              <a:path w="1127608" h="28395">
                <a:moveTo>
                  <a:pt x="20325" y="0"/>
                </a:moveTo>
                <a:lnTo>
                  <a:pt x="16533" y="0"/>
                </a:lnTo>
                <a:lnTo>
                  <a:pt x="12554" y="2116"/>
                </a:lnTo>
                <a:lnTo>
                  <a:pt x="10382" y="3792"/>
                </a:lnTo>
                <a:lnTo>
                  <a:pt x="7969" y="7771"/>
                </a:lnTo>
                <a:lnTo>
                  <a:pt x="6102" y="12185"/>
                </a:lnTo>
                <a:lnTo>
                  <a:pt x="0" y="20057"/>
                </a:lnTo>
                <a:lnTo>
                  <a:pt x="425" y="21309"/>
                </a:lnTo>
                <a:lnTo>
                  <a:pt x="5142" y="27461"/>
                </a:lnTo>
                <a:lnTo>
                  <a:pt x="37241" y="17904"/>
                </a:lnTo>
                <a:lnTo>
                  <a:pt x="70678" y="14764"/>
                </a:lnTo>
                <a:lnTo>
                  <a:pt x="102768" y="14381"/>
                </a:lnTo>
                <a:lnTo>
                  <a:pt x="134093" y="18107"/>
                </a:lnTo>
                <a:lnTo>
                  <a:pt x="158995" y="19954"/>
                </a:lnTo>
                <a:lnTo>
                  <a:pt x="186731" y="20774"/>
                </a:lnTo>
                <a:lnTo>
                  <a:pt x="217579" y="21139"/>
                </a:lnTo>
                <a:lnTo>
                  <a:pt x="251927" y="21301"/>
                </a:lnTo>
                <a:lnTo>
                  <a:pt x="269976" y="21344"/>
                </a:lnTo>
                <a:lnTo>
                  <a:pt x="289947" y="21373"/>
                </a:lnTo>
                <a:lnTo>
                  <a:pt x="311198" y="21393"/>
                </a:lnTo>
                <a:lnTo>
                  <a:pt x="333303" y="21405"/>
                </a:lnTo>
                <a:lnTo>
                  <a:pt x="355183" y="20620"/>
                </a:lnTo>
                <a:lnTo>
                  <a:pt x="376914" y="19303"/>
                </a:lnTo>
                <a:lnTo>
                  <a:pt x="398545" y="17631"/>
                </a:lnTo>
                <a:lnTo>
                  <a:pt x="421697" y="15723"/>
                </a:lnTo>
                <a:lnTo>
                  <a:pt x="445862" y="13657"/>
                </a:lnTo>
                <a:lnTo>
                  <a:pt x="470704" y="11486"/>
                </a:lnTo>
                <a:lnTo>
                  <a:pt x="495203" y="10038"/>
                </a:lnTo>
                <a:lnTo>
                  <a:pt x="519473" y="9073"/>
                </a:lnTo>
                <a:lnTo>
                  <a:pt x="543590" y="8430"/>
                </a:lnTo>
                <a:lnTo>
                  <a:pt x="567606" y="8001"/>
                </a:lnTo>
                <a:lnTo>
                  <a:pt x="591554" y="7715"/>
                </a:lnTo>
                <a:lnTo>
                  <a:pt x="615457" y="7524"/>
                </a:lnTo>
                <a:lnTo>
                  <a:pt x="639330" y="7398"/>
                </a:lnTo>
                <a:lnTo>
                  <a:pt x="663183" y="7313"/>
                </a:lnTo>
                <a:lnTo>
                  <a:pt x="687022" y="7256"/>
                </a:lnTo>
                <a:lnTo>
                  <a:pt x="710852" y="7219"/>
                </a:lnTo>
                <a:lnTo>
                  <a:pt x="734676" y="7193"/>
                </a:lnTo>
                <a:lnTo>
                  <a:pt x="758497" y="7177"/>
                </a:lnTo>
                <a:lnTo>
                  <a:pt x="781521" y="7959"/>
                </a:lnTo>
                <a:lnTo>
                  <a:pt x="804014" y="9275"/>
                </a:lnTo>
                <a:lnTo>
                  <a:pt x="826154" y="10946"/>
                </a:lnTo>
                <a:lnTo>
                  <a:pt x="846469" y="12853"/>
                </a:lnTo>
                <a:lnTo>
                  <a:pt x="865569" y="14919"/>
                </a:lnTo>
                <a:lnTo>
                  <a:pt x="883859" y="17090"/>
                </a:lnTo>
                <a:lnTo>
                  <a:pt x="902402" y="19330"/>
                </a:lnTo>
                <a:lnTo>
                  <a:pt x="921114" y="21618"/>
                </a:lnTo>
                <a:lnTo>
                  <a:pt x="939938" y="23937"/>
                </a:lnTo>
                <a:lnTo>
                  <a:pt x="973555" y="26514"/>
                </a:lnTo>
                <a:lnTo>
                  <a:pt x="1004371" y="27659"/>
                </a:lnTo>
                <a:lnTo>
                  <a:pt x="1033941" y="28167"/>
                </a:lnTo>
                <a:lnTo>
                  <a:pt x="1058725" y="28394"/>
                </a:lnTo>
                <a:lnTo>
                  <a:pt x="1090529" y="26404"/>
                </a:lnTo>
                <a:lnTo>
                  <a:pt x="1113710" y="20788"/>
                </a:lnTo>
                <a:lnTo>
                  <a:pt x="1121430" y="16383"/>
                </a:lnTo>
                <a:lnTo>
                  <a:pt x="1127607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05" name="SMARTInkShape-3293"/>
          <p:cNvSpPr/>
          <p:nvPr/>
        </p:nvSpPr>
        <p:spPr bwMode="auto">
          <a:xfrm>
            <a:off x="3436144" y="3486150"/>
            <a:ext cx="71438" cy="121445"/>
          </a:xfrm>
          <a:custGeom>
            <a:avLst/>
            <a:gdLst/>
            <a:ahLst/>
            <a:cxnLst/>
            <a:rect l="0" t="0" r="0" b="0"/>
            <a:pathLst>
              <a:path w="71438" h="121445">
                <a:moveTo>
                  <a:pt x="0" y="121444"/>
                </a:moveTo>
                <a:lnTo>
                  <a:pt x="19775" y="91781"/>
                </a:lnTo>
                <a:lnTo>
                  <a:pt x="35776" y="66192"/>
                </a:lnTo>
                <a:lnTo>
                  <a:pt x="53471" y="33652"/>
                </a:lnTo>
                <a:lnTo>
                  <a:pt x="7143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943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 3.31 Operations on NFA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12" y="1530888"/>
            <a:ext cx="8853487" cy="3925016"/>
          </a:xfrm>
          <a:prstGeom prst="rect">
            <a:avLst/>
          </a:prstGeom>
        </p:spPr>
      </p:pic>
      <p:sp>
        <p:nvSpPr>
          <p:cNvPr id="5" name="SMARTInkShape-3294"/>
          <p:cNvSpPr/>
          <p:nvPr/>
        </p:nvSpPr>
        <p:spPr bwMode="auto">
          <a:xfrm>
            <a:off x="571500" y="2464594"/>
            <a:ext cx="1228726" cy="48597"/>
          </a:xfrm>
          <a:custGeom>
            <a:avLst/>
            <a:gdLst/>
            <a:ahLst/>
            <a:cxnLst/>
            <a:rect l="0" t="0" r="0" b="0"/>
            <a:pathLst>
              <a:path w="1228726" h="48597">
                <a:moveTo>
                  <a:pt x="0" y="0"/>
                </a:moveTo>
                <a:lnTo>
                  <a:pt x="3792" y="0"/>
                </a:lnTo>
                <a:lnTo>
                  <a:pt x="7771" y="2116"/>
                </a:lnTo>
                <a:lnTo>
                  <a:pt x="12185" y="4909"/>
                </a:lnTo>
                <a:lnTo>
                  <a:pt x="37118" y="13207"/>
                </a:lnTo>
                <a:lnTo>
                  <a:pt x="72187" y="14192"/>
                </a:lnTo>
                <a:lnTo>
                  <a:pt x="101748" y="14269"/>
                </a:lnTo>
                <a:lnTo>
                  <a:pt x="132100" y="14282"/>
                </a:lnTo>
                <a:lnTo>
                  <a:pt x="162349" y="14286"/>
                </a:lnTo>
                <a:lnTo>
                  <a:pt x="196887" y="13493"/>
                </a:lnTo>
                <a:lnTo>
                  <a:pt x="223237" y="10495"/>
                </a:lnTo>
                <a:lnTo>
                  <a:pt x="250823" y="8633"/>
                </a:lnTo>
                <a:lnTo>
                  <a:pt x="279752" y="7805"/>
                </a:lnTo>
                <a:lnTo>
                  <a:pt x="311130" y="7438"/>
                </a:lnTo>
                <a:lnTo>
                  <a:pt x="343597" y="7274"/>
                </a:lnTo>
                <a:lnTo>
                  <a:pt x="377341" y="7995"/>
                </a:lnTo>
                <a:lnTo>
                  <a:pt x="395229" y="9299"/>
                </a:lnTo>
                <a:lnTo>
                  <a:pt x="413505" y="10962"/>
                </a:lnTo>
                <a:lnTo>
                  <a:pt x="432039" y="12864"/>
                </a:lnTo>
                <a:lnTo>
                  <a:pt x="450745" y="14926"/>
                </a:lnTo>
                <a:lnTo>
                  <a:pt x="469565" y="17094"/>
                </a:lnTo>
                <a:lnTo>
                  <a:pt x="488462" y="19334"/>
                </a:lnTo>
                <a:lnTo>
                  <a:pt x="507410" y="21620"/>
                </a:lnTo>
                <a:lnTo>
                  <a:pt x="526392" y="23938"/>
                </a:lnTo>
                <a:lnTo>
                  <a:pt x="545397" y="26278"/>
                </a:lnTo>
                <a:lnTo>
                  <a:pt x="564417" y="28631"/>
                </a:lnTo>
                <a:lnTo>
                  <a:pt x="583447" y="30993"/>
                </a:lnTo>
                <a:lnTo>
                  <a:pt x="603277" y="33362"/>
                </a:lnTo>
                <a:lnTo>
                  <a:pt x="623641" y="35735"/>
                </a:lnTo>
                <a:lnTo>
                  <a:pt x="644360" y="38111"/>
                </a:lnTo>
                <a:lnTo>
                  <a:pt x="665317" y="40488"/>
                </a:lnTo>
                <a:lnTo>
                  <a:pt x="686432" y="42867"/>
                </a:lnTo>
                <a:lnTo>
                  <a:pt x="707653" y="45247"/>
                </a:lnTo>
                <a:lnTo>
                  <a:pt x="728944" y="46833"/>
                </a:lnTo>
                <a:lnTo>
                  <a:pt x="750281" y="47891"/>
                </a:lnTo>
                <a:lnTo>
                  <a:pt x="771650" y="48596"/>
                </a:lnTo>
                <a:lnTo>
                  <a:pt x="793040" y="48272"/>
                </a:lnTo>
                <a:lnTo>
                  <a:pt x="814443" y="47263"/>
                </a:lnTo>
                <a:lnTo>
                  <a:pt x="835856" y="45796"/>
                </a:lnTo>
                <a:lnTo>
                  <a:pt x="856481" y="44024"/>
                </a:lnTo>
                <a:lnTo>
                  <a:pt x="876581" y="42049"/>
                </a:lnTo>
                <a:lnTo>
                  <a:pt x="896331" y="39939"/>
                </a:lnTo>
                <a:lnTo>
                  <a:pt x="915848" y="37739"/>
                </a:lnTo>
                <a:lnTo>
                  <a:pt x="935209" y="35477"/>
                </a:lnTo>
                <a:lnTo>
                  <a:pt x="954466" y="33177"/>
                </a:lnTo>
                <a:lnTo>
                  <a:pt x="973655" y="30849"/>
                </a:lnTo>
                <a:lnTo>
                  <a:pt x="992797" y="28503"/>
                </a:lnTo>
                <a:lnTo>
                  <a:pt x="1011908" y="26146"/>
                </a:lnTo>
                <a:lnTo>
                  <a:pt x="1030999" y="23780"/>
                </a:lnTo>
                <a:lnTo>
                  <a:pt x="1050077" y="21410"/>
                </a:lnTo>
                <a:lnTo>
                  <a:pt x="1069145" y="19036"/>
                </a:lnTo>
                <a:lnTo>
                  <a:pt x="1103032" y="14281"/>
                </a:lnTo>
                <a:lnTo>
                  <a:pt x="1133968" y="11110"/>
                </a:lnTo>
                <a:lnTo>
                  <a:pt x="1163592" y="12346"/>
                </a:lnTo>
                <a:lnTo>
                  <a:pt x="1190516" y="13424"/>
                </a:lnTo>
                <a:lnTo>
                  <a:pt x="1228725" y="142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2" name="SMARTInkShape-Group691"/>
          <p:cNvGrpSpPr/>
          <p:nvPr/>
        </p:nvGrpSpPr>
        <p:grpSpPr>
          <a:xfrm>
            <a:off x="2931653" y="78581"/>
            <a:ext cx="2923697" cy="1494071"/>
            <a:chOff x="2931653" y="78581"/>
            <a:chExt cx="2923697" cy="1494071"/>
          </a:xfrm>
        </p:grpSpPr>
        <p:sp>
          <p:nvSpPr>
            <p:cNvPr id="6" name="SMARTInkShape-3295"/>
            <p:cNvSpPr/>
            <p:nvPr/>
          </p:nvSpPr>
          <p:spPr bwMode="auto">
            <a:xfrm>
              <a:off x="4379413" y="227889"/>
              <a:ext cx="757290" cy="747778"/>
            </a:xfrm>
            <a:custGeom>
              <a:avLst/>
              <a:gdLst/>
              <a:ahLst/>
              <a:cxnLst/>
              <a:rect l="0" t="0" r="0" b="0"/>
              <a:pathLst>
                <a:path w="757290" h="747778">
                  <a:moveTo>
                    <a:pt x="6850" y="743661"/>
                  </a:moveTo>
                  <a:lnTo>
                    <a:pt x="3057" y="747453"/>
                  </a:lnTo>
                  <a:lnTo>
                    <a:pt x="1940" y="747777"/>
                  </a:lnTo>
                  <a:lnTo>
                    <a:pt x="1195" y="747199"/>
                  </a:lnTo>
                  <a:lnTo>
                    <a:pt x="368" y="744440"/>
                  </a:lnTo>
                  <a:lnTo>
                    <a:pt x="0" y="740567"/>
                  </a:lnTo>
                  <a:lnTo>
                    <a:pt x="11964" y="719414"/>
                  </a:lnTo>
                  <a:lnTo>
                    <a:pt x="32971" y="692115"/>
                  </a:lnTo>
                  <a:lnTo>
                    <a:pt x="58411" y="664925"/>
                  </a:lnTo>
                  <a:lnTo>
                    <a:pt x="90355" y="632202"/>
                  </a:lnTo>
                  <a:lnTo>
                    <a:pt x="107763" y="614587"/>
                  </a:lnTo>
                  <a:lnTo>
                    <a:pt x="128101" y="594111"/>
                  </a:lnTo>
                  <a:lnTo>
                    <a:pt x="150390" y="571730"/>
                  </a:lnTo>
                  <a:lnTo>
                    <a:pt x="173980" y="548078"/>
                  </a:lnTo>
                  <a:lnTo>
                    <a:pt x="200026" y="522785"/>
                  </a:lnTo>
                  <a:lnTo>
                    <a:pt x="227709" y="496398"/>
                  </a:lnTo>
                  <a:lnTo>
                    <a:pt x="256483" y="469281"/>
                  </a:lnTo>
                  <a:lnTo>
                    <a:pt x="286778" y="440885"/>
                  </a:lnTo>
                  <a:lnTo>
                    <a:pt x="318087" y="411635"/>
                  </a:lnTo>
                  <a:lnTo>
                    <a:pt x="350073" y="381817"/>
                  </a:lnTo>
                  <a:lnTo>
                    <a:pt x="382509" y="351619"/>
                  </a:lnTo>
                  <a:lnTo>
                    <a:pt x="415245" y="321168"/>
                  </a:lnTo>
                  <a:lnTo>
                    <a:pt x="448182" y="290549"/>
                  </a:lnTo>
                  <a:lnTo>
                    <a:pt x="480459" y="260612"/>
                  </a:lnTo>
                  <a:lnTo>
                    <a:pt x="512295" y="231128"/>
                  </a:lnTo>
                  <a:lnTo>
                    <a:pt x="543838" y="201947"/>
                  </a:lnTo>
                  <a:lnTo>
                    <a:pt x="573598" y="174556"/>
                  </a:lnTo>
                  <a:lnTo>
                    <a:pt x="602170" y="148358"/>
                  </a:lnTo>
                  <a:lnTo>
                    <a:pt x="629948" y="122955"/>
                  </a:lnTo>
                  <a:lnTo>
                    <a:pt x="653230" y="100463"/>
                  </a:lnTo>
                  <a:lnTo>
                    <a:pt x="673513" y="79912"/>
                  </a:lnTo>
                  <a:lnTo>
                    <a:pt x="707163" y="45437"/>
                  </a:lnTo>
                  <a:lnTo>
                    <a:pt x="741576" y="14228"/>
                  </a:lnTo>
                  <a:lnTo>
                    <a:pt x="757289" y="0"/>
                  </a:lnTo>
                  <a:lnTo>
                    <a:pt x="757173" y="237"/>
                  </a:lnTo>
                  <a:lnTo>
                    <a:pt x="727134" y="34291"/>
                  </a:lnTo>
                  <a:lnTo>
                    <a:pt x="714081" y="507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3296"/>
            <p:cNvSpPr/>
            <p:nvPr/>
          </p:nvSpPr>
          <p:spPr bwMode="auto">
            <a:xfrm>
              <a:off x="5036344" y="192968"/>
              <a:ext cx="143000" cy="342814"/>
            </a:xfrm>
            <a:custGeom>
              <a:avLst/>
              <a:gdLst/>
              <a:ahLst/>
              <a:cxnLst/>
              <a:rect l="0" t="0" r="0" b="0"/>
              <a:pathLst>
                <a:path w="143000" h="342814">
                  <a:moveTo>
                    <a:pt x="0" y="7057"/>
                  </a:moveTo>
                  <a:lnTo>
                    <a:pt x="0" y="0"/>
                  </a:lnTo>
                  <a:lnTo>
                    <a:pt x="12200" y="724"/>
                  </a:lnTo>
                  <a:lnTo>
                    <a:pt x="40951" y="7688"/>
                  </a:lnTo>
                  <a:lnTo>
                    <a:pt x="70871" y="16504"/>
                  </a:lnTo>
                  <a:lnTo>
                    <a:pt x="99844" y="29171"/>
                  </a:lnTo>
                  <a:lnTo>
                    <a:pt x="109426" y="33706"/>
                  </a:lnTo>
                  <a:lnTo>
                    <a:pt x="124305" y="49328"/>
                  </a:lnTo>
                  <a:lnTo>
                    <a:pt x="135415" y="71882"/>
                  </a:lnTo>
                  <a:lnTo>
                    <a:pt x="142999" y="103072"/>
                  </a:lnTo>
                  <a:lnTo>
                    <a:pt x="142665" y="138101"/>
                  </a:lnTo>
                  <a:lnTo>
                    <a:pt x="140354" y="156332"/>
                  </a:lnTo>
                  <a:lnTo>
                    <a:pt x="137225" y="175630"/>
                  </a:lnTo>
                  <a:lnTo>
                    <a:pt x="133553" y="195639"/>
                  </a:lnTo>
                  <a:lnTo>
                    <a:pt x="129516" y="216122"/>
                  </a:lnTo>
                  <a:lnTo>
                    <a:pt x="124444" y="235334"/>
                  </a:lnTo>
                  <a:lnTo>
                    <a:pt x="118682" y="253698"/>
                  </a:lnTo>
                  <a:lnTo>
                    <a:pt x="105928" y="287331"/>
                  </a:lnTo>
                  <a:lnTo>
                    <a:pt x="92323" y="315509"/>
                  </a:lnTo>
                  <a:lnTo>
                    <a:pt x="77180" y="341536"/>
                  </a:lnTo>
                  <a:lnTo>
                    <a:pt x="76853" y="342755"/>
                  </a:lnTo>
                  <a:lnTo>
                    <a:pt x="78581" y="3428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3297"/>
            <p:cNvSpPr/>
            <p:nvPr/>
          </p:nvSpPr>
          <p:spPr bwMode="auto">
            <a:xfrm>
              <a:off x="5215364" y="78581"/>
              <a:ext cx="475227" cy="324123"/>
            </a:xfrm>
            <a:custGeom>
              <a:avLst/>
              <a:gdLst/>
              <a:ahLst/>
              <a:cxnLst/>
              <a:rect l="0" t="0" r="0" b="0"/>
              <a:pathLst>
                <a:path w="475227" h="324123">
                  <a:moveTo>
                    <a:pt x="206742" y="14288"/>
                  </a:moveTo>
                  <a:lnTo>
                    <a:pt x="210534" y="14288"/>
                  </a:lnTo>
                  <a:lnTo>
                    <a:pt x="211652" y="13494"/>
                  </a:lnTo>
                  <a:lnTo>
                    <a:pt x="212397" y="12171"/>
                  </a:lnTo>
                  <a:lnTo>
                    <a:pt x="213592" y="4345"/>
                  </a:lnTo>
                  <a:lnTo>
                    <a:pt x="212896" y="2897"/>
                  </a:lnTo>
                  <a:lnTo>
                    <a:pt x="211638" y="1931"/>
                  </a:lnTo>
                  <a:lnTo>
                    <a:pt x="207331" y="858"/>
                  </a:lnTo>
                  <a:lnTo>
                    <a:pt x="195186" y="1048"/>
                  </a:lnTo>
                  <a:lnTo>
                    <a:pt x="159506" y="9977"/>
                  </a:lnTo>
                  <a:lnTo>
                    <a:pt x="128541" y="24388"/>
                  </a:lnTo>
                  <a:lnTo>
                    <a:pt x="94231" y="51323"/>
                  </a:lnTo>
                  <a:lnTo>
                    <a:pt x="70747" y="75198"/>
                  </a:lnTo>
                  <a:lnTo>
                    <a:pt x="47875" y="102478"/>
                  </a:lnTo>
                  <a:lnTo>
                    <a:pt x="27126" y="133123"/>
                  </a:lnTo>
                  <a:lnTo>
                    <a:pt x="11555" y="167380"/>
                  </a:lnTo>
                  <a:lnTo>
                    <a:pt x="1723" y="202185"/>
                  </a:lnTo>
                  <a:lnTo>
                    <a:pt x="0" y="233529"/>
                  </a:lnTo>
                  <a:lnTo>
                    <a:pt x="8230" y="263335"/>
                  </a:lnTo>
                  <a:lnTo>
                    <a:pt x="24058" y="290075"/>
                  </a:lnTo>
                  <a:lnTo>
                    <a:pt x="46968" y="309897"/>
                  </a:lnTo>
                  <a:lnTo>
                    <a:pt x="77259" y="320295"/>
                  </a:lnTo>
                  <a:lnTo>
                    <a:pt x="94226" y="323067"/>
                  </a:lnTo>
                  <a:lnTo>
                    <a:pt x="113475" y="324122"/>
                  </a:lnTo>
                  <a:lnTo>
                    <a:pt x="134246" y="324032"/>
                  </a:lnTo>
                  <a:lnTo>
                    <a:pt x="156030" y="323177"/>
                  </a:lnTo>
                  <a:lnTo>
                    <a:pt x="178490" y="320227"/>
                  </a:lnTo>
                  <a:lnTo>
                    <a:pt x="201401" y="315878"/>
                  </a:lnTo>
                  <a:lnTo>
                    <a:pt x="224613" y="310598"/>
                  </a:lnTo>
                  <a:lnTo>
                    <a:pt x="248025" y="303903"/>
                  </a:lnTo>
                  <a:lnTo>
                    <a:pt x="271570" y="296265"/>
                  </a:lnTo>
                  <a:lnTo>
                    <a:pt x="295204" y="287997"/>
                  </a:lnTo>
                  <a:lnTo>
                    <a:pt x="317311" y="279311"/>
                  </a:lnTo>
                  <a:lnTo>
                    <a:pt x="338399" y="270345"/>
                  </a:lnTo>
                  <a:lnTo>
                    <a:pt x="358807" y="261192"/>
                  </a:lnTo>
                  <a:lnTo>
                    <a:pt x="377968" y="250328"/>
                  </a:lnTo>
                  <a:lnTo>
                    <a:pt x="396299" y="238323"/>
                  </a:lnTo>
                  <a:lnTo>
                    <a:pt x="428309" y="212284"/>
                  </a:lnTo>
                  <a:lnTo>
                    <a:pt x="450472" y="184836"/>
                  </a:lnTo>
                  <a:lnTo>
                    <a:pt x="466144" y="156762"/>
                  </a:lnTo>
                  <a:lnTo>
                    <a:pt x="475226" y="129997"/>
                  </a:lnTo>
                  <a:lnTo>
                    <a:pt x="473970" y="107518"/>
                  </a:lnTo>
                  <a:lnTo>
                    <a:pt x="456754" y="73221"/>
                  </a:lnTo>
                  <a:lnTo>
                    <a:pt x="427752" y="45508"/>
                  </a:lnTo>
                  <a:lnTo>
                    <a:pt x="401277" y="31867"/>
                  </a:lnTo>
                  <a:lnTo>
                    <a:pt x="370990" y="21307"/>
                  </a:lnTo>
                  <a:lnTo>
                    <a:pt x="339008" y="13968"/>
                  </a:lnTo>
                  <a:lnTo>
                    <a:pt x="304934" y="5374"/>
                  </a:lnTo>
                  <a:lnTo>
                    <a:pt x="28532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3298"/>
            <p:cNvSpPr/>
            <p:nvPr/>
          </p:nvSpPr>
          <p:spPr bwMode="auto">
            <a:xfrm>
              <a:off x="4486275" y="1157288"/>
              <a:ext cx="721520" cy="189765"/>
            </a:xfrm>
            <a:custGeom>
              <a:avLst/>
              <a:gdLst/>
              <a:ahLst/>
              <a:cxnLst/>
              <a:rect l="0" t="0" r="0" b="0"/>
              <a:pathLst>
                <a:path w="721520" h="189765">
                  <a:moveTo>
                    <a:pt x="0" y="0"/>
                  </a:moveTo>
                  <a:lnTo>
                    <a:pt x="3792" y="3792"/>
                  </a:lnTo>
                  <a:lnTo>
                    <a:pt x="32132" y="16589"/>
                  </a:lnTo>
                  <a:lnTo>
                    <a:pt x="66670" y="31373"/>
                  </a:lnTo>
                  <a:lnTo>
                    <a:pt x="100275" y="44106"/>
                  </a:lnTo>
                  <a:lnTo>
                    <a:pt x="119238" y="50835"/>
                  </a:lnTo>
                  <a:lnTo>
                    <a:pt x="139023" y="57702"/>
                  </a:lnTo>
                  <a:lnTo>
                    <a:pt x="161738" y="65456"/>
                  </a:lnTo>
                  <a:lnTo>
                    <a:pt x="186407" y="73799"/>
                  </a:lnTo>
                  <a:lnTo>
                    <a:pt x="212377" y="82537"/>
                  </a:lnTo>
                  <a:lnTo>
                    <a:pt x="240010" y="90743"/>
                  </a:lnTo>
                  <a:lnTo>
                    <a:pt x="268750" y="98595"/>
                  </a:lnTo>
                  <a:lnTo>
                    <a:pt x="298229" y="106211"/>
                  </a:lnTo>
                  <a:lnTo>
                    <a:pt x="328995" y="113670"/>
                  </a:lnTo>
                  <a:lnTo>
                    <a:pt x="360617" y="121024"/>
                  </a:lnTo>
                  <a:lnTo>
                    <a:pt x="392812" y="128307"/>
                  </a:lnTo>
                  <a:lnTo>
                    <a:pt x="424593" y="135544"/>
                  </a:lnTo>
                  <a:lnTo>
                    <a:pt x="456099" y="142750"/>
                  </a:lnTo>
                  <a:lnTo>
                    <a:pt x="487423" y="149935"/>
                  </a:lnTo>
                  <a:lnTo>
                    <a:pt x="517036" y="157107"/>
                  </a:lnTo>
                  <a:lnTo>
                    <a:pt x="545509" y="164269"/>
                  </a:lnTo>
                  <a:lnTo>
                    <a:pt x="573223" y="171425"/>
                  </a:lnTo>
                  <a:lnTo>
                    <a:pt x="597255" y="176989"/>
                  </a:lnTo>
                  <a:lnTo>
                    <a:pt x="618833" y="181493"/>
                  </a:lnTo>
                  <a:lnTo>
                    <a:pt x="638774" y="185289"/>
                  </a:lnTo>
                  <a:lnTo>
                    <a:pt x="669398" y="189507"/>
                  </a:lnTo>
                  <a:lnTo>
                    <a:pt x="700254" y="189764"/>
                  </a:lnTo>
                  <a:lnTo>
                    <a:pt x="721519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3299"/>
            <p:cNvSpPr/>
            <p:nvPr/>
          </p:nvSpPr>
          <p:spPr bwMode="auto">
            <a:xfrm>
              <a:off x="5143500" y="1185863"/>
              <a:ext cx="171679" cy="306602"/>
            </a:xfrm>
            <a:custGeom>
              <a:avLst/>
              <a:gdLst/>
              <a:ahLst/>
              <a:cxnLst/>
              <a:rect l="0" t="0" r="0" b="0"/>
              <a:pathLst>
                <a:path w="171679" h="306602">
                  <a:moveTo>
                    <a:pt x="0" y="0"/>
                  </a:moveTo>
                  <a:lnTo>
                    <a:pt x="3792" y="0"/>
                  </a:lnTo>
                  <a:lnTo>
                    <a:pt x="7771" y="2116"/>
                  </a:lnTo>
                  <a:lnTo>
                    <a:pt x="16793" y="9943"/>
                  </a:lnTo>
                  <a:lnTo>
                    <a:pt x="40910" y="39943"/>
                  </a:lnTo>
                  <a:lnTo>
                    <a:pt x="71022" y="65921"/>
                  </a:lnTo>
                  <a:lnTo>
                    <a:pt x="105428" y="98687"/>
                  </a:lnTo>
                  <a:lnTo>
                    <a:pt x="139182" y="128325"/>
                  </a:lnTo>
                  <a:lnTo>
                    <a:pt x="159420" y="153733"/>
                  </a:lnTo>
                  <a:lnTo>
                    <a:pt x="171678" y="177577"/>
                  </a:lnTo>
                  <a:lnTo>
                    <a:pt x="171286" y="194546"/>
                  </a:lnTo>
                  <a:lnTo>
                    <a:pt x="165028" y="211877"/>
                  </a:lnTo>
                  <a:lnTo>
                    <a:pt x="147322" y="235022"/>
                  </a:lnTo>
                  <a:lnTo>
                    <a:pt x="121527" y="256961"/>
                  </a:lnTo>
                  <a:lnTo>
                    <a:pt x="89101" y="277749"/>
                  </a:lnTo>
                  <a:lnTo>
                    <a:pt x="55945" y="293521"/>
                  </a:lnTo>
                  <a:lnTo>
                    <a:pt x="24721" y="304247"/>
                  </a:lnTo>
                  <a:lnTo>
                    <a:pt x="10616" y="306601"/>
                  </a:lnTo>
                  <a:lnTo>
                    <a:pt x="41070" y="297187"/>
                  </a:lnTo>
                  <a:lnTo>
                    <a:pt x="71348" y="290373"/>
                  </a:lnTo>
                  <a:lnTo>
                    <a:pt x="92869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3300"/>
            <p:cNvSpPr/>
            <p:nvPr/>
          </p:nvSpPr>
          <p:spPr bwMode="auto">
            <a:xfrm>
              <a:off x="4565650" y="271463"/>
              <a:ext cx="270670" cy="260504"/>
            </a:xfrm>
            <a:custGeom>
              <a:avLst/>
              <a:gdLst/>
              <a:ahLst/>
              <a:cxnLst/>
              <a:rect l="0" t="0" r="0" b="0"/>
              <a:pathLst>
                <a:path w="270670" h="260504">
                  <a:moveTo>
                    <a:pt x="270669" y="0"/>
                  </a:moveTo>
                  <a:lnTo>
                    <a:pt x="239606" y="0"/>
                  </a:lnTo>
                  <a:lnTo>
                    <a:pt x="205442" y="3792"/>
                  </a:lnTo>
                  <a:lnTo>
                    <a:pt x="172055" y="17527"/>
                  </a:lnTo>
                  <a:lnTo>
                    <a:pt x="146672" y="32131"/>
                  </a:lnTo>
                  <a:lnTo>
                    <a:pt x="119516" y="49999"/>
                  </a:lnTo>
                  <a:lnTo>
                    <a:pt x="91571" y="71169"/>
                  </a:lnTo>
                  <a:lnTo>
                    <a:pt x="65393" y="98041"/>
                  </a:lnTo>
                  <a:lnTo>
                    <a:pt x="41322" y="127711"/>
                  </a:lnTo>
                  <a:lnTo>
                    <a:pt x="20041" y="156773"/>
                  </a:lnTo>
                  <a:lnTo>
                    <a:pt x="6350" y="183447"/>
                  </a:lnTo>
                  <a:lnTo>
                    <a:pt x="0" y="207738"/>
                  </a:lnTo>
                  <a:lnTo>
                    <a:pt x="2470" y="229117"/>
                  </a:lnTo>
                  <a:lnTo>
                    <a:pt x="13092" y="244969"/>
                  </a:lnTo>
                  <a:lnTo>
                    <a:pt x="20369" y="251419"/>
                  </a:lnTo>
                  <a:lnTo>
                    <a:pt x="39039" y="258585"/>
                  </a:lnTo>
                  <a:lnTo>
                    <a:pt x="73980" y="260503"/>
                  </a:lnTo>
                  <a:lnTo>
                    <a:pt x="100701" y="256273"/>
                  </a:lnTo>
                  <a:lnTo>
                    <a:pt x="128453" y="246455"/>
                  </a:lnTo>
                  <a:lnTo>
                    <a:pt x="156369" y="235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3301"/>
            <p:cNvSpPr/>
            <p:nvPr/>
          </p:nvSpPr>
          <p:spPr bwMode="auto">
            <a:xfrm>
              <a:off x="4636294" y="407194"/>
              <a:ext cx="178595" cy="57151"/>
            </a:xfrm>
            <a:custGeom>
              <a:avLst/>
              <a:gdLst/>
              <a:ahLst/>
              <a:cxnLst/>
              <a:rect l="0" t="0" r="0" b="0"/>
              <a:pathLst>
                <a:path w="178595" h="57151">
                  <a:moveTo>
                    <a:pt x="0" y="57150"/>
                  </a:moveTo>
                  <a:lnTo>
                    <a:pt x="0" y="53357"/>
                  </a:lnTo>
                  <a:lnTo>
                    <a:pt x="1587" y="52240"/>
                  </a:lnTo>
                  <a:lnTo>
                    <a:pt x="30867" y="44499"/>
                  </a:lnTo>
                  <a:lnTo>
                    <a:pt x="56947" y="37879"/>
                  </a:lnTo>
                  <a:lnTo>
                    <a:pt x="89457" y="30097"/>
                  </a:lnTo>
                  <a:lnTo>
                    <a:pt x="125019" y="18090"/>
                  </a:lnTo>
                  <a:lnTo>
                    <a:pt x="160603" y="6065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3302"/>
            <p:cNvSpPr/>
            <p:nvPr/>
          </p:nvSpPr>
          <p:spPr bwMode="auto">
            <a:xfrm>
              <a:off x="4783310" y="950119"/>
              <a:ext cx="195885" cy="204790"/>
            </a:xfrm>
            <a:custGeom>
              <a:avLst/>
              <a:gdLst/>
              <a:ahLst/>
              <a:cxnLst/>
              <a:rect l="0" t="0" r="0" b="0"/>
              <a:pathLst>
                <a:path w="195885" h="204790">
                  <a:moveTo>
                    <a:pt x="117303" y="0"/>
                  </a:moveTo>
                  <a:lnTo>
                    <a:pt x="98621" y="794"/>
                  </a:lnTo>
                  <a:lnTo>
                    <a:pt x="86775" y="3792"/>
                  </a:lnTo>
                  <a:lnTo>
                    <a:pt x="66718" y="17528"/>
                  </a:lnTo>
                  <a:lnTo>
                    <a:pt x="43517" y="45090"/>
                  </a:lnTo>
                  <a:lnTo>
                    <a:pt x="23738" y="75890"/>
                  </a:lnTo>
                  <a:lnTo>
                    <a:pt x="5178" y="109357"/>
                  </a:lnTo>
                  <a:lnTo>
                    <a:pt x="0" y="129830"/>
                  </a:lnTo>
                  <a:lnTo>
                    <a:pt x="878" y="159206"/>
                  </a:lnTo>
                  <a:lnTo>
                    <a:pt x="9958" y="184226"/>
                  </a:lnTo>
                  <a:lnTo>
                    <a:pt x="20381" y="195120"/>
                  </a:lnTo>
                  <a:lnTo>
                    <a:pt x="26495" y="199136"/>
                  </a:lnTo>
                  <a:lnTo>
                    <a:pt x="54061" y="204789"/>
                  </a:lnTo>
                  <a:lnTo>
                    <a:pt x="87364" y="202671"/>
                  </a:lnTo>
                  <a:lnTo>
                    <a:pt x="122367" y="193224"/>
                  </a:lnTo>
                  <a:lnTo>
                    <a:pt x="154080" y="176579"/>
                  </a:lnTo>
                  <a:lnTo>
                    <a:pt x="176001" y="152773"/>
                  </a:lnTo>
                  <a:lnTo>
                    <a:pt x="195884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3303"/>
            <p:cNvSpPr/>
            <p:nvPr/>
          </p:nvSpPr>
          <p:spPr bwMode="auto">
            <a:xfrm>
              <a:off x="4772025" y="1057275"/>
              <a:ext cx="171451" cy="42864"/>
            </a:xfrm>
            <a:custGeom>
              <a:avLst/>
              <a:gdLst/>
              <a:ahLst/>
              <a:cxnLst/>
              <a:rect l="0" t="0" r="0" b="0"/>
              <a:pathLst>
                <a:path w="171451" h="42864">
                  <a:moveTo>
                    <a:pt x="0" y="42863"/>
                  </a:moveTo>
                  <a:lnTo>
                    <a:pt x="7291" y="42069"/>
                  </a:lnTo>
                  <a:lnTo>
                    <a:pt x="34249" y="35092"/>
                  </a:lnTo>
                  <a:lnTo>
                    <a:pt x="56497" y="30677"/>
                  </a:lnTo>
                  <a:lnTo>
                    <a:pt x="84905" y="26070"/>
                  </a:lnTo>
                  <a:lnTo>
                    <a:pt x="118169" y="17143"/>
                  </a:lnTo>
                  <a:lnTo>
                    <a:pt x="147769" y="7619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3304"/>
            <p:cNvSpPr/>
            <p:nvPr/>
          </p:nvSpPr>
          <p:spPr bwMode="auto">
            <a:xfrm>
              <a:off x="5350985" y="1208342"/>
              <a:ext cx="504365" cy="364310"/>
            </a:xfrm>
            <a:custGeom>
              <a:avLst/>
              <a:gdLst/>
              <a:ahLst/>
              <a:cxnLst/>
              <a:rect l="0" t="0" r="0" b="0"/>
              <a:pathLst>
                <a:path w="504365" h="364310">
                  <a:moveTo>
                    <a:pt x="278290" y="13239"/>
                  </a:moveTo>
                  <a:lnTo>
                    <a:pt x="271793" y="7536"/>
                  </a:lnTo>
                  <a:lnTo>
                    <a:pt x="264555" y="3296"/>
                  </a:lnTo>
                  <a:lnTo>
                    <a:pt x="247762" y="239"/>
                  </a:lnTo>
                  <a:lnTo>
                    <a:pt x="214257" y="0"/>
                  </a:lnTo>
                  <a:lnTo>
                    <a:pt x="180912" y="7112"/>
                  </a:lnTo>
                  <a:lnTo>
                    <a:pt x="154842" y="20305"/>
                  </a:lnTo>
                  <a:lnTo>
                    <a:pt x="127381" y="40986"/>
                  </a:lnTo>
                  <a:lnTo>
                    <a:pt x="100094" y="66846"/>
                  </a:lnTo>
                  <a:lnTo>
                    <a:pt x="74737" y="96860"/>
                  </a:lnTo>
                  <a:lnTo>
                    <a:pt x="62419" y="114230"/>
                  </a:lnTo>
                  <a:lnTo>
                    <a:pt x="50239" y="132954"/>
                  </a:lnTo>
                  <a:lnTo>
                    <a:pt x="38150" y="152580"/>
                  </a:lnTo>
                  <a:lnTo>
                    <a:pt x="28503" y="172015"/>
                  </a:lnTo>
                  <a:lnTo>
                    <a:pt x="20484" y="191321"/>
                  </a:lnTo>
                  <a:lnTo>
                    <a:pt x="13550" y="210542"/>
                  </a:lnTo>
                  <a:lnTo>
                    <a:pt x="8134" y="228912"/>
                  </a:lnTo>
                  <a:lnTo>
                    <a:pt x="0" y="264139"/>
                  </a:lnTo>
                  <a:lnTo>
                    <a:pt x="4322" y="296200"/>
                  </a:lnTo>
                  <a:lnTo>
                    <a:pt x="17621" y="323944"/>
                  </a:lnTo>
                  <a:lnTo>
                    <a:pt x="36760" y="344211"/>
                  </a:lnTo>
                  <a:lnTo>
                    <a:pt x="66962" y="356923"/>
                  </a:lnTo>
                  <a:lnTo>
                    <a:pt x="85017" y="361424"/>
                  </a:lnTo>
                  <a:lnTo>
                    <a:pt x="105785" y="363632"/>
                  </a:lnTo>
                  <a:lnTo>
                    <a:pt x="128361" y="364309"/>
                  </a:lnTo>
                  <a:lnTo>
                    <a:pt x="152144" y="363967"/>
                  </a:lnTo>
                  <a:lnTo>
                    <a:pt x="177524" y="361358"/>
                  </a:lnTo>
                  <a:lnTo>
                    <a:pt x="203969" y="357237"/>
                  </a:lnTo>
                  <a:lnTo>
                    <a:pt x="231124" y="352109"/>
                  </a:lnTo>
                  <a:lnTo>
                    <a:pt x="257959" y="345515"/>
                  </a:lnTo>
                  <a:lnTo>
                    <a:pt x="284580" y="337944"/>
                  </a:lnTo>
                  <a:lnTo>
                    <a:pt x="311058" y="329721"/>
                  </a:lnTo>
                  <a:lnTo>
                    <a:pt x="336648" y="320271"/>
                  </a:lnTo>
                  <a:lnTo>
                    <a:pt x="361645" y="310002"/>
                  </a:lnTo>
                  <a:lnTo>
                    <a:pt x="386248" y="299187"/>
                  </a:lnTo>
                  <a:lnTo>
                    <a:pt x="408205" y="286421"/>
                  </a:lnTo>
                  <a:lnTo>
                    <a:pt x="428400" y="272354"/>
                  </a:lnTo>
                  <a:lnTo>
                    <a:pt x="462480" y="242702"/>
                  </a:lnTo>
                  <a:lnTo>
                    <a:pt x="485565" y="213648"/>
                  </a:lnTo>
                  <a:lnTo>
                    <a:pt x="499529" y="182743"/>
                  </a:lnTo>
                  <a:lnTo>
                    <a:pt x="504364" y="166723"/>
                  </a:lnTo>
                  <a:lnTo>
                    <a:pt x="501269" y="136223"/>
                  </a:lnTo>
                  <a:lnTo>
                    <a:pt x="487723" y="108380"/>
                  </a:lnTo>
                  <a:lnTo>
                    <a:pt x="465827" y="85422"/>
                  </a:lnTo>
                  <a:lnTo>
                    <a:pt x="435988" y="68868"/>
                  </a:lnTo>
                  <a:lnTo>
                    <a:pt x="401559" y="57807"/>
                  </a:lnTo>
                  <a:lnTo>
                    <a:pt x="383488" y="54857"/>
                  </a:lnTo>
                  <a:lnTo>
                    <a:pt x="365091" y="52891"/>
                  </a:lnTo>
                  <a:lnTo>
                    <a:pt x="346476" y="52374"/>
                  </a:lnTo>
                  <a:lnTo>
                    <a:pt x="327716" y="52823"/>
                  </a:lnTo>
                  <a:lnTo>
                    <a:pt x="308859" y="53916"/>
                  </a:lnTo>
                  <a:lnTo>
                    <a:pt x="275208" y="55130"/>
                  </a:lnTo>
                  <a:lnTo>
                    <a:pt x="228284" y="561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3305"/>
            <p:cNvSpPr/>
            <p:nvPr/>
          </p:nvSpPr>
          <p:spPr bwMode="auto">
            <a:xfrm>
              <a:off x="4186595" y="1000125"/>
              <a:ext cx="108689" cy="176351"/>
            </a:xfrm>
            <a:custGeom>
              <a:avLst/>
              <a:gdLst/>
              <a:ahLst/>
              <a:cxnLst/>
              <a:rect l="0" t="0" r="0" b="0"/>
              <a:pathLst>
                <a:path w="108689" h="176351">
                  <a:moveTo>
                    <a:pt x="56793" y="0"/>
                  </a:moveTo>
                  <a:lnTo>
                    <a:pt x="33849" y="0"/>
                  </a:lnTo>
                  <a:lnTo>
                    <a:pt x="31178" y="1588"/>
                  </a:lnTo>
                  <a:lnTo>
                    <a:pt x="12246" y="19461"/>
                  </a:lnTo>
                  <a:lnTo>
                    <a:pt x="1452" y="48053"/>
                  </a:lnTo>
                  <a:lnTo>
                    <a:pt x="0" y="59145"/>
                  </a:lnTo>
                  <a:lnTo>
                    <a:pt x="1468" y="60862"/>
                  </a:lnTo>
                  <a:lnTo>
                    <a:pt x="7333" y="62768"/>
                  </a:lnTo>
                  <a:lnTo>
                    <a:pt x="33237" y="64160"/>
                  </a:lnTo>
                  <a:lnTo>
                    <a:pt x="67728" y="58131"/>
                  </a:lnTo>
                  <a:lnTo>
                    <a:pt x="86491" y="57441"/>
                  </a:lnTo>
                  <a:lnTo>
                    <a:pt x="91673" y="58931"/>
                  </a:lnTo>
                  <a:lnTo>
                    <a:pt x="99547" y="64821"/>
                  </a:lnTo>
                  <a:lnTo>
                    <a:pt x="108442" y="77062"/>
                  </a:lnTo>
                  <a:lnTo>
                    <a:pt x="108688" y="82331"/>
                  </a:lnTo>
                  <a:lnTo>
                    <a:pt x="104728" y="94535"/>
                  </a:lnTo>
                  <a:lnTo>
                    <a:pt x="88457" y="121773"/>
                  </a:lnTo>
                  <a:lnTo>
                    <a:pt x="60051" y="157206"/>
                  </a:lnTo>
                  <a:lnTo>
                    <a:pt x="45146" y="171022"/>
                  </a:lnTo>
                  <a:lnTo>
                    <a:pt x="34468" y="176350"/>
                  </a:lnTo>
                  <a:lnTo>
                    <a:pt x="32384" y="176304"/>
                  </a:lnTo>
                  <a:lnTo>
                    <a:pt x="30996" y="175480"/>
                  </a:lnTo>
                  <a:lnTo>
                    <a:pt x="30070" y="174137"/>
                  </a:lnTo>
                  <a:lnTo>
                    <a:pt x="33274" y="166294"/>
                  </a:lnTo>
                  <a:lnTo>
                    <a:pt x="53490" y="135052"/>
                  </a:lnTo>
                  <a:lnTo>
                    <a:pt x="78224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3306"/>
            <p:cNvSpPr/>
            <p:nvPr/>
          </p:nvSpPr>
          <p:spPr bwMode="auto">
            <a:xfrm>
              <a:off x="4314825" y="1085850"/>
              <a:ext cx="107157" cy="34312"/>
            </a:xfrm>
            <a:custGeom>
              <a:avLst/>
              <a:gdLst/>
              <a:ahLst/>
              <a:cxnLst/>
              <a:rect l="0" t="0" r="0" b="0"/>
              <a:pathLst>
                <a:path w="107157" h="34312">
                  <a:moveTo>
                    <a:pt x="0" y="7144"/>
                  </a:moveTo>
                  <a:lnTo>
                    <a:pt x="0" y="993"/>
                  </a:lnTo>
                  <a:lnTo>
                    <a:pt x="794" y="662"/>
                  </a:lnTo>
                  <a:lnTo>
                    <a:pt x="10642" y="26"/>
                  </a:lnTo>
                  <a:lnTo>
                    <a:pt x="11857" y="811"/>
                  </a:lnTo>
                  <a:lnTo>
                    <a:pt x="12667" y="2128"/>
                  </a:lnTo>
                  <a:lnTo>
                    <a:pt x="13207" y="3800"/>
                  </a:lnTo>
                  <a:lnTo>
                    <a:pt x="19800" y="14474"/>
                  </a:lnTo>
                  <a:lnTo>
                    <a:pt x="21336" y="30967"/>
                  </a:lnTo>
                  <a:lnTo>
                    <a:pt x="22161" y="32551"/>
                  </a:lnTo>
                  <a:lnTo>
                    <a:pt x="23506" y="33607"/>
                  </a:lnTo>
                  <a:lnTo>
                    <a:pt x="25195" y="34311"/>
                  </a:lnTo>
                  <a:lnTo>
                    <a:pt x="31306" y="32976"/>
                  </a:lnTo>
                  <a:lnTo>
                    <a:pt x="43672" y="29879"/>
                  </a:lnTo>
                  <a:lnTo>
                    <a:pt x="65865" y="25040"/>
                  </a:lnTo>
                  <a:lnTo>
                    <a:pt x="87476" y="15647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3307"/>
            <p:cNvSpPr/>
            <p:nvPr/>
          </p:nvSpPr>
          <p:spPr bwMode="auto">
            <a:xfrm>
              <a:off x="5330763" y="121444"/>
              <a:ext cx="100648" cy="184178"/>
            </a:xfrm>
            <a:custGeom>
              <a:avLst/>
              <a:gdLst/>
              <a:ahLst/>
              <a:cxnLst/>
              <a:rect l="0" t="0" r="0" b="0"/>
              <a:pathLst>
                <a:path w="100648" h="184178">
                  <a:moveTo>
                    <a:pt x="69912" y="0"/>
                  </a:moveTo>
                  <a:lnTo>
                    <a:pt x="63062" y="0"/>
                  </a:lnTo>
                  <a:lnTo>
                    <a:pt x="49382" y="7771"/>
                  </a:lnTo>
                  <a:lnTo>
                    <a:pt x="14716" y="40948"/>
                  </a:lnTo>
                  <a:lnTo>
                    <a:pt x="6197" y="51555"/>
                  </a:lnTo>
                  <a:lnTo>
                    <a:pt x="763" y="62636"/>
                  </a:lnTo>
                  <a:lnTo>
                    <a:pt x="0" y="65570"/>
                  </a:lnTo>
                  <a:lnTo>
                    <a:pt x="1079" y="68319"/>
                  </a:lnTo>
                  <a:lnTo>
                    <a:pt x="6511" y="73491"/>
                  </a:lnTo>
                  <a:lnTo>
                    <a:pt x="18495" y="80865"/>
                  </a:lnTo>
                  <a:lnTo>
                    <a:pt x="35892" y="84285"/>
                  </a:lnTo>
                  <a:lnTo>
                    <a:pt x="68019" y="87652"/>
                  </a:lnTo>
                  <a:lnTo>
                    <a:pt x="78596" y="92137"/>
                  </a:lnTo>
                  <a:lnTo>
                    <a:pt x="92682" y="103588"/>
                  </a:lnTo>
                  <a:lnTo>
                    <a:pt x="99346" y="112449"/>
                  </a:lnTo>
                  <a:lnTo>
                    <a:pt x="100647" y="117035"/>
                  </a:lnTo>
                  <a:lnTo>
                    <a:pt x="99976" y="126363"/>
                  </a:lnTo>
                  <a:lnTo>
                    <a:pt x="95136" y="144332"/>
                  </a:lnTo>
                  <a:lnTo>
                    <a:pt x="86679" y="155693"/>
                  </a:lnTo>
                  <a:lnTo>
                    <a:pt x="74983" y="165241"/>
                  </a:lnTo>
                  <a:lnTo>
                    <a:pt x="41064" y="180471"/>
                  </a:lnTo>
                  <a:lnTo>
                    <a:pt x="23617" y="184177"/>
                  </a:lnTo>
                  <a:lnTo>
                    <a:pt x="19205" y="183109"/>
                  </a:lnTo>
                  <a:lnTo>
                    <a:pt x="12186" y="177690"/>
                  </a:lnTo>
                  <a:lnTo>
                    <a:pt x="10791" y="174023"/>
                  </a:lnTo>
                  <a:lnTo>
                    <a:pt x="12762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3308"/>
            <p:cNvSpPr/>
            <p:nvPr/>
          </p:nvSpPr>
          <p:spPr bwMode="auto">
            <a:xfrm>
              <a:off x="5651786" y="1328738"/>
              <a:ext cx="13209" cy="171451"/>
            </a:xfrm>
            <a:custGeom>
              <a:avLst/>
              <a:gdLst/>
              <a:ahLst/>
              <a:cxnLst/>
              <a:rect l="0" t="0" r="0" b="0"/>
              <a:pathLst>
                <a:path w="13209" h="171451">
                  <a:moveTo>
                    <a:pt x="13208" y="0"/>
                  </a:moveTo>
                  <a:lnTo>
                    <a:pt x="12414" y="18681"/>
                  </a:lnTo>
                  <a:lnTo>
                    <a:pt x="7057" y="54377"/>
                  </a:lnTo>
                  <a:lnTo>
                    <a:pt x="2566" y="85344"/>
                  </a:lnTo>
                  <a:lnTo>
                    <a:pt x="0" y="115862"/>
                  </a:lnTo>
                  <a:lnTo>
                    <a:pt x="4043" y="148122"/>
                  </a:lnTo>
                  <a:lnTo>
                    <a:pt x="6064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3309"/>
            <p:cNvSpPr/>
            <p:nvPr/>
          </p:nvSpPr>
          <p:spPr bwMode="auto">
            <a:xfrm>
              <a:off x="5593945" y="1393031"/>
              <a:ext cx="85337" cy="63849"/>
            </a:xfrm>
            <a:custGeom>
              <a:avLst/>
              <a:gdLst/>
              <a:ahLst/>
              <a:cxnLst/>
              <a:rect l="0" t="0" r="0" b="0"/>
              <a:pathLst>
                <a:path w="85337" h="63849">
                  <a:moveTo>
                    <a:pt x="21043" y="0"/>
                  </a:moveTo>
                  <a:lnTo>
                    <a:pt x="17250" y="0"/>
                  </a:lnTo>
                  <a:lnTo>
                    <a:pt x="16133" y="794"/>
                  </a:lnTo>
                  <a:lnTo>
                    <a:pt x="15388" y="2117"/>
                  </a:lnTo>
                  <a:lnTo>
                    <a:pt x="14892" y="3793"/>
                  </a:lnTo>
                  <a:lnTo>
                    <a:pt x="2566" y="24042"/>
                  </a:lnTo>
                  <a:lnTo>
                    <a:pt x="487" y="33494"/>
                  </a:lnTo>
                  <a:lnTo>
                    <a:pt x="0" y="41609"/>
                  </a:lnTo>
                  <a:lnTo>
                    <a:pt x="1901" y="48391"/>
                  </a:lnTo>
                  <a:lnTo>
                    <a:pt x="9589" y="59212"/>
                  </a:lnTo>
                  <a:lnTo>
                    <a:pt x="16216" y="62035"/>
                  </a:lnTo>
                  <a:lnTo>
                    <a:pt x="33407" y="63848"/>
                  </a:lnTo>
                  <a:lnTo>
                    <a:pt x="51164" y="60369"/>
                  </a:lnTo>
                  <a:lnTo>
                    <a:pt x="63922" y="54312"/>
                  </a:lnTo>
                  <a:lnTo>
                    <a:pt x="85336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3310"/>
            <p:cNvSpPr/>
            <p:nvPr/>
          </p:nvSpPr>
          <p:spPr bwMode="auto">
            <a:xfrm>
              <a:off x="5443538" y="1293019"/>
              <a:ext cx="111611" cy="163763"/>
            </a:xfrm>
            <a:custGeom>
              <a:avLst/>
              <a:gdLst/>
              <a:ahLst/>
              <a:cxnLst/>
              <a:rect l="0" t="0" r="0" b="0"/>
              <a:pathLst>
                <a:path w="111611" h="163763">
                  <a:moveTo>
                    <a:pt x="107156" y="0"/>
                  </a:moveTo>
                  <a:lnTo>
                    <a:pt x="83307" y="0"/>
                  </a:lnTo>
                  <a:lnTo>
                    <a:pt x="78564" y="2116"/>
                  </a:lnTo>
                  <a:lnTo>
                    <a:pt x="69053" y="9943"/>
                  </a:lnTo>
                  <a:lnTo>
                    <a:pt x="66409" y="14473"/>
                  </a:lnTo>
                  <a:lnTo>
                    <a:pt x="65704" y="16792"/>
                  </a:lnTo>
                  <a:lnTo>
                    <a:pt x="67036" y="23603"/>
                  </a:lnTo>
                  <a:lnTo>
                    <a:pt x="70133" y="36362"/>
                  </a:lnTo>
                  <a:lnTo>
                    <a:pt x="73168" y="50197"/>
                  </a:lnTo>
                  <a:lnTo>
                    <a:pt x="84365" y="73844"/>
                  </a:lnTo>
                  <a:lnTo>
                    <a:pt x="108248" y="107305"/>
                  </a:lnTo>
                  <a:lnTo>
                    <a:pt x="111610" y="118070"/>
                  </a:lnTo>
                  <a:lnTo>
                    <a:pt x="110987" y="128146"/>
                  </a:lnTo>
                  <a:lnTo>
                    <a:pt x="107271" y="137916"/>
                  </a:lnTo>
                  <a:lnTo>
                    <a:pt x="100328" y="147550"/>
                  </a:lnTo>
                  <a:lnTo>
                    <a:pt x="83701" y="158107"/>
                  </a:lnTo>
                  <a:lnTo>
                    <a:pt x="56750" y="163081"/>
                  </a:lnTo>
                  <a:lnTo>
                    <a:pt x="42684" y="163762"/>
                  </a:lnTo>
                  <a:lnTo>
                    <a:pt x="30612" y="159831"/>
                  </a:lnTo>
                  <a:lnTo>
                    <a:pt x="0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3311"/>
            <p:cNvSpPr/>
            <p:nvPr/>
          </p:nvSpPr>
          <p:spPr bwMode="auto">
            <a:xfrm>
              <a:off x="5464969" y="164314"/>
              <a:ext cx="101877" cy="121437"/>
            </a:xfrm>
            <a:custGeom>
              <a:avLst/>
              <a:gdLst/>
              <a:ahLst/>
              <a:cxnLst/>
              <a:rect l="0" t="0" r="0" b="0"/>
              <a:pathLst>
                <a:path w="101877" h="121437">
                  <a:moveTo>
                    <a:pt x="0" y="21424"/>
                  </a:moveTo>
                  <a:lnTo>
                    <a:pt x="0" y="7456"/>
                  </a:lnTo>
                  <a:lnTo>
                    <a:pt x="30073" y="2245"/>
                  </a:lnTo>
                  <a:lnTo>
                    <a:pt x="65072" y="190"/>
                  </a:lnTo>
                  <a:lnTo>
                    <a:pt x="84158" y="0"/>
                  </a:lnTo>
                  <a:lnTo>
                    <a:pt x="48656" y="23841"/>
                  </a:lnTo>
                  <a:lnTo>
                    <a:pt x="44579" y="27167"/>
                  </a:lnTo>
                  <a:lnTo>
                    <a:pt x="43626" y="30062"/>
                  </a:lnTo>
                  <a:lnTo>
                    <a:pt x="43371" y="31945"/>
                  </a:lnTo>
                  <a:lnTo>
                    <a:pt x="43996" y="33200"/>
                  </a:lnTo>
                  <a:lnTo>
                    <a:pt x="45205" y="34037"/>
                  </a:lnTo>
                  <a:lnTo>
                    <a:pt x="49460" y="34967"/>
                  </a:lnTo>
                  <a:lnTo>
                    <a:pt x="60781" y="36284"/>
                  </a:lnTo>
                  <a:lnTo>
                    <a:pt x="80944" y="41322"/>
                  </a:lnTo>
                  <a:lnTo>
                    <a:pt x="92331" y="42967"/>
                  </a:lnTo>
                  <a:lnTo>
                    <a:pt x="100038" y="46344"/>
                  </a:lnTo>
                  <a:lnTo>
                    <a:pt x="101617" y="49150"/>
                  </a:lnTo>
                  <a:lnTo>
                    <a:pt x="101876" y="52608"/>
                  </a:lnTo>
                  <a:lnTo>
                    <a:pt x="100046" y="59889"/>
                  </a:lnTo>
                  <a:lnTo>
                    <a:pt x="96588" y="65772"/>
                  </a:lnTo>
                  <a:lnTo>
                    <a:pt x="75700" y="81719"/>
                  </a:lnTo>
                  <a:lnTo>
                    <a:pt x="43940" y="100156"/>
                  </a:lnTo>
                  <a:lnTo>
                    <a:pt x="11254" y="117340"/>
                  </a:lnTo>
                  <a:lnTo>
                    <a:pt x="10677" y="118705"/>
                  </a:lnTo>
                  <a:lnTo>
                    <a:pt x="14287" y="1214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3312"/>
            <p:cNvSpPr/>
            <p:nvPr/>
          </p:nvSpPr>
          <p:spPr bwMode="auto">
            <a:xfrm>
              <a:off x="5493544" y="1385888"/>
              <a:ext cx="7145" cy="21432"/>
            </a:xfrm>
            <a:custGeom>
              <a:avLst/>
              <a:gdLst/>
              <a:ahLst/>
              <a:cxnLst/>
              <a:rect l="0" t="0" r="0" b="0"/>
              <a:pathLst>
                <a:path w="7145" h="21432">
                  <a:moveTo>
                    <a:pt x="7144" y="0"/>
                  </a:moveTo>
                  <a:lnTo>
                    <a:pt x="7144" y="13000"/>
                  </a:lnTo>
                  <a:lnTo>
                    <a:pt x="0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3313"/>
            <p:cNvSpPr/>
            <p:nvPr/>
          </p:nvSpPr>
          <p:spPr bwMode="auto">
            <a:xfrm>
              <a:off x="4111877" y="865768"/>
              <a:ext cx="337784" cy="388461"/>
            </a:xfrm>
            <a:custGeom>
              <a:avLst/>
              <a:gdLst/>
              <a:ahLst/>
              <a:cxnLst/>
              <a:rect l="0" t="0" r="0" b="0"/>
              <a:pathLst>
                <a:path w="337784" h="388461">
                  <a:moveTo>
                    <a:pt x="202948" y="20057"/>
                  </a:moveTo>
                  <a:lnTo>
                    <a:pt x="202948" y="16265"/>
                  </a:lnTo>
                  <a:lnTo>
                    <a:pt x="200831" y="12286"/>
                  </a:lnTo>
                  <a:lnTo>
                    <a:pt x="198039" y="7872"/>
                  </a:lnTo>
                  <a:lnTo>
                    <a:pt x="196797" y="3264"/>
                  </a:lnTo>
                  <a:lnTo>
                    <a:pt x="194879" y="1718"/>
                  </a:lnTo>
                  <a:lnTo>
                    <a:pt x="188514" y="0"/>
                  </a:lnTo>
                  <a:lnTo>
                    <a:pt x="185388" y="336"/>
                  </a:lnTo>
                  <a:lnTo>
                    <a:pt x="172551" y="4461"/>
                  </a:lnTo>
                  <a:lnTo>
                    <a:pt x="168395" y="4897"/>
                  </a:lnTo>
                  <a:lnTo>
                    <a:pt x="143823" y="17797"/>
                  </a:lnTo>
                  <a:lnTo>
                    <a:pt x="109219" y="46686"/>
                  </a:lnTo>
                  <a:lnTo>
                    <a:pt x="89853" y="69199"/>
                  </a:lnTo>
                  <a:lnTo>
                    <a:pt x="68017" y="97725"/>
                  </a:lnTo>
                  <a:lnTo>
                    <a:pt x="47199" y="133157"/>
                  </a:lnTo>
                  <a:lnTo>
                    <a:pt x="37203" y="152607"/>
                  </a:lnTo>
                  <a:lnTo>
                    <a:pt x="28158" y="171924"/>
                  </a:lnTo>
                  <a:lnTo>
                    <a:pt x="19746" y="191151"/>
                  </a:lnTo>
                  <a:lnTo>
                    <a:pt x="11757" y="210320"/>
                  </a:lnTo>
                  <a:lnTo>
                    <a:pt x="6431" y="228655"/>
                  </a:lnTo>
                  <a:lnTo>
                    <a:pt x="513" y="263844"/>
                  </a:lnTo>
                  <a:lnTo>
                    <a:pt x="0" y="293772"/>
                  </a:lnTo>
                  <a:lnTo>
                    <a:pt x="4799" y="320302"/>
                  </a:lnTo>
                  <a:lnTo>
                    <a:pt x="17515" y="345322"/>
                  </a:lnTo>
                  <a:lnTo>
                    <a:pt x="42524" y="370344"/>
                  </a:lnTo>
                  <a:lnTo>
                    <a:pt x="77627" y="384019"/>
                  </a:lnTo>
                  <a:lnTo>
                    <a:pt x="106504" y="388193"/>
                  </a:lnTo>
                  <a:lnTo>
                    <a:pt x="138653" y="388460"/>
                  </a:lnTo>
                  <a:lnTo>
                    <a:pt x="174108" y="383288"/>
                  </a:lnTo>
                  <a:lnTo>
                    <a:pt x="208915" y="373580"/>
                  </a:lnTo>
                  <a:lnTo>
                    <a:pt x="242113" y="359741"/>
                  </a:lnTo>
                  <a:lnTo>
                    <a:pt x="272742" y="340361"/>
                  </a:lnTo>
                  <a:lnTo>
                    <a:pt x="297997" y="318519"/>
                  </a:lnTo>
                  <a:lnTo>
                    <a:pt x="318217" y="294788"/>
                  </a:lnTo>
                  <a:lnTo>
                    <a:pt x="332495" y="268366"/>
                  </a:lnTo>
                  <a:lnTo>
                    <a:pt x="337783" y="238631"/>
                  </a:lnTo>
                  <a:lnTo>
                    <a:pt x="335900" y="206895"/>
                  </a:lnTo>
                  <a:lnTo>
                    <a:pt x="327125" y="174269"/>
                  </a:lnTo>
                  <a:lnTo>
                    <a:pt x="311055" y="145481"/>
                  </a:lnTo>
                  <a:lnTo>
                    <a:pt x="289889" y="121045"/>
                  </a:lnTo>
                  <a:lnTo>
                    <a:pt x="264607" y="102247"/>
                  </a:lnTo>
                  <a:lnTo>
                    <a:pt x="239612" y="88071"/>
                  </a:lnTo>
                  <a:lnTo>
                    <a:pt x="205345" y="73282"/>
                  </a:lnTo>
                  <a:lnTo>
                    <a:pt x="187345" y="68319"/>
                  </a:lnTo>
                  <a:lnTo>
                    <a:pt x="173542" y="68400"/>
                  </a:lnTo>
                  <a:lnTo>
                    <a:pt x="171438" y="67367"/>
                  </a:lnTo>
                  <a:lnTo>
                    <a:pt x="167229" y="629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3314"/>
            <p:cNvSpPr/>
            <p:nvPr/>
          </p:nvSpPr>
          <p:spPr bwMode="auto">
            <a:xfrm>
              <a:off x="3671888" y="871538"/>
              <a:ext cx="64294" cy="21432"/>
            </a:xfrm>
            <a:custGeom>
              <a:avLst/>
              <a:gdLst/>
              <a:ahLst/>
              <a:cxnLst/>
              <a:rect l="0" t="0" r="0" b="0"/>
              <a:pathLst>
                <a:path w="64294" h="21432">
                  <a:moveTo>
                    <a:pt x="0" y="21431"/>
                  </a:moveTo>
                  <a:lnTo>
                    <a:pt x="6150" y="21431"/>
                  </a:lnTo>
                  <a:lnTo>
                    <a:pt x="37158" y="9246"/>
                  </a:lnTo>
                  <a:lnTo>
                    <a:pt x="642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3315"/>
            <p:cNvSpPr/>
            <p:nvPr/>
          </p:nvSpPr>
          <p:spPr bwMode="auto">
            <a:xfrm>
              <a:off x="3633311" y="800100"/>
              <a:ext cx="110015" cy="193606"/>
            </a:xfrm>
            <a:custGeom>
              <a:avLst/>
              <a:gdLst/>
              <a:ahLst/>
              <a:cxnLst/>
              <a:rect l="0" t="0" r="0" b="0"/>
              <a:pathLst>
                <a:path w="110015" h="193606">
                  <a:moveTo>
                    <a:pt x="81439" y="0"/>
                  </a:moveTo>
                  <a:lnTo>
                    <a:pt x="71496" y="0"/>
                  </a:lnTo>
                  <a:lnTo>
                    <a:pt x="60854" y="7585"/>
                  </a:lnTo>
                  <a:lnTo>
                    <a:pt x="36038" y="37378"/>
                  </a:lnTo>
                  <a:lnTo>
                    <a:pt x="15997" y="70325"/>
                  </a:lnTo>
                  <a:lnTo>
                    <a:pt x="6310" y="98007"/>
                  </a:lnTo>
                  <a:lnTo>
                    <a:pt x="0" y="126318"/>
                  </a:lnTo>
                  <a:lnTo>
                    <a:pt x="2452" y="153227"/>
                  </a:lnTo>
                  <a:lnTo>
                    <a:pt x="6117" y="166261"/>
                  </a:lnTo>
                  <a:lnTo>
                    <a:pt x="14625" y="177346"/>
                  </a:lnTo>
                  <a:lnTo>
                    <a:pt x="26344" y="186770"/>
                  </a:lnTo>
                  <a:lnTo>
                    <a:pt x="39490" y="193605"/>
                  </a:lnTo>
                  <a:lnTo>
                    <a:pt x="55387" y="192938"/>
                  </a:lnTo>
                  <a:lnTo>
                    <a:pt x="82187" y="183638"/>
                  </a:lnTo>
                  <a:lnTo>
                    <a:pt x="110014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3316"/>
            <p:cNvSpPr/>
            <p:nvPr/>
          </p:nvSpPr>
          <p:spPr bwMode="auto">
            <a:xfrm>
              <a:off x="3979069" y="907256"/>
              <a:ext cx="133754" cy="233784"/>
            </a:xfrm>
            <a:custGeom>
              <a:avLst/>
              <a:gdLst/>
              <a:ahLst/>
              <a:cxnLst/>
              <a:rect l="0" t="0" r="0" b="0"/>
              <a:pathLst>
                <a:path w="133754" h="233784">
                  <a:moveTo>
                    <a:pt x="0" y="0"/>
                  </a:moveTo>
                  <a:lnTo>
                    <a:pt x="0" y="9943"/>
                  </a:lnTo>
                  <a:lnTo>
                    <a:pt x="2116" y="14474"/>
                  </a:lnTo>
                  <a:lnTo>
                    <a:pt x="3792" y="16793"/>
                  </a:lnTo>
                  <a:lnTo>
                    <a:pt x="37020" y="38255"/>
                  </a:lnTo>
                  <a:lnTo>
                    <a:pt x="66667" y="53800"/>
                  </a:lnTo>
                  <a:lnTo>
                    <a:pt x="99070" y="75538"/>
                  </a:lnTo>
                  <a:lnTo>
                    <a:pt x="117372" y="90292"/>
                  </a:lnTo>
                  <a:lnTo>
                    <a:pt x="129056" y="108510"/>
                  </a:lnTo>
                  <a:lnTo>
                    <a:pt x="133753" y="128989"/>
                  </a:lnTo>
                  <a:lnTo>
                    <a:pt x="131353" y="153930"/>
                  </a:lnTo>
                  <a:lnTo>
                    <a:pt x="123466" y="170014"/>
                  </a:lnTo>
                  <a:lnTo>
                    <a:pt x="99001" y="199741"/>
                  </a:lnTo>
                  <a:lnTo>
                    <a:pt x="66277" y="225819"/>
                  </a:lnTo>
                  <a:lnTo>
                    <a:pt x="53220" y="233783"/>
                  </a:lnTo>
                  <a:lnTo>
                    <a:pt x="52942" y="233643"/>
                  </a:lnTo>
                  <a:lnTo>
                    <a:pt x="5715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3317"/>
            <p:cNvSpPr/>
            <p:nvPr/>
          </p:nvSpPr>
          <p:spPr bwMode="auto">
            <a:xfrm>
              <a:off x="3293269" y="980015"/>
              <a:ext cx="664370" cy="127267"/>
            </a:xfrm>
            <a:custGeom>
              <a:avLst/>
              <a:gdLst/>
              <a:ahLst/>
              <a:cxnLst/>
              <a:rect l="0" t="0" r="0" b="0"/>
              <a:pathLst>
                <a:path w="664370" h="127267">
                  <a:moveTo>
                    <a:pt x="0" y="27254"/>
                  </a:moveTo>
                  <a:lnTo>
                    <a:pt x="10849" y="27254"/>
                  </a:lnTo>
                  <a:lnTo>
                    <a:pt x="11995" y="28048"/>
                  </a:lnTo>
                  <a:lnTo>
                    <a:pt x="12759" y="29370"/>
                  </a:lnTo>
                  <a:lnTo>
                    <a:pt x="13268" y="31046"/>
                  </a:lnTo>
                  <a:lnTo>
                    <a:pt x="14402" y="32163"/>
                  </a:lnTo>
                  <a:lnTo>
                    <a:pt x="17778" y="33404"/>
                  </a:lnTo>
                  <a:lnTo>
                    <a:pt x="19789" y="32942"/>
                  </a:lnTo>
                  <a:lnTo>
                    <a:pt x="28000" y="29292"/>
                  </a:lnTo>
                  <a:lnTo>
                    <a:pt x="61807" y="23730"/>
                  </a:lnTo>
                  <a:lnTo>
                    <a:pt x="92572" y="17390"/>
                  </a:lnTo>
                  <a:lnTo>
                    <a:pt x="117343" y="14932"/>
                  </a:lnTo>
                  <a:lnTo>
                    <a:pt x="145021" y="13046"/>
                  </a:lnTo>
                  <a:lnTo>
                    <a:pt x="175843" y="9562"/>
                  </a:lnTo>
                  <a:lnTo>
                    <a:pt x="210180" y="5368"/>
                  </a:lnTo>
                  <a:lnTo>
                    <a:pt x="228226" y="3138"/>
                  </a:lnTo>
                  <a:lnTo>
                    <a:pt x="246607" y="1652"/>
                  </a:lnTo>
                  <a:lnTo>
                    <a:pt x="265211" y="661"/>
                  </a:lnTo>
                  <a:lnTo>
                    <a:pt x="283963" y="0"/>
                  </a:lnTo>
                  <a:lnTo>
                    <a:pt x="319616" y="1383"/>
                  </a:lnTo>
                  <a:lnTo>
                    <a:pt x="353983" y="4643"/>
                  </a:lnTo>
                  <a:lnTo>
                    <a:pt x="387778" y="8738"/>
                  </a:lnTo>
                  <a:lnTo>
                    <a:pt x="421318" y="15320"/>
                  </a:lnTo>
                  <a:lnTo>
                    <a:pt x="453952" y="24331"/>
                  </a:lnTo>
                  <a:lnTo>
                    <a:pt x="484331" y="36274"/>
                  </a:lnTo>
                  <a:lnTo>
                    <a:pt x="511592" y="47402"/>
                  </a:lnTo>
                  <a:lnTo>
                    <a:pt x="536936" y="58434"/>
                  </a:lnTo>
                  <a:lnTo>
                    <a:pt x="561430" y="71274"/>
                  </a:lnTo>
                  <a:lnTo>
                    <a:pt x="593739" y="91891"/>
                  </a:lnTo>
                  <a:lnTo>
                    <a:pt x="628192" y="113693"/>
                  </a:lnTo>
                  <a:lnTo>
                    <a:pt x="664369" y="1272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3318"/>
            <p:cNvSpPr/>
            <p:nvPr/>
          </p:nvSpPr>
          <p:spPr bwMode="auto">
            <a:xfrm>
              <a:off x="3157573" y="1121569"/>
              <a:ext cx="21397" cy="112738"/>
            </a:xfrm>
            <a:custGeom>
              <a:avLst/>
              <a:gdLst/>
              <a:ahLst/>
              <a:cxnLst/>
              <a:rect l="0" t="0" r="0" b="0"/>
              <a:pathLst>
                <a:path w="21397" h="112738">
                  <a:moveTo>
                    <a:pt x="21396" y="0"/>
                  </a:moveTo>
                  <a:lnTo>
                    <a:pt x="21396" y="3792"/>
                  </a:lnTo>
                  <a:lnTo>
                    <a:pt x="19279" y="7771"/>
                  </a:lnTo>
                  <a:lnTo>
                    <a:pt x="11453" y="20585"/>
                  </a:lnTo>
                  <a:lnTo>
                    <a:pt x="3057" y="43312"/>
                  </a:lnTo>
                  <a:lnTo>
                    <a:pt x="236" y="78558"/>
                  </a:lnTo>
                  <a:lnTo>
                    <a:pt x="0" y="100666"/>
                  </a:lnTo>
                  <a:lnTo>
                    <a:pt x="2097" y="106388"/>
                  </a:lnTo>
                  <a:lnTo>
                    <a:pt x="6118" y="112737"/>
                  </a:lnTo>
                  <a:lnTo>
                    <a:pt x="8785" y="109372"/>
                  </a:lnTo>
                  <a:lnTo>
                    <a:pt x="14252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3319"/>
            <p:cNvSpPr/>
            <p:nvPr/>
          </p:nvSpPr>
          <p:spPr bwMode="auto">
            <a:xfrm>
              <a:off x="3005416" y="1057275"/>
              <a:ext cx="108726" cy="171325"/>
            </a:xfrm>
            <a:custGeom>
              <a:avLst/>
              <a:gdLst/>
              <a:ahLst/>
              <a:cxnLst/>
              <a:rect l="0" t="0" r="0" b="0"/>
              <a:pathLst>
                <a:path w="108726" h="171325">
                  <a:moveTo>
                    <a:pt x="80684" y="0"/>
                  </a:moveTo>
                  <a:lnTo>
                    <a:pt x="56835" y="0"/>
                  </a:lnTo>
                  <a:lnTo>
                    <a:pt x="52093" y="2117"/>
                  </a:lnTo>
                  <a:lnTo>
                    <a:pt x="35439" y="16793"/>
                  </a:lnTo>
                  <a:lnTo>
                    <a:pt x="32794" y="21486"/>
                  </a:lnTo>
                  <a:lnTo>
                    <a:pt x="24651" y="48046"/>
                  </a:lnTo>
                  <a:lnTo>
                    <a:pt x="27657" y="62037"/>
                  </a:lnTo>
                  <a:lnTo>
                    <a:pt x="33575" y="72445"/>
                  </a:lnTo>
                  <a:lnTo>
                    <a:pt x="48389" y="83072"/>
                  </a:lnTo>
                  <a:lnTo>
                    <a:pt x="64486" y="90698"/>
                  </a:lnTo>
                  <a:lnTo>
                    <a:pt x="100135" y="101631"/>
                  </a:lnTo>
                  <a:lnTo>
                    <a:pt x="103176" y="103473"/>
                  </a:lnTo>
                  <a:lnTo>
                    <a:pt x="106555" y="107636"/>
                  </a:lnTo>
                  <a:lnTo>
                    <a:pt x="108458" y="114442"/>
                  </a:lnTo>
                  <a:lnTo>
                    <a:pt x="108725" y="116776"/>
                  </a:lnTo>
                  <a:lnTo>
                    <a:pt x="107316" y="119126"/>
                  </a:lnTo>
                  <a:lnTo>
                    <a:pt x="97747" y="126225"/>
                  </a:lnTo>
                  <a:lnTo>
                    <a:pt x="65281" y="145405"/>
                  </a:lnTo>
                  <a:lnTo>
                    <a:pt x="30531" y="159250"/>
                  </a:lnTo>
                  <a:lnTo>
                    <a:pt x="139" y="170492"/>
                  </a:lnTo>
                  <a:lnTo>
                    <a:pt x="0" y="170811"/>
                  </a:lnTo>
                  <a:lnTo>
                    <a:pt x="1962" y="171166"/>
                  </a:lnTo>
                  <a:lnTo>
                    <a:pt x="5480" y="171324"/>
                  </a:lnTo>
                  <a:lnTo>
                    <a:pt x="37822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3320"/>
            <p:cNvSpPr/>
            <p:nvPr/>
          </p:nvSpPr>
          <p:spPr bwMode="auto">
            <a:xfrm>
              <a:off x="2931653" y="932571"/>
              <a:ext cx="353978" cy="392722"/>
            </a:xfrm>
            <a:custGeom>
              <a:avLst/>
              <a:gdLst/>
              <a:ahLst/>
              <a:cxnLst/>
              <a:rect l="0" t="0" r="0" b="0"/>
              <a:pathLst>
                <a:path w="353978" h="392722">
                  <a:moveTo>
                    <a:pt x="125872" y="110417"/>
                  </a:moveTo>
                  <a:lnTo>
                    <a:pt x="122080" y="106624"/>
                  </a:lnTo>
                  <a:lnTo>
                    <a:pt x="120218" y="102646"/>
                  </a:lnTo>
                  <a:lnTo>
                    <a:pt x="118131" y="91284"/>
                  </a:lnTo>
                  <a:lnTo>
                    <a:pt x="113113" y="81825"/>
                  </a:lnTo>
                  <a:lnTo>
                    <a:pt x="112603" y="79449"/>
                  </a:lnTo>
                  <a:lnTo>
                    <a:pt x="108094" y="72313"/>
                  </a:lnTo>
                  <a:lnTo>
                    <a:pt x="103948" y="69669"/>
                  </a:lnTo>
                  <a:lnTo>
                    <a:pt x="95034" y="68181"/>
                  </a:lnTo>
                  <a:lnTo>
                    <a:pt x="91026" y="67972"/>
                  </a:lnTo>
                  <a:lnTo>
                    <a:pt x="82339" y="71973"/>
                  </a:lnTo>
                  <a:lnTo>
                    <a:pt x="63827" y="83685"/>
                  </a:lnTo>
                  <a:lnTo>
                    <a:pt x="56492" y="95096"/>
                  </a:lnTo>
                  <a:lnTo>
                    <a:pt x="37731" y="128292"/>
                  </a:lnTo>
                  <a:lnTo>
                    <a:pt x="26902" y="153022"/>
                  </a:lnTo>
                  <a:lnTo>
                    <a:pt x="16798" y="181740"/>
                  </a:lnTo>
                  <a:lnTo>
                    <a:pt x="7016" y="210378"/>
                  </a:lnTo>
                  <a:lnTo>
                    <a:pt x="1609" y="241098"/>
                  </a:lnTo>
                  <a:lnTo>
                    <a:pt x="0" y="272478"/>
                  </a:lnTo>
                  <a:lnTo>
                    <a:pt x="1931" y="302300"/>
                  </a:lnTo>
                  <a:lnTo>
                    <a:pt x="9668" y="327196"/>
                  </a:lnTo>
                  <a:lnTo>
                    <a:pt x="22632" y="348051"/>
                  </a:lnTo>
                  <a:lnTo>
                    <a:pt x="52244" y="372385"/>
                  </a:lnTo>
                  <a:lnTo>
                    <a:pt x="86946" y="388414"/>
                  </a:lnTo>
                  <a:lnTo>
                    <a:pt x="113334" y="392721"/>
                  </a:lnTo>
                  <a:lnTo>
                    <a:pt x="143054" y="392519"/>
                  </a:lnTo>
                  <a:lnTo>
                    <a:pt x="173990" y="388195"/>
                  </a:lnTo>
                  <a:lnTo>
                    <a:pt x="203614" y="378336"/>
                  </a:lnTo>
                  <a:lnTo>
                    <a:pt x="234772" y="363900"/>
                  </a:lnTo>
                  <a:lnTo>
                    <a:pt x="265553" y="345313"/>
                  </a:lnTo>
                  <a:lnTo>
                    <a:pt x="292463" y="321178"/>
                  </a:lnTo>
                  <a:lnTo>
                    <a:pt x="315535" y="292459"/>
                  </a:lnTo>
                  <a:lnTo>
                    <a:pt x="334786" y="261174"/>
                  </a:lnTo>
                  <a:lnTo>
                    <a:pt x="348633" y="228749"/>
                  </a:lnTo>
                  <a:lnTo>
                    <a:pt x="353729" y="193700"/>
                  </a:lnTo>
                  <a:lnTo>
                    <a:pt x="353977" y="175464"/>
                  </a:lnTo>
                  <a:lnTo>
                    <a:pt x="351761" y="156957"/>
                  </a:lnTo>
                  <a:lnTo>
                    <a:pt x="347902" y="138268"/>
                  </a:lnTo>
                  <a:lnTo>
                    <a:pt x="342948" y="119459"/>
                  </a:lnTo>
                  <a:lnTo>
                    <a:pt x="328977" y="85861"/>
                  </a:lnTo>
                  <a:lnTo>
                    <a:pt x="311391" y="56640"/>
                  </a:lnTo>
                  <a:lnTo>
                    <a:pt x="279971" y="23927"/>
                  </a:lnTo>
                  <a:lnTo>
                    <a:pt x="250200" y="5062"/>
                  </a:lnTo>
                  <a:lnTo>
                    <a:pt x="230871" y="92"/>
                  </a:lnTo>
                  <a:lnTo>
                    <a:pt x="215930" y="0"/>
                  </a:lnTo>
                  <a:lnTo>
                    <a:pt x="204792" y="2605"/>
                  </a:lnTo>
                  <a:lnTo>
                    <a:pt x="197195" y="6409"/>
                  </a:lnTo>
                  <a:lnTo>
                    <a:pt x="193290" y="10745"/>
                  </a:lnTo>
                  <a:lnTo>
                    <a:pt x="190166" y="175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48" name="SMARTInkShape-Group692"/>
          <p:cNvGrpSpPr/>
          <p:nvPr/>
        </p:nvGrpSpPr>
        <p:grpSpPr>
          <a:xfrm>
            <a:off x="6373593" y="682404"/>
            <a:ext cx="1870296" cy="515587"/>
            <a:chOff x="6373593" y="682404"/>
            <a:chExt cx="1870296" cy="515587"/>
          </a:xfrm>
        </p:grpSpPr>
        <p:sp>
          <p:nvSpPr>
            <p:cNvPr id="33" name="SMARTInkShape-3321"/>
            <p:cNvSpPr/>
            <p:nvPr/>
          </p:nvSpPr>
          <p:spPr bwMode="auto">
            <a:xfrm>
              <a:off x="6573080" y="1035844"/>
              <a:ext cx="149190" cy="134857"/>
            </a:xfrm>
            <a:custGeom>
              <a:avLst/>
              <a:gdLst/>
              <a:ahLst/>
              <a:cxnLst/>
              <a:rect l="0" t="0" r="0" b="0"/>
              <a:pathLst>
                <a:path w="149190" h="134857">
                  <a:moveTo>
                    <a:pt x="56320" y="0"/>
                  </a:moveTo>
                  <a:lnTo>
                    <a:pt x="36434" y="9943"/>
                  </a:lnTo>
                  <a:lnTo>
                    <a:pt x="22734" y="24377"/>
                  </a:lnTo>
                  <a:lnTo>
                    <a:pt x="5471" y="55497"/>
                  </a:lnTo>
                  <a:lnTo>
                    <a:pt x="415" y="85398"/>
                  </a:lnTo>
                  <a:lnTo>
                    <a:pt x="0" y="92651"/>
                  </a:lnTo>
                  <a:lnTo>
                    <a:pt x="3772" y="104943"/>
                  </a:lnTo>
                  <a:lnTo>
                    <a:pt x="11534" y="115697"/>
                  </a:lnTo>
                  <a:lnTo>
                    <a:pt x="22921" y="125769"/>
                  </a:lnTo>
                  <a:lnTo>
                    <a:pt x="35920" y="131303"/>
                  </a:lnTo>
                  <a:lnTo>
                    <a:pt x="67460" y="134856"/>
                  </a:lnTo>
                  <a:lnTo>
                    <a:pt x="83496" y="131109"/>
                  </a:lnTo>
                  <a:lnTo>
                    <a:pt x="116986" y="115768"/>
                  </a:lnTo>
                  <a:lnTo>
                    <a:pt x="131172" y="102517"/>
                  </a:lnTo>
                  <a:lnTo>
                    <a:pt x="149189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" name="SMARTInkShape-3322"/>
            <p:cNvSpPr/>
            <p:nvPr/>
          </p:nvSpPr>
          <p:spPr bwMode="auto">
            <a:xfrm>
              <a:off x="6400887" y="1092994"/>
              <a:ext cx="121358" cy="28576"/>
            </a:xfrm>
            <a:custGeom>
              <a:avLst/>
              <a:gdLst/>
              <a:ahLst/>
              <a:cxnLst/>
              <a:rect l="0" t="0" r="0" b="0"/>
              <a:pathLst>
                <a:path w="121358" h="28576">
                  <a:moveTo>
                    <a:pt x="7057" y="28575"/>
                  </a:moveTo>
                  <a:lnTo>
                    <a:pt x="906" y="28575"/>
                  </a:lnTo>
                  <a:lnTo>
                    <a:pt x="575" y="27781"/>
                  </a:lnTo>
                  <a:lnTo>
                    <a:pt x="0" y="22424"/>
                  </a:lnTo>
                  <a:lnTo>
                    <a:pt x="34901" y="15786"/>
                  </a:lnTo>
                  <a:lnTo>
                    <a:pt x="66179" y="9086"/>
                  </a:lnTo>
                  <a:lnTo>
                    <a:pt x="98904" y="3735"/>
                  </a:lnTo>
                  <a:lnTo>
                    <a:pt x="1213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" name="SMARTInkShape-3323"/>
            <p:cNvSpPr/>
            <p:nvPr/>
          </p:nvSpPr>
          <p:spPr bwMode="auto">
            <a:xfrm>
              <a:off x="6373593" y="1014500"/>
              <a:ext cx="141508" cy="183491"/>
            </a:xfrm>
            <a:custGeom>
              <a:avLst/>
              <a:gdLst/>
              <a:ahLst/>
              <a:cxnLst/>
              <a:rect l="0" t="0" r="0" b="0"/>
              <a:pathLst>
                <a:path w="141508" h="183491">
                  <a:moveTo>
                    <a:pt x="91501" y="7056"/>
                  </a:moveTo>
                  <a:lnTo>
                    <a:pt x="91501" y="906"/>
                  </a:lnTo>
                  <a:lnTo>
                    <a:pt x="90707" y="574"/>
                  </a:lnTo>
                  <a:lnTo>
                    <a:pt x="81558" y="0"/>
                  </a:lnTo>
                  <a:lnTo>
                    <a:pt x="70916" y="3731"/>
                  </a:lnTo>
                  <a:lnTo>
                    <a:pt x="39949" y="26650"/>
                  </a:lnTo>
                  <a:lnTo>
                    <a:pt x="23398" y="44347"/>
                  </a:lnTo>
                  <a:lnTo>
                    <a:pt x="8440" y="68465"/>
                  </a:lnTo>
                  <a:lnTo>
                    <a:pt x="1538" y="95719"/>
                  </a:lnTo>
                  <a:lnTo>
                    <a:pt x="0" y="128463"/>
                  </a:lnTo>
                  <a:lnTo>
                    <a:pt x="5299" y="153801"/>
                  </a:lnTo>
                  <a:lnTo>
                    <a:pt x="12443" y="166468"/>
                  </a:lnTo>
                  <a:lnTo>
                    <a:pt x="25143" y="175272"/>
                  </a:lnTo>
                  <a:lnTo>
                    <a:pt x="41371" y="181038"/>
                  </a:lnTo>
                  <a:lnTo>
                    <a:pt x="69151" y="183490"/>
                  </a:lnTo>
                  <a:lnTo>
                    <a:pt x="101371" y="178748"/>
                  </a:lnTo>
                  <a:lnTo>
                    <a:pt x="141507" y="1642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" name="SMARTInkShape-3324"/>
            <p:cNvSpPr/>
            <p:nvPr/>
          </p:nvSpPr>
          <p:spPr bwMode="auto">
            <a:xfrm>
              <a:off x="8020331" y="682404"/>
              <a:ext cx="223558" cy="408602"/>
            </a:xfrm>
            <a:custGeom>
              <a:avLst/>
              <a:gdLst/>
              <a:ahLst/>
              <a:cxnLst/>
              <a:rect l="0" t="0" r="0" b="0"/>
              <a:pathLst>
                <a:path w="223558" h="408602">
                  <a:moveTo>
                    <a:pt x="137832" y="17684"/>
                  </a:moveTo>
                  <a:lnTo>
                    <a:pt x="137832" y="684"/>
                  </a:lnTo>
                  <a:lnTo>
                    <a:pt x="137038" y="0"/>
                  </a:lnTo>
                  <a:lnTo>
                    <a:pt x="135715" y="339"/>
                  </a:lnTo>
                  <a:lnTo>
                    <a:pt x="131681" y="2792"/>
                  </a:lnTo>
                  <a:lnTo>
                    <a:pt x="107771" y="36966"/>
                  </a:lnTo>
                  <a:lnTo>
                    <a:pt x="79545" y="66231"/>
                  </a:lnTo>
                  <a:lnTo>
                    <a:pt x="44813" y="91310"/>
                  </a:lnTo>
                  <a:lnTo>
                    <a:pt x="13017" y="111497"/>
                  </a:lnTo>
                  <a:lnTo>
                    <a:pt x="1542" y="119652"/>
                  </a:lnTo>
                  <a:lnTo>
                    <a:pt x="141" y="122175"/>
                  </a:lnTo>
                  <a:lnTo>
                    <a:pt x="0" y="124651"/>
                  </a:lnTo>
                  <a:lnTo>
                    <a:pt x="700" y="127095"/>
                  </a:lnTo>
                  <a:lnTo>
                    <a:pt x="3548" y="127931"/>
                  </a:lnTo>
                  <a:lnTo>
                    <a:pt x="18140" y="125315"/>
                  </a:lnTo>
                  <a:lnTo>
                    <a:pt x="52070" y="110441"/>
                  </a:lnTo>
                  <a:lnTo>
                    <a:pt x="64266" y="105492"/>
                  </a:lnTo>
                  <a:lnTo>
                    <a:pt x="67357" y="104798"/>
                  </a:lnTo>
                  <a:lnTo>
                    <a:pt x="70211" y="105128"/>
                  </a:lnTo>
                  <a:lnTo>
                    <a:pt x="75499" y="107612"/>
                  </a:lnTo>
                  <a:lnTo>
                    <a:pt x="77227" y="109386"/>
                  </a:lnTo>
                  <a:lnTo>
                    <a:pt x="79145" y="113474"/>
                  </a:lnTo>
                  <a:lnTo>
                    <a:pt x="77882" y="120053"/>
                  </a:lnTo>
                  <a:lnTo>
                    <a:pt x="67613" y="146728"/>
                  </a:lnTo>
                  <a:lnTo>
                    <a:pt x="47973" y="181968"/>
                  </a:lnTo>
                  <a:lnTo>
                    <a:pt x="35827" y="202946"/>
                  </a:lnTo>
                  <a:lnTo>
                    <a:pt x="20241" y="221468"/>
                  </a:lnTo>
                  <a:lnTo>
                    <a:pt x="18101" y="226788"/>
                  </a:lnTo>
                  <a:lnTo>
                    <a:pt x="18323" y="228524"/>
                  </a:lnTo>
                  <a:lnTo>
                    <a:pt x="19266" y="229681"/>
                  </a:lnTo>
                  <a:lnTo>
                    <a:pt x="20687" y="230453"/>
                  </a:lnTo>
                  <a:lnTo>
                    <a:pt x="52367" y="231936"/>
                  </a:lnTo>
                  <a:lnTo>
                    <a:pt x="61747" y="232763"/>
                  </a:lnTo>
                  <a:lnTo>
                    <a:pt x="71208" y="235776"/>
                  </a:lnTo>
                  <a:lnTo>
                    <a:pt x="80705" y="243995"/>
                  </a:lnTo>
                  <a:lnTo>
                    <a:pt x="92859" y="262010"/>
                  </a:lnTo>
                  <a:lnTo>
                    <a:pt x="95943" y="268674"/>
                  </a:lnTo>
                  <a:lnTo>
                    <a:pt x="97254" y="284545"/>
                  </a:lnTo>
                  <a:lnTo>
                    <a:pt x="93530" y="311331"/>
                  </a:lnTo>
                  <a:lnTo>
                    <a:pt x="87399" y="339375"/>
                  </a:lnTo>
                  <a:lnTo>
                    <a:pt x="78438" y="365677"/>
                  </a:lnTo>
                  <a:lnTo>
                    <a:pt x="69963" y="386434"/>
                  </a:lnTo>
                  <a:lnTo>
                    <a:pt x="68774" y="396679"/>
                  </a:lnTo>
                  <a:lnTo>
                    <a:pt x="70891" y="403878"/>
                  </a:lnTo>
                  <a:lnTo>
                    <a:pt x="73361" y="406115"/>
                  </a:lnTo>
                  <a:lnTo>
                    <a:pt x="80339" y="408601"/>
                  </a:lnTo>
                  <a:lnTo>
                    <a:pt x="108366" y="404494"/>
                  </a:lnTo>
                  <a:lnTo>
                    <a:pt x="139772" y="393922"/>
                  </a:lnTo>
                  <a:lnTo>
                    <a:pt x="166982" y="381310"/>
                  </a:lnTo>
                  <a:lnTo>
                    <a:pt x="195152" y="367518"/>
                  </a:lnTo>
                  <a:lnTo>
                    <a:pt x="223557" y="3534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7" name="SMARTInkShape-3325"/>
            <p:cNvSpPr/>
            <p:nvPr/>
          </p:nvSpPr>
          <p:spPr bwMode="auto">
            <a:xfrm>
              <a:off x="7786688" y="971939"/>
              <a:ext cx="98072" cy="21043"/>
            </a:xfrm>
            <a:custGeom>
              <a:avLst/>
              <a:gdLst/>
              <a:ahLst/>
              <a:cxnLst/>
              <a:rect l="0" t="0" r="0" b="0"/>
              <a:pathLst>
                <a:path w="98072" h="21043">
                  <a:moveTo>
                    <a:pt x="0" y="21042"/>
                  </a:moveTo>
                  <a:lnTo>
                    <a:pt x="3792" y="17250"/>
                  </a:lnTo>
                  <a:lnTo>
                    <a:pt x="9887" y="15388"/>
                  </a:lnTo>
                  <a:lnTo>
                    <a:pt x="22244" y="12223"/>
                  </a:lnTo>
                  <a:lnTo>
                    <a:pt x="51054" y="2565"/>
                  </a:lnTo>
                  <a:lnTo>
                    <a:pt x="82070" y="0"/>
                  </a:lnTo>
                  <a:lnTo>
                    <a:pt x="90185" y="1901"/>
                  </a:lnTo>
                  <a:lnTo>
                    <a:pt x="98071" y="5796"/>
                  </a:lnTo>
                  <a:lnTo>
                    <a:pt x="97925" y="6909"/>
                  </a:lnTo>
                  <a:lnTo>
                    <a:pt x="93691" y="12821"/>
                  </a:lnTo>
                  <a:lnTo>
                    <a:pt x="93416" y="12387"/>
                  </a:lnTo>
                  <a:lnTo>
                    <a:pt x="92868" y="67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3326"/>
            <p:cNvSpPr/>
            <p:nvPr/>
          </p:nvSpPr>
          <p:spPr bwMode="auto">
            <a:xfrm>
              <a:off x="7751291" y="924571"/>
              <a:ext cx="113979" cy="11261"/>
            </a:xfrm>
            <a:custGeom>
              <a:avLst/>
              <a:gdLst/>
              <a:ahLst/>
              <a:cxnLst/>
              <a:rect l="0" t="0" r="0" b="0"/>
              <a:pathLst>
                <a:path w="113979" h="11261">
                  <a:moveTo>
                    <a:pt x="21109" y="4117"/>
                  </a:moveTo>
                  <a:lnTo>
                    <a:pt x="14958" y="4117"/>
                  </a:lnTo>
                  <a:lnTo>
                    <a:pt x="10467" y="324"/>
                  </a:lnTo>
                  <a:lnTo>
                    <a:pt x="9252" y="1"/>
                  </a:lnTo>
                  <a:lnTo>
                    <a:pt x="8442" y="579"/>
                  </a:lnTo>
                  <a:lnTo>
                    <a:pt x="7902" y="1758"/>
                  </a:lnTo>
                  <a:lnTo>
                    <a:pt x="6748" y="2544"/>
                  </a:lnTo>
                  <a:lnTo>
                    <a:pt x="0" y="4055"/>
                  </a:lnTo>
                  <a:lnTo>
                    <a:pt x="30913" y="4115"/>
                  </a:lnTo>
                  <a:lnTo>
                    <a:pt x="56560" y="0"/>
                  </a:lnTo>
                  <a:lnTo>
                    <a:pt x="91667" y="3651"/>
                  </a:lnTo>
                  <a:lnTo>
                    <a:pt x="99564" y="3909"/>
                  </a:lnTo>
                  <a:lnTo>
                    <a:pt x="105719" y="6141"/>
                  </a:lnTo>
                  <a:lnTo>
                    <a:pt x="113978" y="112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3327"/>
            <p:cNvSpPr/>
            <p:nvPr/>
          </p:nvSpPr>
          <p:spPr bwMode="auto">
            <a:xfrm>
              <a:off x="7629525" y="800100"/>
              <a:ext cx="78059" cy="307182"/>
            </a:xfrm>
            <a:custGeom>
              <a:avLst/>
              <a:gdLst/>
              <a:ahLst/>
              <a:cxnLst/>
              <a:rect l="0" t="0" r="0" b="0"/>
              <a:pathLst>
                <a:path w="78059" h="307182">
                  <a:moveTo>
                    <a:pt x="0" y="0"/>
                  </a:moveTo>
                  <a:lnTo>
                    <a:pt x="3793" y="0"/>
                  </a:lnTo>
                  <a:lnTo>
                    <a:pt x="7771" y="4233"/>
                  </a:lnTo>
                  <a:lnTo>
                    <a:pt x="25629" y="31661"/>
                  </a:lnTo>
                  <a:lnTo>
                    <a:pt x="42519" y="61857"/>
                  </a:lnTo>
                  <a:lnTo>
                    <a:pt x="54049" y="95939"/>
                  </a:lnTo>
                  <a:lnTo>
                    <a:pt x="62651" y="119369"/>
                  </a:lnTo>
                  <a:lnTo>
                    <a:pt x="69649" y="145128"/>
                  </a:lnTo>
                  <a:lnTo>
                    <a:pt x="74612" y="171657"/>
                  </a:lnTo>
                  <a:lnTo>
                    <a:pt x="76817" y="196678"/>
                  </a:lnTo>
                  <a:lnTo>
                    <a:pt x="78058" y="229284"/>
                  </a:lnTo>
                  <a:lnTo>
                    <a:pt x="74634" y="259053"/>
                  </a:lnTo>
                  <a:lnTo>
                    <a:pt x="66366" y="290266"/>
                  </a:lnTo>
                  <a:lnTo>
                    <a:pt x="57150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3328"/>
            <p:cNvSpPr/>
            <p:nvPr/>
          </p:nvSpPr>
          <p:spPr bwMode="auto">
            <a:xfrm>
              <a:off x="7608094" y="1000125"/>
              <a:ext cx="14288" cy="119903"/>
            </a:xfrm>
            <a:custGeom>
              <a:avLst/>
              <a:gdLst/>
              <a:ahLst/>
              <a:cxnLst/>
              <a:rect l="0" t="0" r="0" b="0"/>
              <a:pathLst>
                <a:path w="14288" h="119903">
                  <a:moveTo>
                    <a:pt x="14287" y="0"/>
                  </a:moveTo>
                  <a:lnTo>
                    <a:pt x="14287" y="9943"/>
                  </a:lnTo>
                  <a:lnTo>
                    <a:pt x="12170" y="14473"/>
                  </a:lnTo>
                  <a:lnTo>
                    <a:pt x="10494" y="16793"/>
                  </a:lnTo>
                  <a:lnTo>
                    <a:pt x="1080" y="48745"/>
                  </a:lnTo>
                  <a:lnTo>
                    <a:pt x="94" y="82449"/>
                  </a:lnTo>
                  <a:lnTo>
                    <a:pt x="4134" y="101423"/>
                  </a:lnTo>
                  <a:lnTo>
                    <a:pt x="207" y="119902"/>
                  </a:lnTo>
                  <a:lnTo>
                    <a:pt x="0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3329"/>
            <p:cNvSpPr/>
            <p:nvPr/>
          </p:nvSpPr>
          <p:spPr bwMode="auto">
            <a:xfrm>
              <a:off x="7469636" y="942975"/>
              <a:ext cx="83647" cy="113883"/>
            </a:xfrm>
            <a:custGeom>
              <a:avLst/>
              <a:gdLst/>
              <a:ahLst/>
              <a:cxnLst/>
              <a:rect l="0" t="0" r="0" b="0"/>
              <a:pathLst>
                <a:path w="83647" h="113883">
                  <a:moveTo>
                    <a:pt x="59877" y="0"/>
                  </a:moveTo>
                  <a:lnTo>
                    <a:pt x="49934" y="0"/>
                  </a:lnTo>
                  <a:lnTo>
                    <a:pt x="17357" y="12185"/>
                  </a:lnTo>
                  <a:lnTo>
                    <a:pt x="9758" y="16793"/>
                  </a:lnTo>
                  <a:lnTo>
                    <a:pt x="1017" y="27642"/>
                  </a:lnTo>
                  <a:lnTo>
                    <a:pt x="0" y="31128"/>
                  </a:lnTo>
                  <a:lnTo>
                    <a:pt x="115" y="34246"/>
                  </a:lnTo>
                  <a:lnTo>
                    <a:pt x="986" y="37118"/>
                  </a:lnTo>
                  <a:lnTo>
                    <a:pt x="9795" y="48745"/>
                  </a:lnTo>
                  <a:lnTo>
                    <a:pt x="22459" y="58452"/>
                  </a:lnTo>
                  <a:lnTo>
                    <a:pt x="54871" y="65641"/>
                  </a:lnTo>
                  <a:lnTo>
                    <a:pt x="63208" y="68861"/>
                  </a:lnTo>
                  <a:lnTo>
                    <a:pt x="76033" y="71468"/>
                  </a:lnTo>
                  <a:lnTo>
                    <a:pt x="82403" y="74891"/>
                  </a:lnTo>
                  <a:lnTo>
                    <a:pt x="83625" y="76915"/>
                  </a:lnTo>
                  <a:lnTo>
                    <a:pt x="83646" y="79058"/>
                  </a:lnTo>
                  <a:lnTo>
                    <a:pt x="81553" y="83555"/>
                  </a:lnTo>
                  <a:lnTo>
                    <a:pt x="71501" y="95278"/>
                  </a:lnTo>
                  <a:lnTo>
                    <a:pt x="47527" y="109540"/>
                  </a:lnTo>
                  <a:lnTo>
                    <a:pt x="33092" y="113882"/>
                  </a:lnTo>
                  <a:lnTo>
                    <a:pt x="33289" y="113228"/>
                  </a:lnTo>
                  <a:lnTo>
                    <a:pt x="35624" y="110384"/>
                  </a:lnTo>
                  <a:lnTo>
                    <a:pt x="59877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" name="SMARTInkShape-3330"/>
            <p:cNvSpPr/>
            <p:nvPr/>
          </p:nvSpPr>
          <p:spPr bwMode="auto">
            <a:xfrm>
              <a:off x="6848832" y="978694"/>
              <a:ext cx="118563" cy="178442"/>
            </a:xfrm>
            <a:custGeom>
              <a:avLst/>
              <a:gdLst/>
              <a:ahLst/>
              <a:cxnLst/>
              <a:rect l="0" t="0" r="0" b="0"/>
              <a:pathLst>
                <a:path w="118563" h="178442">
                  <a:moveTo>
                    <a:pt x="94893" y="0"/>
                  </a:moveTo>
                  <a:lnTo>
                    <a:pt x="84950" y="0"/>
                  </a:lnTo>
                  <a:lnTo>
                    <a:pt x="83501" y="794"/>
                  </a:lnTo>
                  <a:lnTo>
                    <a:pt x="82536" y="2116"/>
                  </a:lnTo>
                  <a:lnTo>
                    <a:pt x="81892" y="3792"/>
                  </a:lnTo>
                  <a:lnTo>
                    <a:pt x="53826" y="29257"/>
                  </a:lnTo>
                  <a:lnTo>
                    <a:pt x="42861" y="51552"/>
                  </a:lnTo>
                  <a:lnTo>
                    <a:pt x="42134" y="62864"/>
                  </a:lnTo>
                  <a:lnTo>
                    <a:pt x="43052" y="68103"/>
                  </a:lnTo>
                  <a:lnTo>
                    <a:pt x="48304" y="78157"/>
                  </a:lnTo>
                  <a:lnTo>
                    <a:pt x="78424" y="111894"/>
                  </a:lnTo>
                  <a:lnTo>
                    <a:pt x="110780" y="144461"/>
                  </a:lnTo>
                  <a:lnTo>
                    <a:pt x="117299" y="150988"/>
                  </a:lnTo>
                  <a:lnTo>
                    <a:pt x="118562" y="154634"/>
                  </a:lnTo>
                  <a:lnTo>
                    <a:pt x="117847" y="162918"/>
                  </a:lnTo>
                  <a:lnTo>
                    <a:pt x="114958" y="166555"/>
                  </a:lnTo>
                  <a:lnTo>
                    <a:pt x="105398" y="172714"/>
                  </a:lnTo>
                  <a:lnTo>
                    <a:pt x="86628" y="176851"/>
                  </a:lnTo>
                  <a:lnTo>
                    <a:pt x="58401" y="178077"/>
                  </a:lnTo>
                  <a:lnTo>
                    <a:pt x="32487" y="178441"/>
                  </a:lnTo>
                  <a:lnTo>
                    <a:pt x="19267" y="174292"/>
                  </a:lnTo>
                  <a:lnTo>
                    <a:pt x="13520" y="170963"/>
                  </a:lnTo>
                  <a:lnTo>
                    <a:pt x="5016" y="160915"/>
                  </a:lnTo>
                  <a:lnTo>
                    <a:pt x="1637" y="154902"/>
                  </a:lnTo>
                  <a:lnTo>
                    <a:pt x="0" y="141870"/>
                  </a:lnTo>
                  <a:lnTo>
                    <a:pt x="675" y="135061"/>
                  </a:lnTo>
                  <a:lnTo>
                    <a:pt x="7774" y="121146"/>
                  </a:lnTo>
                  <a:lnTo>
                    <a:pt x="23456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3331"/>
            <p:cNvSpPr/>
            <p:nvPr/>
          </p:nvSpPr>
          <p:spPr bwMode="auto">
            <a:xfrm>
              <a:off x="6948684" y="1009540"/>
              <a:ext cx="266505" cy="131919"/>
            </a:xfrm>
            <a:custGeom>
              <a:avLst/>
              <a:gdLst/>
              <a:ahLst/>
              <a:cxnLst/>
              <a:rect l="0" t="0" r="0" b="0"/>
              <a:pathLst>
                <a:path w="266505" h="131919">
                  <a:moveTo>
                    <a:pt x="73622" y="26304"/>
                  </a:moveTo>
                  <a:lnTo>
                    <a:pt x="67125" y="32007"/>
                  </a:lnTo>
                  <a:lnTo>
                    <a:pt x="32009" y="55561"/>
                  </a:lnTo>
                  <a:lnTo>
                    <a:pt x="11956" y="77856"/>
                  </a:lnTo>
                  <a:lnTo>
                    <a:pt x="1288" y="94407"/>
                  </a:lnTo>
                  <a:lnTo>
                    <a:pt x="0" y="99487"/>
                  </a:lnTo>
                  <a:lnTo>
                    <a:pt x="684" y="109365"/>
                  </a:lnTo>
                  <a:lnTo>
                    <a:pt x="2772" y="113428"/>
                  </a:lnTo>
                  <a:lnTo>
                    <a:pt x="9325" y="120059"/>
                  </a:lnTo>
                  <a:lnTo>
                    <a:pt x="21939" y="128255"/>
                  </a:lnTo>
                  <a:lnTo>
                    <a:pt x="39524" y="131918"/>
                  </a:lnTo>
                  <a:lnTo>
                    <a:pt x="56022" y="129211"/>
                  </a:lnTo>
                  <a:lnTo>
                    <a:pt x="70965" y="119589"/>
                  </a:lnTo>
                  <a:lnTo>
                    <a:pt x="93641" y="89014"/>
                  </a:lnTo>
                  <a:lnTo>
                    <a:pt x="105417" y="62503"/>
                  </a:lnTo>
                  <a:lnTo>
                    <a:pt x="114765" y="28588"/>
                  </a:lnTo>
                  <a:lnTo>
                    <a:pt x="115338" y="25445"/>
                  </a:lnTo>
                  <a:lnTo>
                    <a:pt x="114927" y="24144"/>
                  </a:lnTo>
                  <a:lnTo>
                    <a:pt x="113859" y="24070"/>
                  </a:lnTo>
                  <a:lnTo>
                    <a:pt x="112352" y="24815"/>
                  </a:lnTo>
                  <a:lnTo>
                    <a:pt x="111349" y="26105"/>
                  </a:lnTo>
                  <a:lnTo>
                    <a:pt x="110233" y="29655"/>
                  </a:lnTo>
                  <a:lnTo>
                    <a:pt x="107342" y="54144"/>
                  </a:lnTo>
                  <a:lnTo>
                    <a:pt x="103722" y="71065"/>
                  </a:lnTo>
                  <a:lnTo>
                    <a:pt x="102287" y="105548"/>
                  </a:lnTo>
                  <a:lnTo>
                    <a:pt x="104354" y="111265"/>
                  </a:lnTo>
                  <a:lnTo>
                    <a:pt x="108357" y="117611"/>
                  </a:lnTo>
                  <a:lnTo>
                    <a:pt x="111020" y="118478"/>
                  </a:lnTo>
                  <a:lnTo>
                    <a:pt x="112842" y="118710"/>
                  </a:lnTo>
                  <a:lnTo>
                    <a:pt x="114850" y="117276"/>
                  </a:lnTo>
                  <a:lnTo>
                    <a:pt x="143126" y="85575"/>
                  </a:lnTo>
                  <a:lnTo>
                    <a:pt x="161349" y="51086"/>
                  </a:lnTo>
                  <a:lnTo>
                    <a:pt x="172191" y="29211"/>
                  </a:lnTo>
                  <a:lnTo>
                    <a:pt x="172672" y="29830"/>
                  </a:lnTo>
                  <a:lnTo>
                    <a:pt x="173508" y="46445"/>
                  </a:lnTo>
                  <a:lnTo>
                    <a:pt x="167473" y="77817"/>
                  </a:lnTo>
                  <a:lnTo>
                    <a:pt x="165755" y="113426"/>
                  </a:lnTo>
                  <a:lnTo>
                    <a:pt x="160348" y="128254"/>
                  </a:lnTo>
                  <a:lnTo>
                    <a:pt x="160808" y="129196"/>
                  </a:lnTo>
                  <a:lnTo>
                    <a:pt x="161908" y="129030"/>
                  </a:lnTo>
                  <a:lnTo>
                    <a:pt x="169378" y="123060"/>
                  </a:lnTo>
                  <a:lnTo>
                    <a:pt x="183407" y="102831"/>
                  </a:lnTo>
                  <a:lnTo>
                    <a:pt x="196761" y="73788"/>
                  </a:lnTo>
                  <a:lnTo>
                    <a:pt x="210658" y="41504"/>
                  </a:lnTo>
                  <a:lnTo>
                    <a:pt x="221841" y="13784"/>
                  </a:lnTo>
                  <a:lnTo>
                    <a:pt x="229720" y="5394"/>
                  </a:lnTo>
                  <a:lnTo>
                    <a:pt x="236397" y="1135"/>
                  </a:lnTo>
                  <a:lnTo>
                    <a:pt x="239289" y="0"/>
                  </a:lnTo>
                  <a:lnTo>
                    <a:pt x="242010" y="37"/>
                  </a:lnTo>
                  <a:lnTo>
                    <a:pt x="247151" y="2194"/>
                  </a:lnTo>
                  <a:lnTo>
                    <a:pt x="248839" y="3881"/>
                  </a:lnTo>
                  <a:lnTo>
                    <a:pt x="257672" y="19241"/>
                  </a:lnTo>
                  <a:lnTo>
                    <a:pt x="259261" y="32041"/>
                  </a:lnTo>
                  <a:lnTo>
                    <a:pt x="260088" y="31716"/>
                  </a:lnTo>
                  <a:lnTo>
                    <a:pt x="266504" y="263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4" name="SMARTInkShape-3332"/>
            <p:cNvSpPr/>
            <p:nvPr/>
          </p:nvSpPr>
          <p:spPr bwMode="auto">
            <a:xfrm>
              <a:off x="7172620" y="1040083"/>
              <a:ext cx="106106" cy="102918"/>
            </a:xfrm>
            <a:custGeom>
              <a:avLst/>
              <a:gdLst/>
              <a:ahLst/>
              <a:cxnLst/>
              <a:rect l="0" t="0" r="0" b="0"/>
              <a:pathLst>
                <a:path w="106106" h="102918">
                  <a:moveTo>
                    <a:pt x="6849" y="31480"/>
                  </a:moveTo>
                  <a:lnTo>
                    <a:pt x="3056" y="35272"/>
                  </a:lnTo>
                  <a:lnTo>
                    <a:pt x="1194" y="39250"/>
                  </a:lnTo>
                  <a:lnTo>
                    <a:pt x="0" y="52064"/>
                  </a:lnTo>
                  <a:lnTo>
                    <a:pt x="1952" y="58620"/>
                  </a:lnTo>
                  <a:lnTo>
                    <a:pt x="3585" y="61480"/>
                  </a:lnTo>
                  <a:lnTo>
                    <a:pt x="6260" y="63386"/>
                  </a:lnTo>
                  <a:lnTo>
                    <a:pt x="13466" y="65504"/>
                  </a:lnTo>
                  <a:lnTo>
                    <a:pt x="26449" y="66696"/>
                  </a:lnTo>
                  <a:lnTo>
                    <a:pt x="58314" y="57211"/>
                  </a:lnTo>
                  <a:lnTo>
                    <a:pt x="74926" y="46600"/>
                  </a:lnTo>
                  <a:lnTo>
                    <a:pt x="101116" y="15514"/>
                  </a:lnTo>
                  <a:lnTo>
                    <a:pt x="105159" y="6200"/>
                  </a:lnTo>
                  <a:lnTo>
                    <a:pt x="106105" y="929"/>
                  </a:lnTo>
                  <a:lnTo>
                    <a:pt x="104770" y="0"/>
                  </a:lnTo>
                  <a:lnTo>
                    <a:pt x="99052" y="1085"/>
                  </a:lnTo>
                  <a:lnTo>
                    <a:pt x="93336" y="6329"/>
                  </a:lnTo>
                  <a:lnTo>
                    <a:pt x="66006" y="40235"/>
                  </a:lnTo>
                  <a:lnTo>
                    <a:pt x="47714" y="71684"/>
                  </a:lnTo>
                  <a:lnTo>
                    <a:pt x="46793" y="76539"/>
                  </a:lnTo>
                  <a:lnTo>
                    <a:pt x="47885" y="86166"/>
                  </a:lnTo>
                  <a:lnTo>
                    <a:pt x="50081" y="89369"/>
                  </a:lnTo>
                  <a:lnTo>
                    <a:pt x="53133" y="91503"/>
                  </a:lnTo>
                  <a:lnTo>
                    <a:pt x="78587" y="101053"/>
                  </a:lnTo>
                  <a:lnTo>
                    <a:pt x="92574" y="1029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5" name="SMARTInkShape-3333"/>
            <p:cNvSpPr/>
            <p:nvPr/>
          </p:nvSpPr>
          <p:spPr bwMode="auto">
            <a:xfrm>
              <a:off x="7360586" y="871538"/>
              <a:ext cx="118921" cy="254761"/>
            </a:xfrm>
            <a:custGeom>
              <a:avLst/>
              <a:gdLst/>
              <a:ahLst/>
              <a:cxnLst/>
              <a:rect l="0" t="0" r="0" b="0"/>
              <a:pathLst>
                <a:path w="118921" h="254761">
                  <a:moveTo>
                    <a:pt x="68914" y="0"/>
                  </a:moveTo>
                  <a:lnTo>
                    <a:pt x="65121" y="0"/>
                  </a:lnTo>
                  <a:lnTo>
                    <a:pt x="55178" y="3792"/>
                  </a:lnTo>
                  <a:lnTo>
                    <a:pt x="37597" y="23591"/>
                  </a:lnTo>
                  <a:lnTo>
                    <a:pt x="24357" y="45090"/>
                  </a:lnTo>
                  <a:lnTo>
                    <a:pt x="14261" y="75889"/>
                  </a:lnTo>
                  <a:lnTo>
                    <a:pt x="3155" y="110944"/>
                  </a:lnTo>
                  <a:lnTo>
                    <a:pt x="0" y="137415"/>
                  </a:lnTo>
                  <a:lnTo>
                    <a:pt x="2831" y="162938"/>
                  </a:lnTo>
                  <a:lnTo>
                    <a:pt x="15467" y="197502"/>
                  </a:lnTo>
                  <a:lnTo>
                    <a:pt x="34292" y="225736"/>
                  </a:lnTo>
                  <a:lnTo>
                    <a:pt x="47970" y="240027"/>
                  </a:lnTo>
                  <a:lnTo>
                    <a:pt x="61987" y="249024"/>
                  </a:lnTo>
                  <a:lnTo>
                    <a:pt x="83265" y="254760"/>
                  </a:lnTo>
                  <a:lnTo>
                    <a:pt x="97518" y="251868"/>
                  </a:lnTo>
                  <a:lnTo>
                    <a:pt x="118920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6" name="SMARTInkShape-3334"/>
            <p:cNvSpPr/>
            <p:nvPr/>
          </p:nvSpPr>
          <p:spPr bwMode="auto">
            <a:xfrm>
              <a:off x="6715238" y="942975"/>
              <a:ext cx="57038" cy="216471"/>
            </a:xfrm>
            <a:custGeom>
              <a:avLst/>
              <a:gdLst/>
              <a:ahLst/>
              <a:cxnLst/>
              <a:rect l="0" t="0" r="0" b="0"/>
              <a:pathLst>
                <a:path w="57038" h="216471">
                  <a:moveTo>
                    <a:pt x="14175" y="0"/>
                  </a:moveTo>
                  <a:lnTo>
                    <a:pt x="13381" y="7291"/>
                  </a:lnTo>
                  <a:lnTo>
                    <a:pt x="4232" y="36679"/>
                  </a:lnTo>
                  <a:lnTo>
                    <a:pt x="1174" y="65019"/>
                  </a:lnTo>
                  <a:lnTo>
                    <a:pt x="268" y="98552"/>
                  </a:lnTo>
                  <a:lnTo>
                    <a:pt x="0" y="133623"/>
                  </a:lnTo>
                  <a:lnTo>
                    <a:pt x="3713" y="165357"/>
                  </a:lnTo>
                  <a:lnTo>
                    <a:pt x="9840" y="187284"/>
                  </a:lnTo>
                  <a:lnTo>
                    <a:pt x="23930" y="208121"/>
                  </a:lnTo>
                  <a:lnTo>
                    <a:pt x="29887" y="215000"/>
                  </a:lnTo>
                  <a:lnTo>
                    <a:pt x="32587" y="216358"/>
                  </a:lnTo>
                  <a:lnTo>
                    <a:pt x="35181" y="216470"/>
                  </a:lnTo>
                  <a:lnTo>
                    <a:pt x="40179" y="214478"/>
                  </a:lnTo>
                  <a:lnTo>
                    <a:pt x="45047" y="210946"/>
                  </a:lnTo>
                  <a:lnTo>
                    <a:pt x="57037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7" name="SMARTInkShape-3335"/>
            <p:cNvSpPr/>
            <p:nvPr/>
          </p:nvSpPr>
          <p:spPr bwMode="auto">
            <a:xfrm>
              <a:off x="6755088" y="1028700"/>
              <a:ext cx="79950" cy="128028"/>
            </a:xfrm>
            <a:custGeom>
              <a:avLst/>
              <a:gdLst/>
              <a:ahLst/>
              <a:cxnLst/>
              <a:rect l="0" t="0" r="0" b="0"/>
              <a:pathLst>
                <a:path w="79950" h="128028">
                  <a:moveTo>
                    <a:pt x="45762" y="0"/>
                  </a:moveTo>
                  <a:lnTo>
                    <a:pt x="38178" y="3792"/>
                  </a:lnTo>
                  <a:lnTo>
                    <a:pt x="35943" y="6497"/>
                  </a:lnTo>
                  <a:lnTo>
                    <a:pt x="26164" y="37021"/>
                  </a:lnTo>
                  <a:lnTo>
                    <a:pt x="17078" y="66668"/>
                  </a:lnTo>
                  <a:lnTo>
                    <a:pt x="13964" y="82811"/>
                  </a:lnTo>
                  <a:lnTo>
                    <a:pt x="16673" y="100825"/>
                  </a:lnTo>
                  <a:lnTo>
                    <a:pt x="20398" y="111222"/>
                  </a:lnTo>
                  <a:lnTo>
                    <a:pt x="26817" y="119017"/>
                  </a:lnTo>
                  <a:lnTo>
                    <a:pt x="34960" y="124334"/>
                  </a:lnTo>
                  <a:lnTo>
                    <a:pt x="53124" y="127747"/>
                  </a:lnTo>
                  <a:lnTo>
                    <a:pt x="57814" y="128027"/>
                  </a:lnTo>
                  <a:lnTo>
                    <a:pt x="61734" y="126627"/>
                  </a:lnTo>
                  <a:lnTo>
                    <a:pt x="68206" y="120837"/>
                  </a:lnTo>
                  <a:lnTo>
                    <a:pt x="76313" y="108652"/>
                  </a:lnTo>
                  <a:lnTo>
                    <a:pt x="79949" y="94988"/>
                  </a:lnTo>
                  <a:lnTo>
                    <a:pt x="75475" y="70445"/>
                  </a:lnTo>
                  <a:lnTo>
                    <a:pt x="68413" y="51300"/>
                  </a:lnTo>
                  <a:lnTo>
                    <a:pt x="60856" y="43173"/>
                  </a:lnTo>
                  <a:lnTo>
                    <a:pt x="47677" y="34135"/>
                  </a:lnTo>
                  <a:lnTo>
                    <a:pt x="33718" y="30222"/>
                  </a:lnTo>
                  <a:lnTo>
                    <a:pt x="24270" y="31424"/>
                  </a:lnTo>
                  <a:lnTo>
                    <a:pt x="19528" y="32855"/>
                  </a:lnTo>
                  <a:lnTo>
                    <a:pt x="12142" y="38680"/>
                  </a:lnTo>
                  <a:lnTo>
                    <a:pt x="933" y="55354"/>
                  </a:lnTo>
                  <a:lnTo>
                    <a:pt x="0" y="59127"/>
                  </a:lnTo>
                  <a:lnTo>
                    <a:pt x="173" y="62437"/>
                  </a:lnTo>
                  <a:lnTo>
                    <a:pt x="1083" y="65437"/>
                  </a:lnTo>
                  <a:lnTo>
                    <a:pt x="6325" y="70887"/>
                  </a:lnTo>
                  <a:lnTo>
                    <a:pt x="13947" y="75162"/>
                  </a:lnTo>
                  <a:lnTo>
                    <a:pt x="33892" y="77906"/>
                  </a:lnTo>
                  <a:lnTo>
                    <a:pt x="52906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1" name="SMARTInkShape-Group693"/>
          <p:cNvGrpSpPr/>
          <p:nvPr/>
        </p:nvGrpSpPr>
        <p:grpSpPr>
          <a:xfrm>
            <a:off x="8165306" y="779173"/>
            <a:ext cx="214314" cy="213809"/>
            <a:chOff x="8165306" y="779173"/>
            <a:chExt cx="214314" cy="213809"/>
          </a:xfrm>
        </p:grpSpPr>
        <p:sp>
          <p:nvSpPr>
            <p:cNvPr id="49" name="SMARTInkShape-3336"/>
            <p:cNvSpPr/>
            <p:nvPr/>
          </p:nvSpPr>
          <p:spPr bwMode="auto">
            <a:xfrm>
              <a:off x="8165306" y="779173"/>
              <a:ext cx="131468" cy="163803"/>
            </a:xfrm>
            <a:custGeom>
              <a:avLst/>
              <a:gdLst/>
              <a:ahLst/>
              <a:cxnLst/>
              <a:rect l="0" t="0" r="0" b="0"/>
              <a:pathLst>
                <a:path w="131468" h="163803">
                  <a:moveTo>
                    <a:pt x="107157" y="42358"/>
                  </a:moveTo>
                  <a:lnTo>
                    <a:pt x="107157" y="32415"/>
                  </a:lnTo>
                  <a:lnTo>
                    <a:pt x="105040" y="27885"/>
                  </a:lnTo>
                  <a:lnTo>
                    <a:pt x="103364" y="25566"/>
                  </a:lnTo>
                  <a:lnTo>
                    <a:pt x="96515" y="5240"/>
                  </a:lnTo>
                  <a:lnTo>
                    <a:pt x="92373" y="2049"/>
                  </a:lnTo>
                  <a:lnTo>
                    <a:pt x="85578" y="252"/>
                  </a:lnTo>
                  <a:lnTo>
                    <a:pt x="83246" y="0"/>
                  </a:lnTo>
                  <a:lnTo>
                    <a:pt x="78538" y="1837"/>
                  </a:lnTo>
                  <a:lnTo>
                    <a:pt x="73800" y="4505"/>
                  </a:lnTo>
                  <a:lnTo>
                    <a:pt x="66669" y="6801"/>
                  </a:lnTo>
                  <a:lnTo>
                    <a:pt x="47625" y="23407"/>
                  </a:lnTo>
                  <a:lnTo>
                    <a:pt x="38894" y="37762"/>
                  </a:lnTo>
                  <a:lnTo>
                    <a:pt x="36346" y="49065"/>
                  </a:lnTo>
                  <a:lnTo>
                    <a:pt x="35843" y="58941"/>
                  </a:lnTo>
                  <a:lnTo>
                    <a:pt x="39548" y="69938"/>
                  </a:lnTo>
                  <a:lnTo>
                    <a:pt x="62458" y="97249"/>
                  </a:lnTo>
                  <a:lnTo>
                    <a:pt x="96686" y="115770"/>
                  </a:lnTo>
                  <a:lnTo>
                    <a:pt x="122331" y="130429"/>
                  </a:lnTo>
                  <a:lnTo>
                    <a:pt x="130526" y="137598"/>
                  </a:lnTo>
                  <a:lnTo>
                    <a:pt x="131467" y="139982"/>
                  </a:lnTo>
                  <a:lnTo>
                    <a:pt x="131302" y="142366"/>
                  </a:lnTo>
                  <a:lnTo>
                    <a:pt x="130397" y="144749"/>
                  </a:lnTo>
                  <a:lnTo>
                    <a:pt x="123042" y="149513"/>
                  </a:lnTo>
                  <a:lnTo>
                    <a:pt x="111835" y="153483"/>
                  </a:lnTo>
                  <a:lnTo>
                    <a:pt x="83122" y="158148"/>
                  </a:lnTo>
                  <a:lnTo>
                    <a:pt x="50903" y="162685"/>
                  </a:lnTo>
                  <a:lnTo>
                    <a:pt x="16522" y="163655"/>
                  </a:lnTo>
                  <a:lnTo>
                    <a:pt x="0" y="1638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" name="SMARTInkShape-3337"/>
            <p:cNvSpPr/>
            <p:nvPr/>
          </p:nvSpPr>
          <p:spPr bwMode="auto">
            <a:xfrm>
              <a:off x="8372478" y="885825"/>
              <a:ext cx="7142" cy="107157"/>
            </a:xfrm>
            <a:custGeom>
              <a:avLst/>
              <a:gdLst/>
              <a:ahLst/>
              <a:cxnLst/>
              <a:rect l="0" t="0" r="0" b="0"/>
              <a:pathLst>
                <a:path w="7142" h="107157">
                  <a:moveTo>
                    <a:pt x="7141" y="0"/>
                  </a:moveTo>
                  <a:lnTo>
                    <a:pt x="3348" y="3792"/>
                  </a:lnTo>
                  <a:lnTo>
                    <a:pt x="1486" y="9888"/>
                  </a:lnTo>
                  <a:lnTo>
                    <a:pt x="55" y="45351"/>
                  </a:lnTo>
                  <a:lnTo>
                    <a:pt x="0" y="78588"/>
                  </a:lnTo>
                  <a:lnTo>
                    <a:pt x="792" y="88109"/>
                  </a:lnTo>
                  <a:lnTo>
                    <a:pt x="7141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55" name="SMARTInkShape-Group694"/>
          <p:cNvGrpSpPr/>
          <p:nvPr/>
        </p:nvGrpSpPr>
        <p:grpSpPr>
          <a:xfrm>
            <a:off x="8422481" y="736126"/>
            <a:ext cx="342901" cy="285431"/>
            <a:chOff x="8422481" y="736126"/>
            <a:chExt cx="342901" cy="285431"/>
          </a:xfrm>
        </p:grpSpPr>
        <p:sp>
          <p:nvSpPr>
            <p:cNvPr id="52" name="SMARTInkShape-3338"/>
            <p:cNvSpPr/>
            <p:nvPr/>
          </p:nvSpPr>
          <p:spPr bwMode="auto">
            <a:xfrm>
              <a:off x="8422481" y="950119"/>
              <a:ext cx="35303" cy="71438"/>
            </a:xfrm>
            <a:custGeom>
              <a:avLst/>
              <a:gdLst/>
              <a:ahLst/>
              <a:cxnLst/>
              <a:rect l="0" t="0" r="0" b="0"/>
              <a:pathLst>
                <a:path w="35303" h="71438">
                  <a:moveTo>
                    <a:pt x="0" y="0"/>
                  </a:moveTo>
                  <a:lnTo>
                    <a:pt x="9943" y="0"/>
                  </a:lnTo>
                  <a:lnTo>
                    <a:pt x="14474" y="2116"/>
                  </a:lnTo>
                  <a:lnTo>
                    <a:pt x="23849" y="9943"/>
                  </a:lnTo>
                  <a:lnTo>
                    <a:pt x="30967" y="20585"/>
                  </a:lnTo>
                  <a:lnTo>
                    <a:pt x="34311" y="33792"/>
                  </a:lnTo>
                  <a:lnTo>
                    <a:pt x="35302" y="47759"/>
                  </a:lnTo>
                  <a:lnTo>
                    <a:pt x="28575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" name="SMARTInkShape-3339"/>
            <p:cNvSpPr/>
            <p:nvPr/>
          </p:nvSpPr>
          <p:spPr bwMode="auto">
            <a:xfrm>
              <a:off x="8609299" y="835819"/>
              <a:ext cx="156083" cy="85003"/>
            </a:xfrm>
            <a:custGeom>
              <a:avLst/>
              <a:gdLst/>
              <a:ahLst/>
              <a:cxnLst/>
              <a:rect l="0" t="0" r="0" b="0"/>
              <a:pathLst>
                <a:path w="156083" h="85003">
                  <a:moveTo>
                    <a:pt x="13207" y="0"/>
                  </a:moveTo>
                  <a:lnTo>
                    <a:pt x="0" y="13207"/>
                  </a:lnTo>
                  <a:lnTo>
                    <a:pt x="3633" y="13807"/>
                  </a:lnTo>
                  <a:lnTo>
                    <a:pt x="38683" y="14259"/>
                  </a:lnTo>
                  <a:lnTo>
                    <a:pt x="74063" y="14285"/>
                  </a:lnTo>
                  <a:lnTo>
                    <a:pt x="85302" y="14286"/>
                  </a:lnTo>
                  <a:lnTo>
                    <a:pt x="87465" y="15874"/>
                  </a:lnTo>
                  <a:lnTo>
                    <a:pt x="89866" y="21872"/>
                  </a:lnTo>
                  <a:lnTo>
                    <a:pt x="88817" y="29829"/>
                  </a:lnTo>
                  <a:lnTo>
                    <a:pt x="79491" y="51759"/>
                  </a:lnTo>
                  <a:lnTo>
                    <a:pt x="67924" y="66278"/>
                  </a:lnTo>
                  <a:lnTo>
                    <a:pt x="67147" y="69586"/>
                  </a:lnTo>
                  <a:lnTo>
                    <a:pt x="68402" y="77493"/>
                  </a:lnTo>
                  <a:lnTo>
                    <a:pt x="69847" y="80237"/>
                  </a:lnTo>
                  <a:lnTo>
                    <a:pt x="71604" y="82066"/>
                  </a:lnTo>
                  <a:lnTo>
                    <a:pt x="73569" y="83286"/>
                  </a:lnTo>
                  <a:lnTo>
                    <a:pt x="83921" y="85002"/>
                  </a:lnTo>
                  <a:lnTo>
                    <a:pt x="112254" y="79879"/>
                  </a:lnTo>
                  <a:lnTo>
                    <a:pt x="145019" y="68913"/>
                  </a:lnTo>
                  <a:lnTo>
                    <a:pt x="156082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" name="SMARTInkShape-3340"/>
            <p:cNvSpPr/>
            <p:nvPr/>
          </p:nvSpPr>
          <p:spPr bwMode="auto">
            <a:xfrm>
              <a:off x="8498146" y="736126"/>
              <a:ext cx="73608" cy="190710"/>
            </a:xfrm>
            <a:custGeom>
              <a:avLst/>
              <a:gdLst/>
              <a:ahLst/>
              <a:cxnLst/>
              <a:rect l="0" t="0" r="0" b="0"/>
              <a:pathLst>
                <a:path w="73608" h="190710">
                  <a:moveTo>
                    <a:pt x="52923" y="13968"/>
                  </a:moveTo>
                  <a:lnTo>
                    <a:pt x="56716" y="10175"/>
                  </a:lnTo>
                  <a:lnTo>
                    <a:pt x="60694" y="8314"/>
                  </a:lnTo>
                  <a:lnTo>
                    <a:pt x="62866" y="7817"/>
                  </a:lnTo>
                  <a:lnTo>
                    <a:pt x="64314" y="6692"/>
                  </a:lnTo>
                  <a:lnTo>
                    <a:pt x="65924" y="3326"/>
                  </a:lnTo>
                  <a:lnTo>
                    <a:pt x="65558" y="2111"/>
                  </a:lnTo>
                  <a:lnTo>
                    <a:pt x="64521" y="1300"/>
                  </a:lnTo>
                  <a:lnTo>
                    <a:pt x="60459" y="400"/>
                  </a:lnTo>
                  <a:lnTo>
                    <a:pt x="53361" y="0"/>
                  </a:lnTo>
                  <a:lnTo>
                    <a:pt x="47032" y="1939"/>
                  </a:lnTo>
                  <a:lnTo>
                    <a:pt x="19240" y="20274"/>
                  </a:lnTo>
                  <a:lnTo>
                    <a:pt x="3499" y="42746"/>
                  </a:lnTo>
                  <a:lnTo>
                    <a:pt x="924" y="47441"/>
                  </a:lnTo>
                  <a:lnTo>
                    <a:pt x="0" y="52158"/>
                  </a:lnTo>
                  <a:lnTo>
                    <a:pt x="1091" y="61633"/>
                  </a:lnTo>
                  <a:lnTo>
                    <a:pt x="6168" y="75892"/>
                  </a:lnTo>
                  <a:lnTo>
                    <a:pt x="12564" y="83294"/>
                  </a:lnTo>
                  <a:lnTo>
                    <a:pt x="47464" y="109282"/>
                  </a:lnTo>
                  <a:lnTo>
                    <a:pt x="65835" y="126993"/>
                  </a:lnTo>
                  <a:lnTo>
                    <a:pt x="70567" y="138020"/>
                  </a:lnTo>
                  <a:lnTo>
                    <a:pt x="73607" y="160709"/>
                  </a:lnTo>
                  <a:lnTo>
                    <a:pt x="70340" y="175627"/>
                  </a:lnTo>
                  <a:lnTo>
                    <a:pt x="64368" y="183183"/>
                  </a:lnTo>
                  <a:lnTo>
                    <a:pt x="56422" y="188393"/>
                  </a:lnTo>
                  <a:lnTo>
                    <a:pt x="47599" y="190709"/>
                  </a:lnTo>
                  <a:lnTo>
                    <a:pt x="40503" y="189621"/>
                  </a:lnTo>
                  <a:lnTo>
                    <a:pt x="37499" y="188220"/>
                  </a:lnTo>
                  <a:lnTo>
                    <a:pt x="32045" y="182430"/>
                  </a:lnTo>
                  <a:lnTo>
                    <a:pt x="29479" y="178663"/>
                  </a:lnTo>
                  <a:lnTo>
                    <a:pt x="28563" y="174565"/>
                  </a:lnTo>
                  <a:lnTo>
                    <a:pt x="31492" y="1568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3" name="SMARTInkShape-Group695"/>
          <p:cNvGrpSpPr/>
          <p:nvPr/>
        </p:nvGrpSpPr>
        <p:grpSpPr>
          <a:xfrm>
            <a:off x="8545450" y="708224"/>
            <a:ext cx="426779" cy="534790"/>
            <a:chOff x="8545450" y="708224"/>
            <a:chExt cx="426779" cy="534790"/>
          </a:xfrm>
        </p:grpSpPr>
        <p:sp>
          <p:nvSpPr>
            <p:cNvPr id="56" name="SMARTInkShape-3341"/>
            <p:cNvSpPr/>
            <p:nvPr/>
          </p:nvSpPr>
          <p:spPr bwMode="auto">
            <a:xfrm>
              <a:off x="8929688" y="807244"/>
              <a:ext cx="42541" cy="92870"/>
            </a:xfrm>
            <a:custGeom>
              <a:avLst/>
              <a:gdLst/>
              <a:ahLst/>
              <a:cxnLst/>
              <a:rect l="0" t="0" r="0" b="0"/>
              <a:pathLst>
                <a:path w="42541" h="92870">
                  <a:moveTo>
                    <a:pt x="0" y="0"/>
                  </a:moveTo>
                  <a:lnTo>
                    <a:pt x="17698" y="0"/>
                  </a:lnTo>
                  <a:lnTo>
                    <a:pt x="18943" y="794"/>
                  </a:lnTo>
                  <a:lnTo>
                    <a:pt x="19772" y="2116"/>
                  </a:lnTo>
                  <a:lnTo>
                    <a:pt x="21212" y="7275"/>
                  </a:lnTo>
                  <a:lnTo>
                    <a:pt x="21431" y="24921"/>
                  </a:lnTo>
                  <a:lnTo>
                    <a:pt x="22225" y="26139"/>
                  </a:lnTo>
                  <a:lnTo>
                    <a:pt x="23548" y="26951"/>
                  </a:lnTo>
                  <a:lnTo>
                    <a:pt x="25224" y="27492"/>
                  </a:lnTo>
                  <a:lnTo>
                    <a:pt x="26341" y="28647"/>
                  </a:lnTo>
                  <a:lnTo>
                    <a:pt x="27582" y="32046"/>
                  </a:lnTo>
                  <a:lnTo>
                    <a:pt x="28706" y="33270"/>
                  </a:lnTo>
                  <a:lnTo>
                    <a:pt x="32073" y="34630"/>
                  </a:lnTo>
                  <a:lnTo>
                    <a:pt x="33287" y="35787"/>
                  </a:lnTo>
                  <a:lnTo>
                    <a:pt x="42137" y="49923"/>
                  </a:lnTo>
                  <a:lnTo>
                    <a:pt x="42540" y="53409"/>
                  </a:lnTo>
                  <a:lnTo>
                    <a:pt x="40602" y="57604"/>
                  </a:lnTo>
                  <a:lnTo>
                    <a:pt x="11894" y="88108"/>
                  </a:lnTo>
                  <a:lnTo>
                    <a:pt x="7138" y="90753"/>
                  </a:lnTo>
                  <a:lnTo>
                    <a:pt x="0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7" name="SMARTInkShape-3342"/>
            <p:cNvSpPr/>
            <p:nvPr/>
          </p:nvSpPr>
          <p:spPr bwMode="auto">
            <a:xfrm>
              <a:off x="8545450" y="1065706"/>
              <a:ext cx="75505" cy="126850"/>
            </a:xfrm>
            <a:custGeom>
              <a:avLst/>
              <a:gdLst/>
              <a:ahLst/>
              <a:cxnLst/>
              <a:rect l="0" t="0" r="0" b="0"/>
              <a:pathLst>
                <a:path w="75505" h="126850">
                  <a:moveTo>
                    <a:pt x="69913" y="13000"/>
                  </a:moveTo>
                  <a:lnTo>
                    <a:pt x="66120" y="9208"/>
                  </a:lnTo>
                  <a:lnTo>
                    <a:pt x="64258" y="5229"/>
                  </a:lnTo>
                  <a:lnTo>
                    <a:pt x="63762" y="3057"/>
                  </a:lnTo>
                  <a:lnTo>
                    <a:pt x="61843" y="1609"/>
                  </a:lnTo>
                  <a:lnTo>
                    <a:pt x="55478" y="0"/>
                  </a:lnTo>
                  <a:lnTo>
                    <a:pt x="52352" y="365"/>
                  </a:lnTo>
                  <a:lnTo>
                    <a:pt x="18078" y="17868"/>
                  </a:lnTo>
                  <a:lnTo>
                    <a:pt x="3624" y="29683"/>
                  </a:lnTo>
                  <a:lnTo>
                    <a:pt x="763" y="34438"/>
                  </a:lnTo>
                  <a:lnTo>
                    <a:pt x="0" y="36817"/>
                  </a:lnTo>
                  <a:lnTo>
                    <a:pt x="286" y="39197"/>
                  </a:lnTo>
                  <a:lnTo>
                    <a:pt x="2719" y="43958"/>
                  </a:lnTo>
                  <a:lnTo>
                    <a:pt x="12345" y="51101"/>
                  </a:lnTo>
                  <a:lnTo>
                    <a:pt x="47510" y="63448"/>
                  </a:lnTo>
                  <a:lnTo>
                    <a:pt x="63547" y="72619"/>
                  </a:lnTo>
                  <a:lnTo>
                    <a:pt x="71819" y="79701"/>
                  </a:lnTo>
                  <a:lnTo>
                    <a:pt x="74728" y="86566"/>
                  </a:lnTo>
                  <a:lnTo>
                    <a:pt x="75504" y="90619"/>
                  </a:lnTo>
                  <a:lnTo>
                    <a:pt x="74250" y="99356"/>
                  </a:lnTo>
                  <a:lnTo>
                    <a:pt x="72804" y="103908"/>
                  </a:lnTo>
                  <a:lnTo>
                    <a:pt x="66965" y="111083"/>
                  </a:lnTo>
                  <a:lnTo>
                    <a:pt x="58284" y="116918"/>
                  </a:lnTo>
                  <a:lnTo>
                    <a:pt x="37542" y="125014"/>
                  </a:lnTo>
                  <a:lnTo>
                    <a:pt x="21537" y="126849"/>
                  </a:lnTo>
                  <a:lnTo>
                    <a:pt x="17819" y="125412"/>
                  </a:lnTo>
                  <a:lnTo>
                    <a:pt x="11570" y="119582"/>
                  </a:lnTo>
                  <a:lnTo>
                    <a:pt x="10380" y="116598"/>
                  </a:lnTo>
                  <a:lnTo>
                    <a:pt x="10380" y="113816"/>
                  </a:lnTo>
                  <a:lnTo>
                    <a:pt x="12763" y="105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8" name="SMARTInkShape-3343"/>
            <p:cNvSpPr/>
            <p:nvPr/>
          </p:nvSpPr>
          <p:spPr bwMode="auto">
            <a:xfrm>
              <a:off x="8658312" y="1121569"/>
              <a:ext cx="99927" cy="41747"/>
            </a:xfrm>
            <a:custGeom>
              <a:avLst/>
              <a:gdLst/>
              <a:ahLst/>
              <a:cxnLst/>
              <a:rect l="0" t="0" r="0" b="0"/>
              <a:pathLst>
                <a:path w="99927" h="41747">
                  <a:moveTo>
                    <a:pt x="7057" y="0"/>
                  </a:moveTo>
                  <a:lnTo>
                    <a:pt x="3264" y="0"/>
                  </a:lnTo>
                  <a:lnTo>
                    <a:pt x="2147" y="794"/>
                  </a:lnTo>
                  <a:lnTo>
                    <a:pt x="1402" y="2116"/>
                  </a:lnTo>
                  <a:lnTo>
                    <a:pt x="208" y="9943"/>
                  </a:lnTo>
                  <a:lnTo>
                    <a:pt x="0" y="16792"/>
                  </a:lnTo>
                  <a:lnTo>
                    <a:pt x="2069" y="21486"/>
                  </a:lnTo>
                  <a:lnTo>
                    <a:pt x="4840" y="26218"/>
                  </a:lnTo>
                  <a:lnTo>
                    <a:pt x="6072" y="30967"/>
                  </a:lnTo>
                  <a:lnTo>
                    <a:pt x="7988" y="32551"/>
                  </a:lnTo>
                  <a:lnTo>
                    <a:pt x="36824" y="41746"/>
                  </a:lnTo>
                  <a:lnTo>
                    <a:pt x="57916" y="36938"/>
                  </a:lnTo>
                  <a:lnTo>
                    <a:pt x="91207" y="24504"/>
                  </a:lnTo>
                  <a:lnTo>
                    <a:pt x="99926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9" name="SMARTInkShape-3344"/>
            <p:cNvSpPr/>
            <p:nvPr/>
          </p:nvSpPr>
          <p:spPr bwMode="auto">
            <a:xfrm>
              <a:off x="8836847" y="708224"/>
              <a:ext cx="35302" cy="130516"/>
            </a:xfrm>
            <a:custGeom>
              <a:avLst/>
              <a:gdLst/>
              <a:ahLst/>
              <a:cxnLst/>
              <a:rect l="0" t="0" r="0" b="0"/>
              <a:pathLst>
                <a:path w="35302" h="130516">
                  <a:moveTo>
                    <a:pt x="14259" y="6151"/>
                  </a:moveTo>
                  <a:lnTo>
                    <a:pt x="10466" y="6151"/>
                  </a:lnTo>
                  <a:lnTo>
                    <a:pt x="9349" y="5357"/>
                  </a:lnTo>
                  <a:lnTo>
                    <a:pt x="8605" y="4034"/>
                  </a:lnTo>
                  <a:lnTo>
                    <a:pt x="8108" y="2359"/>
                  </a:lnTo>
                  <a:lnTo>
                    <a:pt x="6984" y="1242"/>
                  </a:lnTo>
                  <a:lnTo>
                    <a:pt x="3617" y="0"/>
                  </a:lnTo>
                  <a:lnTo>
                    <a:pt x="2403" y="463"/>
                  </a:lnTo>
                  <a:lnTo>
                    <a:pt x="1592" y="1565"/>
                  </a:lnTo>
                  <a:lnTo>
                    <a:pt x="66" y="5883"/>
                  </a:lnTo>
                  <a:lnTo>
                    <a:pt x="0" y="9864"/>
                  </a:lnTo>
                  <a:lnTo>
                    <a:pt x="7249" y="31761"/>
                  </a:lnTo>
                  <a:lnTo>
                    <a:pt x="11829" y="40109"/>
                  </a:lnTo>
                  <a:lnTo>
                    <a:pt x="21471" y="74345"/>
                  </a:lnTo>
                  <a:lnTo>
                    <a:pt x="32730" y="90213"/>
                  </a:lnTo>
                  <a:lnTo>
                    <a:pt x="35301" y="111334"/>
                  </a:lnTo>
                  <a:lnTo>
                    <a:pt x="33401" y="118516"/>
                  </a:lnTo>
                  <a:lnTo>
                    <a:pt x="31782" y="121542"/>
                  </a:lnTo>
                  <a:lnTo>
                    <a:pt x="21921" y="129594"/>
                  </a:lnTo>
                  <a:lnTo>
                    <a:pt x="19367" y="130515"/>
                  </a:lnTo>
                  <a:lnTo>
                    <a:pt x="17664" y="130335"/>
                  </a:lnTo>
                  <a:lnTo>
                    <a:pt x="14259" y="1275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0" name="SMARTInkShape-3345"/>
            <p:cNvSpPr/>
            <p:nvPr/>
          </p:nvSpPr>
          <p:spPr bwMode="auto">
            <a:xfrm>
              <a:off x="8751094" y="878681"/>
              <a:ext cx="64295" cy="78583"/>
            </a:xfrm>
            <a:custGeom>
              <a:avLst/>
              <a:gdLst/>
              <a:ahLst/>
              <a:cxnLst/>
              <a:rect l="0" t="0" r="0" b="0"/>
              <a:pathLst>
                <a:path w="64295" h="78583">
                  <a:moveTo>
                    <a:pt x="64294" y="0"/>
                  </a:moveTo>
                  <a:lnTo>
                    <a:pt x="35036" y="31374"/>
                  </a:lnTo>
                  <a:lnTo>
                    <a:pt x="9777" y="66374"/>
                  </a:lnTo>
                  <a:lnTo>
                    <a:pt x="0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1" name="SMARTInkShape-3346"/>
            <p:cNvSpPr/>
            <p:nvPr/>
          </p:nvSpPr>
          <p:spPr bwMode="auto">
            <a:xfrm>
              <a:off x="8779669" y="971550"/>
              <a:ext cx="134419" cy="271464"/>
            </a:xfrm>
            <a:custGeom>
              <a:avLst/>
              <a:gdLst/>
              <a:ahLst/>
              <a:cxnLst/>
              <a:rect l="0" t="0" r="0" b="0"/>
              <a:pathLst>
                <a:path w="134419" h="271464">
                  <a:moveTo>
                    <a:pt x="0" y="0"/>
                  </a:moveTo>
                  <a:lnTo>
                    <a:pt x="14434" y="0"/>
                  </a:lnTo>
                  <a:lnTo>
                    <a:pt x="20438" y="2117"/>
                  </a:lnTo>
                  <a:lnTo>
                    <a:pt x="26968" y="6151"/>
                  </a:lnTo>
                  <a:lnTo>
                    <a:pt x="40735" y="7057"/>
                  </a:lnTo>
                  <a:lnTo>
                    <a:pt x="48939" y="12036"/>
                  </a:lnTo>
                  <a:lnTo>
                    <a:pt x="59832" y="14414"/>
                  </a:lnTo>
                  <a:lnTo>
                    <a:pt x="94681" y="33403"/>
                  </a:lnTo>
                  <a:lnTo>
                    <a:pt x="101083" y="38129"/>
                  </a:lnTo>
                  <a:lnTo>
                    <a:pt x="109149" y="49045"/>
                  </a:lnTo>
                  <a:lnTo>
                    <a:pt x="112773" y="58541"/>
                  </a:lnTo>
                  <a:lnTo>
                    <a:pt x="114282" y="92416"/>
                  </a:lnTo>
                  <a:lnTo>
                    <a:pt x="114299" y="124086"/>
                  </a:lnTo>
                  <a:lnTo>
                    <a:pt x="115094" y="137396"/>
                  </a:lnTo>
                  <a:lnTo>
                    <a:pt x="119954" y="151524"/>
                  </a:lnTo>
                  <a:lnTo>
                    <a:pt x="123119" y="164752"/>
                  </a:lnTo>
                  <a:lnTo>
                    <a:pt x="129083" y="176609"/>
                  </a:lnTo>
                  <a:lnTo>
                    <a:pt x="131299" y="179652"/>
                  </a:lnTo>
                  <a:lnTo>
                    <a:pt x="133761" y="187266"/>
                  </a:lnTo>
                  <a:lnTo>
                    <a:pt x="134418" y="191519"/>
                  </a:lnTo>
                  <a:lnTo>
                    <a:pt x="127757" y="212674"/>
                  </a:lnTo>
                  <a:lnTo>
                    <a:pt x="111937" y="235258"/>
                  </a:lnTo>
                  <a:lnTo>
                    <a:pt x="76849" y="261511"/>
                  </a:lnTo>
                  <a:lnTo>
                    <a:pt x="64294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2" name="SMARTInkShape-3347"/>
            <p:cNvSpPr/>
            <p:nvPr/>
          </p:nvSpPr>
          <p:spPr bwMode="auto">
            <a:xfrm>
              <a:off x="8708354" y="1085850"/>
              <a:ext cx="35597" cy="124319"/>
            </a:xfrm>
            <a:custGeom>
              <a:avLst/>
              <a:gdLst/>
              <a:ahLst/>
              <a:cxnLst/>
              <a:rect l="0" t="0" r="0" b="0"/>
              <a:pathLst>
                <a:path w="35597" h="124319">
                  <a:moveTo>
                    <a:pt x="28452" y="0"/>
                  </a:moveTo>
                  <a:lnTo>
                    <a:pt x="13979" y="16590"/>
                  </a:lnTo>
                  <a:lnTo>
                    <a:pt x="4603" y="33792"/>
                  </a:lnTo>
                  <a:lnTo>
                    <a:pt x="811" y="58181"/>
                  </a:lnTo>
                  <a:lnTo>
                    <a:pt x="0" y="89212"/>
                  </a:lnTo>
                  <a:lnTo>
                    <a:pt x="3706" y="104397"/>
                  </a:lnTo>
                  <a:lnTo>
                    <a:pt x="9832" y="115158"/>
                  </a:lnTo>
                  <a:lnTo>
                    <a:pt x="16673" y="123374"/>
                  </a:lnTo>
                  <a:lnTo>
                    <a:pt x="19805" y="124318"/>
                  </a:lnTo>
                  <a:lnTo>
                    <a:pt x="35596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64" name="SMARTInkShape-3348"/>
          <p:cNvSpPr/>
          <p:nvPr/>
        </p:nvSpPr>
        <p:spPr bwMode="auto">
          <a:xfrm>
            <a:off x="3328988" y="2464594"/>
            <a:ext cx="7144" cy="1"/>
          </a:xfrm>
          <a:custGeom>
            <a:avLst/>
            <a:gdLst/>
            <a:ahLst/>
            <a:cxnLst/>
            <a:rect l="0" t="0" r="0" b="0"/>
            <a:pathLst>
              <a:path w="7144" h="1">
                <a:moveTo>
                  <a:pt x="7143" y="0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5" name="SMARTInkShape-3349"/>
          <p:cNvSpPr/>
          <p:nvPr/>
        </p:nvSpPr>
        <p:spPr bwMode="auto">
          <a:xfrm>
            <a:off x="6379369" y="2421734"/>
            <a:ext cx="1564482" cy="21430"/>
          </a:xfrm>
          <a:custGeom>
            <a:avLst/>
            <a:gdLst/>
            <a:ahLst/>
            <a:cxnLst/>
            <a:rect l="0" t="0" r="0" b="0"/>
            <a:pathLst>
              <a:path w="1564482" h="21430">
                <a:moveTo>
                  <a:pt x="0" y="21429"/>
                </a:moveTo>
                <a:lnTo>
                  <a:pt x="31921" y="21429"/>
                </a:lnTo>
                <a:lnTo>
                  <a:pt x="66467" y="21429"/>
                </a:lnTo>
                <a:lnTo>
                  <a:pt x="100298" y="20635"/>
                </a:lnTo>
                <a:lnTo>
                  <a:pt x="130761" y="15774"/>
                </a:lnTo>
                <a:lnTo>
                  <a:pt x="157806" y="14726"/>
                </a:lnTo>
                <a:lnTo>
                  <a:pt x="191597" y="14372"/>
                </a:lnTo>
                <a:lnTo>
                  <a:pt x="221516" y="14311"/>
                </a:lnTo>
                <a:lnTo>
                  <a:pt x="255517" y="14292"/>
                </a:lnTo>
                <a:lnTo>
                  <a:pt x="290727" y="14287"/>
                </a:lnTo>
                <a:lnTo>
                  <a:pt x="316537" y="14286"/>
                </a:lnTo>
                <a:lnTo>
                  <a:pt x="344677" y="14285"/>
                </a:lnTo>
                <a:lnTo>
                  <a:pt x="375704" y="14285"/>
                </a:lnTo>
                <a:lnTo>
                  <a:pt x="408015" y="14285"/>
                </a:lnTo>
                <a:lnTo>
                  <a:pt x="441690" y="14285"/>
                </a:lnTo>
                <a:lnTo>
                  <a:pt x="459560" y="14285"/>
                </a:lnTo>
                <a:lnTo>
                  <a:pt x="477823" y="14285"/>
                </a:lnTo>
                <a:lnTo>
                  <a:pt x="496349" y="13491"/>
                </a:lnTo>
                <a:lnTo>
                  <a:pt x="515049" y="12168"/>
                </a:lnTo>
                <a:lnTo>
                  <a:pt x="533866" y="10492"/>
                </a:lnTo>
                <a:lnTo>
                  <a:pt x="553554" y="9375"/>
                </a:lnTo>
                <a:lnTo>
                  <a:pt x="573824" y="8630"/>
                </a:lnTo>
                <a:lnTo>
                  <a:pt x="594481" y="8134"/>
                </a:lnTo>
                <a:lnTo>
                  <a:pt x="614601" y="7009"/>
                </a:lnTo>
                <a:lnTo>
                  <a:pt x="634366" y="5466"/>
                </a:lnTo>
                <a:lnTo>
                  <a:pt x="653892" y="3643"/>
                </a:lnTo>
                <a:lnTo>
                  <a:pt x="674846" y="2428"/>
                </a:lnTo>
                <a:lnTo>
                  <a:pt x="696754" y="1617"/>
                </a:lnTo>
                <a:lnTo>
                  <a:pt x="719297" y="1077"/>
                </a:lnTo>
                <a:lnTo>
                  <a:pt x="741468" y="717"/>
                </a:lnTo>
                <a:lnTo>
                  <a:pt x="763393" y="477"/>
                </a:lnTo>
                <a:lnTo>
                  <a:pt x="785154" y="317"/>
                </a:lnTo>
                <a:lnTo>
                  <a:pt x="807599" y="211"/>
                </a:lnTo>
                <a:lnTo>
                  <a:pt x="830499" y="139"/>
                </a:lnTo>
                <a:lnTo>
                  <a:pt x="853703" y="92"/>
                </a:lnTo>
                <a:lnTo>
                  <a:pt x="877111" y="60"/>
                </a:lnTo>
                <a:lnTo>
                  <a:pt x="900653" y="39"/>
                </a:lnTo>
                <a:lnTo>
                  <a:pt x="924285" y="25"/>
                </a:lnTo>
                <a:lnTo>
                  <a:pt x="948771" y="16"/>
                </a:lnTo>
                <a:lnTo>
                  <a:pt x="973826" y="10"/>
                </a:lnTo>
                <a:lnTo>
                  <a:pt x="999261" y="6"/>
                </a:lnTo>
                <a:lnTo>
                  <a:pt x="1023362" y="3"/>
                </a:lnTo>
                <a:lnTo>
                  <a:pt x="1046572" y="1"/>
                </a:lnTo>
                <a:lnTo>
                  <a:pt x="1069190" y="0"/>
                </a:lnTo>
                <a:lnTo>
                  <a:pt x="1092206" y="793"/>
                </a:lnTo>
                <a:lnTo>
                  <a:pt x="1115487" y="2115"/>
                </a:lnTo>
                <a:lnTo>
                  <a:pt x="1138946" y="3790"/>
                </a:lnTo>
                <a:lnTo>
                  <a:pt x="1161728" y="4907"/>
                </a:lnTo>
                <a:lnTo>
                  <a:pt x="1184060" y="5652"/>
                </a:lnTo>
                <a:lnTo>
                  <a:pt x="1206092" y="6148"/>
                </a:lnTo>
                <a:lnTo>
                  <a:pt x="1227923" y="6479"/>
                </a:lnTo>
                <a:lnTo>
                  <a:pt x="1249622" y="6700"/>
                </a:lnTo>
                <a:lnTo>
                  <a:pt x="1271231" y="6847"/>
                </a:lnTo>
                <a:lnTo>
                  <a:pt x="1291988" y="7739"/>
                </a:lnTo>
                <a:lnTo>
                  <a:pt x="1312175" y="9127"/>
                </a:lnTo>
                <a:lnTo>
                  <a:pt x="1331983" y="10846"/>
                </a:lnTo>
                <a:lnTo>
                  <a:pt x="1352333" y="11992"/>
                </a:lnTo>
                <a:lnTo>
                  <a:pt x="1373042" y="12757"/>
                </a:lnTo>
                <a:lnTo>
                  <a:pt x="1393992" y="13266"/>
                </a:lnTo>
                <a:lnTo>
                  <a:pt x="1412722" y="13606"/>
                </a:lnTo>
                <a:lnTo>
                  <a:pt x="1446232" y="13983"/>
                </a:lnTo>
                <a:lnTo>
                  <a:pt x="1479118" y="12034"/>
                </a:lnTo>
                <a:lnTo>
                  <a:pt x="1510667" y="9316"/>
                </a:lnTo>
                <a:lnTo>
                  <a:pt x="1537918" y="8108"/>
                </a:lnTo>
                <a:lnTo>
                  <a:pt x="1564481" y="714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6" name="SMARTInkShape-3350"/>
          <p:cNvSpPr/>
          <p:nvPr/>
        </p:nvSpPr>
        <p:spPr bwMode="auto">
          <a:xfrm>
            <a:off x="2814638" y="2786063"/>
            <a:ext cx="2167705" cy="42863"/>
          </a:xfrm>
          <a:custGeom>
            <a:avLst/>
            <a:gdLst/>
            <a:ahLst/>
            <a:cxnLst/>
            <a:rect l="0" t="0" r="0" b="0"/>
            <a:pathLst>
              <a:path w="2167705" h="42863">
                <a:moveTo>
                  <a:pt x="7143" y="42862"/>
                </a:moveTo>
                <a:lnTo>
                  <a:pt x="7143" y="36711"/>
                </a:lnTo>
                <a:lnTo>
                  <a:pt x="6350" y="36380"/>
                </a:lnTo>
                <a:lnTo>
                  <a:pt x="87" y="35726"/>
                </a:lnTo>
                <a:lnTo>
                  <a:pt x="2" y="28869"/>
                </a:lnTo>
                <a:lnTo>
                  <a:pt x="0" y="39426"/>
                </a:lnTo>
                <a:lnTo>
                  <a:pt x="793" y="40571"/>
                </a:lnTo>
                <a:lnTo>
                  <a:pt x="2116" y="41335"/>
                </a:lnTo>
                <a:lnTo>
                  <a:pt x="3792" y="41844"/>
                </a:lnTo>
                <a:lnTo>
                  <a:pt x="5703" y="41389"/>
                </a:lnTo>
                <a:lnTo>
                  <a:pt x="14473" y="37074"/>
                </a:lnTo>
                <a:lnTo>
                  <a:pt x="23602" y="34003"/>
                </a:lnTo>
                <a:lnTo>
                  <a:pt x="34245" y="30183"/>
                </a:lnTo>
                <a:lnTo>
                  <a:pt x="68395" y="28669"/>
                </a:lnTo>
                <a:lnTo>
                  <a:pt x="87975" y="29387"/>
                </a:lnTo>
                <a:lnTo>
                  <a:pt x="117463" y="35058"/>
                </a:lnTo>
                <a:lnTo>
                  <a:pt x="150435" y="35631"/>
                </a:lnTo>
                <a:lnTo>
                  <a:pt x="183585" y="35701"/>
                </a:lnTo>
                <a:lnTo>
                  <a:pt x="213887" y="33598"/>
                </a:lnTo>
                <a:lnTo>
                  <a:pt x="246595" y="29567"/>
                </a:lnTo>
                <a:lnTo>
                  <a:pt x="274237" y="25076"/>
                </a:lnTo>
                <a:lnTo>
                  <a:pt x="302535" y="22511"/>
                </a:lnTo>
                <a:lnTo>
                  <a:pt x="335632" y="21644"/>
                </a:lnTo>
                <a:lnTo>
                  <a:pt x="362618" y="21494"/>
                </a:lnTo>
                <a:lnTo>
                  <a:pt x="390723" y="22243"/>
                </a:lnTo>
                <a:lnTo>
                  <a:pt x="418364" y="27139"/>
                </a:lnTo>
                <a:lnTo>
                  <a:pt x="451557" y="33789"/>
                </a:lnTo>
                <a:lnTo>
                  <a:pt x="484660" y="39129"/>
                </a:lnTo>
                <a:lnTo>
                  <a:pt x="519832" y="42124"/>
                </a:lnTo>
                <a:lnTo>
                  <a:pt x="547900" y="42643"/>
                </a:lnTo>
                <a:lnTo>
                  <a:pt x="576325" y="42797"/>
                </a:lnTo>
                <a:lnTo>
                  <a:pt x="605649" y="42049"/>
                </a:lnTo>
                <a:lnTo>
                  <a:pt x="638327" y="37947"/>
                </a:lnTo>
                <a:lnTo>
                  <a:pt x="669264" y="36379"/>
                </a:lnTo>
                <a:lnTo>
                  <a:pt x="703214" y="35914"/>
                </a:lnTo>
                <a:lnTo>
                  <a:pt x="738408" y="35776"/>
                </a:lnTo>
                <a:lnTo>
                  <a:pt x="773177" y="35735"/>
                </a:lnTo>
                <a:lnTo>
                  <a:pt x="804734" y="35723"/>
                </a:lnTo>
                <a:lnTo>
                  <a:pt x="838073" y="36514"/>
                </a:lnTo>
                <a:lnTo>
                  <a:pt x="869207" y="39835"/>
                </a:lnTo>
                <a:lnTo>
                  <a:pt x="903214" y="37291"/>
                </a:lnTo>
                <a:lnTo>
                  <a:pt x="938425" y="36184"/>
                </a:lnTo>
                <a:lnTo>
                  <a:pt x="962119" y="35925"/>
                </a:lnTo>
                <a:lnTo>
                  <a:pt x="987996" y="33694"/>
                </a:lnTo>
                <a:lnTo>
                  <a:pt x="1014578" y="30850"/>
                </a:lnTo>
                <a:lnTo>
                  <a:pt x="1039621" y="29586"/>
                </a:lnTo>
                <a:lnTo>
                  <a:pt x="1063981" y="26907"/>
                </a:lnTo>
                <a:lnTo>
                  <a:pt x="1088036" y="23865"/>
                </a:lnTo>
                <a:lnTo>
                  <a:pt x="1111956" y="22512"/>
                </a:lnTo>
                <a:lnTo>
                  <a:pt x="1135817" y="21912"/>
                </a:lnTo>
                <a:lnTo>
                  <a:pt x="1159651" y="21644"/>
                </a:lnTo>
                <a:lnTo>
                  <a:pt x="1183473" y="21526"/>
                </a:lnTo>
                <a:lnTo>
                  <a:pt x="1207290" y="19356"/>
                </a:lnTo>
                <a:lnTo>
                  <a:pt x="1231104" y="17334"/>
                </a:lnTo>
                <a:lnTo>
                  <a:pt x="1266030" y="19864"/>
                </a:lnTo>
                <a:lnTo>
                  <a:pt x="1297633" y="20173"/>
                </a:lnTo>
                <a:lnTo>
                  <a:pt x="1330986" y="16384"/>
                </a:lnTo>
                <a:lnTo>
                  <a:pt x="1361330" y="14908"/>
                </a:lnTo>
                <a:lnTo>
                  <a:pt x="1391223" y="14471"/>
                </a:lnTo>
                <a:lnTo>
                  <a:pt x="1424069" y="13548"/>
                </a:lnTo>
                <a:lnTo>
                  <a:pt x="1455056" y="8600"/>
                </a:lnTo>
                <a:lnTo>
                  <a:pt x="1488226" y="2900"/>
                </a:lnTo>
                <a:lnTo>
                  <a:pt x="1519309" y="859"/>
                </a:lnTo>
                <a:lnTo>
                  <a:pt x="1553302" y="254"/>
                </a:lnTo>
                <a:lnTo>
                  <a:pt x="1587715" y="75"/>
                </a:lnTo>
                <a:lnTo>
                  <a:pt x="1618372" y="816"/>
                </a:lnTo>
                <a:lnTo>
                  <a:pt x="1647565" y="4916"/>
                </a:lnTo>
                <a:lnTo>
                  <a:pt x="1676322" y="6483"/>
                </a:lnTo>
                <a:lnTo>
                  <a:pt x="1704952" y="6948"/>
                </a:lnTo>
                <a:lnTo>
                  <a:pt x="1733543" y="7879"/>
                </a:lnTo>
                <a:lnTo>
                  <a:pt x="1762916" y="12036"/>
                </a:lnTo>
                <a:lnTo>
                  <a:pt x="1795609" y="13620"/>
                </a:lnTo>
                <a:lnTo>
                  <a:pt x="1825756" y="13296"/>
                </a:lnTo>
                <a:lnTo>
                  <a:pt x="1854003" y="9319"/>
                </a:lnTo>
                <a:lnTo>
                  <a:pt x="1887400" y="7573"/>
                </a:lnTo>
                <a:lnTo>
                  <a:pt x="1920544" y="7228"/>
                </a:lnTo>
                <a:lnTo>
                  <a:pt x="1954931" y="7160"/>
                </a:lnTo>
                <a:lnTo>
                  <a:pt x="1985477" y="7146"/>
                </a:lnTo>
                <a:lnTo>
                  <a:pt x="2007249" y="5027"/>
                </a:lnTo>
                <a:lnTo>
                  <a:pt x="2035940" y="993"/>
                </a:lnTo>
                <a:lnTo>
                  <a:pt x="2064537" y="196"/>
                </a:lnTo>
                <a:lnTo>
                  <a:pt x="2093117" y="38"/>
                </a:lnTo>
                <a:lnTo>
                  <a:pt x="2128210" y="3"/>
                </a:lnTo>
                <a:lnTo>
                  <a:pt x="2159658" y="0"/>
                </a:lnTo>
                <a:lnTo>
                  <a:pt x="2164496" y="2116"/>
                </a:lnTo>
                <a:lnTo>
                  <a:pt x="2166897" y="3792"/>
                </a:lnTo>
                <a:lnTo>
                  <a:pt x="2167704" y="4909"/>
                </a:lnTo>
                <a:lnTo>
                  <a:pt x="2167449" y="5654"/>
                </a:lnTo>
                <a:lnTo>
                  <a:pt x="2166484" y="6150"/>
                </a:lnTo>
                <a:lnTo>
                  <a:pt x="215026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9" name="SMARTInkShape-Group699"/>
          <p:cNvGrpSpPr/>
          <p:nvPr/>
        </p:nvGrpSpPr>
        <p:grpSpPr>
          <a:xfrm>
            <a:off x="6322550" y="3251399"/>
            <a:ext cx="421122" cy="498986"/>
            <a:chOff x="6322550" y="3251399"/>
            <a:chExt cx="421122" cy="498986"/>
          </a:xfrm>
        </p:grpSpPr>
        <p:sp>
          <p:nvSpPr>
            <p:cNvPr id="67" name="SMARTInkShape-3351"/>
            <p:cNvSpPr/>
            <p:nvPr/>
          </p:nvSpPr>
          <p:spPr bwMode="auto">
            <a:xfrm>
              <a:off x="6657975" y="3286125"/>
              <a:ext cx="50007" cy="71439"/>
            </a:xfrm>
            <a:custGeom>
              <a:avLst/>
              <a:gdLst/>
              <a:ahLst/>
              <a:cxnLst/>
              <a:rect l="0" t="0" r="0" b="0"/>
              <a:pathLst>
                <a:path w="50007" h="71439">
                  <a:moveTo>
                    <a:pt x="50006" y="71438"/>
                  </a:moveTo>
                  <a:lnTo>
                    <a:pt x="46213" y="71438"/>
                  </a:lnTo>
                  <a:lnTo>
                    <a:pt x="45096" y="70644"/>
                  </a:lnTo>
                  <a:lnTo>
                    <a:pt x="44352" y="69321"/>
                  </a:lnTo>
                  <a:lnTo>
                    <a:pt x="43059" y="64162"/>
                  </a:lnTo>
                  <a:lnTo>
                    <a:pt x="42870" y="47527"/>
                  </a:lnTo>
                  <a:lnTo>
                    <a:pt x="42074" y="45972"/>
                  </a:lnTo>
                  <a:lnTo>
                    <a:pt x="40749" y="44936"/>
                  </a:lnTo>
                  <a:lnTo>
                    <a:pt x="39073" y="44245"/>
                  </a:lnTo>
                  <a:lnTo>
                    <a:pt x="37954" y="42990"/>
                  </a:lnTo>
                  <a:lnTo>
                    <a:pt x="36013" y="36833"/>
                  </a:lnTo>
                  <a:lnTo>
                    <a:pt x="35744" y="29666"/>
                  </a:lnTo>
                  <a:lnTo>
                    <a:pt x="34942" y="29302"/>
                  </a:lnTo>
                  <a:lnTo>
                    <a:pt x="31934" y="28898"/>
                  </a:lnTo>
                  <a:lnTo>
                    <a:pt x="30814" y="27997"/>
                  </a:lnTo>
                  <a:lnTo>
                    <a:pt x="22512" y="15584"/>
                  </a:lnTo>
                  <a:lnTo>
                    <a:pt x="15375" y="8251"/>
                  </a:lnTo>
                  <a:lnTo>
                    <a:pt x="8799" y="656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8" name="SMARTInkShape-3352"/>
            <p:cNvSpPr/>
            <p:nvPr/>
          </p:nvSpPr>
          <p:spPr bwMode="auto">
            <a:xfrm>
              <a:off x="6322550" y="3251399"/>
              <a:ext cx="421122" cy="498986"/>
            </a:xfrm>
            <a:custGeom>
              <a:avLst/>
              <a:gdLst/>
              <a:ahLst/>
              <a:cxnLst/>
              <a:rect l="0" t="0" r="0" b="0"/>
              <a:pathLst>
                <a:path w="421122" h="498986">
                  <a:moveTo>
                    <a:pt x="278275" y="6151"/>
                  </a:moveTo>
                  <a:lnTo>
                    <a:pt x="274482" y="2359"/>
                  </a:lnTo>
                  <a:lnTo>
                    <a:pt x="268387" y="497"/>
                  </a:lnTo>
                  <a:lnTo>
                    <a:pt x="264539" y="0"/>
                  </a:lnTo>
                  <a:lnTo>
                    <a:pt x="232924" y="5547"/>
                  </a:lnTo>
                  <a:lnTo>
                    <a:pt x="219506" y="6766"/>
                  </a:lnTo>
                  <a:lnTo>
                    <a:pt x="205341" y="11770"/>
                  </a:lnTo>
                  <a:lnTo>
                    <a:pt x="173412" y="13206"/>
                  </a:lnTo>
                  <a:lnTo>
                    <a:pt x="146639" y="14083"/>
                  </a:lnTo>
                  <a:lnTo>
                    <a:pt x="116047" y="22114"/>
                  </a:lnTo>
                  <a:lnTo>
                    <a:pt x="99864" y="34873"/>
                  </a:lnTo>
                  <a:lnTo>
                    <a:pt x="76523" y="58691"/>
                  </a:lnTo>
                  <a:lnTo>
                    <a:pt x="66672" y="79921"/>
                  </a:lnTo>
                  <a:lnTo>
                    <a:pt x="54125" y="111249"/>
                  </a:lnTo>
                  <a:lnTo>
                    <a:pt x="38544" y="137801"/>
                  </a:lnTo>
                  <a:lnTo>
                    <a:pt x="27801" y="172614"/>
                  </a:lnTo>
                  <a:lnTo>
                    <a:pt x="13917" y="207855"/>
                  </a:lnTo>
                  <a:lnTo>
                    <a:pt x="8918" y="228105"/>
                  </a:lnTo>
                  <a:lnTo>
                    <a:pt x="5320" y="247069"/>
                  </a:lnTo>
                  <a:lnTo>
                    <a:pt x="1343" y="264859"/>
                  </a:lnTo>
                  <a:lnTo>
                    <a:pt x="0" y="288412"/>
                  </a:lnTo>
                  <a:lnTo>
                    <a:pt x="1933" y="296436"/>
                  </a:lnTo>
                  <a:lnTo>
                    <a:pt x="4644" y="303441"/>
                  </a:lnTo>
                  <a:lnTo>
                    <a:pt x="12339" y="334881"/>
                  </a:lnTo>
                  <a:lnTo>
                    <a:pt x="13637" y="353837"/>
                  </a:lnTo>
                  <a:lnTo>
                    <a:pt x="18047" y="363349"/>
                  </a:lnTo>
                  <a:lnTo>
                    <a:pt x="37590" y="396677"/>
                  </a:lnTo>
                  <a:lnTo>
                    <a:pt x="58929" y="422419"/>
                  </a:lnTo>
                  <a:lnTo>
                    <a:pt x="77808" y="443579"/>
                  </a:lnTo>
                  <a:lnTo>
                    <a:pt x="84404" y="452182"/>
                  </a:lnTo>
                  <a:lnTo>
                    <a:pt x="110987" y="471562"/>
                  </a:lnTo>
                  <a:lnTo>
                    <a:pt x="142468" y="480898"/>
                  </a:lnTo>
                  <a:lnTo>
                    <a:pt x="175208" y="485348"/>
                  </a:lnTo>
                  <a:lnTo>
                    <a:pt x="197537" y="490903"/>
                  </a:lnTo>
                  <a:lnTo>
                    <a:pt x="215964" y="491836"/>
                  </a:lnTo>
                  <a:lnTo>
                    <a:pt x="220948" y="494003"/>
                  </a:lnTo>
                  <a:lnTo>
                    <a:pt x="226823" y="498069"/>
                  </a:lnTo>
                  <a:lnTo>
                    <a:pt x="231633" y="498773"/>
                  </a:lnTo>
                  <a:lnTo>
                    <a:pt x="235850" y="496821"/>
                  </a:lnTo>
                  <a:lnTo>
                    <a:pt x="240369" y="494102"/>
                  </a:lnTo>
                  <a:lnTo>
                    <a:pt x="249738" y="492356"/>
                  </a:lnTo>
                  <a:lnTo>
                    <a:pt x="252107" y="492213"/>
                  </a:lnTo>
                  <a:lnTo>
                    <a:pt x="256855" y="494170"/>
                  </a:lnTo>
                  <a:lnTo>
                    <a:pt x="259233" y="495803"/>
                  </a:lnTo>
                  <a:lnTo>
                    <a:pt x="270163" y="498102"/>
                  </a:lnTo>
                  <a:lnTo>
                    <a:pt x="287505" y="498985"/>
                  </a:lnTo>
                  <a:lnTo>
                    <a:pt x="292432" y="496915"/>
                  </a:lnTo>
                  <a:lnTo>
                    <a:pt x="294857" y="495252"/>
                  </a:lnTo>
                  <a:lnTo>
                    <a:pt x="312493" y="490247"/>
                  </a:lnTo>
                  <a:lnTo>
                    <a:pt x="318090" y="487211"/>
                  </a:lnTo>
                  <a:lnTo>
                    <a:pt x="328149" y="485262"/>
                  </a:lnTo>
                  <a:lnTo>
                    <a:pt x="330575" y="485102"/>
                  </a:lnTo>
                  <a:lnTo>
                    <a:pt x="335386" y="482808"/>
                  </a:lnTo>
                  <a:lnTo>
                    <a:pt x="340170" y="479936"/>
                  </a:lnTo>
                  <a:lnTo>
                    <a:pt x="347326" y="477525"/>
                  </a:lnTo>
                  <a:lnTo>
                    <a:pt x="365734" y="465513"/>
                  </a:lnTo>
                  <a:lnTo>
                    <a:pt x="370334" y="459317"/>
                  </a:lnTo>
                  <a:lnTo>
                    <a:pt x="380876" y="452825"/>
                  </a:lnTo>
                  <a:lnTo>
                    <a:pt x="383407" y="448619"/>
                  </a:lnTo>
                  <a:lnTo>
                    <a:pt x="384081" y="446386"/>
                  </a:lnTo>
                  <a:lnTo>
                    <a:pt x="385325" y="444897"/>
                  </a:lnTo>
                  <a:lnTo>
                    <a:pt x="391463" y="442312"/>
                  </a:lnTo>
                  <a:lnTo>
                    <a:pt x="392081" y="439977"/>
                  </a:lnTo>
                  <a:lnTo>
                    <a:pt x="392574" y="417024"/>
                  </a:lnTo>
                  <a:lnTo>
                    <a:pt x="394691" y="412863"/>
                  </a:lnTo>
                  <a:lnTo>
                    <a:pt x="402518" y="399932"/>
                  </a:lnTo>
                  <a:lnTo>
                    <a:pt x="405576" y="386705"/>
                  </a:lnTo>
                  <a:lnTo>
                    <a:pt x="407402" y="368806"/>
                  </a:lnTo>
                  <a:lnTo>
                    <a:pt x="414116" y="352497"/>
                  </a:lnTo>
                  <a:lnTo>
                    <a:pt x="415667" y="351348"/>
                  </a:lnTo>
                  <a:lnTo>
                    <a:pt x="421055" y="349091"/>
                  </a:lnTo>
                  <a:lnTo>
                    <a:pt x="421121" y="345271"/>
                  </a:lnTo>
                  <a:lnTo>
                    <a:pt x="419021" y="341285"/>
                  </a:lnTo>
                  <a:lnTo>
                    <a:pt x="414006" y="3347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0" name="SMARTInkShape-3353"/>
          <p:cNvSpPr/>
          <p:nvPr/>
        </p:nvSpPr>
        <p:spPr bwMode="auto">
          <a:xfrm>
            <a:off x="4393406" y="4029075"/>
            <a:ext cx="35720" cy="7145"/>
          </a:xfrm>
          <a:custGeom>
            <a:avLst/>
            <a:gdLst/>
            <a:ahLst/>
            <a:cxnLst/>
            <a:rect l="0" t="0" r="0" b="0"/>
            <a:pathLst>
              <a:path w="35720" h="7145">
                <a:moveTo>
                  <a:pt x="35719" y="7144"/>
                </a:moveTo>
                <a:lnTo>
                  <a:pt x="17831" y="6350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1" name="SMARTInkShape-3354"/>
          <p:cNvSpPr/>
          <p:nvPr/>
        </p:nvSpPr>
        <p:spPr bwMode="auto">
          <a:xfrm>
            <a:off x="3986213" y="4436269"/>
            <a:ext cx="196352" cy="34201"/>
          </a:xfrm>
          <a:custGeom>
            <a:avLst/>
            <a:gdLst/>
            <a:ahLst/>
            <a:cxnLst/>
            <a:rect l="0" t="0" r="0" b="0"/>
            <a:pathLst>
              <a:path w="196352" h="34201">
                <a:moveTo>
                  <a:pt x="0" y="21431"/>
                </a:moveTo>
                <a:lnTo>
                  <a:pt x="0" y="14581"/>
                </a:lnTo>
                <a:lnTo>
                  <a:pt x="3792" y="14374"/>
                </a:lnTo>
                <a:lnTo>
                  <a:pt x="7770" y="16443"/>
                </a:lnTo>
                <a:lnTo>
                  <a:pt x="12184" y="19214"/>
                </a:lnTo>
                <a:lnTo>
                  <a:pt x="38478" y="26955"/>
                </a:lnTo>
                <a:lnTo>
                  <a:pt x="68631" y="32047"/>
                </a:lnTo>
                <a:lnTo>
                  <a:pt x="100252" y="34200"/>
                </a:lnTo>
                <a:lnTo>
                  <a:pt x="134132" y="29921"/>
                </a:lnTo>
                <a:lnTo>
                  <a:pt x="163990" y="25048"/>
                </a:lnTo>
                <a:lnTo>
                  <a:pt x="181851" y="18711"/>
                </a:lnTo>
                <a:lnTo>
                  <a:pt x="187979" y="14136"/>
                </a:lnTo>
                <a:lnTo>
                  <a:pt x="189613" y="11805"/>
                </a:lnTo>
                <a:lnTo>
                  <a:pt x="193545" y="9215"/>
                </a:lnTo>
                <a:lnTo>
                  <a:pt x="195705" y="8525"/>
                </a:lnTo>
                <a:lnTo>
                  <a:pt x="196351" y="8064"/>
                </a:lnTo>
                <a:lnTo>
                  <a:pt x="195988" y="7757"/>
                </a:lnTo>
                <a:lnTo>
                  <a:pt x="194952" y="7553"/>
                </a:lnTo>
                <a:lnTo>
                  <a:pt x="194262" y="6623"/>
                </a:lnTo>
                <a:lnTo>
                  <a:pt x="19288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2" name="SMARTInkShape-3355"/>
          <p:cNvSpPr/>
          <p:nvPr/>
        </p:nvSpPr>
        <p:spPr bwMode="auto">
          <a:xfrm>
            <a:off x="6236494" y="4457700"/>
            <a:ext cx="614363" cy="14289"/>
          </a:xfrm>
          <a:custGeom>
            <a:avLst/>
            <a:gdLst/>
            <a:ahLst/>
            <a:cxnLst/>
            <a:rect l="0" t="0" r="0" b="0"/>
            <a:pathLst>
              <a:path w="614363" h="14289">
                <a:moveTo>
                  <a:pt x="0" y="14288"/>
                </a:moveTo>
                <a:lnTo>
                  <a:pt x="9943" y="14288"/>
                </a:lnTo>
                <a:lnTo>
                  <a:pt x="14473" y="12171"/>
                </a:lnTo>
                <a:lnTo>
                  <a:pt x="16793" y="10495"/>
                </a:lnTo>
                <a:lnTo>
                  <a:pt x="27641" y="8137"/>
                </a:lnTo>
                <a:lnTo>
                  <a:pt x="40910" y="7438"/>
                </a:lnTo>
                <a:lnTo>
                  <a:pt x="72886" y="13321"/>
                </a:lnTo>
                <a:lnTo>
                  <a:pt x="101092" y="14096"/>
                </a:lnTo>
                <a:lnTo>
                  <a:pt x="128025" y="14231"/>
                </a:lnTo>
                <a:lnTo>
                  <a:pt x="161582" y="14271"/>
                </a:lnTo>
                <a:lnTo>
                  <a:pt x="187701" y="14280"/>
                </a:lnTo>
                <a:lnTo>
                  <a:pt x="217302" y="12167"/>
                </a:lnTo>
                <a:lnTo>
                  <a:pt x="250566" y="9377"/>
                </a:lnTo>
                <a:lnTo>
                  <a:pt x="269438" y="8632"/>
                </a:lnTo>
                <a:lnTo>
                  <a:pt x="289162" y="8136"/>
                </a:lnTo>
                <a:lnTo>
                  <a:pt x="309456" y="7805"/>
                </a:lnTo>
                <a:lnTo>
                  <a:pt x="330129" y="7585"/>
                </a:lnTo>
                <a:lnTo>
                  <a:pt x="351055" y="7438"/>
                </a:lnTo>
                <a:lnTo>
                  <a:pt x="371355" y="7340"/>
                </a:lnTo>
                <a:lnTo>
                  <a:pt x="391239" y="7274"/>
                </a:lnTo>
                <a:lnTo>
                  <a:pt x="410844" y="7231"/>
                </a:lnTo>
                <a:lnTo>
                  <a:pt x="431059" y="6408"/>
                </a:lnTo>
                <a:lnTo>
                  <a:pt x="451678" y="5066"/>
                </a:lnTo>
                <a:lnTo>
                  <a:pt x="472569" y="3377"/>
                </a:lnTo>
                <a:lnTo>
                  <a:pt x="492052" y="2252"/>
                </a:lnTo>
                <a:lnTo>
                  <a:pt x="510597" y="1501"/>
                </a:lnTo>
                <a:lnTo>
                  <a:pt x="546019" y="667"/>
                </a:lnTo>
                <a:lnTo>
                  <a:pt x="580284" y="296"/>
                </a:lnTo>
                <a:lnTo>
                  <a:pt x="61436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5" name="SMARTInkShape-Group703"/>
          <p:cNvGrpSpPr/>
          <p:nvPr/>
        </p:nvGrpSpPr>
        <p:grpSpPr>
          <a:xfrm>
            <a:off x="1257309" y="3980332"/>
            <a:ext cx="185693" cy="384798"/>
            <a:chOff x="1257309" y="3980332"/>
            <a:chExt cx="185693" cy="384798"/>
          </a:xfrm>
        </p:grpSpPr>
        <p:sp>
          <p:nvSpPr>
            <p:cNvPr id="73" name="SMARTInkShape-3356"/>
            <p:cNvSpPr/>
            <p:nvPr/>
          </p:nvSpPr>
          <p:spPr bwMode="auto">
            <a:xfrm>
              <a:off x="1257309" y="3980332"/>
              <a:ext cx="185693" cy="229600"/>
            </a:xfrm>
            <a:custGeom>
              <a:avLst/>
              <a:gdLst/>
              <a:ahLst/>
              <a:cxnLst/>
              <a:rect l="0" t="0" r="0" b="0"/>
              <a:pathLst>
                <a:path w="185693" h="229600">
                  <a:moveTo>
                    <a:pt x="64285" y="34456"/>
                  </a:moveTo>
                  <a:lnTo>
                    <a:pt x="64285" y="38248"/>
                  </a:lnTo>
                  <a:lnTo>
                    <a:pt x="55466" y="70415"/>
                  </a:lnTo>
                  <a:lnTo>
                    <a:pt x="45808" y="105425"/>
                  </a:lnTo>
                  <a:lnTo>
                    <a:pt x="43437" y="139873"/>
                  </a:lnTo>
                  <a:lnTo>
                    <a:pt x="39176" y="173636"/>
                  </a:lnTo>
                  <a:lnTo>
                    <a:pt x="34050" y="202675"/>
                  </a:lnTo>
                  <a:lnTo>
                    <a:pt x="29649" y="211000"/>
                  </a:lnTo>
                  <a:lnTo>
                    <a:pt x="29288" y="210889"/>
                  </a:lnTo>
                  <a:lnTo>
                    <a:pt x="28887" y="208650"/>
                  </a:lnTo>
                  <a:lnTo>
                    <a:pt x="30725" y="180838"/>
                  </a:lnTo>
                  <a:lnTo>
                    <a:pt x="38517" y="145656"/>
                  </a:lnTo>
                  <a:lnTo>
                    <a:pt x="45361" y="113794"/>
                  </a:lnTo>
                  <a:lnTo>
                    <a:pt x="56208" y="83010"/>
                  </a:lnTo>
                  <a:lnTo>
                    <a:pt x="61892" y="53781"/>
                  </a:lnTo>
                  <a:lnTo>
                    <a:pt x="71740" y="21459"/>
                  </a:lnTo>
                  <a:lnTo>
                    <a:pt x="78466" y="7138"/>
                  </a:lnTo>
                  <a:lnTo>
                    <a:pt x="84604" y="0"/>
                  </a:lnTo>
                  <a:lnTo>
                    <a:pt x="85769" y="373"/>
                  </a:lnTo>
                  <a:lnTo>
                    <a:pt x="96329" y="9412"/>
                  </a:lnTo>
                  <a:lnTo>
                    <a:pt x="98370" y="13535"/>
                  </a:lnTo>
                  <a:lnTo>
                    <a:pt x="109851" y="39666"/>
                  </a:lnTo>
                  <a:lnTo>
                    <a:pt x="127131" y="70860"/>
                  </a:lnTo>
                  <a:lnTo>
                    <a:pt x="137818" y="102677"/>
                  </a:lnTo>
                  <a:lnTo>
                    <a:pt x="152481" y="133833"/>
                  </a:lnTo>
                  <a:lnTo>
                    <a:pt x="163845" y="162917"/>
                  </a:lnTo>
                  <a:lnTo>
                    <a:pt x="171307" y="180204"/>
                  </a:lnTo>
                  <a:lnTo>
                    <a:pt x="182536" y="200728"/>
                  </a:lnTo>
                  <a:lnTo>
                    <a:pt x="185308" y="211270"/>
                  </a:lnTo>
                  <a:lnTo>
                    <a:pt x="185448" y="211069"/>
                  </a:lnTo>
                  <a:lnTo>
                    <a:pt x="185692" y="202950"/>
                  </a:lnTo>
                  <a:lnTo>
                    <a:pt x="181925" y="192418"/>
                  </a:lnTo>
                  <a:lnTo>
                    <a:pt x="173370" y="177749"/>
                  </a:lnTo>
                  <a:lnTo>
                    <a:pt x="172727" y="175229"/>
                  </a:lnTo>
                  <a:lnTo>
                    <a:pt x="165663" y="170311"/>
                  </a:lnTo>
                  <a:lnTo>
                    <a:pt x="150414" y="165196"/>
                  </a:lnTo>
                  <a:lnTo>
                    <a:pt x="139871" y="164794"/>
                  </a:lnTo>
                  <a:lnTo>
                    <a:pt x="111583" y="171003"/>
                  </a:lnTo>
                  <a:lnTo>
                    <a:pt x="94037" y="176900"/>
                  </a:lnTo>
                  <a:lnTo>
                    <a:pt x="66309" y="192813"/>
                  </a:lnTo>
                  <a:lnTo>
                    <a:pt x="30612" y="212815"/>
                  </a:lnTo>
                  <a:lnTo>
                    <a:pt x="1201" y="229540"/>
                  </a:lnTo>
                  <a:lnTo>
                    <a:pt x="4" y="229599"/>
                  </a:lnTo>
                  <a:lnTo>
                    <a:pt x="0" y="228845"/>
                  </a:lnTo>
                  <a:lnTo>
                    <a:pt x="14279" y="2059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" name="SMARTInkShape-3357"/>
            <p:cNvSpPr/>
            <p:nvPr/>
          </p:nvSpPr>
          <p:spPr bwMode="auto">
            <a:xfrm>
              <a:off x="1357313" y="4050507"/>
              <a:ext cx="50007" cy="314623"/>
            </a:xfrm>
            <a:custGeom>
              <a:avLst/>
              <a:gdLst/>
              <a:ahLst/>
              <a:cxnLst/>
              <a:rect l="0" t="0" r="0" b="0"/>
              <a:pathLst>
                <a:path w="50007" h="314623">
                  <a:moveTo>
                    <a:pt x="0" y="7143"/>
                  </a:moveTo>
                  <a:lnTo>
                    <a:pt x="0" y="0"/>
                  </a:lnTo>
                  <a:lnTo>
                    <a:pt x="0" y="30527"/>
                  </a:lnTo>
                  <a:lnTo>
                    <a:pt x="3792" y="58169"/>
                  </a:lnTo>
                  <a:lnTo>
                    <a:pt x="7770" y="82209"/>
                  </a:lnTo>
                  <a:lnTo>
                    <a:pt x="12185" y="109562"/>
                  </a:lnTo>
                  <a:lnTo>
                    <a:pt x="16792" y="140240"/>
                  </a:lnTo>
                  <a:lnTo>
                    <a:pt x="23603" y="172395"/>
                  </a:lnTo>
                  <a:lnTo>
                    <a:pt x="30334" y="204413"/>
                  </a:lnTo>
                  <a:lnTo>
                    <a:pt x="33325" y="234519"/>
                  </a:lnTo>
                  <a:lnTo>
                    <a:pt x="36771" y="259540"/>
                  </a:lnTo>
                  <a:lnTo>
                    <a:pt x="45451" y="293889"/>
                  </a:lnTo>
                  <a:lnTo>
                    <a:pt x="49406" y="314622"/>
                  </a:lnTo>
                  <a:lnTo>
                    <a:pt x="49606" y="314523"/>
                  </a:lnTo>
                  <a:lnTo>
                    <a:pt x="50006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0" name="SMARTInkShape-Group704"/>
          <p:cNvGrpSpPr/>
          <p:nvPr/>
        </p:nvGrpSpPr>
        <p:grpSpPr>
          <a:xfrm>
            <a:off x="835819" y="4043752"/>
            <a:ext cx="2714626" cy="1257412"/>
            <a:chOff x="835819" y="4043752"/>
            <a:chExt cx="2714626" cy="1257412"/>
          </a:xfrm>
        </p:grpSpPr>
        <p:sp>
          <p:nvSpPr>
            <p:cNvPr id="76" name="SMARTInkShape-3358"/>
            <p:cNvSpPr/>
            <p:nvPr/>
          </p:nvSpPr>
          <p:spPr bwMode="auto">
            <a:xfrm>
              <a:off x="2164556" y="4736306"/>
              <a:ext cx="14289" cy="7145"/>
            </a:xfrm>
            <a:custGeom>
              <a:avLst/>
              <a:gdLst/>
              <a:ahLst/>
              <a:cxnLst/>
              <a:rect l="0" t="0" r="0" b="0"/>
              <a:pathLst>
                <a:path w="14289" h="7145">
                  <a:moveTo>
                    <a:pt x="14288" y="0"/>
                  </a:moveTo>
                  <a:lnTo>
                    <a:pt x="10495" y="0"/>
                  </a:lnTo>
                  <a:lnTo>
                    <a:pt x="6517" y="2117"/>
                  </a:lnTo>
                  <a:lnTo>
                    <a:pt x="382" y="6850"/>
                  </a:lnTo>
                  <a:lnTo>
                    <a:pt x="34" y="967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7" name="SMARTInkShape-3359"/>
            <p:cNvSpPr/>
            <p:nvPr/>
          </p:nvSpPr>
          <p:spPr bwMode="auto">
            <a:xfrm>
              <a:off x="2207419" y="4793456"/>
              <a:ext cx="135732" cy="41130"/>
            </a:xfrm>
            <a:custGeom>
              <a:avLst/>
              <a:gdLst/>
              <a:ahLst/>
              <a:cxnLst/>
              <a:rect l="0" t="0" r="0" b="0"/>
              <a:pathLst>
                <a:path w="135732" h="41130">
                  <a:moveTo>
                    <a:pt x="0" y="0"/>
                  </a:moveTo>
                  <a:lnTo>
                    <a:pt x="16590" y="14473"/>
                  </a:lnTo>
                  <a:lnTo>
                    <a:pt x="47298" y="28592"/>
                  </a:lnTo>
                  <a:lnTo>
                    <a:pt x="80459" y="39690"/>
                  </a:lnTo>
                  <a:lnTo>
                    <a:pt x="100569" y="41129"/>
                  </a:lnTo>
                  <a:lnTo>
                    <a:pt x="120021" y="36881"/>
                  </a:lnTo>
                  <a:lnTo>
                    <a:pt x="135731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" name="SMARTInkShape-3360"/>
            <p:cNvSpPr/>
            <p:nvPr/>
          </p:nvSpPr>
          <p:spPr bwMode="auto">
            <a:xfrm>
              <a:off x="2375773" y="4893469"/>
              <a:ext cx="24528" cy="118508"/>
            </a:xfrm>
            <a:custGeom>
              <a:avLst/>
              <a:gdLst/>
              <a:ahLst/>
              <a:cxnLst/>
              <a:rect l="0" t="0" r="0" b="0"/>
              <a:pathLst>
                <a:path w="24528" h="118508">
                  <a:moveTo>
                    <a:pt x="10240" y="0"/>
                  </a:moveTo>
                  <a:lnTo>
                    <a:pt x="10240" y="3792"/>
                  </a:lnTo>
                  <a:lnTo>
                    <a:pt x="8123" y="7771"/>
                  </a:lnTo>
                  <a:lnTo>
                    <a:pt x="4536" y="13772"/>
                  </a:lnTo>
                  <a:lnTo>
                    <a:pt x="297" y="24377"/>
                  </a:lnTo>
                  <a:lnTo>
                    <a:pt x="0" y="34911"/>
                  </a:lnTo>
                  <a:lnTo>
                    <a:pt x="3482" y="65128"/>
                  </a:lnTo>
                  <a:lnTo>
                    <a:pt x="9193" y="96330"/>
                  </a:lnTo>
                  <a:lnTo>
                    <a:pt x="16298" y="118507"/>
                  </a:lnTo>
                  <a:lnTo>
                    <a:pt x="17454" y="117898"/>
                  </a:lnTo>
                  <a:lnTo>
                    <a:pt x="20854" y="112989"/>
                  </a:lnTo>
                  <a:lnTo>
                    <a:pt x="24527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" name="SMARTInkShape-3361"/>
            <p:cNvSpPr/>
            <p:nvPr/>
          </p:nvSpPr>
          <p:spPr bwMode="auto">
            <a:xfrm>
              <a:off x="2350381" y="4743450"/>
              <a:ext cx="35633" cy="55646"/>
            </a:xfrm>
            <a:custGeom>
              <a:avLst/>
              <a:gdLst/>
              <a:ahLst/>
              <a:cxnLst/>
              <a:rect l="0" t="0" r="0" b="0"/>
              <a:pathLst>
                <a:path w="35633" h="55646">
                  <a:moveTo>
                    <a:pt x="7057" y="0"/>
                  </a:moveTo>
                  <a:lnTo>
                    <a:pt x="7057" y="13735"/>
                  </a:lnTo>
                  <a:lnTo>
                    <a:pt x="4940" y="20127"/>
                  </a:lnTo>
                  <a:lnTo>
                    <a:pt x="3264" y="22944"/>
                  </a:lnTo>
                  <a:lnTo>
                    <a:pt x="575" y="38075"/>
                  </a:lnTo>
                  <a:lnTo>
                    <a:pt x="0" y="52070"/>
                  </a:lnTo>
                  <a:lnTo>
                    <a:pt x="1558" y="53764"/>
                  </a:lnTo>
                  <a:lnTo>
                    <a:pt x="7523" y="55645"/>
                  </a:lnTo>
                  <a:lnTo>
                    <a:pt x="10543" y="55353"/>
                  </a:lnTo>
                  <a:lnTo>
                    <a:pt x="35632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" name="SMARTInkShape-3362"/>
            <p:cNvSpPr/>
            <p:nvPr/>
          </p:nvSpPr>
          <p:spPr bwMode="auto">
            <a:xfrm>
              <a:off x="2450626" y="4843033"/>
              <a:ext cx="156844" cy="131905"/>
            </a:xfrm>
            <a:custGeom>
              <a:avLst/>
              <a:gdLst/>
              <a:ahLst/>
              <a:cxnLst/>
              <a:rect l="0" t="0" r="0" b="0"/>
              <a:pathLst>
                <a:path w="156844" h="131905">
                  <a:moveTo>
                    <a:pt x="13968" y="57580"/>
                  </a:moveTo>
                  <a:lnTo>
                    <a:pt x="10175" y="61372"/>
                  </a:lnTo>
                  <a:lnTo>
                    <a:pt x="8313" y="65350"/>
                  </a:lnTo>
                  <a:lnTo>
                    <a:pt x="760" y="97522"/>
                  </a:lnTo>
                  <a:lnTo>
                    <a:pt x="0" y="112189"/>
                  </a:lnTo>
                  <a:lnTo>
                    <a:pt x="1939" y="119686"/>
                  </a:lnTo>
                  <a:lnTo>
                    <a:pt x="5377" y="128369"/>
                  </a:lnTo>
                  <a:lnTo>
                    <a:pt x="5859" y="130966"/>
                  </a:lnTo>
                  <a:lnTo>
                    <a:pt x="6975" y="131904"/>
                  </a:lnTo>
                  <a:lnTo>
                    <a:pt x="8512" y="131735"/>
                  </a:lnTo>
                  <a:lnTo>
                    <a:pt x="14468" y="127706"/>
                  </a:lnTo>
                  <a:lnTo>
                    <a:pt x="23376" y="117251"/>
                  </a:lnTo>
                  <a:lnTo>
                    <a:pt x="40609" y="88593"/>
                  </a:lnTo>
                  <a:lnTo>
                    <a:pt x="48687" y="53152"/>
                  </a:lnTo>
                  <a:lnTo>
                    <a:pt x="57103" y="22397"/>
                  </a:lnTo>
                  <a:lnTo>
                    <a:pt x="62617" y="977"/>
                  </a:lnTo>
                  <a:lnTo>
                    <a:pt x="63863" y="0"/>
                  </a:lnTo>
                  <a:lnTo>
                    <a:pt x="65487" y="937"/>
                  </a:lnTo>
                  <a:lnTo>
                    <a:pt x="67364" y="3149"/>
                  </a:lnTo>
                  <a:lnTo>
                    <a:pt x="74581" y="37014"/>
                  </a:lnTo>
                  <a:lnTo>
                    <a:pt x="77534" y="69804"/>
                  </a:lnTo>
                  <a:lnTo>
                    <a:pt x="77252" y="91893"/>
                  </a:lnTo>
                  <a:lnTo>
                    <a:pt x="72082" y="118993"/>
                  </a:lnTo>
                  <a:lnTo>
                    <a:pt x="72554" y="122334"/>
                  </a:lnTo>
                  <a:lnTo>
                    <a:pt x="73663" y="124562"/>
                  </a:lnTo>
                  <a:lnTo>
                    <a:pt x="75196" y="126047"/>
                  </a:lnTo>
                  <a:lnTo>
                    <a:pt x="77012" y="125449"/>
                  </a:lnTo>
                  <a:lnTo>
                    <a:pt x="81146" y="120552"/>
                  </a:lnTo>
                  <a:lnTo>
                    <a:pt x="97341" y="84997"/>
                  </a:lnTo>
                  <a:lnTo>
                    <a:pt x="105258" y="65174"/>
                  </a:lnTo>
                  <a:lnTo>
                    <a:pt x="116511" y="50481"/>
                  </a:lnTo>
                  <a:lnTo>
                    <a:pt x="122513" y="46487"/>
                  </a:lnTo>
                  <a:lnTo>
                    <a:pt x="125225" y="46216"/>
                  </a:lnTo>
                  <a:lnTo>
                    <a:pt x="130355" y="48031"/>
                  </a:lnTo>
                  <a:lnTo>
                    <a:pt x="135281" y="53600"/>
                  </a:lnTo>
                  <a:lnTo>
                    <a:pt x="144911" y="73903"/>
                  </a:lnTo>
                  <a:lnTo>
                    <a:pt x="151185" y="105738"/>
                  </a:lnTo>
                  <a:lnTo>
                    <a:pt x="156512" y="127080"/>
                  </a:lnTo>
                  <a:lnTo>
                    <a:pt x="156622" y="126932"/>
                  </a:lnTo>
                  <a:lnTo>
                    <a:pt x="156843" y="1218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" name="SMARTInkShape-3363"/>
            <p:cNvSpPr/>
            <p:nvPr/>
          </p:nvSpPr>
          <p:spPr bwMode="auto">
            <a:xfrm>
              <a:off x="2743200" y="4650581"/>
              <a:ext cx="56736" cy="346509"/>
            </a:xfrm>
            <a:custGeom>
              <a:avLst/>
              <a:gdLst/>
              <a:ahLst/>
              <a:cxnLst/>
              <a:rect l="0" t="0" r="0" b="0"/>
              <a:pathLst>
                <a:path w="56736" h="346509">
                  <a:moveTo>
                    <a:pt x="35719" y="0"/>
                  </a:moveTo>
                  <a:lnTo>
                    <a:pt x="31926" y="7585"/>
                  </a:lnTo>
                  <a:lnTo>
                    <a:pt x="29016" y="43068"/>
                  </a:lnTo>
                  <a:lnTo>
                    <a:pt x="29565" y="69148"/>
                  </a:lnTo>
                  <a:lnTo>
                    <a:pt x="32454" y="101905"/>
                  </a:lnTo>
                  <a:lnTo>
                    <a:pt x="36385" y="135514"/>
                  </a:lnTo>
                  <a:lnTo>
                    <a:pt x="40777" y="168972"/>
                  </a:lnTo>
                  <a:lnTo>
                    <a:pt x="45375" y="202363"/>
                  </a:lnTo>
                  <a:lnTo>
                    <a:pt x="50065" y="233608"/>
                  </a:lnTo>
                  <a:lnTo>
                    <a:pt x="54001" y="262576"/>
                  </a:lnTo>
                  <a:lnTo>
                    <a:pt x="55750" y="288680"/>
                  </a:lnTo>
                  <a:lnTo>
                    <a:pt x="56735" y="318103"/>
                  </a:lnTo>
                  <a:lnTo>
                    <a:pt x="52732" y="332144"/>
                  </a:lnTo>
                  <a:lnTo>
                    <a:pt x="46455" y="342089"/>
                  </a:lnTo>
                  <a:lnTo>
                    <a:pt x="41020" y="346508"/>
                  </a:lnTo>
                  <a:lnTo>
                    <a:pt x="37665" y="346099"/>
                  </a:lnTo>
                  <a:lnTo>
                    <a:pt x="29705" y="341412"/>
                  </a:lnTo>
                  <a:lnTo>
                    <a:pt x="0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" name="SMARTInkShape-3364"/>
            <p:cNvSpPr/>
            <p:nvPr/>
          </p:nvSpPr>
          <p:spPr bwMode="auto">
            <a:xfrm>
              <a:off x="2643188" y="4779169"/>
              <a:ext cx="214313" cy="69838"/>
            </a:xfrm>
            <a:custGeom>
              <a:avLst/>
              <a:gdLst/>
              <a:ahLst/>
              <a:cxnLst/>
              <a:rect l="0" t="0" r="0" b="0"/>
              <a:pathLst>
                <a:path w="214313" h="69838">
                  <a:moveTo>
                    <a:pt x="0" y="28575"/>
                  </a:moveTo>
                  <a:lnTo>
                    <a:pt x="0" y="32367"/>
                  </a:lnTo>
                  <a:lnTo>
                    <a:pt x="2116" y="36346"/>
                  </a:lnTo>
                  <a:lnTo>
                    <a:pt x="9942" y="45368"/>
                  </a:lnTo>
                  <a:lnTo>
                    <a:pt x="39144" y="59283"/>
                  </a:lnTo>
                  <a:lnTo>
                    <a:pt x="56291" y="66035"/>
                  </a:lnTo>
                  <a:lnTo>
                    <a:pt x="83794" y="69837"/>
                  </a:lnTo>
                  <a:lnTo>
                    <a:pt x="112052" y="69375"/>
                  </a:lnTo>
                  <a:lnTo>
                    <a:pt x="139739" y="60684"/>
                  </a:lnTo>
                  <a:lnTo>
                    <a:pt x="170830" y="48117"/>
                  </a:lnTo>
                  <a:lnTo>
                    <a:pt x="196110" y="30583"/>
                  </a:lnTo>
                  <a:lnTo>
                    <a:pt x="2143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" name="SMARTInkShape-3365"/>
            <p:cNvSpPr/>
            <p:nvPr/>
          </p:nvSpPr>
          <p:spPr bwMode="auto">
            <a:xfrm>
              <a:off x="2857500" y="4827244"/>
              <a:ext cx="107157" cy="161089"/>
            </a:xfrm>
            <a:custGeom>
              <a:avLst/>
              <a:gdLst/>
              <a:ahLst/>
              <a:cxnLst/>
              <a:rect l="0" t="0" r="0" b="0"/>
              <a:pathLst>
                <a:path w="107157" h="161089">
                  <a:moveTo>
                    <a:pt x="0" y="101944"/>
                  </a:moveTo>
                  <a:lnTo>
                    <a:pt x="6151" y="108094"/>
                  </a:lnTo>
                  <a:lnTo>
                    <a:pt x="7741" y="118710"/>
                  </a:lnTo>
                  <a:lnTo>
                    <a:pt x="9130" y="120265"/>
                  </a:lnTo>
                  <a:lnTo>
                    <a:pt x="10849" y="121302"/>
                  </a:lnTo>
                  <a:lnTo>
                    <a:pt x="11995" y="122786"/>
                  </a:lnTo>
                  <a:lnTo>
                    <a:pt x="13269" y="126553"/>
                  </a:lnTo>
                  <a:lnTo>
                    <a:pt x="15196" y="127874"/>
                  </a:lnTo>
                  <a:lnTo>
                    <a:pt x="21570" y="129343"/>
                  </a:lnTo>
                  <a:lnTo>
                    <a:pt x="24699" y="128941"/>
                  </a:lnTo>
                  <a:lnTo>
                    <a:pt x="30292" y="126378"/>
                  </a:lnTo>
                  <a:lnTo>
                    <a:pt x="32101" y="124583"/>
                  </a:lnTo>
                  <a:lnTo>
                    <a:pt x="43278" y="93477"/>
                  </a:lnTo>
                  <a:lnTo>
                    <a:pt x="48013" y="70860"/>
                  </a:lnTo>
                  <a:lnTo>
                    <a:pt x="49416" y="44050"/>
                  </a:lnTo>
                  <a:lnTo>
                    <a:pt x="50722" y="9271"/>
                  </a:lnTo>
                  <a:lnTo>
                    <a:pt x="53764" y="1753"/>
                  </a:lnTo>
                  <a:lnTo>
                    <a:pt x="55687" y="225"/>
                  </a:lnTo>
                  <a:lnTo>
                    <a:pt x="57762" y="0"/>
                  </a:lnTo>
                  <a:lnTo>
                    <a:pt x="59939" y="644"/>
                  </a:lnTo>
                  <a:lnTo>
                    <a:pt x="61391" y="3454"/>
                  </a:lnTo>
                  <a:lnTo>
                    <a:pt x="63912" y="35440"/>
                  </a:lnTo>
                  <a:lnTo>
                    <a:pt x="67973" y="66011"/>
                  </a:lnTo>
                  <a:lnTo>
                    <a:pt x="70411" y="100204"/>
                  </a:lnTo>
                  <a:lnTo>
                    <a:pt x="72029" y="135114"/>
                  </a:lnTo>
                  <a:lnTo>
                    <a:pt x="77081" y="152076"/>
                  </a:lnTo>
                  <a:lnTo>
                    <a:pt x="81354" y="159414"/>
                  </a:lnTo>
                  <a:lnTo>
                    <a:pt x="83605" y="160895"/>
                  </a:lnTo>
                  <a:lnTo>
                    <a:pt x="85899" y="161088"/>
                  </a:lnTo>
                  <a:lnTo>
                    <a:pt x="88222" y="160424"/>
                  </a:lnTo>
                  <a:lnTo>
                    <a:pt x="92920" y="155451"/>
                  </a:lnTo>
                  <a:lnTo>
                    <a:pt x="97654" y="146362"/>
                  </a:lnTo>
                  <a:lnTo>
                    <a:pt x="107156" y="1162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" name="SMARTInkShape-3366"/>
            <p:cNvSpPr/>
            <p:nvPr/>
          </p:nvSpPr>
          <p:spPr bwMode="auto">
            <a:xfrm>
              <a:off x="3039831" y="4656621"/>
              <a:ext cx="144751" cy="298114"/>
            </a:xfrm>
            <a:custGeom>
              <a:avLst/>
              <a:gdLst/>
              <a:ahLst/>
              <a:cxnLst/>
              <a:rect l="0" t="0" r="0" b="0"/>
              <a:pathLst>
                <a:path w="144751" h="298114">
                  <a:moveTo>
                    <a:pt x="10550" y="143979"/>
                  </a:moveTo>
                  <a:lnTo>
                    <a:pt x="10550" y="147771"/>
                  </a:lnTo>
                  <a:lnTo>
                    <a:pt x="8434" y="151750"/>
                  </a:lnTo>
                  <a:lnTo>
                    <a:pt x="6758" y="153922"/>
                  </a:lnTo>
                  <a:lnTo>
                    <a:pt x="4896" y="160569"/>
                  </a:lnTo>
                  <a:lnTo>
                    <a:pt x="0" y="194815"/>
                  </a:lnTo>
                  <a:lnTo>
                    <a:pt x="3751" y="229813"/>
                  </a:lnTo>
                  <a:lnTo>
                    <a:pt x="13290" y="261645"/>
                  </a:lnTo>
                  <a:lnTo>
                    <a:pt x="20182" y="273123"/>
                  </a:lnTo>
                  <a:lnTo>
                    <a:pt x="22527" y="274525"/>
                  </a:lnTo>
                  <a:lnTo>
                    <a:pt x="24885" y="274666"/>
                  </a:lnTo>
                  <a:lnTo>
                    <a:pt x="29621" y="272706"/>
                  </a:lnTo>
                  <a:lnTo>
                    <a:pt x="34372" y="269189"/>
                  </a:lnTo>
                  <a:lnTo>
                    <a:pt x="52443" y="235924"/>
                  </a:lnTo>
                  <a:lnTo>
                    <a:pt x="61945" y="207558"/>
                  </a:lnTo>
                  <a:lnTo>
                    <a:pt x="69787" y="174018"/>
                  </a:lnTo>
                  <a:lnTo>
                    <a:pt x="74713" y="148598"/>
                  </a:lnTo>
                  <a:lnTo>
                    <a:pt x="79548" y="121426"/>
                  </a:lnTo>
                  <a:lnTo>
                    <a:pt x="84343" y="93474"/>
                  </a:lnTo>
                  <a:lnTo>
                    <a:pt x="84887" y="65176"/>
                  </a:lnTo>
                  <a:lnTo>
                    <a:pt x="83276" y="39106"/>
                  </a:lnTo>
                  <a:lnTo>
                    <a:pt x="80126" y="7199"/>
                  </a:lnTo>
                  <a:lnTo>
                    <a:pt x="78365" y="2786"/>
                  </a:lnTo>
                  <a:lnTo>
                    <a:pt x="76398" y="638"/>
                  </a:lnTo>
                  <a:lnTo>
                    <a:pt x="74292" y="0"/>
                  </a:lnTo>
                  <a:lnTo>
                    <a:pt x="72095" y="368"/>
                  </a:lnTo>
                  <a:lnTo>
                    <a:pt x="70630" y="2995"/>
                  </a:lnTo>
                  <a:lnTo>
                    <a:pt x="68086" y="38454"/>
                  </a:lnTo>
                  <a:lnTo>
                    <a:pt x="69988" y="64270"/>
                  </a:lnTo>
                  <a:lnTo>
                    <a:pt x="73480" y="94265"/>
                  </a:lnTo>
                  <a:lnTo>
                    <a:pt x="77677" y="126117"/>
                  </a:lnTo>
                  <a:lnTo>
                    <a:pt x="82189" y="156678"/>
                  </a:lnTo>
                  <a:lnTo>
                    <a:pt x="87633" y="186135"/>
                  </a:lnTo>
                  <a:lnTo>
                    <a:pt x="95345" y="215103"/>
                  </a:lnTo>
                  <a:lnTo>
                    <a:pt x="108611" y="246809"/>
                  </a:lnTo>
                  <a:lnTo>
                    <a:pt x="126523" y="278062"/>
                  </a:lnTo>
                  <a:lnTo>
                    <a:pt x="135841" y="293598"/>
                  </a:lnTo>
                  <a:lnTo>
                    <a:pt x="141112" y="297789"/>
                  </a:lnTo>
                  <a:lnTo>
                    <a:pt x="142835" y="298113"/>
                  </a:lnTo>
                  <a:lnTo>
                    <a:pt x="143984" y="297535"/>
                  </a:lnTo>
                  <a:lnTo>
                    <a:pt x="144750" y="296356"/>
                  </a:lnTo>
                  <a:lnTo>
                    <a:pt x="144466" y="294776"/>
                  </a:lnTo>
                  <a:lnTo>
                    <a:pt x="127515" y="261958"/>
                  </a:lnTo>
                  <a:lnTo>
                    <a:pt x="107119" y="233705"/>
                  </a:lnTo>
                  <a:lnTo>
                    <a:pt x="81988" y="2011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" name="SMARTInkShape-3367"/>
            <p:cNvSpPr/>
            <p:nvPr/>
          </p:nvSpPr>
          <p:spPr bwMode="auto">
            <a:xfrm>
              <a:off x="2993231" y="4772025"/>
              <a:ext cx="221458" cy="184770"/>
            </a:xfrm>
            <a:custGeom>
              <a:avLst/>
              <a:gdLst/>
              <a:ahLst/>
              <a:cxnLst/>
              <a:rect l="0" t="0" r="0" b="0"/>
              <a:pathLst>
                <a:path w="221458" h="184770">
                  <a:moveTo>
                    <a:pt x="0" y="0"/>
                  </a:moveTo>
                  <a:lnTo>
                    <a:pt x="3793" y="3792"/>
                  </a:lnTo>
                  <a:lnTo>
                    <a:pt x="5655" y="9887"/>
                  </a:lnTo>
                  <a:lnTo>
                    <a:pt x="6151" y="13735"/>
                  </a:lnTo>
                  <a:lnTo>
                    <a:pt x="13053" y="22244"/>
                  </a:lnTo>
                  <a:lnTo>
                    <a:pt x="24058" y="30524"/>
                  </a:lnTo>
                  <a:lnTo>
                    <a:pt x="52642" y="42307"/>
                  </a:lnTo>
                  <a:lnTo>
                    <a:pt x="79362" y="47725"/>
                  </a:lnTo>
                  <a:lnTo>
                    <a:pt x="109504" y="49330"/>
                  </a:lnTo>
                  <a:lnTo>
                    <a:pt x="141454" y="47689"/>
                  </a:lnTo>
                  <a:lnTo>
                    <a:pt x="160500" y="45801"/>
                  </a:lnTo>
                  <a:lnTo>
                    <a:pt x="190013" y="51057"/>
                  </a:lnTo>
                  <a:lnTo>
                    <a:pt x="201132" y="56030"/>
                  </a:lnTo>
                  <a:lnTo>
                    <a:pt x="211365" y="63531"/>
                  </a:lnTo>
                  <a:lnTo>
                    <a:pt x="216971" y="76390"/>
                  </a:lnTo>
                  <a:lnTo>
                    <a:pt x="220571" y="110516"/>
                  </a:lnTo>
                  <a:lnTo>
                    <a:pt x="220488" y="142127"/>
                  </a:lnTo>
                  <a:lnTo>
                    <a:pt x="215283" y="174703"/>
                  </a:lnTo>
                  <a:lnTo>
                    <a:pt x="214398" y="184769"/>
                  </a:lnTo>
                  <a:lnTo>
                    <a:pt x="218130" y="177866"/>
                  </a:lnTo>
                  <a:lnTo>
                    <a:pt x="221457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" name="SMARTInkShape-3368"/>
            <p:cNvSpPr/>
            <p:nvPr/>
          </p:nvSpPr>
          <p:spPr bwMode="auto">
            <a:xfrm>
              <a:off x="2200275" y="4886325"/>
              <a:ext cx="42864" cy="111551"/>
            </a:xfrm>
            <a:custGeom>
              <a:avLst/>
              <a:gdLst/>
              <a:ahLst/>
              <a:cxnLst/>
              <a:rect l="0" t="0" r="0" b="0"/>
              <a:pathLst>
                <a:path w="42864" h="111551">
                  <a:moveTo>
                    <a:pt x="0" y="0"/>
                  </a:moveTo>
                  <a:lnTo>
                    <a:pt x="0" y="9943"/>
                  </a:lnTo>
                  <a:lnTo>
                    <a:pt x="8819" y="45182"/>
                  </a:lnTo>
                  <a:lnTo>
                    <a:pt x="20064" y="78093"/>
                  </a:lnTo>
                  <a:lnTo>
                    <a:pt x="41166" y="111366"/>
                  </a:lnTo>
                  <a:lnTo>
                    <a:pt x="41731" y="111550"/>
                  </a:lnTo>
                  <a:lnTo>
                    <a:pt x="42108" y="110879"/>
                  </a:lnTo>
                  <a:lnTo>
                    <a:pt x="42863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" name="SMARTInkShape-3369"/>
            <p:cNvSpPr/>
            <p:nvPr/>
          </p:nvSpPr>
          <p:spPr bwMode="auto">
            <a:xfrm>
              <a:off x="2264611" y="4686300"/>
              <a:ext cx="42821" cy="400051"/>
            </a:xfrm>
            <a:custGeom>
              <a:avLst/>
              <a:gdLst/>
              <a:ahLst/>
              <a:cxnLst/>
              <a:rect l="0" t="0" r="0" b="0"/>
              <a:pathLst>
                <a:path w="42821" h="400051">
                  <a:moveTo>
                    <a:pt x="14245" y="0"/>
                  </a:moveTo>
                  <a:lnTo>
                    <a:pt x="10453" y="0"/>
                  </a:lnTo>
                  <a:lnTo>
                    <a:pt x="9336" y="794"/>
                  </a:lnTo>
                  <a:lnTo>
                    <a:pt x="8591" y="2117"/>
                  </a:lnTo>
                  <a:lnTo>
                    <a:pt x="8094" y="3792"/>
                  </a:lnTo>
                  <a:lnTo>
                    <a:pt x="2388" y="12979"/>
                  </a:lnTo>
                  <a:lnTo>
                    <a:pt x="171" y="44107"/>
                  </a:lnTo>
                  <a:lnTo>
                    <a:pt x="0" y="75917"/>
                  </a:lnTo>
                  <a:lnTo>
                    <a:pt x="2087" y="108483"/>
                  </a:lnTo>
                  <a:lnTo>
                    <a:pt x="4873" y="133146"/>
                  </a:lnTo>
                  <a:lnTo>
                    <a:pt x="6111" y="162628"/>
                  </a:lnTo>
                  <a:lnTo>
                    <a:pt x="8778" y="194252"/>
                  </a:lnTo>
                  <a:lnTo>
                    <a:pt x="12609" y="226034"/>
                  </a:lnTo>
                  <a:lnTo>
                    <a:pt x="16957" y="256035"/>
                  </a:lnTo>
                  <a:lnTo>
                    <a:pt x="21536" y="285243"/>
                  </a:lnTo>
                  <a:lnTo>
                    <a:pt x="26217" y="312512"/>
                  </a:lnTo>
                  <a:lnTo>
                    <a:pt x="32521" y="345715"/>
                  </a:lnTo>
                  <a:lnTo>
                    <a:pt x="37170" y="381144"/>
                  </a:lnTo>
                  <a:lnTo>
                    <a:pt x="42820" y="400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" name="SMARTInkShape-3370"/>
            <p:cNvSpPr/>
            <p:nvPr/>
          </p:nvSpPr>
          <p:spPr bwMode="auto">
            <a:xfrm>
              <a:off x="2178844" y="4864894"/>
              <a:ext cx="71438" cy="176770"/>
            </a:xfrm>
            <a:custGeom>
              <a:avLst/>
              <a:gdLst/>
              <a:ahLst/>
              <a:cxnLst/>
              <a:rect l="0" t="0" r="0" b="0"/>
              <a:pathLst>
                <a:path w="71438" h="176770">
                  <a:moveTo>
                    <a:pt x="0" y="107156"/>
                  </a:moveTo>
                  <a:lnTo>
                    <a:pt x="0" y="110948"/>
                  </a:lnTo>
                  <a:lnTo>
                    <a:pt x="14473" y="143115"/>
                  </a:lnTo>
                  <a:lnTo>
                    <a:pt x="23603" y="157234"/>
                  </a:lnTo>
                  <a:lnTo>
                    <a:pt x="32129" y="169354"/>
                  </a:lnTo>
                  <a:lnTo>
                    <a:pt x="33325" y="172434"/>
                  </a:lnTo>
                  <a:lnTo>
                    <a:pt x="34917" y="174488"/>
                  </a:lnTo>
                  <a:lnTo>
                    <a:pt x="38802" y="176769"/>
                  </a:lnTo>
                  <a:lnTo>
                    <a:pt x="40949" y="176583"/>
                  </a:lnTo>
                  <a:lnTo>
                    <a:pt x="45451" y="174260"/>
                  </a:lnTo>
                  <a:lnTo>
                    <a:pt x="46970" y="171736"/>
                  </a:lnTo>
                  <a:lnTo>
                    <a:pt x="53398" y="144226"/>
                  </a:lnTo>
                  <a:lnTo>
                    <a:pt x="56038" y="118051"/>
                  </a:lnTo>
                  <a:lnTo>
                    <a:pt x="58773" y="93213"/>
                  </a:lnTo>
                  <a:lnTo>
                    <a:pt x="62634" y="63653"/>
                  </a:lnTo>
                  <a:lnTo>
                    <a:pt x="66995" y="31994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" name="SMARTInkShape-3371"/>
            <p:cNvSpPr/>
            <p:nvPr/>
          </p:nvSpPr>
          <p:spPr bwMode="auto">
            <a:xfrm>
              <a:off x="1909050" y="4936331"/>
              <a:ext cx="269511" cy="173043"/>
            </a:xfrm>
            <a:custGeom>
              <a:avLst/>
              <a:gdLst/>
              <a:ahLst/>
              <a:cxnLst/>
              <a:rect l="0" t="0" r="0" b="0"/>
              <a:pathLst>
                <a:path w="269511" h="173043">
                  <a:moveTo>
                    <a:pt x="19763" y="0"/>
                  </a:moveTo>
                  <a:lnTo>
                    <a:pt x="18969" y="12201"/>
                  </a:lnTo>
                  <a:lnTo>
                    <a:pt x="13612" y="47321"/>
                  </a:lnTo>
                  <a:lnTo>
                    <a:pt x="9121" y="78227"/>
                  </a:lnTo>
                  <a:lnTo>
                    <a:pt x="2763" y="108727"/>
                  </a:lnTo>
                  <a:lnTo>
                    <a:pt x="0" y="141774"/>
                  </a:lnTo>
                  <a:lnTo>
                    <a:pt x="4597" y="170864"/>
                  </a:lnTo>
                  <a:lnTo>
                    <a:pt x="5684" y="172647"/>
                  </a:lnTo>
                  <a:lnTo>
                    <a:pt x="7202" y="173042"/>
                  </a:lnTo>
                  <a:lnTo>
                    <a:pt x="9007" y="172511"/>
                  </a:lnTo>
                  <a:lnTo>
                    <a:pt x="13130" y="167688"/>
                  </a:lnTo>
                  <a:lnTo>
                    <a:pt x="17609" y="158666"/>
                  </a:lnTo>
                  <a:lnTo>
                    <a:pt x="29068" y="127003"/>
                  </a:lnTo>
                  <a:lnTo>
                    <a:pt x="39717" y="97426"/>
                  </a:lnTo>
                  <a:lnTo>
                    <a:pt x="47900" y="65644"/>
                  </a:lnTo>
                  <a:lnTo>
                    <a:pt x="57776" y="30253"/>
                  </a:lnTo>
                  <a:lnTo>
                    <a:pt x="62461" y="12532"/>
                  </a:lnTo>
                  <a:lnTo>
                    <a:pt x="64103" y="10736"/>
                  </a:lnTo>
                  <a:lnTo>
                    <a:pt x="65992" y="9538"/>
                  </a:lnTo>
                  <a:lnTo>
                    <a:pt x="67251" y="10328"/>
                  </a:lnTo>
                  <a:lnTo>
                    <a:pt x="73230" y="34825"/>
                  </a:lnTo>
                  <a:lnTo>
                    <a:pt x="75821" y="60678"/>
                  </a:lnTo>
                  <a:lnTo>
                    <a:pt x="76589" y="92239"/>
                  </a:lnTo>
                  <a:lnTo>
                    <a:pt x="76817" y="122933"/>
                  </a:lnTo>
                  <a:lnTo>
                    <a:pt x="82554" y="155791"/>
                  </a:lnTo>
                  <a:lnTo>
                    <a:pt x="84182" y="164490"/>
                  </a:lnTo>
                  <a:lnTo>
                    <a:pt x="85728" y="166810"/>
                  </a:lnTo>
                  <a:lnTo>
                    <a:pt x="87552" y="168357"/>
                  </a:lnTo>
                  <a:lnTo>
                    <a:pt x="88768" y="167800"/>
                  </a:lnTo>
                  <a:lnTo>
                    <a:pt x="101599" y="139609"/>
                  </a:lnTo>
                  <a:lnTo>
                    <a:pt x="109803" y="109540"/>
                  </a:lnTo>
                  <a:lnTo>
                    <a:pt x="117262" y="75496"/>
                  </a:lnTo>
                  <a:lnTo>
                    <a:pt x="124498" y="41860"/>
                  </a:lnTo>
                  <a:lnTo>
                    <a:pt x="134055" y="12591"/>
                  </a:lnTo>
                  <a:lnTo>
                    <a:pt x="136439" y="8394"/>
                  </a:lnTo>
                  <a:lnTo>
                    <a:pt x="138822" y="6390"/>
                  </a:lnTo>
                  <a:lnTo>
                    <a:pt x="141204" y="5848"/>
                  </a:lnTo>
                  <a:lnTo>
                    <a:pt x="143586" y="6280"/>
                  </a:lnTo>
                  <a:lnTo>
                    <a:pt x="148349" y="13110"/>
                  </a:lnTo>
                  <a:lnTo>
                    <a:pt x="152318" y="24877"/>
                  </a:lnTo>
                  <a:lnTo>
                    <a:pt x="154866" y="60418"/>
                  </a:lnTo>
                  <a:lnTo>
                    <a:pt x="155308" y="91721"/>
                  </a:lnTo>
                  <a:lnTo>
                    <a:pt x="155439" y="121104"/>
                  </a:lnTo>
                  <a:lnTo>
                    <a:pt x="157594" y="145685"/>
                  </a:lnTo>
                  <a:lnTo>
                    <a:pt x="161641" y="160628"/>
                  </a:lnTo>
                  <a:lnTo>
                    <a:pt x="162767" y="161854"/>
                  </a:lnTo>
                  <a:lnTo>
                    <a:pt x="166135" y="163217"/>
                  </a:lnTo>
                  <a:lnTo>
                    <a:pt x="168144" y="161993"/>
                  </a:lnTo>
                  <a:lnTo>
                    <a:pt x="172493" y="156399"/>
                  </a:lnTo>
                  <a:lnTo>
                    <a:pt x="181753" y="122763"/>
                  </a:lnTo>
                  <a:lnTo>
                    <a:pt x="189644" y="89468"/>
                  </a:lnTo>
                  <a:lnTo>
                    <a:pt x="201684" y="55260"/>
                  </a:lnTo>
                  <a:lnTo>
                    <a:pt x="214512" y="26251"/>
                  </a:lnTo>
                  <a:lnTo>
                    <a:pt x="223692" y="8484"/>
                  </a:lnTo>
                  <a:lnTo>
                    <a:pt x="228931" y="3771"/>
                  </a:lnTo>
                  <a:lnTo>
                    <a:pt x="232233" y="3308"/>
                  </a:lnTo>
                  <a:lnTo>
                    <a:pt x="240136" y="4910"/>
                  </a:lnTo>
                  <a:lnTo>
                    <a:pt x="243672" y="8036"/>
                  </a:lnTo>
                  <a:lnTo>
                    <a:pt x="249717" y="17859"/>
                  </a:lnTo>
                  <a:lnTo>
                    <a:pt x="260066" y="48478"/>
                  </a:lnTo>
                  <a:lnTo>
                    <a:pt x="267637" y="78280"/>
                  </a:lnTo>
                  <a:lnTo>
                    <a:pt x="269510" y="113467"/>
                  </a:lnTo>
                  <a:lnTo>
                    <a:pt x="268916" y="128429"/>
                  </a:lnTo>
                  <a:lnTo>
                    <a:pt x="267621" y="130863"/>
                  </a:lnTo>
                  <a:lnTo>
                    <a:pt x="265964" y="132486"/>
                  </a:lnTo>
                  <a:lnTo>
                    <a:pt x="264859" y="132774"/>
                  </a:lnTo>
                  <a:lnTo>
                    <a:pt x="264123" y="132172"/>
                  </a:lnTo>
                  <a:lnTo>
                    <a:pt x="263632" y="130978"/>
                  </a:lnTo>
                  <a:lnTo>
                    <a:pt x="257798" y="96126"/>
                  </a:lnTo>
                  <a:lnTo>
                    <a:pt x="255506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0" name="SMARTInkShape-3372"/>
            <p:cNvSpPr/>
            <p:nvPr/>
          </p:nvSpPr>
          <p:spPr bwMode="auto">
            <a:xfrm>
              <a:off x="1750219" y="4945881"/>
              <a:ext cx="142876" cy="195634"/>
            </a:xfrm>
            <a:custGeom>
              <a:avLst/>
              <a:gdLst/>
              <a:ahLst/>
              <a:cxnLst/>
              <a:rect l="0" t="0" r="0" b="0"/>
              <a:pathLst>
                <a:path w="142876" h="195634">
                  <a:moveTo>
                    <a:pt x="0" y="47600"/>
                  </a:moveTo>
                  <a:lnTo>
                    <a:pt x="3792" y="51392"/>
                  </a:lnTo>
                  <a:lnTo>
                    <a:pt x="10642" y="84279"/>
                  </a:lnTo>
                  <a:lnTo>
                    <a:pt x="24180" y="117787"/>
                  </a:lnTo>
                  <a:lnTo>
                    <a:pt x="37437" y="152863"/>
                  </a:lnTo>
                  <a:lnTo>
                    <a:pt x="56673" y="187565"/>
                  </a:lnTo>
                  <a:lnTo>
                    <a:pt x="62788" y="195633"/>
                  </a:lnTo>
                  <a:lnTo>
                    <a:pt x="63290" y="194708"/>
                  </a:lnTo>
                  <a:lnTo>
                    <a:pt x="64206" y="165842"/>
                  </a:lnTo>
                  <a:lnTo>
                    <a:pt x="64267" y="135728"/>
                  </a:lnTo>
                  <a:lnTo>
                    <a:pt x="64286" y="101670"/>
                  </a:lnTo>
                  <a:lnTo>
                    <a:pt x="65085" y="67237"/>
                  </a:lnTo>
                  <a:lnTo>
                    <a:pt x="70790" y="37367"/>
                  </a:lnTo>
                  <a:lnTo>
                    <a:pt x="82182" y="14670"/>
                  </a:lnTo>
                  <a:lnTo>
                    <a:pt x="94817" y="3006"/>
                  </a:lnTo>
                  <a:lnTo>
                    <a:pt x="101143" y="0"/>
                  </a:lnTo>
                  <a:lnTo>
                    <a:pt x="108717" y="780"/>
                  </a:lnTo>
                  <a:lnTo>
                    <a:pt x="130380" y="9920"/>
                  </a:lnTo>
                  <a:lnTo>
                    <a:pt x="142875" y="19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1" name="SMARTInkShape-3373"/>
            <p:cNvSpPr/>
            <p:nvPr/>
          </p:nvSpPr>
          <p:spPr bwMode="auto">
            <a:xfrm>
              <a:off x="1500188" y="4964906"/>
              <a:ext cx="250032" cy="107158"/>
            </a:xfrm>
            <a:custGeom>
              <a:avLst/>
              <a:gdLst/>
              <a:ahLst/>
              <a:cxnLst/>
              <a:rect l="0" t="0" r="0" b="0"/>
              <a:pathLst>
                <a:path w="250032" h="107158">
                  <a:moveTo>
                    <a:pt x="0" y="107157"/>
                  </a:moveTo>
                  <a:lnTo>
                    <a:pt x="12200" y="106363"/>
                  </a:lnTo>
                  <a:lnTo>
                    <a:pt x="30867" y="99865"/>
                  </a:lnTo>
                  <a:lnTo>
                    <a:pt x="65216" y="79257"/>
                  </a:lnTo>
                  <a:lnTo>
                    <a:pt x="95258" y="64495"/>
                  </a:lnTo>
                  <a:lnTo>
                    <a:pt x="129295" y="47949"/>
                  </a:lnTo>
                  <a:lnTo>
                    <a:pt x="164516" y="32199"/>
                  </a:lnTo>
                  <a:lnTo>
                    <a:pt x="195853" y="20389"/>
                  </a:lnTo>
                  <a:lnTo>
                    <a:pt x="227776" y="5968"/>
                  </a:lnTo>
                  <a:lnTo>
                    <a:pt x="2500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" name="SMARTInkShape-3374"/>
            <p:cNvSpPr/>
            <p:nvPr/>
          </p:nvSpPr>
          <p:spPr bwMode="auto">
            <a:xfrm>
              <a:off x="1643150" y="4857750"/>
              <a:ext cx="106407" cy="346833"/>
            </a:xfrm>
            <a:custGeom>
              <a:avLst/>
              <a:gdLst/>
              <a:ahLst/>
              <a:cxnLst/>
              <a:rect l="0" t="0" r="0" b="0"/>
              <a:pathLst>
                <a:path w="106407" h="346833">
                  <a:moveTo>
                    <a:pt x="7056" y="0"/>
                  </a:moveTo>
                  <a:lnTo>
                    <a:pt x="4940" y="31063"/>
                  </a:lnTo>
                  <a:lnTo>
                    <a:pt x="905" y="65226"/>
                  </a:lnTo>
                  <a:lnTo>
                    <a:pt x="354" y="89314"/>
                  </a:lnTo>
                  <a:lnTo>
                    <a:pt x="109" y="115895"/>
                  </a:lnTo>
                  <a:lnTo>
                    <a:pt x="0" y="143584"/>
                  </a:lnTo>
                  <a:lnTo>
                    <a:pt x="2068" y="175999"/>
                  </a:lnTo>
                  <a:lnTo>
                    <a:pt x="6427" y="209984"/>
                  </a:lnTo>
                  <a:lnTo>
                    <a:pt x="13655" y="240964"/>
                  </a:lnTo>
                  <a:lnTo>
                    <a:pt x="22160" y="270608"/>
                  </a:lnTo>
                  <a:lnTo>
                    <a:pt x="32025" y="297276"/>
                  </a:lnTo>
                  <a:lnTo>
                    <a:pt x="50967" y="324884"/>
                  </a:lnTo>
                  <a:lnTo>
                    <a:pt x="64672" y="337803"/>
                  </a:lnTo>
                  <a:lnTo>
                    <a:pt x="78701" y="344603"/>
                  </a:lnTo>
                  <a:lnTo>
                    <a:pt x="91286" y="346832"/>
                  </a:lnTo>
                  <a:lnTo>
                    <a:pt x="99525" y="345177"/>
                  </a:lnTo>
                  <a:lnTo>
                    <a:pt x="102040" y="341243"/>
                  </a:lnTo>
                  <a:lnTo>
                    <a:pt x="105579" y="319743"/>
                  </a:lnTo>
                  <a:lnTo>
                    <a:pt x="106406" y="299535"/>
                  </a:lnTo>
                  <a:lnTo>
                    <a:pt x="100424" y="275208"/>
                  </a:lnTo>
                  <a:lnTo>
                    <a:pt x="85638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" name="SMARTInkShape-3375"/>
            <p:cNvSpPr/>
            <p:nvPr/>
          </p:nvSpPr>
          <p:spPr bwMode="auto">
            <a:xfrm>
              <a:off x="1333802" y="4997536"/>
              <a:ext cx="133819" cy="227058"/>
            </a:xfrm>
            <a:custGeom>
              <a:avLst/>
              <a:gdLst/>
              <a:ahLst/>
              <a:cxnLst/>
              <a:rect l="0" t="0" r="0" b="0"/>
              <a:pathLst>
                <a:path w="133819" h="227058">
                  <a:moveTo>
                    <a:pt x="37798" y="3089"/>
                  </a:moveTo>
                  <a:lnTo>
                    <a:pt x="34006" y="3089"/>
                  </a:lnTo>
                  <a:lnTo>
                    <a:pt x="32889" y="4677"/>
                  </a:lnTo>
                  <a:lnTo>
                    <a:pt x="31316" y="15289"/>
                  </a:lnTo>
                  <a:lnTo>
                    <a:pt x="26949" y="46617"/>
                  </a:lnTo>
                  <a:lnTo>
                    <a:pt x="24529" y="75165"/>
                  </a:lnTo>
                  <a:lnTo>
                    <a:pt x="23812" y="108759"/>
                  </a:lnTo>
                  <a:lnTo>
                    <a:pt x="23600" y="143848"/>
                  </a:lnTo>
                  <a:lnTo>
                    <a:pt x="27329" y="175588"/>
                  </a:lnTo>
                  <a:lnTo>
                    <a:pt x="29998" y="207466"/>
                  </a:lnTo>
                  <a:lnTo>
                    <a:pt x="30597" y="227057"/>
                  </a:lnTo>
                  <a:lnTo>
                    <a:pt x="30616" y="227014"/>
                  </a:lnTo>
                  <a:lnTo>
                    <a:pt x="30629" y="226191"/>
                  </a:lnTo>
                  <a:lnTo>
                    <a:pt x="34765" y="206966"/>
                  </a:lnTo>
                  <a:lnTo>
                    <a:pt x="32225" y="180796"/>
                  </a:lnTo>
                  <a:lnTo>
                    <a:pt x="31352" y="156682"/>
                  </a:lnTo>
                  <a:lnTo>
                    <a:pt x="28848" y="130090"/>
                  </a:lnTo>
                  <a:lnTo>
                    <a:pt x="25883" y="102396"/>
                  </a:lnTo>
                  <a:lnTo>
                    <a:pt x="24565" y="74213"/>
                  </a:lnTo>
                  <a:lnTo>
                    <a:pt x="23823" y="39156"/>
                  </a:lnTo>
                  <a:lnTo>
                    <a:pt x="24366" y="6950"/>
                  </a:lnTo>
                  <a:lnTo>
                    <a:pt x="25668" y="3281"/>
                  </a:lnTo>
                  <a:lnTo>
                    <a:pt x="27330" y="836"/>
                  </a:lnTo>
                  <a:lnTo>
                    <a:pt x="30026" y="0"/>
                  </a:lnTo>
                  <a:lnTo>
                    <a:pt x="37254" y="1187"/>
                  </a:lnTo>
                  <a:lnTo>
                    <a:pt x="50249" y="10110"/>
                  </a:lnTo>
                  <a:lnTo>
                    <a:pt x="67934" y="41849"/>
                  </a:lnTo>
                  <a:lnTo>
                    <a:pt x="85731" y="77508"/>
                  </a:lnTo>
                  <a:lnTo>
                    <a:pt x="99802" y="105661"/>
                  </a:lnTo>
                  <a:lnTo>
                    <a:pt x="110233" y="134110"/>
                  </a:lnTo>
                  <a:lnTo>
                    <a:pt x="120868" y="165671"/>
                  </a:lnTo>
                  <a:lnTo>
                    <a:pt x="133818" y="197197"/>
                  </a:lnTo>
                  <a:lnTo>
                    <a:pt x="132596" y="203924"/>
                  </a:lnTo>
                  <a:lnTo>
                    <a:pt x="131159" y="206036"/>
                  </a:lnTo>
                  <a:lnTo>
                    <a:pt x="129408" y="207443"/>
                  </a:lnTo>
                  <a:lnTo>
                    <a:pt x="127446" y="208381"/>
                  </a:lnTo>
                  <a:lnTo>
                    <a:pt x="100189" y="210093"/>
                  </a:lnTo>
                  <a:lnTo>
                    <a:pt x="67438" y="204522"/>
                  </a:lnTo>
                  <a:lnTo>
                    <a:pt x="34628" y="195778"/>
                  </a:lnTo>
                  <a:lnTo>
                    <a:pt x="22895" y="190329"/>
                  </a:lnTo>
                  <a:lnTo>
                    <a:pt x="1342" y="173140"/>
                  </a:lnTo>
                  <a:lnTo>
                    <a:pt x="0" y="169638"/>
                  </a:lnTo>
                  <a:lnTo>
                    <a:pt x="626" y="161513"/>
                  </a:lnTo>
                  <a:lnTo>
                    <a:pt x="3492" y="157918"/>
                  </a:lnTo>
                  <a:lnTo>
                    <a:pt x="18902" y="149065"/>
                  </a:lnTo>
                  <a:lnTo>
                    <a:pt x="47559" y="136845"/>
                  </a:lnTo>
                  <a:lnTo>
                    <a:pt x="79766" y="123172"/>
                  </a:lnTo>
                  <a:lnTo>
                    <a:pt x="116379" y="1102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" name="SMARTInkShape-3376"/>
            <p:cNvSpPr/>
            <p:nvPr/>
          </p:nvSpPr>
          <p:spPr bwMode="auto">
            <a:xfrm>
              <a:off x="1200444" y="5086350"/>
              <a:ext cx="135438" cy="56857"/>
            </a:xfrm>
            <a:custGeom>
              <a:avLst/>
              <a:gdLst/>
              <a:ahLst/>
              <a:cxnLst/>
              <a:rect l="0" t="0" r="0" b="0"/>
              <a:pathLst>
                <a:path w="135438" h="56857">
                  <a:moveTo>
                    <a:pt x="6850" y="50006"/>
                  </a:moveTo>
                  <a:lnTo>
                    <a:pt x="3057" y="50006"/>
                  </a:lnTo>
                  <a:lnTo>
                    <a:pt x="1940" y="50800"/>
                  </a:lnTo>
                  <a:lnTo>
                    <a:pt x="1196" y="52123"/>
                  </a:lnTo>
                  <a:lnTo>
                    <a:pt x="0" y="56157"/>
                  </a:lnTo>
                  <a:lnTo>
                    <a:pt x="696" y="56488"/>
                  </a:lnTo>
                  <a:lnTo>
                    <a:pt x="3586" y="56856"/>
                  </a:lnTo>
                  <a:lnTo>
                    <a:pt x="32616" y="44948"/>
                  </a:lnTo>
                  <a:lnTo>
                    <a:pt x="63210" y="35660"/>
                  </a:lnTo>
                  <a:lnTo>
                    <a:pt x="77142" y="30137"/>
                  </a:lnTo>
                  <a:lnTo>
                    <a:pt x="107809" y="12896"/>
                  </a:lnTo>
                  <a:lnTo>
                    <a:pt x="135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" name="SMARTInkShape-3377"/>
            <p:cNvSpPr/>
            <p:nvPr/>
          </p:nvSpPr>
          <p:spPr bwMode="auto">
            <a:xfrm>
              <a:off x="1178758" y="4974618"/>
              <a:ext cx="114262" cy="300360"/>
            </a:xfrm>
            <a:custGeom>
              <a:avLst/>
              <a:gdLst/>
              <a:ahLst/>
              <a:cxnLst/>
              <a:rect l="0" t="0" r="0" b="0"/>
              <a:pathLst>
                <a:path w="114262" h="300360">
                  <a:moveTo>
                    <a:pt x="28536" y="47438"/>
                  </a:moveTo>
                  <a:lnTo>
                    <a:pt x="32328" y="51230"/>
                  </a:lnTo>
                  <a:lnTo>
                    <a:pt x="34686" y="64966"/>
                  </a:lnTo>
                  <a:lnTo>
                    <a:pt x="35385" y="95494"/>
                  </a:lnTo>
                  <a:lnTo>
                    <a:pt x="37665" y="121184"/>
                  </a:lnTo>
                  <a:lnTo>
                    <a:pt x="40531" y="148477"/>
                  </a:lnTo>
                  <a:lnTo>
                    <a:pt x="41804" y="176482"/>
                  </a:lnTo>
                  <a:lnTo>
                    <a:pt x="44487" y="204804"/>
                  </a:lnTo>
                  <a:lnTo>
                    <a:pt x="47531" y="232472"/>
                  </a:lnTo>
                  <a:lnTo>
                    <a:pt x="48885" y="257999"/>
                  </a:lnTo>
                  <a:lnTo>
                    <a:pt x="49753" y="292936"/>
                  </a:lnTo>
                  <a:lnTo>
                    <a:pt x="49904" y="300359"/>
                  </a:lnTo>
                  <a:lnTo>
                    <a:pt x="49939" y="299283"/>
                  </a:lnTo>
                  <a:lnTo>
                    <a:pt x="44258" y="273428"/>
                  </a:lnTo>
                  <a:lnTo>
                    <a:pt x="40021" y="250272"/>
                  </a:lnTo>
                  <a:lnTo>
                    <a:pt x="35493" y="221989"/>
                  </a:lnTo>
                  <a:lnTo>
                    <a:pt x="30040" y="190103"/>
                  </a:lnTo>
                  <a:lnTo>
                    <a:pt x="22325" y="154766"/>
                  </a:lnTo>
                  <a:lnTo>
                    <a:pt x="15721" y="120010"/>
                  </a:lnTo>
                  <a:lnTo>
                    <a:pt x="10140" y="86837"/>
                  </a:lnTo>
                  <a:lnTo>
                    <a:pt x="5014" y="56218"/>
                  </a:lnTo>
                  <a:lnTo>
                    <a:pt x="1458" y="23581"/>
                  </a:lnTo>
                  <a:lnTo>
                    <a:pt x="92" y="93"/>
                  </a:lnTo>
                  <a:lnTo>
                    <a:pt x="48" y="0"/>
                  </a:lnTo>
                  <a:lnTo>
                    <a:pt x="0" y="2013"/>
                  </a:lnTo>
                  <a:lnTo>
                    <a:pt x="23255" y="33422"/>
                  </a:lnTo>
                  <a:lnTo>
                    <a:pt x="32539" y="42003"/>
                  </a:lnTo>
                  <a:lnTo>
                    <a:pt x="50359" y="50502"/>
                  </a:lnTo>
                  <a:lnTo>
                    <a:pt x="60989" y="52769"/>
                  </a:lnTo>
                  <a:lnTo>
                    <a:pt x="86452" y="48521"/>
                  </a:lnTo>
                  <a:lnTo>
                    <a:pt x="114261" y="40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6" name="SMARTInkShape-3378"/>
            <p:cNvSpPr/>
            <p:nvPr/>
          </p:nvSpPr>
          <p:spPr bwMode="auto">
            <a:xfrm>
              <a:off x="972173" y="4999579"/>
              <a:ext cx="163684" cy="301585"/>
            </a:xfrm>
            <a:custGeom>
              <a:avLst/>
              <a:gdLst/>
              <a:ahLst/>
              <a:cxnLst/>
              <a:rect l="0" t="0" r="0" b="0"/>
              <a:pathLst>
                <a:path w="163684" h="301585">
                  <a:moveTo>
                    <a:pt x="20808" y="1046"/>
                  </a:moveTo>
                  <a:lnTo>
                    <a:pt x="14658" y="1046"/>
                  </a:lnTo>
                  <a:lnTo>
                    <a:pt x="13752" y="20932"/>
                  </a:lnTo>
                  <a:lnTo>
                    <a:pt x="17483" y="46008"/>
                  </a:lnTo>
                  <a:lnTo>
                    <a:pt x="19330" y="69448"/>
                  </a:lnTo>
                  <a:lnTo>
                    <a:pt x="20945" y="96534"/>
                  </a:lnTo>
                  <a:lnTo>
                    <a:pt x="24309" y="127093"/>
                  </a:lnTo>
                  <a:lnTo>
                    <a:pt x="26333" y="159196"/>
                  </a:lnTo>
                  <a:lnTo>
                    <a:pt x="28026" y="191191"/>
                  </a:lnTo>
                  <a:lnTo>
                    <a:pt x="31425" y="221286"/>
                  </a:lnTo>
                  <a:lnTo>
                    <a:pt x="33464" y="248420"/>
                  </a:lnTo>
                  <a:lnTo>
                    <a:pt x="34612" y="279658"/>
                  </a:lnTo>
                  <a:lnTo>
                    <a:pt x="34087" y="292355"/>
                  </a:lnTo>
                  <a:lnTo>
                    <a:pt x="31208" y="300644"/>
                  </a:lnTo>
                  <a:lnTo>
                    <a:pt x="30123" y="301584"/>
                  </a:lnTo>
                  <a:lnTo>
                    <a:pt x="29399" y="300624"/>
                  </a:lnTo>
                  <a:lnTo>
                    <a:pt x="22439" y="275329"/>
                  </a:lnTo>
                  <a:lnTo>
                    <a:pt x="15823" y="240536"/>
                  </a:lnTo>
                  <a:lnTo>
                    <a:pt x="11185" y="213849"/>
                  </a:lnTo>
                  <a:lnTo>
                    <a:pt x="6477" y="183996"/>
                  </a:lnTo>
                  <a:lnTo>
                    <a:pt x="2532" y="152207"/>
                  </a:lnTo>
                  <a:lnTo>
                    <a:pt x="779" y="119558"/>
                  </a:lnTo>
                  <a:lnTo>
                    <a:pt x="0" y="90760"/>
                  </a:lnTo>
                  <a:lnTo>
                    <a:pt x="448" y="65525"/>
                  </a:lnTo>
                  <a:lnTo>
                    <a:pt x="5162" y="35850"/>
                  </a:lnTo>
                  <a:lnTo>
                    <a:pt x="9357" y="24981"/>
                  </a:lnTo>
                  <a:lnTo>
                    <a:pt x="12380" y="21765"/>
                  </a:lnTo>
                  <a:lnTo>
                    <a:pt x="19973" y="18192"/>
                  </a:lnTo>
                  <a:lnTo>
                    <a:pt x="24220" y="20414"/>
                  </a:lnTo>
                  <a:lnTo>
                    <a:pt x="38576" y="40299"/>
                  </a:lnTo>
                  <a:lnTo>
                    <a:pt x="50930" y="62941"/>
                  </a:lnTo>
                  <a:lnTo>
                    <a:pt x="66475" y="90997"/>
                  </a:lnTo>
                  <a:lnTo>
                    <a:pt x="82379" y="122780"/>
                  </a:lnTo>
                  <a:lnTo>
                    <a:pt x="94740" y="158073"/>
                  </a:lnTo>
                  <a:lnTo>
                    <a:pt x="107642" y="190692"/>
                  </a:lnTo>
                  <a:lnTo>
                    <a:pt x="120520" y="220271"/>
                  </a:lnTo>
                  <a:lnTo>
                    <a:pt x="131535" y="246646"/>
                  </a:lnTo>
                  <a:lnTo>
                    <a:pt x="150748" y="278013"/>
                  </a:lnTo>
                  <a:lnTo>
                    <a:pt x="159498" y="288074"/>
                  </a:lnTo>
                  <a:lnTo>
                    <a:pt x="160893" y="288442"/>
                  </a:lnTo>
                  <a:lnTo>
                    <a:pt x="161823" y="287894"/>
                  </a:lnTo>
                  <a:lnTo>
                    <a:pt x="163316" y="262612"/>
                  </a:lnTo>
                  <a:lnTo>
                    <a:pt x="163520" y="239535"/>
                  </a:lnTo>
                  <a:lnTo>
                    <a:pt x="161494" y="211287"/>
                  </a:lnTo>
                  <a:lnTo>
                    <a:pt x="157948" y="180211"/>
                  </a:lnTo>
                  <a:lnTo>
                    <a:pt x="153726" y="147879"/>
                  </a:lnTo>
                  <a:lnTo>
                    <a:pt x="149204" y="114989"/>
                  </a:lnTo>
                  <a:lnTo>
                    <a:pt x="145342" y="82643"/>
                  </a:lnTo>
                  <a:lnTo>
                    <a:pt x="143625" y="52393"/>
                  </a:lnTo>
                  <a:lnTo>
                    <a:pt x="142659" y="19964"/>
                  </a:lnTo>
                  <a:lnTo>
                    <a:pt x="142373" y="2859"/>
                  </a:lnTo>
                  <a:lnTo>
                    <a:pt x="143126" y="667"/>
                  </a:lnTo>
                  <a:lnTo>
                    <a:pt x="144422" y="0"/>
                  </a:lnTo>
                  <a:lnTo>
                    <a:pt x="146080" y="348"/>
                  </a:lnTo>
                  <a:lnTo>
                    <a:pt x="147922" y="7086"/>
                  </a:lnTo>
                  <a:lnTo>
                    <a:pt x="154905" y="38354"/>
                  </a:lnTo>
                  <a:lnTo>
                    <a:pt x="163683" y="724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7" name="SMARTInkShape-3379"/>
            <p:cNvSpPr/>
            <p:nvPr/>
          </p:nvSpPr>
          <p:spPr bwMode="auto">
            <a:xfrm>
              <a:off x="835819" y="4043752"/>
              <a:ext cx="235745" cy="928299"/>
            </a:xfrm>
            <a:custGeom>
              <a:avLst/>
              <a:gdLst/>
              <a:ahLst/>
              <a:cxnLst/>
              <a:rect l="0" t="0" r="0" b="0"/>
              <a:pathLst>
                <a:path w="235745" h="928299">
                  <a:moveTo>
                    <a:pt x="0" y="21042"/>
                  </a:moveTo>
                  <a:lnTo>
                    <a:pt x="0" y="0"/>
                  </a:lnTo>
                  <a:lnTo>
                    <a:pt x="2116" y="34922"/>
                  </a:lnTo>
                  <a:lnTo>
                    <a:pt x="5703" y="57373"/>
                  </a:lnTo>
                  <a:lnTo>
                    <a:pt x="9943" y="88518"/>
                  </a:lnTo>
                  <a:lnTo>
                    <a:pt x="12185" y="108889"/>
                  </a:lnTo>
                  <a:lnTo>
                    <a:pt x="14473" y="131994"/>
                  </a:lnTo>
                  <a:lnTo>
                    <a:pt x="16792" y="156923"/>
                  </a:lnTo>
                  <a:lnTo>
                    <a:pt x="20720" y="185448"/>
                  </a:lnTo>
                  <a:lnTo>
                    <a:pt x="25719" y="216371"/>
                  </a:lnTo>
                  <a:lnTo>
                    <a:pt x="31434" y="248892"/>
                  </a:lnTo>
                  <a:lnTo>
                    <a:pt x="37624" y="283273"/>
                  </a:lnTo>
                  <a:lnTo>
                    <a:pt x="44133" y="318894"/>
                  </a:lnTo>
                  <a:lnTo>
                    <a:pt x="50853" y="355341"/>
                  </a:lnTo>
                  <a:lnTo>
                    <a:pt x="58508" y="391545"/>
                  </a:lnTo>
                  <a:lnTo>
                    <a:pt x="66787" y="427588"/>
                  </a:lnTo>
                  <a:lnTo>
                    <a:pt x="75481" y="463522"/>
                  </a:lnTo>
                  <a:lnTo>
                    <a:pt x="84452" y="498591"/>
                  </a:lnTo>
                  <a:lnTo>
                    <a:pt x="93607" y="533083"/>
                  </a:lnTo>
                  <a:lnTo>
                    <a:pt x="102886" y="567191"/>
                  </a:lnTo>
                  <a:lnTo>
                    <a:pt x="112247" y="600247"/>
                  </a:lnTo>
                  <a:lnTo>
                    <a:pt x="121662" y="632604"/>
                  </a:lnTo>
                  <a:lnTo>
                    <a:pt x="131114" y="664494"/>
                  </a:lnTo>
                  <a:lnTo>
                    <a:pt x="140591" y="694485"/>
                  </a:lnTo>
                  <a:lnTo>
                    <a:pt x="150083" y="723210"/>
                  </a:lnTo>
                  <a:lnTo>
                    <a:pt x="159587" y="751091"/>
                  </a:lnTo>
                  <a:lnTo>
                    <a:pt x="169097" y="776823"/>
                  </a:lnTo>
                  <a:lnTo>
                    <a:pt x="178613" y="801121"/>
                  </a:lnTo>
                  <a:lnTo>
                    <a:pt x="188131" y="824463"/>
                  </a:lnTo>
                  <a:lnTo>
                    <a:pt x="197652" y="846375"/>
                  </a:lnTo>
                  <a:lnTo>
                    <a:pt x="207174" y="867333"/>
                  </a:lnTo>
                  <a:lnTo>
                    <a:pt x="223046" y="901203"/>
                  </a:lnTo>
                  <a:lnTo>
                    <a:pt x="235744" y="9282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8" name="SMARTInkShape-3380"/>
            <p:cNvSpPr/>
            <p:nvPr/>
          </p:nvSpPr>
          <p:spPr bwMode="auto">
            <a:xfrm>
              <a:off x="3187193" y="4564856"/>
              <a:ext cx="48927" cy="128589"/>
            </a:xfrm>
            <a:custGeom>
              <a:avLst/>
              <a:gdLst/>
              <a:ahLst/>
              <a:cxnLst/>
              <a:rect l="0" t="0" r="0" b="0"/>
              <a:pathLst>
                <a:path w="48927" h="128589">
                  <a:moveTo>
                    <a:pt x="13207" y="0"/>
                  </a:moveTo>
                  <a:lnTo>
                    <a:pt x="13207" y="3792"/>
                  </a:lnTo>
                  <a:lnTo>
                    <a:pt x="11090" y="7771"/>
                  </a:lnTo>
                  <a:lnTo>
                    <a:pt x="1350" y="19737"/>
                  </a:lnTo>
                  <a:lnTo>
                    <a:pt x="0" y="24118"/>
                  </a:lnTo>
                  <a:lnTo>
                    <a:pt x="433" y="26397"/>
                  </a:lnTo>
                  <a:lnTo>
                    <a:pt x="4716" y="35759"/>
                  </a:lnTo>
                  <a:lnTo>
                    <a:pt x="5165" y="38127"/>
                  </a:lnTo>
                  <a:lnTo>
                    <a:pt x="21408" y="68856"/>
                  </a:lnTo>
                  <a:lnTo>
                    <a:pt x="36023" y="101619"/>
                  </a:lnTo>
                  <a:lnTo>
                    <a:pt x="48926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" name="SMARTInkShape-3381"/>
            <p:cNvSpPr/>
            <p:nvPr/>
          </p:nvSpPr>
          <p:spPr bwMode="auto">
            <a:xfrm>
              <a:off x="3272830" y="4812243"/>
              <a:ext cx="277615" cy="86635"/>
            </a:xfrm>
            <a:custGeom>
              <a:avLst/>
              <a:gdLst/>
              <a:ahLst/>
              <a:cxnLst/>
              <a:rect l="0" t="0" r="0" b="0"/>
              <a:pathLst>
                <a:path w="277615" h="86635">
                  <a:moveTo>
                    <a:pt x="6151" y="45507"/>
                  </a:moveTo>
                  <a:lnTo>
                    <a:pt x="6151" y="41715"/>
                  </a:lnTo>
                  <a:lnTo>
                    <a:pt x="5358" y="40598"/>
                  </a:lnTo>
                  <a:lnTo>
                    <a:pt x="4035" y="39853"/>
                  </a:lnTo>
                  <a:lnTo>
                    <a:pt x="2359" y="39356"/>
                  </a:lnTo>
                  <a:lnTo>
                    <a:pt x="1242" y="38231"/>
                  </a:lnTo>
                  <a:lnTo>
                    <a:pt x="0" y="34865"/>
                  </a:lnTo>
                  <a:lnTo>
                    <a:pt x="463" y="33650"/>
                  </a:lnTo>
                  <a:lnTo>
                    <a:pt x="1565" y="32840"/>
                  </a:lnTo>
                  <a:lnTo>
                    <a:pt x="5245" y="31540"/>
                  </a:lnTo>
                  <a:lnTo>
                    <a:pt x="13411" y="64581"/>
                  </a:lnTo>
                  <a:lnTo>
                    <a:pt x="20511" y="84465"/>
                  </a:lnTo>
                  <a:lnTo>
                    <a:pt x="22074" y="85767"/>
                  </a:lnTo>
                  <a:lnTo>
                    <a:pt x="23910" y="86634"/>
                  </a:lnTo>
                  <a:lnTo>
                    <a:pt x="25135" y="86419"/>
                  </a:lnTo>
                  <a:lnTo>
                    <a:pt x="25950" y="85482"/>
                  </a:lnTo>
                  <a:lnTo>
                    <a:pt x="42013" y="50273"/>
                  </a:lnTo>
                  <a:lnTo>
                    <a:pt x="53795" y="18206"/>
                  </a:lnTo>
                  <a:lnTo>
                    <a:pt x="65685" y="1058"/>
                  </a:lnTo>
                  <a:lnTo>
                    <a:pt x="68065" y="0"/>
                  </a:lnTo>
                  <a:lnTo>
                    <a:pt x="70446" y="87"/>
                  </a:lnTo>
                  <a:lnTo>
                    <a:pt x="72827" y="940"/>
                  </a:lnTo>
                  <a:lnTo>
                    <a:pt x="74414" y="2302"/>
                  </a:lnTo>
                  <a:lnTo>
                    <a:pt x="76178" y="5932"/>
                  </a:lnTo>
                  <a:lnTo>
                    <a:pt x="77564" y="41039"/>
                  </a:lnTo>
                  <a:lnTo>
                    <a:pt x="77586" y="60803"/>
                  </a:lnTo>
                  <a:lnTo>
                    <a:pt x="78381" y="62849"/>
                  </a:lnTo>
                  <a:lnTo>
                    <a:pt x="79704" y="64212"/>
                  </a:lnTo>
                  <a:lnTo>
                    <a:pt x="81380" y="65121"/>
                  </a:lnTo>
                  <a:lnTo>
                    <a:pt x="83292" y="64933"/>
                  </a:lnTo>
                  <a:lnTo>
                    <a:pt x="87532" y="62607"/>
                  </a:lnTo>
                  <a:lnTo>
                    <a:pt x="119605" y="30958"/>
                  </a:lnTo>
                  <a:lnTo>
                    <a:pt x="130394" y="22372"/>
                  </a:lnTo>
                  <a:lnTo>
                    <a:pt x="149062" y="13869"/>
                  </a:lnTo>
                  <a:lnTo>
                    <a:pt x="159890" y="11602"/>
                  </a:lnTo>
                  <a:lnTo>
                    <a:pt x="165000" y="12585"/>
                  </a:lnTo>
                  <a:lnTo>
                    <a:pt x="179776" y="21553"/>
                  </a:lnTo>
                  <a:lnTo>
                    <a:pt x="201108" y="36689"/>
                  </a:lnTo>
                  <a:lnTo>
                    <a:pt x="218962" y="47127"/>
                  </a:lnTo>
                  <a:lnTo>
                    <a:pt x="239217" y="61084"/>
                  </a:lnTo>
                  <a:lnTo>
                    <a:pt x="244079" y="62242"/>
                  </a:lnTo>
                  <a:lnTo>
                    <a:pt x="253714" y="61411"/>
                  </a:lnTo>
                  <a:lnTo>
                    <a:pt x="263287" y="56280"/>
                  </a:lnTo>
                  <a:lnTo>
                    <a:pt x="277614" y="455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0842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Fig. 3.32 the Subset </a:t>
            </a:r>
            <a:r>
              <a:rPr lang="en-US" dirty="0" err="1" smtClean="0"/>
              <a:t>Contruction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initially,  - closure ( s 0 ) is the only state in </a:t>
            </a:r>
            <a:r>
              <a:rPr lang="en-US" dirty="0" err="1"/>
              <a:t>Dstates</a:t>
            </a:r>
            <a:r>
              <a:rPr lang="en-US" dirty="0"/>
              <a:t>, and it is unmarked; </a:t>
            </a:r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/>
              <a:t>( there is an unmarked state T in </a:t>
            </a:r>
            <a:r>
              <a:rPr lang="en-US" dirty="0" err="1"/>
              <a:t>Dstates</a:t>
            </a:r>
            <a:r>
              <a:rPr lang="en-US" dirty="0"/>
              <a:t> ) </a:t>
            </a:r>
            <a:r>
              <a:rPr lang="en-US" dirty="0" smtClean="0"/>
              <a:t>{</a:t>
            </a:r>
          </a:p>
          <a:p>
            <a:r>
              <a:rPr lang="en-US" dirty="0"/>
              <a:t>	</a:t>
            </a:r>
            <a:r>
              <a:rPr lang="en-US" dirty="0" smtClean="0"/>
              <a:t>mark </a:t>
            </a:r>
            <a:r>
              <a:rPr lang="en-US" dirty="0"/>
              <a:t>T ;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for </a:t>
            </a:r>
            <a:r>
              <a:rPr lang="en-US" dirty="0"/>
              <a:t>( each input symbol a ) </a:t>
            </a:r>
            <a:r>
              <a:rPr lang="en-US" dirty="0" smtClean="0"/>
              <a:t>{</a:t>
            </a:r>
          </a:p>
          <a:p>
            <a:r>
              <a:rPr lang="en-US" dirty="0"/>
              <a:t>	</a:t>
            </a:r>
            <a:r>
              <a:rPr lang="en-US" dirty="0" smtClean="0"/>
              <a:t>	U </a:t>
            </a:r>
            <a:r>
              <a:rPr lang="en-US" dirty="0"/>
              <a:t>=  - closure </a:t>
            </a:r>
            <a:r>
              <a:rPr lang="en-US" dirty="0" smtClean="0"/>
              <a:t>(move</a:t>
            </a:r>
            <a:r>
              <a:rPr lang="en-US" dirty="0"/>
              <a:t>( </a:t>
            </a:r>
            <a:r>
              <a:rPr lang="en-US" dirty="0" err="1"/>
              <a:t>T;a</a:t>
            </a:r>
            <a:r>
              <a:rPr lang="en-US" dirty="0"/>
              <a:t>) </a:t>
            </a:r>
            <a:r>
              <a:rPr lang="en-US" dirty="0" smtClean="0"/>
              <a:t>);</a:t>
            </a:r>
          </a:p>
          <a:p>
            <a:r>
              <a:rPr lang="en-US" dirty="0"/>
              <a:t>	</a:t>
            </a:r>
            <a:r>
              <a:rPr lang="en-US" dirty="0" smtClean="0"/>
              <a:t>	if </a:t>
            </a:r>
            <a:r>
              <a:rPr lang="en-US" dirty="0"/>
              <a:t>( U is not in </a:t>
            </a:r>
            <a:r>
              <a:rPr lang="en-US" dirty="0" err="1"/>
              <a:t>Dstates</a:t>
            </a:r>
            <a:r>
              <a:rPr lang="en-US" dirty="0"/>
              <a:t> )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		add </a:t>
            </a:r>
            <a:r>
              <a:rPr lang="en-US" dirty="0"/>
              <a:t>U as an unmarked state to </a:t>
            </a:r>
            <a:r>
              <a:rPr lang="en-US" dirty="0" err="1"/>
              <a:t>Dstates</a:t>
            </a:r>
            <a:r>
              <a:rPr lang="en-US" dirty="0"/>
              <a:t>; </a:t>
            </a:r>
            <a:r>
              <a:rPr lang="en-US" dirty="0" smtClean="0"/>
              <a:t>	</a:t>
            </a:r>
            <a:r>
              <a:rPr lang="en-US" dirty="0" err="1" smtClean="0"/>
              <a:t>Dtran</a:t>
            </a:r>
            <a:r>
              <a:rPr lang="en-US" dirty="0" smtClean="0"/>
              <a:t>[</a:t>
            </a:r>
            <a:r>
              <a:rPr lang="en-US" dirty="0" err="1" smtClean="0"/>
              <a:t>T;a</a:t>
            </a:r>
            <a:r>
              <a:rPr lang="en-US" dirty="0"/>
              <a:t>] = U ; </a:t>
            </a:r>
          </a:p>
          <a:p>
            <a:r>
              <a:rPr lang="en-US" dirty="0" smtClean="0"/>
              <a:t>	}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 err="1"/>
              <a:t>Aho</a:t>
            </a:r>
            <a:r>
              <a:rPr lang="en-US" dirty="0"/>
              <a:t>, Alfred V.; Monica S. Lam; Jeffrey D. Ullman; Ravi </a:t>
            </a:r>
            <a:r>
              <a:rPr lang="en-US" dirty="0" err="1"/>
              <a:t>Sethi</a:t>
            </a:r>
            <a:r>
              <a:rPr lang="en-US" dirty="0"/>
              <a:t>. Compilers: Principles, Techniques, and Tools (Page 154). Pearson Education. Kindle Edition.</a:t>
            </a:r>
          </a:p>
        </p:txBody>
      </p:sp>
      <p:sp>
        <p:nvSpPr>
          <p:cNvPr id="4" name="SMARTInkShape-3382"/>
          <p:cNvSpPr/>
          <p:nvPr/>
        </p:nvSpPr>
        <p:spPr bwMode="auto">
          <a:xfrm>
            <a:off x="5932815" y="321582"/>
            <a:ext cx="91652" cy="147295"/>
          </a:xfrm>
          <a:custGeom>
            <a:avLst/>
            <a:gdLst/>
            <a:ahLst/>
            <a:cxnLst/>
            <a:rect l="0" t="0" r="0" b="0"/>
            <a:pathLst>
              <a:path w="91652" h="147295">
                <a:moveTo>
                  <a:pt x="53648" y="28462"/>
                </a:moveTo>
                <a:lnTo>
                  <a:pt x="53648" y="22311"/>
                </a:lnTo>
                <a:lnTo>
                  <a:pt x="52854" y="21980"/>
                </a:lnTo>
                <a:lnTo>
                  <a:pt x="47497" y="21405"/>
                </a:lnTo>
                <a:lnTo>
                  <a:pt x="46945" y="19240"/>
                </a:lnTo>
                <a:lnTo>
                  <a:pt x="46798" y="17551"/>
                </a:lnTo>
                <a:lnTo>
                  <a:pt x="47494" y="16426"/>
                </a:lnTo>
                <a:lnTo>
                  <a:pt x="48751" y="15675"/>
                </a:lnTo>
                <a:lnTo>
                  <a:pt x="52680" y="14471"/>
                </a:lnTo>
                <a:lnTo>
                  <a:pt x="53218" y="12189"/>
                </a:lnTo>
                <a:lnTo>
                  <a:pt x="53563" y="4257"/>
                </a:lnTo>
                <a:lnTo>
                  <a:pt x="52797" y="2800"/>
                </a:lnTo>
                <a:lnTo>
                  <a:pt x="51493" y="1829"/>
                </a:lnTo>
                <a:lnTo>
                  <a:pt x="47489" y="270"/>
                </a:lnTo>
                <a:lnTo>
                  <a:pt x="43003" y="0"/>
                </a:lnTo>
                <a:lnTo>
                  <a:pt x="38863" y="2054"/>
                </a:lnTo>
                <a:lnTo>
                  <a:pt x="36647" y="3713"/>
                </a:lnTo>
                <a:lnTo>
                  <a:pt x="19497" y="25503"/>
                </a:lnTo>
                <a:lnTo>
                  <a:pt x="9045" y="33053"/>
                </a:lnTo>
                <a:lnTo>
                  <a:pt x="561" y="45108"/>
                </a:lnTo>
                <a:lnTo>
                  <a:pt x="0" y="47497"/>
                </a:lnTo>
                <a:lnTo>
                  <a:pt x="420" y="49883"/>
                </a:lnTo>
                <a:lnTo>
                  <a:pt x="1494" y="52268"/>
                </a:lnTo>
                <a:lnTo>
                  <a:pt x="3003" y="53857"/>
                </a:lnTo>
                <a:lnTo>
                  <a:pt x="6798" y="55624"/>
                </a:lnTo>
                <a:lnTo>
                  <a:pt x="32874" y="64753"/>
                </a:lnTo>
                <a:lnTo>
                  <a:pt x="42033" y="68403"/>
                </a:lnTo>
                <a:lnTo>
                  <a:pt x="65592" y="74732"/>
                </a:lnTo>
                <a:lnTo>
                  <a:pt x="79853" y="84946"/>
                </a:lnTo>
                <a:lnTo>
                  <a:pt x="90340" y="98026"/>
                </a:lnTo>
                <a:lnTo>
                  <a:pt x="91651" y="109386"/>
                </a:lnTo>
                <a:lnTo>
                  <a:pt x="89588" y="120784"/>
                </a:lnTo>
                <a:lnTo>
                  <a:pt x="86025" y="128496"/>
                </a:lnTo>
                <a:lnTo>
                  <a:pt x="75765" y="141093"/>
                </a:lnTo>
                <a:lnTo>
                  <a:pt x="65065" y="145989"/>
                </a:lnTo>
                <a:lnTo>
                  <a:pt x="58877" y="147294"/>
                </a:lnTo>
                <a:lnTo>
                  <a:pt x="53165" y="145783"/>
                </a:lnTo>
                <a:lnTo>
                  <a:pt x="42585" y="137755"/>
                </a:lnTo>
                <a:lnTo>
                  <a:pt x="25073" y="9989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" name="SMARTInkShape-Group706"/>
          <p:cNvGrpSpPr/>
          <p:nvPr/>
        </p:nvGrpSpPr>
        <p:grpSpPr>
          <a:xfrm>
            <a:off x="3376665" y="1322211"/>
            <a:ext cx="278932" cy="334231"/>
            <a:chOff x="3376665" y="1322211"/>
            <a:chExt cx="278932" cy="334231"/>
          </a:xfrm>
        </p:grpSpPr>
        <p:sp>
          <p:nvSpPr>
            <p:cNvPr id="5" name="SMARTInkShape-3383"/>
            <p:cNvSpPr/>
            <p:nvPr/>
          </p:nvSpPr>
          <p:spPr bwMode="auto">
            <a:xfrm>
              <a:off x="3457895" y="1322211"/>
              <a:ext cx="197702" cy="249415"/>
            </a:xfrm>
            <a:custGeom>
              <a:avLst/>
              <a:gdLst/>
              <a:ahLst/>
              <a:cxnLst/>
              <a:rect l="0" t="0" r="0" b="0"/>
              <a:pathLst>
                <a:path w="197702" h="249415">
                  <a:moveTo>
                    <a:pt x="13968" y="42245"/>
                  </a:moveTo>
                  <a:lnTo>
                    <a:pt x="3326" y="52887"/>
                  </a:lnTo>
                  <a:lnTo>
                    <a:pt x="1300" y="57029"/>
                  </a:lnTo>
                  <a:lnTo>
                    <a:pt x="0" y="62363"/>
                  </a:lnTo>
                  <a:lnTo>
                    <a:pt x="1939" y="60976"/>
                  </a:lnTo>
                  <a:lnTo>
                    <a:pt x="3567" y="59495"/>
                  </a:lnTo>
                  <a:lnTo>
                    <a:pt x="7493" y="57849"/>
                  </a:lnTo>
                  <a:lnTo>
                    <a:pt x="16282" y="54806"/>
                  </a:lnTo>
                  <a:lnTo>
                    <a:pt x="46979" y="39977"/>
                  </a:lnTo>
                  <a:lnTo>
                    <a:pt x="81519" y="18955"/>
                  </a:lnTo>
                  <a:lnTo>
                    <a:pt x="110398" y="1467"/>
                  </a:lnTo>
                  <a:lnTo>
                    <a:pt x="110005" y="772"/>
                  </a:lnTo>
                  <a:lnTo>
                    <a:pt x="105334" y="0"/>
                  </a:lnTo>
                  <a:lnTo>
                    <a:pt x="89987" y="7150"/>
                  </a:lnTo>
                  <a:lnTo>
                    <a:pt x="56492" y="30470"/>
                  </a:lnTo>
                  <a:lnTo>
                    <a:pt x="22654" y="58304"/>
                  </a:lnTo>
                  <a:lnTo>
                    <a:pt x="3408" y="81732"/>
                  </a:lnTo>
                  <a:lnTo>
                    <a:pt x="1337" y="87047"/>
                  </a:lnTo>
                  <a:lnTo>
                    <a:pt x="1579" y="87988"/>
                  </a:lnTo>
                  <a:lnTo>
                    <a:pt x="2533" y="87822"/>
                  </a:lnTo>
                  <a:lnTo>
                    <a:pt x="17353" y="81852"/>
                  </a:lnTo>
                  <a:lnTo>
                    <a:pt x="43211" y="71441"/>
                  </a:lnTo>
                  <a:lnTo>
                    <a:pt x="78349" y="48971"/>
                  </a:lnTo>
                  <a:lnTo>
                    <a:pt x="109754" y="30534"/>
                  </a:lnTo>
                  <a:lnTo>
                    <a:pt x="111163" y="30469"/>
                  </a:lnTo>
                  <a:lnTo>
                    <a:pt x="112102" y="31219"/>
                  </a:lnTo>
                  <a:lnTo>
                    <a:pt x="112728" y="32513"/>
                  </a:lnTo>
                  <a:lnTo>
                    <a:pt x="109190" y="38185"/>
                  </a:lnTo>
                  <a:lnTo>
                    <a:pt x="82868" y="63947"/>
                  </a:lnTo>
                  <a:lnTo>
                    <a:pt x="50940" y="86731"/>
                  </a:lnTo>
                  <a:lnTo>
                    <a:pt x="30017" y="105156"/>
                  </a:lnTo>
                  <a:lnTo>
                    <a:pt x="27843" y="107998"/>
                  </a:lnTo>
                  <a:lnTo>
                    <a:pt x="27186" y="109893"/>
                  </a:lnTo>
                  <a:lnTo>
                    <a:pt x="27542" y="111156"/>
                  </a:lnTo>
                  <a:lnTo>
                    <a:pt x="28574" y="111998"/>
                  </a:lnTo>
                  <a:lnTo>
                    <a:pt x="31836" y="112934"/>
                  </a:lnTo>
                  <a:lnTo>
                    <a:pt x="41928" y="113461"/>
                  </a:lnTo>
                  <a:lnTo>
                    <a:pt x="71977" y="105883"/>
                  </a:lnTo>
                  <a:lnTo>
                    <a:pt x="106949" y="89637"/>
                  </a:lnTo>
                  <a:lnTo>
                    <a:pt x="133317" y="80505"/>
                  </a:lnTo>
                  <a:lnTo>
                    <a:pt x="142418" y="79887"/>
                  </a:lnTo>
                  <a:lnTo>
                    <a:pt x="144845" y="80834"/>
                  </a:lnTo>
                  <a:lnTo>
                    <a:pt x="146463" y="82258"/>
                  </a:lnTo>
                  <a:lnTo>
                    <a:pt x="146748" y="84002"/>
                  </a:lnTo>
                  <a:lnTo>
                    <a:pt x="144947" y="88056"/>
                  </a:lnTo>
                  <a:lnTo>
                    <a:pt x="112622" y="122079"/>
                  </a:lnTo>
                  <a:lnTo>
                    <a:pt x="78083" y="152918"/>
                  </a:lnTo>
                  <a:lnTo>
                    <a:pt x="49118" y="178837"/>
                  </a:lnTo>
                  <a:lnTo>
                    <a:pt x="47720" y="180932"/>
                  </a:lnTo>
                  <a:lnTo>
                    <a:pt x="47582" y="182328"/>
                  </a:lnTo>
                  <a:lnTo>
                    <a:pt x="48283" y="183259"/>
                  </a:lnTo>
                  <a:lnTo>
                    <a:pt x="60648" y="180776"/>
                  </a:lnTo>
                  <a:lnTo>
                    <a:pt x="89514" y="168458"/>
                  </a:lnTo>
                  <a:lnTo>
                    <a:pt x="124317" y="151314"/>
                  </a:lnTo>
                  <a:lnTo>
                    <a:pt x="156062" y="133434"/>
                  </a:lnTo>
                  <a:lnTo>
                    <a:pt x="184874" y="122644"/>
                  </a:lnTo>
                  <a:lnTo>
                    <a:pt x="187436" y="122832"/>
                  </a:lnTo>
                  <a:lnTo>
                    <a:pt x="189144" y="123751"/>
                  </a:lnTo>
                  <a:lnTo>
                    <a:pt x="190283" y="125157"/>
                  </a:lnTo>
                  <a:lnTo>
                    <a:pt x="189432" y="133070"/>
                  </a:lnTo>
                  <a:lnTo>
                    <a:pt x="185614" y="143731"/>
                  </a:lnTo>
                  <a:lnTo>
                    <a:pt x="161974" y="172124"/>
                  </a:lnTo>
                  <a:lnTo>
                    <a:pt x="130119" y="198951"/>
                  </a:lnTo>
                  <a:lnTo>
                    <a:pt x="114925" y="212832"/>
                  </a:lnTo>
                  <a:lnTo>
                    <a:pt x="146475" y="200666"/>
                  </a:lnTo>
                  <a:lnTo>
                    <a:pt x="175285" y="188661"/>
                  </a:lnTo>
                  <a:lnTo>
                    <a:pt x="192941" y="185820"/>
                  </a:lnTo>
                  <a:lnTo>
                    <a:pt x="195196" y="186380"/>
                  </a:lnTo>
                  <a:lnTo>
                    <a:pt x="196699" y="187548"/>
                  </a:lnTo>
                  <a:lnTo>
                    <a:pt x="197701" y="189120"/>
                  </a:lnTo>
                  <a:lnTo>
                    <a:pt x="194581" y="197217"/>
                  </a:lnTo>
                  <a:lnTo>
                    <a:pt x="179643" y="229402"/>
                  </a:lnTo>
                  <a:lnTo>
                    <a:pt x="171130" y="2494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3384"/>
            <p:cNvSpPr/>
            <p:nvPr/>
          </p:nvSpPr>
          <p:spPr bwMode="auto">
            <a:xfrm>
              <a:off x="3376665" y="1485926"/>
              <a:ext cx="58524" cy="170516"/>
            </a:xfrm>
            <a:custGeom>
              <a:avLst/>
              <a:gdLst/>
              <a:ahLst/>
              <a:cxnLst/>
              <a:rect l="0" t="0" r="0" b="0"/>
              <a:pathLst>
                <a:path w="58524" h="170516">
                  <a:moveTo>
                    <a:pt x="23760" y="14262"/>
                  </a:moveTo>
                  <a:lnTo>
                    <a:pt x="23760" y="7412"/>
                  </a:lnTo>
                  <a:lnTo>
                    <a:pt x="16642" y="0"/>
                  </a:lnTo>
                  <a:lnTo>
                    <a:pt x="16617" y="33155"/>
                  </a:lnTo>
                  <a:lnTo>
                    <a:pt x="16617" y="67559"/>
                  </a:lnTo>
                  <a:lnTo>
                    <a:pt x="16616" y="95494"/>
                  </a:lnTo>
                  <a:lnTo>
                    <a:pt x="16616" y="123879"/>
                  </a:lnTo>
                  <a:lnTo>
                    <a:pt x="17410" y="150508"/>
                  </a:lnTo>
                  <a:lnTo>
                    <a:pt x="20408" y="161070"/>
                  </a:lnTo>
                  <a:lnTo>
                    <a:pt x="23113" y="164521"/>
                  </a:lnTo>
                  <a:lnTo>
                    <a:pt x="30351" y="168356"/>
                  </a:lnTo>
                  <a:lnTo>
                    <a:pt x="39560" y="170515"/>
                  </a:lnTo>
                  <a:lnTo>
                    <a:pt x="42231" y="169231"/>
                  </a:lnTo>
                  <a:lnTo>
                    <a:pt x="47315" y="163570"/>
                  </a:lnTo>
                  <a:lnTo>
                    <a:pt x="54640" y="147666"/>
                  </a:lnTo>
                  <a:lnTo>
                    <a:pt x="58523" y="116049"/>
                  </a:lnTo>
                  <a:lnTo>
                    <a:pt x="57173" y="86050"/>
                  </a:lnTo>
                  <a:lnTo>
                    <a:pt x="52898" y="72361"/>
                  </a:lnTo>
                  <a:lnTo>
                    <a:pt x="36524" y="49449"/>
                  </a:lnTo>
                  <a:lnTo>
                    <a:pt x="29169" y="45775"/>
                  </a:lnTo>
                  <a:lnTo>
                    <a:pt x="24984" y="44796"/>
                  </a:lnTo>
                  <a:lnTo>
                    <a:pt x="16102" y="45824"/>
                  </a:lnTo>
                  <a:lnTo>
                    <a:pt x="7656" y="48927"/>
                  </a:lnTo>
                  <a:lnTo>
                    <a:pt x="1257" y="52952"/>
                  </a:lnTo>
                  <a:lnTo>
                    <a:pt x="27" y="55136"/>
                  </a:lnTo>
                  <a:lnTo>
                    <a:pt x="0" y="57386"/>
                  </a:lnTo>
                  <a:lnTo>
                    <a:pt x="777" y="59680"/>
                  </a:lnTo>
                  <a:lnTo>
                    <a:pt x="2088" y="60415"/>
                  </a:lnTo>
                  <a:lnTo>
                    <a:pt x="3755" y="60112"/>
                  </a:lnTo>
                  <a:lnTo>
                    <a:pt x="8519" y="56865"/>
                  </a:lnTo>
                  <a:lnTo>
                    <a:pt x="23760" y="428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8" name="SMARTInkShape-3385"/>
          <p:cNvSpPr/>
          <p:nvPr/>
        </p:nvSpPr>
        <p:spPr bwMode="auto">
          <a:xfrm>
            <a:off x="6672557" y="1593056"/>
            <a:ext cx="1278438" cy="28481"/>
          </a:xfrm>
          <a:custGeom>
            <a:avLst/>
            <a:gdLst/>
            <a:ahLst/>
            <a:cxnLst/>
            <a:rect l="0" t="0" r="0" b="0"/>
            <a:pathLst>
              <a:path w="1278438" h="28481">
                <a:moveTo>
                  <a:pt x="13993" y="0"/>
                </a:moveTo>
                <a:lnTo>
                  <a:pt x="10200" y="0"/>
                </a:lnTo>
                <a:lnTo>
                  <a:pt x="9083" y="794"/>
                </a:lnTo>
                <a:lnTo>
                  <a:pt x="8338" y="2117"/>
                </a:lnTo>
                <a:lnTo>
                  <a:pt x="6875" y="7057"/>
                </a:lnTo>
                <a:lnTo>
                  <a:pt x="6852" y="13287"/>
                </a:lnTo>
                <a:lnTo>
                  <a:pt x="6057" y="13621"/>
                </a:lnTo>
                <a:lnTo>
                  <a:pt x="698" y="14200"/>
                </a:lnTo>
                <a:lnTo>
                  <a:pt x="147" y="16365"/>
                </a:lnTo>
                <a:lnTo>
                  <a:pt x="0" y="18054"/>
                </a:lnTo>
                <a:lnTo>
                  <a:pt x="695" y="19180"/>
                </a:lnTo>
                <a:lnTo>
                  <a:pt x="1953" y="19930"/>
                </a:lnTo>
                <a:lnTo>
                  <a:pt x="3585" y="20431"/>
                </a:lnTo>
                <a:lnTo>
                  <a:pt x="9675" y="24927"/>
                </a:lnTo>
                <a:lnTo>
                  <a:pt x="24091" y="27495"/>
                </a:lnTo>
                <a:lnTo>
                  <a:pt x="58379" y="28362"/>
                </a:lnTo>
                <a:lnTo>
                  <a:pt x="85579" y="28480"/>
                </a:lnTo>
                <a:lnTo>
                  <a:pt x="120421" y="26416"/>
                </a:lnTo>
                <a:lnTo>
                  <a:pt x="139714" y="24755"/>
                </a:lnTo>
                <a:lnTo>
                  <a:pt x="162101" y="23647"/>
                </a:lnTo>
                <a:lnTo>
                  <a:pt x="186550" y="22909"/>
                </a:lnTo>
                <a:lnTo>
                  <a:pt x="212375" y="22416"/>
                </a:lnTo>
                <a:lnTo>
                  <a:pt x="240703" y="21294"/>
                </a:lnTo>
                <a:lnTo>
                  <a:pt x="270702" y="19753"/>
                </a:lnTo>
                <a:lnTo>
                  <a:pt x="301814" y="17931"/>
                </a:lnTo>
                <a:lnTo>
                  <a:pt x="335255" y="16716"/>
                </a:lnTo>
                <a:lnTo>
                  <a:pt x="370249" y="15907"/>
                </a:lnTo>
                <a:lnTo>
                  <a:pt x="406278" y="15367"/>
                </a:lnTo>
                <a:lnTo>
                  <a:pt x="445379" y="14214"/>
                </a:lnTo>
                <a:lnTo>
                  <a:pt x="486528" y="12651"/>
                </a:lnTo>
                <a:lnTo>
                  <a:pt x="529041" y="10815"/>
                </a:lnTo>
                <a:lnTo>
                  <a:pt x="572464" y="9592"/>
                </a:lnTo>
                <a:lnTo>
                  <a:pt x="616495" y="8776"/>
                </a:lnTo>
                <a:lnTo>
                  <a:pt x="660929" y="8232"/>
                </a:lnTo>
                <a:lnTo>
                  <a:pt x="706428" y="7869"/>
                </a:lnTo>
                <a:lnTo>
                  <a:pt x="752635" y="7627"/>
                </a:lnTo>
                <a:lnTo>
                  <a:pt x="799315" y="7466"/>
                </a:lnTo>
                <a:lnTo>
                  <a:pt x="844722" y="6565"/>
                </a:lnTo>
                <a:lnTo>
                  <a:pt x="889281" y="5171"/>
                </a:lnTo>
                <a:lnTo>
                  <a:pt x="933275" y="3447"/>
                </a:lnTo>
                <a:lnTo>
                  <a:pt x="975304" y="2298"/>
                </a:lnTo>
                <a:lnTo>
                  <a:pt x="1016023" y="1532"/>
                </a:lnTo>
                <a:lnTo>
                  <a:pt x="1055870" y="1022"/>
                </a:lnTo>
                <a:lnTo>
                  <a:pt x="1091958" y="681"/>
                </a:lnTo>
                <a:lnTo>
                  <a:pt x="1125543" y="454"/>
                </a:lnTo>
                <a:lnTo>
                  <a:pt x="1157457" y="303"/>
                </a:lnTo>
                <a:lnTo>
                  <a:pt x="1184291" y="202"/>
                </a:lnTo>
                <a:lnTo>
                  <a:pt x="1207735" y="135"/>
                </a:lnTo>
                <a:lnTo>
                  <a:pt x="1228921" y="90"/>
                </a:lnTo>
                <a:lnTo>
                  <a:pt x="1258811" y="40"/>
                </a:lnTo>
                <a:lnTo>
                  <a:pt x="127843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1" name="SMARTInkShape-Group708"/>
          <p:cNvGrpSpPr/>
          <p:nvPr/>
        </p:nvGrpSpPr>
        <p:grpSpPr>
          <a:xfrm>
            <a:off x="1314476" y="5425135"/>
            <a:ext cx="800075" cy="95458"/>
            <a:chOff x="1314476" y="5425135"/>
            <a:chExt cx="800075" cy="95458"/>
          </a:xfrm>
        </p:grpSpPr>
        <p:sp>
          <p:nvSpPr>
            <p:cNvPr id="9" name="SMARTInkShape-3386"/>
            <p:cNvSpPr/>
            <p:nvPr/>
          </p:nvSpPr>
          <p:spPr bwMode="auto">
            <a:xfrm>
              <a:off x="2071688" y="5486400"/>
              <a:ext cx="42863" cy="7145"/>
            </a:xfrm>
            <a:custGeom>
              <a:avLst/>
              <a:gdLst/>
              <a:ahLst/>
              <a:cxnLst/>
              <a:rect l="0" t="0" r="0" b="0"/>
              <a:pathLst>
                <a:path w="42863" h="7145">
                  <a:moveTo>
                    <a:pt x="0" y="0"/>
                  </a:moveTo>
                  <a:lnTo>
                    <a:pt x="42862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3387"/>
            <p:cNvSpPr/>
            <p:nvPr/>
          </p:nvSpPr>
          <p:spPr bwMode="auto">
            <a:xfrm>
              <a:off x="1314476" y="5425135"/>
              <a:ext cx="650056" cy="95458"/>
            </a:xfrm>
            <a:custGeom>
              <a:avLst/>
              <a:gdLst/>
              <a:ahLst/>
              <a:cxnLst/>
              <a:rect l="0" t="0" r="0" b="0"/>
              <a:pathLst>
                <a:path w="650056" h="95458">
                  <a:moveTo>
                    <a:pt x="7118" y="4115"/>
                  </a:moveTo>
                  <a:lnTo>
                    <a:pt x="3325" y="4115"/>
                  </a:lnTo>
                  <a:lnTo>
                    <a:pt x="2208" y="3321"/>
                  </a:lnTo>
                  <a:lnTo>
                    <a:pt x="1464" y="1998"/>
                  </a:lnTo>
                  <a:lnTo>
                    <a:pt x="967" y="323"/>
                  </a:lnTo>
                  <a:lnTo>
                    <a:pt x="636" y="0"/>
                  </a:lnTo>
                  <a:lnTo>
                    <a:pt x="415" y="577"/>
                  </a:lnTo>
                  <a:lnTo>
                    <a:pt x="0" y="7700"/>
                  </a:lnTo>
                  <a:lnTo>
                    <a:pt x="785" y="8886"/>
                  </a:lnTo>
                  <a:lnTo>
                    <a:pt x="2102" y="9677"/>
                  </a:lnTo>
                  <a:lnTo>
                    <a:pt x="3774" y="10204"/>
                  </a:lnTo>
                  <a:lnTo>
                    <a:pt x="4889" y="11349"/>
                  </a:lnTo>
                  <a:lnTo>
                    <a:pt x="6824" y="17317"/>
                  </a:lnTo>
                  <a:lnTo>
                    <a:pt x="9104" y="17920"/>
                  </a:lnTo>
                  <a:lnTo>
                    <a:pt x="35005" y="20477"/>
                  </a:lnTo>
                  <a:lnTo>
                    <a:pt x="65912" y="31375"/>
                  </a:lnTo>
                  <a:lnTo>
                    <a:pt x="92448" y="42443"/>
                  </a:lnTo>
                  <a:lnTo>
                    <a:pt x="125887" y="51896"/>
                  </a:lnTo>
                  <a:lnTo>
                    <a:pt x="151979" y="60012"/>
                  </a:lnTo>
                  <a:lnTo>
                    <a:pt x="183684" y="68910"/>
                  </a:lnTo>
                  <a:lnTo>
                    <a:pt x="218942" y="77363"/>
                  </a:lnTo>
                  <a:lnTo>
                    <a:pt x="237234" y="80728"/>
                  </a:lnTo>
                  <a:lnTo>
                    <a:pt x="255778" y="83765"/>
                  </a:lnTo>
                  <a:lnTo>
                    <a:pt x="276079" y="86584"/>
                  </a:lnTo>
                  <a:lnTo>
                    <a:pt x="297550" y="89257"/>
                  </a:lnTo>
                  <a:lnTo>
                    <a:pt x="319802" y="91832"/>
                  </a:lnTo>
                  <a:lnTo>
                    <a:pt x="341780" y="93550"/>
                  </a:lnTo>
                  <a:lnTo>
                    <a:pt x="363576" y="94694"/>
                  </a:lnTo>
                  <a:lnTo>
                    <a:pt x="385250" y="95457"/>
                  </a:lnTo>
                  <a:lnTo>
                    <a:pt x="407637" y="95172"/>
                  </a:lnTo>
                  <a:lnTo>
                    <a:pt x="430500" y="94189"/>
                  </a:lnTo>
                  <a:lnTo>
                    <a:pt x="453678" y="92739"/>
                  </a:lnTo>
                  <a:lnTo>
                    <a:pt x="477862" y="90185"/>
                  </a:lnTo>
                  <a:lnTo>
                    <a:pt x="502716" y="86895"/>
                  </a:lnTo>
                  <a:lnTo>
                    <a:pt x="528017" y="83114"/>
                  </a:lnTo>
                  <a:lnTo>
                    <a:pt x="552821" y="79800"/>
                  </a:lnTo>
                  <a:lnTo>
                    <a:pt x="577295" y="76797"/>
                  </a:lnTo>
                  <a:lnTo>
                    <a:pt x="601549" y="74001"/>
                  </a:lnTo>
                  <a:lnTo>
                    <a:pt x="650055" y="684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2" name="SMARTInkShape-3388"/>
          <p:cNvSpPr/>
          <p:nvPr/>
        </p:nvSpPr>
        <p:spPr bwMode="auto">
          <a:xfrm>
            <a:off x="3600450" y="4007731"/>
            <a:ext cx="1355764" cy="128438"/>
          </a:xfrm>
          <a:custGeom>
            <a:avLst/>
            <a:gdLst/>
            <a:ahLst/>
            <a:cxnLst/>
            <a:rect l="0" t="0" r="0" b="0"/>
            <a:pathLst>
              <a:path w="1355764" h="128438">
                <a:moveTo>
                  <a:pt x="0" y="99925"/>
                </a:moveTo>
                <a:lnTo>
                  <a:pt x="12185" y="111316"/>
                </a:lnTo>
                <a:lnTo>
                  <a:pt x="36362" y="119697"/>
                </a:lnTo>
                <a:lnTo>
                  <a:pt x="65319" y="126048"/>
                </a:lnTo>
                <a:lnTo>
                  <a:pt x="100148" y="128177"/>
                </a:lnTo>
                <a:lnTo>
                  <a:pt x="134317" y="128437"/>
                </a:lnTo>
                <a:lnTo>
                  <a:pt x="163799" y="127688"/>
                </a:lnTo>
                <a:lnTo>
                  <a:pt x="188687" y="124699"/>
                </a:lnTo>
                <a:lnTo>
                  <a:pt x="215624" y="122842"/>
                </a:lnTo>
                <a:lnTo>
                  <a:pt x="245058" y="121223"/>
                </a:lnTo>
                <a:lnTo>
                  <a:pt x="279306" y="117857"/>
                </a:lnTo>
                <a:lnTo>
                  <a:pt x="297329" y="115849"/>
                </a:lnTo>
                <a:lnTo>
                  <a:pt x="315694" y="113716"/>
                </a:lnTo>
                <a:lnTo>
                  <a:pt x="334288" y="111500"/>
                </a:lnTo>
                <a:lnTo>
                  <a:pt x="353033" y="109229"/>
                </a:lnTo>
                <a:lnTo>
                  <a:pt x="371881" y="106922"/>
                </a:lnTo>
                <a:lnTo>
                  <a:pt x="390796" y="104589"/>
                </a:lnTo>
                <a:lnTo>
                  <a:pt x="410549" y="102241"/>
                </a:lnTo>
                <a:lnTo>
                  <a:pt x="430862" y="99881"/>
                </a:lnTo>
                <a:lnTo>
                  <a:pt x="451548" y="97515"/>
                </a:lnTo>
                <a:lnTo>
                  <a:pt x="471688" y="94350"/>
                </a:lnTo>
                <a:lnTo>
                  <a:pt x="491465" y="90652"/>
                </a:lnTo>
                <a:lnTo>
                  <a:pt x="511000" y="86599"/>
                </a:lnTo>
                <a:lnTo>
                  <a:pt x="531166" y="82310"/>
                </a:lnTo>
                <a:lnTo>
                  <a:pt x="551755" y="77863"/>
                </a:lnTo>
                <a:lnTo>
                  <a:pt x="572624" y="73311"/>
                </a:lnTo>
                <a:lnTo>
                  <a:pt x="594474" y="69482"/>
                </a:lnTo>
                <a:lnTo>
                  <a:pt x="616979" y="66136"/>
                </a:lnTo>
                <a:lnTo>
                  <a:pt x="639919" y="63112"/>
                </a:lnTo>
                <a:lnTo>
                  <a:pt x="662356" y="60302"/>
                </a:lnTo>
                <a:lnTo>
                  <a:pt x="684459" y="57634"/>
                </a:lnTo>
                <a:lnTo>
                  <a:pt x="706337" y="55062"/>
                </a:lnTo>
                <a:lnTo>
                  <a:pt x="728066" y="52554"/>
                </a:lnTo>
                <a:lnTo>
                  <a:pt x="749696" y="50088"/>
                </a:lnTo>
                <a:lnTo>
                  <a:pt x="771260" y="47651"/>
                </a:lnTo>
                <a:lnTo>
                  <a:pt x="791986" y="46025"/>
                </a:lnTo>
                <a:lnTo>
                  <a:pt x="812153" y="44942"/>
                </a:lnTo>
                <a:lnTo>
                  <a:pt x="831948" y="44220"/>
                </a:lnTo>
                <a:lnTo>
                  <a:pt x="852288" y="42945"/>
                </a:lnTo>
                <a:lnTo>
                  <a:pt x="872992" y="41301"/>
                </a:lnTo>
                <a:lnTo>
                  <a:pt x="893938" y="39411"/>
                </a:lnTo>
                <a:lnTo>
                  <a:pt x="914253" y="37357"/>
                </a:lnTo>
                <a:lnTo>
                  <a:pt x="934146" y="35195"/>
                </a:lnTo>
                <a:lnTo>
                  <a:pt x="953757" y="32959"/>
                </a:lnTo>
                <a:lnTo>
                  <a:pt x="973976" y="31469"/>
                </a:lnTo>
                <a:lnTo>
                  <a:pt x="994599" y="30475"/>
                </a:lnTo>
                <a:lnTo>
                  <a:pt x="1015491" y="29812"/>
                </a:lnTo>
                <a:lnTo>
                  <a:pt x="1034975" y="28577"/>
                </a:lnTo>
                <a:lnTo>
                  <a:pt x="1053521" y="26960"/>
                </a:lnTo>
                <a:lnTo>
                  <a:pt x="1088150" y="23046"/>
                </a:lnTo>
                <a:lnTo>
                  <a:pt x="1119416" y="18661"/>
                </a:lnTo>
                <a:lnTo>
                  <a:pt x="1149187" y="16183"/>
                </a:lnTo>
                <a:lnTo>
                  <a:pt x="1177500" y="14287"/>
                </a:lnTo>
                <a:lnTo>
                  <a:pt x="1203312" y="10799"/>
                </a:lnTo>
                <a:lnTo>
                  <a:pt x="1228014" y="8720"/>
                </a:lnTo>
                <a:lnTo>
                  <a:pt x="1262116" y="7549"/>
                </a:lnTo>
                <a:lnTo>
                  <a:pt x="1290213" y="7203"/>
                </a:lnTo>
                <a:lnTo>
                  <a:pt x="1311502" y="4983"/>
                </a:lnTo>
                <a:lnTo>
                  <a:pt x="1340650" y="358"/>
                </a:lnTo>
                <a:lnTo>
                  <a:pt x="1352081" y="0"/>
                </a:lnTo>
                <a:lnTo>
                  <a:pt x="1353825" y="765"/>
                </a:lnTo>
                <a:lnTo>
                  <a:pt x="1354988" y="2068"/>
                </a:lnTo>
                <a:lnTo>
                  <a:pt x="1355763" y="3731"/>
                </a:lnTo>
                <a:lnTo>
                  <a:pt x="1355485" y="5633"/>
                </a:lnTo>
                <a:lnTo>
                  <a:pt x="1351026" y="12915"/>
                </a:lnTo>
                <a:lnTo>
                  <a:pt x="1339725" y="14741"/>
                </a:lnTo>
                <a:lnTo>
                  <a:pt x="1329027" y="19805"/>
                </a:lnTo>
                <a:lnTo>
                  <a:pt x="1326548" y="20318"/>
                </a:lnTo>
                <a:lnTo>
                  <a:pt x="1312086" y="27405"/>
                </a:lnTo>
                <a:lnTo>
                  <a:pt x="1309698" y="26972"/>
                </a:lnTo>
                <a:lnTo>
                  <a:pt x="1300163" y="213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6" name="SMARTInkShape-Group710"/>
          <p:cNvGrpSpPr/>
          <p:nvPr/>
        </p:nvGrpSpPr>
        <p:grpSpPr>
          <a:xfrm>
            <a:off x="1938483" y="3800503"/>
            <a:ext cx="139712" cy="220550"/>
            <a:chOff x="1938483" y="3800503"/>
            <a:chExt cx="139712" cy="220550"/>
          </a:xfrm>
        </p:grpSpPr>
        <p:sp>
          <p:nvSpPr>
            <p:cNvPr id="13" name="SMARTInkShape-3389"/>
            <p:cNvSpPr/>
            <p:nvPr/>
          </p:nvSpPr>
          <p:spPr bwMode="auto">
            <a:xfrm>
              <a:off x="1950673" y="3871913"/>
              <a:ext cx="120852" cy="49917"/>
            </a:xfrm>
            <a:custGeom>
              <a:avLst/>
              <a:gdLst/>
              <a:ahLst/>
              <a:cxnLst/>
              <a:rect l="0" t="0" r="0" b="0"/>
              <a:pathLst>
                <a:path w="120852" h="49917">
                  <a:moveTo>
                    <a:pt x="13858" y="0"/>
                  </a:moveTo>
                  <a:lnTo>
                    <a:pt x="13858" y="3792"/>
                  </a:lnTo>
                  <a:lnTo>
                    <a:pt x="11742" y="7770"/>
                  </a:lnTo>
                  <a:lnTo>
                    <a:pt x="7707" y="13000"/>
                  </a:lnTo>
                  <a:lnTo>
                    <a:pt x="6802" y="20325"/>
                  </a:lnTo>
                  <a:lnTo>
                    <a:pt x="6722" y="27485"/>
                  </a:lnTo>
                  <a:lnTo>
                    <a:pt x="7513" y="27848"/>
                  </a:lnTo>
                  <a:lnTo>
                    <a:pt x="16658" y="28479"/>
                  </a:lnTo>
                  <a:lnTo>
                    <a:pt x="50450" y="22416"/>
                  </a:lnTo>
                  <a:lnTo>
                    <a:pt x="83294" y="15906"/>
                  </a:lnTo>
                  <a:lnTo>
                    <a:pt x="118219" y="14329"/>
                  </a:lnTo>
                  <a:lnTo>
                    <a:pt x="119150" y="14315"/>
                  </a:lnTo>
                  <a:lnTo>
                    <a:pt x="119772" y="15099"/>
                  </a:lnTo>
                  <a:lnTo>
                    <a:pt x="120646" y="18408"/>
                  </a:lnTo>
                  <a:lnTo>
                    <a:pt x="120851" y="16648"/>
                  </a:lnTo>
                  <a:lnTo>
                    <a:pt x="119318" y="16655"/>
                  </a:lnTo>
                  <a:lnTo>
                    <a:pt x="101544" y="20907"/>
                  </a:lnTo>
                  <a:lnTo>
                    <a:pt x="70615" y="26294"/>
                  </a:lnTo>
                  <a:lnTo>
                    <a:pt x="35406" y="34095"/>
                  </a:lnTo>
                  <a:lnTo>
                    <a:pt x="26610" y="35791"/>
                  </a:lnTo>
                  <a:lnTo>
                    <a:pt x="11902" y="41774"/>
                  </a:lnTo>
                  <a:lnTo>
                    <a:pt x="4459" y="42540"/>
                  </a:lnTo>
                  <a:lnTo>
                    <a:pt x="2830" y="43441"/>
                  </a:lnTo>
                  <a:lnTo>
                    <a:pt x="1743" y="44836"/>
                  </a:lnTo>
                  <a:lnTo>
                    <a:pt x="0" y="48984"/>
                  </a:lnTo>
                  <a:lnTo>
                    <a:pt x="651" y="49325"/>
                  </a:lnTo>
                  <a:lnTo>
                    <a:pt x="13344" y="49916"/>
                  </a:lnTo>
                  <a:lnTo>
                    <a:pt x="19715" y="47849"/>
                  </a:lnTo>
                  <a:lnTo>
                    <a:pt x="53759" y="30871"/>
                  </a:lnTo>
                  <a:lnTo>
                    <a:pt x="69247" y="23531"/>
                  </a:lnTo>
                  <a:lnTo>
                    <a:pt x="74988" y="21570"/>
                  </a:lnTo>
                  <a:lnTo>
                    <a:pt x="83782" y="15403"/>
                  </a:lnTo>
                  <a:lnTo>
                    <a:pt x="83493" y="15031"/>
                  </a:lnTo>
                  <a:lnTo>
                    <a:pt x="75220" y="14385"/>
                  </a:lnTo>
                  <a:lnTo>
                    <a:pt x="70763" y="16447"/>
                  </a:lnTo>
                  <a:lnTo>
                    <a:pt x="44673" y="39110"/>
                  </a:lnTo>
                  <a:lnTo>
                    <a:pt x="29764" y="44237"/>
                  </a:lnTo>
                  <a:lnTo>
                    <a:pt x="22733" y="48866"/>
                  </a:lnTo>
                  <a:lnTo>
                    <a:pt x="22156" y="48452"/>
                  </a:lnTo>
                  <a:lnTo>
                    <a:pt x="21515" y="45876"/>
                  </a:lnTo>
                  <a:lnTo>
                    <a:pt x="28146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3390"/>
            <p:cNvSpPr/>
            <p:nvPr/>
          </p:nvSpPr>
          <p:spPr bwMode="auto">
            <a:xfrm>
              <a:off x="1953473" y="3893344"/>
              <a:ext cx="124722" cy="21432"/>
            </a:xfrm>
            <a:custGeom>
              <a:avLst/>
              <a:gdLst/>
              <a:ahLst/>
              <a:cxnLst/>
              <a:rect l="0" t="0" r="0" b="0"/>
              <a:pathLst>
                <a:path w="124722" h="21432">
                  <a:moveTo>
                    <a:pt x="18202" y="21431"/>
                  </a:moveTo>
                  <a:lnTo>
                    <a:pt x="11352" y="21431"/>
                  </a:lnTo>
                  <a:lnTo>
                    <a:pt x="4933" y="15280"/>
                  </a:lnTo>
                  <a:lnTo>
                    <a:pt x="0" y="14483"/>
                  </a:lnTo>
                  <a:lnTo>
                    <a:pt x="33164" y="12171"/>
                  </a:lnTo>
                  <a:lnTo>
                    <a:pt x="63240" y="1931"/>
                  </a:lnTo>
                  <a:lnTo>
                    <a:pt x="98464" y="169"/>
                  </a:lnTo>
                  <a:lnTo>
                    <a:pt x="118106" y="33"/>
                  </a:lnTo>
                  <a:lnTo>
                    <a:pt x="120523" y="816"/>
                  </a:lnTo>
                  <a:lnTo>
                    <a:pt x="122135" y="2131"/>
                  </a:lnTo>
                  <a:lnTo>
                    <a:pt x="124721" y="6154"/>
                  </a:lnTo>
                  <a:lnTo>
                    <a:pt x="122959" y="8820"/>
                  </a:lnTo>
                  <a:lnTo>
                    <a:pt x="115359" y="17000"/>
                  </a:lnTo>
                  <a:lnTo>
                    <a:pt x="110860" y="19462"/>
                  </a:lnTo>
                  <a:lnTo>
                    <a:pt x="98182" y="21316"/>
                  </a:lnTo>
                  <a:lnTo>
                    <a:pt x="93405" y="17604"/>
                  </a:lnTo>
                  <a:lnTo>
                    <a:pt x="91313" y="13645"/>
                  </a:lnTo>
                  <a:lnTo>
                    <a:pt x="8964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3391"/>
            <p:cNvSpPr/>
            <p:nvPr/>
          </p:nvSpPr>
          <p:spPr bwMode="auto">
            <a:xfrm>
              <a:off x="1938483" y="3800503"/>
              <a:ext cx="132946" cy="220550"/>
            </a:xfrm>
            <a:custGeom>
              <a:avLst/>
              <a:gdLst/>
              <a:ahLst/>
              <a:cxnLst/>
              <a:rect l="0" t="0" r="0" b="0"/>
              <a:pathLst>
                <a:path w="132946" h="220550">
                  <a:moveTo>
                    <a:pt x="111773" y="14260"/>
                  </a:moveTo>
                  <a:lnTo>
                    <a:pt x="117924" y="14260"/>
                  </a:lnTo>
                  <a:lnTo>
                    <a:pt x="118255" y="13466"/>
                  </a:lnTo>
                  <a:lnTo>
                    <a:pt x="118891" y="3618"/>
                  </a:lnTo>
                  <a:lnTo>
                    <a:pt x="118106" y="2402"/>
                  </a:lnTo>
                  <a:lnTo>
                    <a:pt x="116789" y="1592"/>
                  </a:lnTo>
                  <a:lnTo>
                    <a:pt x="111640" y="185"/>
                  </a:lnTo>
                  <a:lnTo>
                    <a:pt x="101917" y="0"/>
                  </a:lnTo>
                  <a:lnTo>
                    <a:pt x="97339" y="2101"/>
                  </a:lnTo>
                  <a:lnTo>
                    <a:pt x="65587" y="26984"/>
                  </a:lnTo>
                  <a:lnTo>
                    <a:pt x="47293" y="45583"/>
                  </a:lnTo>
                  <a:lnTo>
                    <a:pt x="24436" y="78915"/>
                  </a:lnTo>
                  <a:lnTo>
                    <a:pt x="6002" y="114320"/>
                  </a:lnTo>
                  <a:lnTo>
                    <a:pt x="0" y="135718"/>
                  </a:lnTo>
                  <a:lnTo>
                    <a:pt x="3676" y="169191"/>
                  </a:lnTo>
                  <a:lnTo>
                    <a:pt x="7638" y="184718"/>
                  </a:lnTo>
                  <a:lnTo>
                    <a:pt x="16278" y="197439"/>
                  </a:lnTo>
                  <a:lnTo>
                    <a:pt x="28850" y="207591"/>
                  </a:lnTo>
                  <a:lnTo>
                    <a:pt x="52984" y="216976"/>
                  </a:lnTo>
                  <a:lnTo>
                    <a:pt x="82874" y="220549"/>
                  </a:lnTo>
                  <a:lnTo>
                    <a:pt x="96548" y="220244"/>
                  </a:lnTo>
                  <a:lnTo>
                    <a:pt x="130253" y="208413"/>
                  </a:lnTo>
                  <a:lnTo>
                    <a:pt x="131237" y="208783"/>
                  </a:lnTo>
                  <a:lnTo>
                    <a:pt x="131893" y="209823"/>
                  </a:lnTo>
                  <a:lnTo>
                    <a:pt x="132945" y="213403"/>
                  </a:lnTo>
                  <a:lnTo>
                    <a:pt x="111773" y="214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0" name="SMARTInkShape-Group711"/>
          <p:cNvGrpSpPr/>
          <p:nvPr/>
        </p:nvGrpSpPr>
        <p:grpSpPr>
          <a:xfrm>
            <a:off x="1914525" y="5043488"/>
            <a:ext cx="764382" cy="707232"/>
            <a:chOff x="1914525" y="5043488"/>
            <a:chExt cx="764382" cy="707232"/>
          </a:xfrm>
        </p:grpSpPr>
        <p:sp>
          <p:nvSpPr>
            <p:cNvPr id="17" name="SMARTInkShape-3392"/>
            <p:cNvSpPr/>
            <p:nvPr/>
          </p:nvSpPr>
          <p:spPr bwMode="auto">
            <a:xfrm>
              <a:off x="2307725" y="5437420"/>
              <a:ext cx="56857" cy="191856"/>
            </a:xfrm>
            <a:custGeom>
              <a:avLst/>
              <a:gdLst/>
              <a:ahLst/>
              <a:cxnLst/>
              <a:rect l="0" t="0" r="0" b="0"/>
              <a:pathLst>
                <a:path w="56857" h="191856">
                  <a:moveTo>
                    <a:pt x="6850" y="13261"/>
                  </a:moveTo>
                  <a:lnTo>
                    <a:pt x="6850" y="20111"/>
                  </a:lnTo>
                  <a:lnTo>
                    <a:pt x="6850" y="6497"/>
                  </a:lnTo>
                  <a:lnTo>
                    <a:pt x="699" y="0"/>
                  </a:lnTo>
                  <a:lnTo>
                    <a:pt x="368" y="452"/>
                  </a:lnTo>
                  <a:lnTo>
                    <a:pt x="0" y="3070"/>
                  </a:lnTo>
                  <a:lnTo>
                    <a:pt x="696" y="4086"/>
                  </a:lnTo>
                  <a:lnTo>
                    <a:pt x="3586" y="5214"/>
                  </a:lnTo>
                  <a:lnTo>
                    <a:pt x="4674" y="7103"/>
                  </a:lnTo>
                  <a:lnTo>
                    <a:pt x="13156" y="42635"/>
                  </a:lnTo>
                  <a:lnTo>
                    <a:pt x="24682" y="76028"/>
                  </a:lnTo>
                  <a:lnTo>
                    <a:pt x="33561" y="104922"/>
                  </a:lnTo>
                  <a:lnTo>
                    <a:pt x="42798" y="138401"/>
                  </a:lnTo>
                  <a:lnTo>
                    <a:pt x="50608" y="168098"/>
                  </a:lnTo>
                  <a:lnTo>
                    <a:pt x="56856" y="1918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3393"/>
            <p:cNvSpPr/>
            <p:nvPr/>
          </p:nvSpPr>
          <p:spPr bwMode="auto">
            <a:xfrm>
              <a:off x="1914525" y="5043488"/>
              <a:ext cx="50007" cy="114301"/>
            </a:xfrm>
            <a:custGeom>
              <a:avLst/>
              <a:gdLst/>
              <a:ahLst/>
              <a:cxnLst/>
              <a:rect l="0" t="0" r="0" b="0"/>
              <a:pathLst>
                <a:path w="50007" h="114301">
                  <a:moveTo>
                    <a:pt x="50006" y="114300"/>
                  </a:moveTo>
                  <a:lnTo>
                    <a:pt x="33416" y="81119"/>
                  </a:lnTo>
                  <a:lnTo>
                    <a:pt x="20006" y="46715"/>
                  </a:lnTo>
                  <a:lnTo>
                    <a:pt x="5598" y="1252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3394"/>
            <p:cNvSpPr/>
            <p:nvPr/>
          </p:nvSpPr>
          <p:spPr bwMode="auto">
            <a:xfrm>
              <a:off x="2600325" y="5500688"/>
              <a:ext cx="78582" cy="250032"/>
            </a:xfrm>
            <a:custGeom>
              <a:avLst/>
              <a:gdLst/>
              <a:ahLst/>
              <a:cxnLst/>
              <a:rect l="0" t="0" r="0" b="0"/>
              <a:pathLst>
                <a:path w="78582" h="250032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792" y="6150"/>
                  </a:lnTo>
                  <a:lnTo>
                    <a:pt x="4910" y="8069"/>
                  </a:lnTo>
                  <a:lnTo>
                    <a:pt x="13445" y="42861"/>
                  </a:lnTo>
                  <a:lnTo>
                    <a:pt x="24974" y="72142"/>
                  </a:lnTo>
                  <a:lnTo>
                    <a:pt x="33854" y="99797"/>
                  </a:lnTo>
                  <a:lnTo>
                    <a:pt x="45208" y="132725"/>
                  </a:lnTo>
                  <a:lnTo>
                    <a:pt x="51570" y="150395"/>
                  </a:lnTo>
                  <a:lnTo>
                    <a:pt x="57399" y="169319"/>
                  </a:lnTo>
                  <a:lnTo>
                    <a:pt x="62872" y="189079"/>
                  </a:lnTo>
                  <a:lnTo>
                    <a:pt x="71600" y="222941"/>
                  </a:lnTo>
                  <a:lnTo>
                    <a:pt x="78581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56149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 3.33 Computing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ε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/>
              <a:t>closure of a set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994" y="1752600"/>
            <a:ext cx="8642123" cy="3861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1528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r>
              <a:rPr lang="en-US" altLang="en-US" dirty="0"/>
              <a:t>Last Time</a:t>
            </a:r>
          </a:p>
          <a:p>
            <a:pPr lvl="1"/>
            <a:r>
              <a:rPr lang="en-US" altLang="en-US" dirty="0"/>
              <a:t>Thompson Construction: Regular Expression </a:t>
            </a:r>
            <a:r>
              <a:rPr lang="en-US" altLang="en-US" dirty="0">
                <a:sym typeface="Wingdings" panose="05000000000000000000" pitchFamily="2" charset="2"/>
              </a:rPr>
              <a:t> NFA</a:t>
            </a:r>
          </a:p>
          <a:p>
            <a:r>
              <a:rPr lang="en-US" altLang="en-US" dirty="0" smtClean="0"/>
              <a:t>Today’s </a:t>
            </a:r>
            <a:r>
              <a:rPr lang="en-US" altLang="en-US" dirty="0"/>
              <a:t>Lecture </a:t>
            </a:r>
          </a:p>
          <a:p>
            <a:pPr lvl="1"/>
            <a:r>
              <a:rPr lang="en-US" altLang="en-US" dirty="0" err="1" smtClean="0">
                <a:sym typeface="Wingdings" panose="05000000000000000000" pitchFamily="2" charset="2"/>
              </a:rPr>
              <a:t>Rubular</a:t>
            </a:r>
            <a:r>
              <a:rPr lang="en-US" altLang="en-US" dirty="0" smtClean="0">
                <a:sym typeface="Wingdings" panose="05000000000000000000" pitchFamily="2" charset="2"/>
              </a:rPr>
              <a:t> – regular expressions online</a:t>
            </a:r>
          </a:p>
          <a:p>
            <a:pPr lvl="1"/>
            <a:r>
              <a:rPr lang="en-US" altLang="en-US" dirty="0" smtClean="0">
                <a:sym typeface="Wingdings" panose="05000000000000000000" pitchFamily="2" charset="2"/>
              </a:rPr>
              <a:t>Subset Construction: NFA  DFA</a:t>
            </a:r>
          </a:p>
          <a:p>
            <a:pPr lvl="1"/>
            <a:r>
              <a:rPr lang="en-US" altLang="en-US" dirty="0" smtClean="0">
                <a:sym typeface="Wingdings" panose="05000000000000000000" pitchFamily="2" charset="2"/>
              </a:rPr>
              <a:t>Minimization of DFA well: distinguished states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Lex/Flex</a:t>
            </a:r>
            <a:endParaRPr lang="en-US" altLang="en-US" dirty="0"/>
          </a:p>
          <a:p>
            <a:r>
              <a:rPr lang="en-US" altLang="en-US" dirty="0"/>
              <a:t>References</a:t>
            </a:r>
          </a:p>
          <a:p>
            <a:pPr lvl="1"/>
            <a:r>
              <a:rPr lang="en-US" altLang="en-US" dirty="0"/>
              <a:t>Chapter 2</a:t>
            </a:r>
          </a:p>
          <a:p>
            <a:pPr lvl="1"/>
            <a:r>
              <a:rPr lang="en-US" altLang="en-US" dirty="0">
                <a:hlinkClick r:id="rId2"/>
              </a:rPr>
              <a:t>http://www.gnu.org/software/flex/manual/html_mono/flex.html</a:t>
            </a:r>
            <a:endParaRPr lang="en-US" altLang="en-US" dirty="0"/>
          </a:p>
          <a:p>
            <a:pPr lvl="1"/>
            <a:r>
              <a:rPr lang="en-US" altLang="en-US" dirty="0"/>
              <a:t>C introduction Examples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0"/>
            <a:ext cx="8716962" cy="781050"/>
          </a:xfrm>
        </p:spPr>
        <p:txBody>
          <a:bodyPr/>
          <a:lstStyle/>
          <a:p>
            <a:r>
              <a:rPr lang="en-US" dirty="0" smtClean="0"/>
              <a:t>NFA </a:t>
            </a:r>
            <a:r>
              <a:rPr lang="en-US" dirty="0" smtClean="0">
                <a:sym typeface="Wingdings" panose="05000000000000000000" pitchFamily="2" charset="2"/>
              </a:rPr>
              <a:t> DFA via Subset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4876800"/>
            <a:ext cx="8307387" cy="1568450"/>
          </a:xfrm>
        </p:spPr>
        <p:txBody>
          <a:bodyPr/>
          <a:lstStyle/>
          <a:p>
            <a:r>
              <a:rPr lang="en-US" dirty="0"/>
              <a:t>d</a:t>
            </a:r>
            <a:r>
              <a:rPr lang="en-US" baseline="-25000" dirty="0" smtClean="0"/>
              <a:t>0</a:t>
            </a:r>
            <a:r>
              <a:rPr lang="en-US" dirty="0" smtClean="0"/>
              <a:t> =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ε</a:t>
            </a:r>
            <a:r>
              <a:rPr lang="en-US" dirty="0" smtClean="0"/>
              <a:t>-closure(0) = {0, 1, 2, 4, 7}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6750"/>
            <a:ext cx="9144000" cy="4168228"/>
          </a:xfrm>
          <a:prstGeom prst="rect">
            <a:avLst/>
          </a:prstGeom>
        </p:spPr>
      </p:pic>
      <p:sp>
        <p:nvSpPr>
          <p:cNvPr id="51" name="SMARTInkShape-3441"/>
          <p:cNvSpPr/>
          <p:nvPr/>
        </p:nvSpPr>
        <p:spPr bwMode="auto">
          <a:xfrm>
            <a:off x="4943475" y="4722019"/>
            <a:ext cx="342901" cy="384063"/>
          </a:xfrm>
          <a:custGeom>
            <a:avLst/>
            <a:gdLst/>
            <a:ahLst/>
            <a:cxnLst/>
            <a:rect l="0" t="0" r="0" b="0"/>
            <a:pathLst>
              <a:path w="342901" h="384063">
                <a:moveTo>
                  <a:pt x="0" y="335756"/>
                </a:moveTo>
                <a:lnTo>
                  <a:pt x="0" y="300178"/>
                </a:lnTo>
                <a:lnTo>
                  <a:pt x="0" y="293224"/>
                </a:lnTo>
                <a:lnTo>
                  <a:pt x="0" y="323430"/>
                </a:lnTo>
                <a:lnTo>
                  <a:pt x="7771" y="357445"/>
                </a:lnTo>
                <a:lnTo>
                  <a:pt x="9943" y="364503"/>
                </a:lnTo>
                <a:lnTo>
                  <a:pt x="18707" y="376578"/>
                </a:lnTo>
                <a:lnTo>
                  <a:pt x="24378" y="382021"/>
                </a:lnTo>
                <a:lnTo>
                  <a:pt x="30539" y="384062"/>
                </a:lnTo>
                <a:lnTo>
                  <a:pt x="43735" y="382096"/>
                </a:lnTo>
                <a:lnTo>
                  <a:pt x="75929" y="368272"/>
                </a:lnTo>
                <a:lnTo>
                  <a:pt x="104125" y="347297"/>
                </a:lnTo>
                <a:lnTo>
                  <a:pt x="135179" y="318661"/>
                </a:lnTo>
                <a:lnTo>
                  <a:pt x="167500" y="284766"/>
                </a:lnTo>
                <a:lnTo>
                  <a:pt x="184692" y="265250"/>
                </a:lnTo>
                <a:lnTo>
                  <a:pt x="202503" y="244302"/>
                </a:lnTo>
                <a:lnTo>
                  <a:pt x="220727" y="222399"/>
                </a:lnTo>
                <a:lnTo>
                  <a:pt x="238433" y="198273"/>
                </a:lnTo>
                <a:lnTo>
                  <a:pt x="255793" y="172663"/>
                </a:lnTo>
                <a:lnTo>
                  <a:pt x="272922" y="146064"/>
                </a:lnTo>
                <a:lnTo>
                  <a:pt x="288310" y="118014"/>
                </a:lnTo>
                <a:lnTo>
                  <a:pt x="302538" y="88995"/>
                </a:lnTo>
                <a:lnTo>
                  <a:pt x="315992" y="59330"/>
                </a:lnTo>
                <a:lnTo>
                  <a:pt x="34290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2" name="SMARTInkShape-3442"/>
          <p:cNvSpPr/>
          <p:nvPr/>
        </p:nvSpPr>
        <p:spPr bwMode="auto">
          <a:xfrm>
            <a:off x="1428750" y="2653502"/>
            <a:ext cx="4036221" cy="1089715"/>
          </a:xfrm>
          <a:custGeom>
            <a:avLst/>
            <a:gdLst/>
            <a:ahLst/>
            <a:cxnLst/>
            <a:rect l="0" t="0" r="0" b="0"/>
            <a:pathLst>
              <a:path w="4036221" h="1089715">
                <a:moveTo>
                  <a:pt x="0" y="425454"/>
                </a:moveTo>
                <a:lnTo>
                  <a:pt x="6497" y="431157"/>
                </a:lnTo>
                <a:lnTo>
                  <a:pt x="37815" y="450290"/>
                </a:lnTo>
                <a:lnTo>
                  <a:pt x="70205" y="470636"/>
                </a:lnTo>
                <a:lnTo>
                  <a:pt x="103561" y="497350"/>
                </a:lnTo>
                <a:lnTo>
                  <a:pt x="131315" y="514666"/>
                </a:lnTo>
                <a:lnTo>
                  <a:pt x="159646" y="533644"/>
                </a:lnTo>
                <a:lnTo>
                  <a:pt x="188149" y="558140"/>
                </a:lnTo>
                <a:lnTo>
                  <a:pt x="216703" y="581714"/>
                </a:lnTo>
                <a:lnTo>
                  <a:pt x="249064" y="603781"/>
                </a:lnTo>
                <a:lnTo>
                  <a:pt x="279995" y="629192"/>
                </a:lnTo>
                <a:lnTo>
                  <a:pt x="313061" y="653038"/>
                </a:lnTo>
                <a:lnTo>
                  <a:pt x="347993" y="675184"/>
                </a:lnTo>
                <a:lnTo>
                  <a:pt x="379687" y="693035"/>
                </a:lnTo>
                <a:lnTo>
                  <a:pt x="412978" y="712171"/>
                </a:lnTo>
                <a:lnTo>
                  <a:pt x="447978" y="732922"/>
                </a:lnTo>
                <a:lnTo>
                  <a:pt x="483484" y="754152"/>
                </a:lnTo>
                <a:lnTo>
                  <a:pt x="509363" y="768392"/>
                </a:lnTo>
                <a:lnTo>
                  <a:pt x="536740" y="782658"/>
                </a:lnTo>
                <a:lnTo>
                  <a:pt x="564782" y="796937"/>
                </a:lnTo>
                <a:lnTo>
                  <a:pt x="593121" y="809103"/>
                </a:lnTo>
                <a:lnTo>
                  <a:pt x="621590" y="820596"/>
                </a:lnTo>
                <a:lnTo>
                  <a:pt x="650119" y="833642"/>
                </a:lnTo>
                <a:lnTo>
                  <a:pt x="680789" y="847377"/>
                </a:lnTo>
                <a:lnTo>
                  <a:pt x="712942" y="861419"/>
                </a:lnTo>
                <a:lnTo>
                  <a:pt x="745753" y="875598"/>
                </a:lnTo>
                <a:lnTo>
                  <a:pt x="776739" y="889837"/>
                </a:lnTo>
                <a:lnTo>
                  <a:pt x="807180" y="903309"/>
                </a:lnTo>
                <a:lnTo>
                  <a:pt x="839230" y="914588"/>
                </a:lnTo>
                <a:lnTo>
                  <a:pt x="871995" y="924893"/>
                </a:lnTo>
                <a:lnTo>
                  <a:pt x="904285" y="933971"/>
                </a:lnTo>
                <a:lnTo>
                  <a:pt x="934511" y="940651"/>
                </a:lnTo>
                <a:lnTo>
                  <a:pt x="965936" y="946266"/>
                </a:lnTo>
                <a:lnTo>
                  <a:pt x="998424" y="952201"/>
                </a:lnTo>
                <a:lnTo>
                  <a:pt x="1031384" y="960131"/>
                </a:lnTo>
                <a:lnTo>
                  <a:pt x="1064553" y="968947"/>
                </a:lnTo>
                <a:lnTo>
                  <a:pt x="1097816" y="978157"/>
                </a:lnTo>
                <a:lnTo>
                  <a:pt x="1131120" y="987542"/>
                </a:lnTo>
                <a:lnTo>
                  <a:pt x="1164443" y="997004"/>
                </a:lnTo>
                <a:lnTo>
                  <a:pt x="1197774" y="1006501"/>
                </a:lnTo>
                <a:lnTo>
                  <a:pt x="1231109" y="1016014"/>
                </a:lnTo>
                <a:lnTo>
                  <a:pt x="1266561" y="1025534"/>
                </a:lnTo>
                <a:lnTo>
                  <a:pt x="1284906" y="1030295"/>
                </a:lnTo>
                <a:lnTo>
                  <a:pt x="1320105" y="1039818"/>
                </a:lnTo>
                <a:lnTo>
                  <a:pt x="1354269" y="1049343"/>
                </a:lnTo>
                <a:lnTo>
                  <a:pt x="1387975" y="1058867"/>
                </a:lnTo>
                <a:lnTo>
                  <a:pt x="1421475" y="1068392"/>
                </a:lnTo>
                <a:lnTo>
                  <a:pt x="1455679" y="1076329"/>
                </a:lnTo>
                <a:lnTo>
                  <a:pt x="1473691" y="1078446"/>
                </a:lnTo>
                <a:lnTo>
                  <a:pt x="1492048" y="1079857"/>
                </a:lnTo>
                <a:lnTo>
                  <a:pt x="1527262" y="1083542"/>
                </a:lnTo>
                <a:lnTo>
                  <a:pt x="1562227" y="1087031"/>
                </a:lnTo>
                <a:lnTo>
                  <a:pt x="1580441" y="1087962"/>
                </a:lnTo>
                <a:lnTo>
                  <a:pt x="1598933" y="1088582"/>
                </a:lnTo>
                <a:lnTo>
                  <a:pt x="1617612" y="1088996"/>
                </a:lnTo>
                <a:lnTo>
                  <a:pt x="1636414" y="1089271"/>
                </a:lnTo>
                <a:lnTo>
                  <a:pt x="1655299" y="1089455"/>
                </a:lnTo>
                <a:lnTo>
                  <a:pt x="1674239" y="1089578"/>
                </a:lnTo>
                <a:lnTo>
                  <a:pt x="1693216" y="1089659"/>
                </a:lnTo>
                <a:lnTo>
                  <a:pt x="1712216" y="1089714"/>
                </a:lnTo>
                <a:lnTo>
                  <a:pt x="1731234" y="1088956"/>
                </a:lnTo>
                <a:lnTo>
                  <a:pt x="1750262" y="1087658"/>
                </a:lnTo>
                <a:lnTo>
                  <a:pt x="1769298" y="1085998"/>
                </a:lnTo>
                <a:lnTo>
                  <a:pt x="1787544" y="1084892"/>
                </a:lnTo>
                <a:lnTo>
                  <a:pt x="1822635" y="1083663"/>
                </a:lnTo>
                <a:lnTo>
                  <a:pt x="1856752" y="1081000"/>
                </a:lnTo>
                <a:lnTo>
                  <a:pt x="1891230" y="1077964"/>
                </a:lnTo>
                <a:lnTo>
                  <a:pt x="1909313" y="1077154"/>
                </a:lnTo>
                <a:lnTo>
                  <a:pt x="1927719" y="1076615"/>
                </a:lnTo>
                <a:lnTo>
                  <a:pt x="1962987" y="1076015"/>
                </a:lnTo>
                <a:lnTo>
                  <a:pt x="1997182" y="1075749"/>
                </a:lnTo>
                <a:lnTo>
                  <a:pt x="2030901" y="1075630"/>
                </a:lnTo>
                <a:lnTo>
                  <a:pt x="2064408" y="1077694"/>
                </a:lnTo>
                <a:lnTo>
                  <a:pt x="2097821" y="1080464"/>
                </a:lnTo>
                <a:lnTo>
                  <a:pt x="2131192" y="1081694"/>
                </a:lnTo>
                <a:lnTo>
                  <a:pt x="2164544" y="1080125"/>
                </a:lnTo>
                <a:lnTo>
                  <a:pt x="2197888" y="1077575"/>
                </a:lnTo>
                <a:lnTo>
                  <a:pt x="2231229" y="1076442"/>
                </a:lnTo>
                <a:lnTo>
                  <a:pt x="2262451" y="1075938"/>
                </a:lnTo>
                <a:lnTo>
                  <a:pt x="2292203" y="1074921"/>
                </a:lnTo>
                <a:lnTo>
                  <a:pt x="2321301" y="1071823"/>
                </a:lnTo>
                <a:lnTo>
                  <a:pt x="2350108" y="1067800"/>
                </a:lnTo>
                <a:lnTo>
                  <a:pt x="2378786" y="1063366"/>
                </a:lnTo>
                <a:lnTo>
                  <a:pt x="2407407" y="1058750"/>
                </a:lnTo>
                <a:lnTo>
                  <a:pt x="2436002" y="1054052"/>
                </a:lnTo>
                <a:lnTo>
                  <a:pt x="2464586" y="1048525"/>
                </a:lnTo>
                <a:lnTo>
                  <a:pt x="2493166" y="1040776"/>
                </a:lnTo>
                <a:lnTo>
                  <a:pt x="2521742" y="1034158"/>
                </a:lnTo>
                <a:lnTo>
                  <a:pt x="2550318" y="1028570"/>
                </a:lnTo>
                <a:lnTo>
                  <a:pt x="2578893" y="1023441"/>
                </a:lnTo>
                <a:lnTo>
                  <a:pt x="2605352" y="1018516"/>
                </a:lnTo>
                <a:lnTo>
                  <a:pt x="2631134" y="1012887"/>
                </a:lnTo>
                <a:lnTo>
                  <a:pt x="2658468" y="1005094"/>
                </a:lnTo>
                <a:lnTo>
                  <a:pt x="2686491" y="998455"/>
                </a:lnTo>
                <a:lnTo>
                  <a:pt x="2714821" y="992065"/>
                </a:lnTo>
                <a:lnTo>
                  <a:pt x="2743287" y="983933"/>
                </a:lnTo>
                <a:lnTo>
                  <a:pt x="2769697" y="975028"/>
                </a:lnTo>
                <a:lnTo>
                  <a:pt x="2795458" y="965778"/>
                </a:lnTo>
                <a:lnTo>
                  <a:pt x="2822782" y="956375"/>
                </a:lnTo>
                <a:lnTo>
                  <a:pt x="2850801" y="946905"/>
                </a:lnTo>
                <a:lnTo>
                  <a:pt x="2879129" y="937404"/>
                </a:lnTo>
                <a:lnTo>
                  <a:pt x="2907594" y="927889"/>
                </a:lnTo>
                <a:lnTo>
                  <a:pt x="2936120" y="918369"/>
                </a:lnTo>
                <a:lnTo>
                  <a:pt x="2963880" y="909640"/>
                </a:lnTo>
                <a:lnTo>
                  <a:pt x="2989447" y="903115"/>
                </a:lnTo>
                <a:lnTo>
                  <a:pt x="3014039" y="895452"/>
                </a:lnTo>
                <a:lnTo>
                  <a:pt x="3038992" y="886755"/>
                </a:lnTo>
                <a:lnTo>
                  <a:pt x="3065957" y="877598"/>
                </a:lnTo>
                <a:lnTo>
                  <a:pt x="3091700" y="868236"/>
                </a:lnTo>
                <a:lnTo>
                  <a:pt x="3116370" y="858784"/>
                </a:lnTo>
                <a:lnTo>
                  <a:pt x="3140564" y="849291"/>
                </a:lnTo>
                <a:lnTo>
                  <a:pt x="3166663" y="839780"/>
                </a:lnTo>
                <a:lnTo>
                  <a:pt x="3193343" y="830261"/>
                </a:lnTo>
                <a:lnTo>
                  <a:pt x="3218430" y="820739"/>
                </a:lnTo>
                <a:lnTo>
                  <a:pt x="3242809" y="811216"/>
                </a:lnTo>
                <a:lnTo>
                  <a:pt x="3276730" y="796929"/>
                </a:lnTo>
                <a:lnTo>
                  <a:pt x="3306889" y="782642"/>
                </a:lnTo>
                <a:lnTo>
                  <a:pt x="3335934" y="766238"/>
                </a:lnTo>
                <a:lnTo>
                  <a:pt x="3366764" y="744179"/>
                </a:lnTo>
                <a:lnTo>
                  <a:pt x="3398918" y="719652"/>
                </a:lnTo>
                <a:lnTo>
                  <a:pt x="3428554" y="695186"/>
                </a:lnTo>
                <a:lnTo>
                  <a:pt x="3457443" y="665712"/>
                </a:lnTo>
                <a:lnTo>
                  <a:pt x="3486111" y="633961"/>
                </a:lnTo>
                <a:lnTo>
                  <a:pt x="3514713" y="602328"/>
                </a:lnTo>
                <a:lnTo>
                  <a:pt x="3543297" y="569936"/>
                </a:lnTo>
                <a:lnTo>
                  <a:pt x="3571874" y="540230"/>
                </a:lnTo>
                <a:lnTo>
                  <a:pt x="3602566" y="509204"/>
                </a:lnTo>
                <a:lnTo>
                  <a:pt x="3634679" y="476992"/>
                </a:lnTo>
                <a:lnTo>
                  <a:pt x="3664303" y="445222"/>
                </a:lnTo>
                <a:lnTo>
                  <a:pt x="3682804" y="421540"/>
                </a:lnTo>
                <a:lnTo>
                  <a:pt x="3698964" y="395139"/>
                </a:lnTo>
                <a:lnTo>
                  <a:pt x="3718316" y="369648"/>
                </a:lnTo>
                <a:lnTo>
                  <a:pt x="3739354" y="345089"/>
                </a:lnTo>
                <a:lnTo>
                  <a:pt x="3759288" y="320945"/>
                </a:lnTo>
                <a:lnTo>
                  <a:pt x="3778730" y="296985"/>
                </a:lnTo>
                <a:lnTo>
                  <a:pt x="3797160" y="273107"/>
                </a:lnTo>
                <a:lnTo>
                  <a:pt x="3813289" y="249265"/>
                </a:lnTo>
                <a:lnTo>
                  <a:pt x="3830512" y="225439"/>
                </a:lnTo>
                <a:lnTo>
                  <a:pt x="3855941" y="193947"/>
                </a:lnTo>
                <a:lnTo>
                  <a:pt x="3882075" y="161972"/>
                </a:lnTo>
                <a:lnTo>
                  <a:pt x="3907434" y="132726"/>
                </a:lnTo>
                <a:lnTo>
                  <a:pt x="3930670" y="104018"/>
                </a:lnTo>
                <a:lnTo>
                  <a:pt x="3964294" y="68897"/>
                </a:lnTo>
                <a:lnTo>
                  <a:pt x="3998813" y="34240"/>
                </a:lnTo>
                <a:lnTo>
                  <a:pt x="4009261" y="25906"/>
                </a:lnTo>
                <a:lnTo>
                  <a:pt x="4017094" y="20071"/>
                </a:lnTo>
                <a:lnTo>
                  <a:pt x="4028561" y="4694"/>
                </a:lnTo>
                <a:lnTo>
                  <a:pt x="4028923" y="394"/>
                </a:lnTo>
                <a:lnTo>
                  <a:pt x="4029767" y="0"/>
                </a:lnTo>
                <a:lnTo>
                  <a:pt x="4032822" y="1678"/>
                </a:lnTo>
                <a:lnTo>
                  <a:pt x="4034709" y="7186"/>
                </a:lnTo>
                <a:lnTo>
                  <a:pt x="4036220" y="3254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55" name="SMARTInkShape-Group723"/>
          <p:cNvGrpSpPr/>
          <p:nvPr/>
        </p:nvGrpSpPr>
        <p:grpSpPr>
          <a:xfrm>
            <a:off x="2136974" y="1876910"/>
            <a:ext cx="556221" cy="1316347"/>
            <a:chOff x="2136974" y="1876910"/>
            <a:chExt cx="556221" cy="1316347"/>
          </a:xfrm>
        </p:grpSpPr>
        <p:sp>
          <p:nvSpPr>
            <p:cNvPr id="53" name="SMARTInkShape-3443"/>
            <p:cNvSpPr/>
            <p:nvPr/>
          </p:nvSpPr>
          <p:spPr bwMode="auto">
            <a:xfrm>
              <a:off x="2181233" y="1876910"/>
              <a:ext cx="399432" cy="544415"/>
            </a:xfrm>
            <a:custGeom>
              <a:avLst/>
              <a:gdLst/>
              <a:ahLst/>
              <a:cxnLst/>
              <a:rect l="0" t="0" r="0" b="0"/>
              <a:pathLst>
                <a:path w="399432" h="544415">
                  <a:moveTo>
                    <a:pt x="33330" y="523390"/>
                  </a:moveTo>
                  <a:lnTo>
                    <a:pt x="16537" y="540183"/>
                  </a:lnTo>
                  <a:lnTo>
                    <a:pt x="9726" y="542760"/>
                  </a:lnTo>
                  <a:lnTo>
                    <a:pt x="4" y="544414"/>
                  </a:lnTo>
                  <a:lnTo>
                    <a:pt x="0" y="542962"/>
                  </a:lnTo>
                  <a:lnTo>
                    <a:pt x="9930" y="522876"/>
                  </a:lnTo>
                  <a:lnTo>
                    <a:pt x="29836" y="490429"/>
                  </a:lnTo>
                  <a:lnTo>
                    <a:pt x="48446" y="462703"/>
                  </a:lnTo>
                  <a:lnTo>
                    <a:pt x="72591" y="429214"/>
                  </a:lnTo>
                  <a:lnTo>
                    <a:pt x="85698" y="409806"/>
                  </a:lnTo>
                  <a:lnTo>
                    <a:pt x="99198" y="388930"/>
                  </a:lnTo>
                  <a:lnTo>
                    <a:pt x="112960" y="367075"/>
                  </a:lnTo>
                  <a:lnTo>
                    <a:pt x="128486" y="343774"/>
                  </a:lnTo>
                  <a:lnTo>
                    <a:pt x="145186" y="319508"/>
                  </a:lnTo>
                  <a:lnTo>
                    <a:pt x="162669" y="294600"/>
                  </a:lnTo>
                  <a:lnTo>
                    <a:pt x="180675" y="270057"/>
                  </a:lnTo>
                  <a:lnTo>
                    <a:pt x="199028" y="245758"/>
                  </a:lnTo>
                  <a:lnTo>
                    <a:pt x="217614" y="221621"/>
                  </a:lnTo>
                  <a:lnTo>
                    <a:pt x="236355" y="198385"/>
                  </a:lnTo>
                  <a:lnTo>
                    <a:pt x="255198" y="175752"/>
                  </a:lnTo>
                  <a:lnTo>
                    <a:pt x="274111" y="153519"/>
                  </a:lnTo>
                  <a:lnTo>
                    <a:pt x="291482" y="132347"/>
                  </a:lnTo>
                  <a:lnTo>
                    <a:pt x="307825" y="111882"/>
                  </a:lnTo>
                  <a:lnTo>
                    <a:pt x="323482" y="91889"/>
                  </a:lnTo>
                  <a:lnTo>
                    <a:pt x="349347" y="59091"/>
                  </a:lnTo>
                  <a:lnTo>
                    <a:pt x="369838" y="32872"/>
                  </a:lnTo>
                  <a:lnTo>
                    <a:pt x="393811" y="2988"/>
                  </a:lnTo>
                  <a:lnTo>
                    <a:pt x="397475" y="243"/>
                  </a:lnTo>
                  <a:lnTo>
                    <a:pt x="399125" y="0"/>
                  </a:lnTo>
                  <a:lnTo>
                    <a:pt x="399431" y="1426"/>
                  </a:lnTo>
                  <a:lnTo>
                    <a:pt x="398841" y="3964"/>
                  </a:lnTo>
                  <a:lnTo>
                    <a:pt x="383373" y="304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4" name="SMARTInkShape-3444"/>
            <p:cNvSpPr/>
            <p:nvPr/>
          </p:nvSpPr>
          <p:spPr bwMode="auto">
            <a:xfrm>
              <a:off x="2136974" y="2451299"/>
              <a:ext cx="556221" cy="741958"/>
            </a:xfrm>
            <a:custGeom>
              <a:avLst/>
              <a:gdLst/>
              <a:ahLst/>
              <a:cxnLst/>
              <a:rect l="0" t="0" r="0" b="0"/>
              <a:pathLst>
                <a:path w="556221" h="741958">
                  <a:moveTo>
                    <a:pt x="6151" y="6151"/>
                  </a:moveTo>
                  <a:lnTo>
                    <a:pt x="0" y="0"/>
                  </a:lnTo>
                  <a:lnTo>
                    <a:pt x="5245" y="5245"/>
                  </a:lnTo>
                  <a:lnTo>
                    <a:pt x="25958" y="19807"/>
                  </a:lnTo>
                  <a:lnTo>
                    <a:pt x="51691" y="50447"/>
                  </a:lnTo>
                  <a:lnTo>
                    <a:pt x="71370" y="74257"/>
                  </a:lnTo>
                  <a:lnTo>
                    <a:pt x="93346" y="109180"/>
                  </a:lnTo>
                  <a:lnTo>
                    <a:pt x="104762" y="129606"/>
                  </a:lnTo>
                  <a:lnTo>
                    <a:pt x="118723" y="153542"/>
                  </a:lnTo>
                  <a:lnTo>
                    <a:pt x="134380" y="179818"/>
                  </a:lnTo>
                  <a:lnTo>
                    <a:pt x="151168" y="207654"/>
                  </a:lnTo>
                  <a:lnTo>
                    <a:pt x="168710" y="238118"/>
                  </a:lnTo>
                  <a:lnTo>
                    <a:pt x="186755" y="270333"/>
                  </a:lnTo>
                  <a:lnTo>
                    <a:pt x="205135" y="303716"/>
                  </a:lnTo>
                  <a:lnTo>
                    <a:pt x="224532" y="337084"/>
                  </a:lnTo>
                  <a:lnTo>
                    <a:pt x="244607" y="370442"/>
                  </a:lnTo>
                  <a:lnTo>
                    <a:pt x="265134" y="403793"/>
                  </a:lnTo>
                  <a:lnTo>
                    <a:pt x="286757" y="436345"/>
                  </a:lnTo>
                  <a:lnTo>
                    <a:pt x="309109" y="468366"/>
                  </a:lnTo>
                  <a:lnTo>
                    <a:pt x="331948" y="500032"/>
                  </a:lnTo>
                  <a:lnTo>
                    <a:pt x="355111" y="529874"/>
                  </a:lnTo>
                  <a:lnTo>
                    <a:pt x="378491" y="558499"/>
                  </a:lnTo>
                  <a:lnTo>
                    <a:pt x="402015" y="586314"/>
                  </a:lnTo>
                  <a:lnTo>
                    <a:pt x="424048" y="611208"/>
                  </a:lnTo>
                  <a:lnTo>
                    <a:pt x="445087" y="634153"/>
                  </a:lnTo>
                  <a:lnTo>
                    <a:pt x="465462" y="655800"/>
                  </a:lnTo>
                  <a:lnTo>
                    <a:pt x="484602" y="674994"/>
                  </a:lnTo>
                  <a:lnTo>
                    <a:pt x="502919" y="692553"/>
                  </a:lnTo>
                  <a:lnTo>
                    <a:pt x="532530" y="720000"/>
                  </a:lnTo>
                  <a:lnTo>
                    <a:pt x="556220" y="7419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56" name="SMARTInkShape-3445"/>
          <p:cNvSpPr/>
          <p:nvPr/>
        </p:nvSpPr>
        <p:spPr bwMode="auto">
          <a:xfrm>
            <a:off x="1143000" y="2458911"/>
            <a:ext cx="742951" cy="31212"/>
          </a:xfrm>
          <a:custGeom>
            <a:avLst/>
            <a:gdLst/>
            <a:ahLst/>
            <a:cxnLst/>
            <a:rect l="0" t="0" r="0" b="0"/>
            <a:pathLst>
              <a:path w="742951" h="31212">
                <a:moveTo>
                  <a:pt x="0" y="12827"/>
                </a:moveTo>
                <a:lnTo>
                  <a:pt x="34281" y="12827"/>
                </a:lnTo>
                <a:lnTo>
                  <a:pt x="40636" y="12033"/>
                </a:lnTo>
                <a:lnTo>
                  <a:pt x="62246" y="6676"/>
                </a:lnTo>
                <a:lnTo>
                  <a:pt x="96668" y="5770"/>
                </a:lnTo>
                <a:lnTo>
                  <a:pt x="126310" y="790"/>
                </a:lnTo>
                <a:lnTo>
                  <a:pt x="145463" y="0"/>
                </a:lnTo>
                <a:lnTo>
                  <a:pt x="179575" y="4325"/>
                </a:lnTo>
                <a:lnTo>
                  <a:pt x="207460" y="7397"/>
                </a:lnTo>
                <a:lnTo>
                  <a:pt x="235830" y="11218"/>
                </a:lnTo>
                <a:lnTo>
                  <a:pt x="264344" y="12350"/>
                </a:lnTo>
                <a:lnTo>
                  <a:pt x="295018" y="12685"/>
                </a:lnTo>
                <a:lnTo>
                  <a:pt x="329242" y="12785"/>
                </a:lnTo>
                <a:lnTo>
                  <a:pt x="353498" y="12808"/>
                </a:lnTo>
                <a:lnTo>
                  <a:pt x="380154" y="12818"/>
                </a:lnTo>
                <a:lnTo>
                  <a:pt x="405760" y="12823"/>
                </a:lnTo>
                <a:lnTo>
                  <a:pt x="430369" y="12825"/>
                </a:lnTo>
                <a:lnTo>
                  <a:pt x="454535" y="12826"/>
                </a:lnTo>
                <a:lnTo>
                  <a:pt x="478505" y="10710"/>
                </a:lnTo>
                <a:lnTo>
                  <a:pt x="502388" y="7917"/>
                </a:lnTo>
                <a:lnTo>
                  <a:pt x="537352" y="7138"/>
                </a:lnTo>
                <a:lnTo>
                  <a:pt x="568173" y="10788"/>
                </a:lnTo>
                <a:lnTo>
                  <a:pt x="596620" y="13016"/>
                </a:lnTo>
                <a:lnTo>
                  <a:pt x="630084" y="18361"/>
                </a:lnTo>
                <a:lnTo>
                  <a:pt x="663241" y="23445"/>
                </a:lnTo>
                <a:lnTo>
                  <a:pt x="697189" y="26792"/>
                </a:lnTo>
                <a:lnTo>
                  <a:pt x="716654" y="27844"/>
                </a:lnTo>
                <a:lnTo>
                  <a:pt x="730220" y="31211"/>
                </a:lnTo>
                <a:lnTo>
                  <a:pt x="742950" y="2711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76" name="SMARTInkShape-Group725"/>
          <p:cNvGrpSpPr/>
          <p:nvPr/>
        </p:nvGrpSpPr>
        <p:grpSpPr>
          <a:xfrm>
            <a:off x="2593268" y="3577034"/>
            <a:ext cx="2743113" cy="1330722"/>
            <a:chOff x="2593268" y="3577034"/>
            <a:chExt cx="2743113" cy="1330722"/>
          </a:xfrm>
        </p:grpSpPr>
        <p:sp>
          <p:nvSpPr>
            <p:cNvPr id="57" name="SMARTInkShape-3446"/>
            <p:cNvSpPr/>
            <p:nvPr/>
          </p:nvSpPr>
          <p:spPr bwMode="auto">
            <a:xfrm>
              <a:off x="5072603" y="3577034"/>
              <a:ext cx="263778" cy="278072"/>
            </a:xfrm>
            <a:custGeom>
              <a:avLst/>
              <a:gdLst/>
              <a:ahLst/>
              <a:cxnLst/>
              <a:rect l="0" t="0" r="0" b="0"/>
              <a:pathLst>
                <a:path w="263778" h="278072">
                  <a:moveTo>
                    <a:pt x="70897" y="23416"/>
                  </a:moveTo>
                  <a:lnTo>
                    <a:pt x="70897" y="27208"/>
                  </a:lnTo>
                  <a:lnTo>
                    <a:pt x="75012" y="42098"/>
                  </a:lnTo>
                  <a:lnTo>
                    <a:pt x="69828" y="71380"/>
                  </a:lnTo>
                  <a:lnTo>
                    <a:pt x="61320" y="103509"/>
                  </a:lnTo>
                  <a:lnTo>
                    <a:pt x="48745" y="138164"/>
                  </a:lnTo>
                  <a:lnTo>
                    <a:pt x="39621" y="162521"/>
                  </a:lnTo>
                  <a:lnTo>
                    <a:pt x="30273" y="189222"/>
                  </a:lnTo>
                  <a:lnTo>
                    <a:pt x="20827" y="214847"/>
                  </a:lnTo>
                  <a:lnTo>
                    <a:pt x="8702" y="247353"/>
                  </a:lnTo>
                  <a:lnTo>
                    <a:pt x="0" y="278071"/>
                  </a:lnTo>
                  <a:lnTo>
                    <a:pt x="17379" y="249577"/>
                  </a:lnTo>
                  <a:lnTo>
                    <a:pt x="35426" y="215345"/>
                  </a:lnTo>
                  <a:lnTo>
                    <a:pt x="47422" y="185324"/>
                  </a:lnTo>
                  <a:lnTo>
                    <a:pt x="54114" y="162050"/>
                  </a:lnTo>
                  <a:lnTo>
                    <a:pt x="62380" y="135831"/>
                  </a:lnTo>
                  <a:lnTo>
                    <a:pt x="73461" y="110420"/>
                  </a:lnTo>
                  <a:lnTo>
                    <a:pt x="85530" y="85897"/>
                  </a:lnTo>
                  <a:lnTo>
                    <a:pt x="101250" y="51366"/>
                  </a:lnTo>
                  <a:lnTo>
                    <a:pt x="116756" y="26141"/>
                  </a:lnTo>
                  <a:lnTo>
                    <a:pt x="142288" y="1687"/>
                  </a:lnTo>
                  <a:lnTo>
                    <a:pt x="145478" y="199"/>
                  </a:lnTo>
                  <a:lnTo>
                    <a:pt x="148398" y="0"/>
                  </a:lnTo>
                  <a:lnTo>
                    <a:pt x="151140" y="662"/>
                  </a:lnTo>
                  <a:lnTo>
                    <a:pt x="152968" y="3484"/>
                  </a:lnTo>
                  <a:lnTo>
                    <a:pt x="155900" y="25123"/>
                  </a:lnTo>
                  <a:lnTo>
                    <a:pt x="156479" y="56121"/>
                  </a:lnTo>
                  <a:lnTo>
                    <a:pt x="152787" y="87257"/>
                  </a:lnTo>
                  <a:lnTo>
                    <a:pt x="146666" y="121619"/>
                  </a:lnTo>
                  <a:lnTo>
                    <a:pt x="143618" y="156935"/>
                  </a:lnTo>
                  <a:lnTo>
                    <a:pt x="142715" y="184950"/>
                  </a:lnTo>
                  <a:lnTo>
                    <a:pt x="143203" y="214956"/>
                  </a:lnTo>
                  <a:lnTo>
                    <a:pt x="148495" y="238208"/>
                  </a:lnTo>
                  <a:lnTo>
                    <a:pt x="149617" y="240429"/>
                  </a:lnTo>
                  <a:lnTo>
                    <a:pt x="151158" y="241910"/>
                  </a:lnTo>
                  <a:lnTo>
                    <a:pt x="155543" y="244287"/>
                  </a:lnTo>
                  <a:lnTo>
                    <a:pt x="160095" y="237114"/>
                  </a:lnTo>
                  <a:lnTo>
                    <a:pt x="169255" y="205803"/>
                  </a:lnTo>
                  <a:lnTo>
                    <a:pt x="176680" y="187523"/>
                  </a:lnTo>
                  <a:lnTo>
                    <a:pt x="188583" y="172494"/>
                  </a:lnTo>
                  <a:lnTo>
                    <a:pt x="211523" y="157269"/>
                  </a:lnTo>
                  <a:lnTo>
                    <a:pt x="246128" y="148673"/>
                  </a:lnTo>
                  <a:lnTo>
                    <a:pt x="259468" y="144819"/>
                  </a:lnTo>
                  <a:lnTo>
                    <a:pt x="260905" y="143245"/>
                  </a:lnTo>
                  <a:lnTo>
                    <a:pt x="263777" y="1377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8" name="SMARTInkShape-3447"/>
            <p:cNvSpPr/>
            <p:nvPr/>
          </p:nvSpPr>
          <p:spPr bwMode="auto">
            <a:xfrm>
              <a:off x="3386801" y="4269617"/>
              <a:ext cx="213650" cy="178753"/>
            </a:xfrm>
            <a:custGeom>
              <a:avLst/>
              <a:gdLst/>
              <a:ahLst/>
              <a:cxnLst/>
              <a:rect l="0" t="0" r="0" b="0"/>
              <a:pathLst>
                <a:path w="213650" h="178753">
                  <a:moveTo>
                    <a:pt x="13624" y="30921"/>
                  </a:moveTo>
                  <a:lnTo>
                    <a:pt x="9832" y="30921"/>
                  </a:lnTo>
                  <a:lnTo>
                    <a:pt x="8715" y="32508"/>
                  </a:lnTo>
                  <a:lnTo>
                    <a:pt x="6922" y="46462"/>
                  </a:lnTo>
                  <a:lnTo>
                    <a:pt x="6538" y="79798"/>
                  </a:lnTo>
                  <a:lnTo>
                    <a:pt x="4375" y="111395"/>
                  </a:lnTo>
                  <a:lnTo>
                    <a:pt x="0" y="146763"/>
                  </a:lnTo>
                  <a:lnTo>
                    <a:pt x="327" y="165521"/>
                  </a:lnTo>
                  <a:lnTo>
                    <a:pt x="3216" y="173558"/>
                  </a:lnTo>
                  <a:lnTo>
                    <a:pt x="5098" y="176018"/>
                  </a:lnTo>
                  <a:lnTo>
                    <a:pt x="9305" y="178752"/>
                  </a:lnTo>
                  <a:lnTo>
                    <a:pt x="11539" y="178687"/>
                  </a:lnTo>
                  <a:lnTo>
                    <a:pt x="16137" y="176499"/>
                  </a:lnTo>
                  <a:lnTo>
                    <a:pt x="23188" y="163219"/>
                  </a:lnTo>
                  <a:lnTo>
                    <a:pt x="31888" y="130902"/>
                  </a:lnTo>
                  <a:lnTo>
                    <a:pt x="34910" y="99350"/>
                  </a:lnTo>
                  <a:lnTo>
                    <a:pt x="39687" y="69540"/>
                  </a:lnTo>
                  <a:lnTo>
                    <a:pt x="43819" y="37373"/>
                  </a:lnTo>
                  <a:lnTo>
                    <a:pt x="45660" y="32841"/>
                  </a:lnTo>
                  <a:lnTo>
                    <a:pt x="46094" y="29026"/>
                  </a:lnTo>
                  <a:lnTo>
                    <a:pt x="44459" y="22670"/>
                  </a:lnTo>
                  <a:lnTo>
                    <a:pt x="43706" y="22245"/>
                  </a:lnTo>
                  <a:lnTo>
                    <a:pt x="43204" y="23550"/>
                  </a:lnTo>
                  <a:lnTo>
                    <a:pt x="42258" y="57960"/>
                  </a:lnTo>
                  <a:lnTo>
                    <a:pt x="38095" y="92676"/>
                  </a:lnTo>
                  <a:lnTo>
                    <a:pt x="41502" y="126807"/>
                  </a:lnTo>
                  <a:lnTo>
                    <a:pt x="44006" y="135184"/>
                  </a:lnTo>
                  <a:lnTo>
                    <a:pt x="45785" y="138529"/>
                  </a:lnTo>
                  <a:lnTo>
                    <a:pt x="48558" y="140760"/>
                  </a:lnTo>
                  <a:lnTo>
                    <a:pt x="55873" y="143238"/>
                  </a:lnTo>
                  <a:lnTo>
                    <a:pt x="59253" y="143105"/>
                  </a:lnTo>
                  <a:lnTo>
                    <a:pt x="65124" y="140841"/>
                  </a:lnTo>
                  <a:lnTo>
                    <a:pt x="70380" y="132955"/>
                  </a:lnTo>
                  <a:lnTo>
                    <a:pt x="84014" y="104698"/>
                  </a:lnTo>
                  <a:lnTo>
                    <a:pt x="93571" y="77828"/>
                  </a:lnTo>
                  <a:lnTo>
                    <a:pt x="101429" y="49758"/>
                  </a:lnTo>
                  <a:lnTo>
                    <a:pt x="107943" y="14322"/>
                  </a:lnTo>
                  <a:lnTo>
                    <a:pt x="111106" y="8462"/>
                  </a:lnTo>
                  <a:lnTo>
                    <a:pt x="111949" y="8011"/>
                  </a:lnTo>
                  <a:lnTo>
                    <a:pt x="112512" y="8504"/>
                  </a:lnTo>
                  <a:lnTo>
                    <a:pt x="107387" y="36874"/>
                  </a:lnTo>
                  <a:lnTo>
                    <a:pt x="106669" y="71314"/>
                  </a:lnTo>
                  <a:lnTo>
                    <a:pt x="106528" y="101870"/>
                  </a:lnTo>
                  <a:lnTo>
                    <a:pt x="107291" y="131516"/>
                  </a:lnTo>
                  <a:lnTo>
                    <a:pt x="110287" y="138600"/>
                  </a:lnTo>
                  <a:lnTo>
                    <a:pt x="112197" y="140013"/>
                  </a:lnTo>
                  <a:lnTo>
                    <a:pt x="114264" y="140162"/>
                  </a:lnTo>
                  <a:lnTo>
                    <a:pt x="118678" y="138210"/>
                  </a:lnTo>
                  <a:lnTo>
                    <a:pt x="123286" y="134696"/>
                  </a:lnTo>
                  <a:lnTo>
                    <a:pt x="138414" y="108070"/>
                  </a:lnTo>
                  <a:lnTo>
                    <a:pt x="152023" y="77504"/>
                  </a:lnTo>
                  <a:lnTo>
                    <a:pt x="166109" y="47986"/>
                  </a:lnTo>
                  <a:lnTo>
                    <a:pt x="182974" y="15918"/>
                  </a:lnTo>
                  <a:lnTo>
                    <a:pt x="189697" y="7584"/>
                  </a:lnTo>
                  <a:lnTo>
                    <a:pt x="197977" y="1234"/>
                  </a:lnTo>
                  <a:lnTo>
                    <a:pt x="200820" y="17"/>
                  </a:lnTo>
                  <a:lnTo>
                    <a:pt x="202715" y="0"/>
                  </a:lnTo>
                  <a:lnTo>
                    <a:pt x="203978" y="782"/>
                  </a:lnTo>
                  <a:lnTo>
                    <a:pt x="209549" y="13260"/>
                  </a:lnTo>
                  <a:lnTo>
                    <a:pt x="213542" y="43353"/>
                  </a:lnTo>
                  <a:lnTo>
                    <a:pt x="213649" y="380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9" name="SMARTInkShape-3448"/>
            <p:cNvSpPr/>
            <p:nvPr/>
          </p:nvSpPr>
          <p:spPr bwMode="auto">
            <a:xfrm>
              <a:off x="3626102" y="4050506"/>
              <a:ext cx="102937" cy="297619"/>
            </a:xfrm>
            <a:custGeom>
              <a:avLst/>
              <a:gdLst/>
              <a:ahLst/>
              <a:cxnLst/>
              <a:rect l="0" t="0" r="0" b="0"/>
              <a:pathLst>
                <a:path w="102937" h="297619">
                  <a:moveTo>
                    <a:pt x="31498" y="0"/>
                  </a:moveTo>
                  <a:lnTo>
                    <a:pt x="27706" y="3792"/>
                  </a:lnTo>
                  <a:lnTo>
                    <a:pt x="25844" y="9888"/>
                  </a:lnTo>
                  <a:lnTo>
                    <a:pt x="18847" y="38609"/>
                  </a:lnTo>
                  <a:lnTo>
                    <a:pt x="12227" y="68943"/>
                  </a:lnTo>
                  <a:lnTo>
                    <a:pt x="5239" y="104653"/>
                  </a:lnTo>
                  <a:lnTo>
                    <a:pt x="513" y="134090"/>
                  </a:lnTo>
                  <a:lnTo>
                    <a:pt x="0" y="163577"/>
                  </a:lnTo>
                  <a:lnTo>
                    <a:pt x="1624" y="191763"/>
                  </a:lnTo>
                  <a:lnTo>
                    <a:pt x="2346" y="217520"/>
                  </a:lnTo>
                  <a:lnTo>
                    <a:pt x="10337" y="250541"/>
                  </a:lnTo>
                  <a:lnTo>
                    <a:pt x="22758" y="276641"/>
                  </a:lnTo>
                  <a:lnTo>
                    <a:pt x="33964" y="287787"/>
                  </a:lnTo>
                  <a:lnTo>
                    <a:pt x="46882" y="294593"/>
                  </a:lnTo>
                  <a:lnTo>
                    <a:pt x="60560" y="297618"/>
                  </a:lnTo>
                  <a:lnTo>
                    <a:pt x="66748" y="296837"/>
                  </a:lnTo>
                  <a:lnTo>
                    <a:pt x="77856" y="291736"/>
                  </a:lnTo>
                  <a:lnTo>
                    <a:pt x="93035" y="276147"/>
                  </a:lnTo>
                  <a:lnTo>
                    <a:pt x="98535" y="261109"/>
                  </a:lnTo>
                  <a:lnTo>
                    <a:pt x="101632" y="232676"/>
                  </a:lnTo>
                  <a:lnTo>
                    <a:pt x="102936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0" name="SMARTInkShape-3449"/>
            <p:cNvSpPr/>
            <p:nvPr/>
          </p:nvSpPr>
          <p:spPr bwMode="auto">
            <a:xfrm>
              <a:off x="4907755" y="3714750"/>
              <a:ext cx="200026" cy="64295"/>
            </a:xfrm>
            <a:custGeom>
              <a:avLst/>
              <a:gdLst/>
              <a:ahLst/>
              <a:cxnLst/>
              <a:rect l="0" t="0" r="0" b="0"/>
              <a:pathLst>
                <a:path w="200026" h="64295">
                  <a:moveTo>
                    <a:pt x="0" y="64294"/>
                  </a:moveTo>
                  <a:lnTo>
                    <a:pt x="18683" y="63500"/>
                  </a:lnTo>
                  <a:lnTo>
                    <a:pt x="47965" y="54406"/>
                  </a:lnTo>
                  <a:lnTo>
                    <a:pt x="77977" y="44166"/>
                  </a:lnTo>
                  <a:lnTo>
                    <a:pt x="109095" y="33988"/>
                  </a:lnTo>
                  <a:lnTo>
                    <a:pt x="141334" y="23035"/>
                  </a:lnTo>
                  <a:lnTo>
                    <a:pt x="173087" y="12223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1" name="SMARTInkShape-3450"/>
            <p:cNvSpPr/>
            <p:nvPr/>
          </p:nvSpPr>
          <p:spPr bwMode="auto">
            <a:xfrm>
              <a:off x="4930598" y="3636618"/>
              <a:ext cx="177183" cy="285288"/>
            </a:xfrm>
            <a:custGeom>
              <a:avLst/>
              <a:gdLst/>
              <a:ahLst/>
              <a:cxnLst/>
              <a:rect l="0" t="0" r="0" b="0"/>
              <a:pathLst>
                <a:path w="177183" h="285288">
                  <a:moveTo>
                    <a:pt x="48597" y="78132"/>
                  </a:moveTo>
                  <a:lnTo>
                    <a:pt x="38653" y="88075"/>
                  </a:lnTo>
                  <a:lnTo>
                    <a:pt x="24747" y="121867"/>
                  </a:lnTo>
                  <a:lnTo>
                    <a:pt x="17629" y="150269"/>
                  </a:lnTo>
                  <a:lnTo>
                    <a:pt x="10493" y="180027"/>
                  </a:lnTo>
                  <a:lnTo>
                    <a:pt x="3351" y="208953"/>
                  </a:lnTo>
                  <a:lnTo>
                    <a:pt x="0" y="237632"/>
                  </a:lnTo>
                  <a:lnTo>
                    <a:pt x="4571" y="269270"/>
                  </a:lnTo>
                  <a:lnTo>
                    <a:pt x="8656" y="281086"/>
                  </a:lnTo>
                  <a:lnTo>
                    <a:pt x="11651" y="284079"/>
                  </a:lnTo>
                  <a:lnTo>
                    <a:pt x="15234" y="285280"/>
                  </a:lnTo>
                  <a:lnTo>
                    <a:pt x="19211" y="285287"/>
                  </a:lnTo>
                  <a:lnTo>
                    <a:pt x="22656" y="283704"/>
                  </a:lnTo>
                  <a:lnTo>
                    <a:pt x="28600" y="277712"/>
                  </a:lnTo>
                  <a:lnTo>
                    <a:pt x="31772" y="265524"/>
                  </a:lnTo>
                  <a:lnTo>
                    <a:pt x="37600" y="231829"/>
                  </a:lnTo>
                  <a:lnTo>
                    <a:pt x="40309" y="200225"/>
                  </a:lnTo>
                  <a:lnTo>
                    <a:pt x="41114" y="165725"/>
                  </a:lnTo>
                  <a:lnTo>
                    <a:pt x="41302" y="140081"/>
                  </a:lnTo>
                  <a:lnTo>
                    <a:pt x="42179" y="113602"/>
                  </a:lnTo>
                  <a:lnTo>
                    <a:pt x="45215" y="88605"/>
                  </a:lnTo>
                  <a:lnTo>
                    <a:pt x="51386" y="56011"/>
                  </a:lnTo>
                  <a:lnTo>
                    <a:pt x="65492" y="23050"/>
                  </a:lnTo>
                  <a:lnTo>
                    <a:pt x="71451" y="11054"/>
                  </a:lnTo>
                  <a:lnTo>
                    <a:pt x="75739" y="7219"/>
                  </a:lnTo>
                  <a:lnTo>
                    <a:pt x="86853" y="2959"/>
                  </a:lnTo>
                  <a:lnTo>
                    <a:pt x="120367" y="0"/>
                  </a:lnTo>
                  <a:lnTo>
                    <a:pt x="141564" y="1800"/>
                  </a:lnTo>
                  <a:lnTo>
                    <a:pt x="173949" y="12558"/>
                  </a:lnTo>
                  <a:lnTo>
                    <a:pt x="175027" y="13779"/>
                  </a:lnTo>
                  <a:lnTo>
                    <a:pt x="177182" y="209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2" name="SMARTInkShape-3451"/>
            <p:cNvSpPr/>
            <p:nvPr/>
          </p:nvSpPr>
          <p:spPr bwMode="auto">
            <a:xfrm>
              <a:off x="4715007" y="3679338"/>
              <a:ext cx="235614" cy="282467"/>
            </a:xfrm>
            <a:custGeom>
              <a:avLst/>
              <a:gdLst/>
              <a:ahLst/>
              <a:cxnLst/>
              <a:rect l="0" t="0" r="0" b="0"/>
              <a:pathLst>
                <a:path w="235614" h="282467">
                  <a:moveTo>
                    <a:pt x="85593" y="113993"/>
                  </a:moveTo>
                  <a:lnTo>
                    <a:pt x="81801" y="113993"/>
                  </a:lnTo>
                  <a:lnTo>
                    <a:pt x="80684" y="113200"/>
                  </a:lnTo>
                  <a:lnTo>
                    <a:pt x="79939" y="111877"/>
                  </a:lnTo>
                  <a:lnTo>
                    <a:pt x="79442" y="110201"/>
                  </a:lnTo>
                  <a:lnTo>
                    <a:pt x="78317" y="109084"/>
                  </a:lnTo>
                  <a:lnTo>
                    <a:pt x="74951" y="107842"/>
                  </a:lnTo>
                  <a:lnTo>
                    <a:pt x="61682" y="106937"/>
                  </a:lnTo>
                  <a:lnTo>
                    <a:pt x="54858" y="111122"/>
                  </a:lnTo>
                  <a:lnTo>
                    <a:pt x="50815" y="114460"/>
                  </a:lnTo>
                  <a:lnTo>
                    <a:pt x="41334" y="130536"/>
                  </a:lnTo>
                  <a:lnTo>
                    <a:pt x="30225" y="163005"/>
                  </a:lnTo>
                  <a:lnTo>
                    <a:pt x="18828" y="190604"/>
                  </a:lnTo>
                  <a:lnTo>
                    <a:pt x="7464" y="226258"/>
                  </a:lnTo>
                  <a:lnTo>
                    <a:pt x="1369" y="256466"/>
                  </a:lnTo>
                  <a:lnTo>
                    <a:pt x="0" y="282168"/>
                  </a:lnTo>
                  <a:lnTo>
                    <a:pt x="750" y="282466"/>
                  </a:lnTo>
                  <a:lnTo>
                    <a:pt x="3699" y="280680"/>
                  </a:lnTo>
                  <a:lnTo>
                    <a:pt x="16664" y="248679"/>
                  </a:lnTo>
                  <a:lnTo>
                    <a:pt x="23718" y="220399"/>
                  </a:lnTo>
                  <a:lnTo>
                    <a:pt x="28460" y="196210"/>
                  </a:lnTo>
                  <a:lnTo>
                    <a:pt x="33213" y="169584"/>
                  </a:lnTo>
                  <a:lnTo>
                    <a:pt x="37971" y="141875"/>
                  </a:lnTo>
                  <a:lnTo>
                    <a:pt x="44849" y="113685"/>
                  </a:lnTo>
                  <a:lnTo>
                    <a:pt x="52403" y="86869"/>
                  </a:lnTo>
                  <a:lnTo>
                    <a:pt x="61119" y="54715"/>
                  </a:lnTo>
                  <a:lnTo>
                    <a:pt x="69807" y="26018"/>
                  </a:lnTo>
                  <a:lnTo>
                    <a:pt x="70307" y="25975"/>
                  </a:lnTo>
                  <a:lnTo>
                    <a:pt x="70862" y="30160"/>
                  </a:lnTo>
                  <a:lnTo>
                    <a:pt x="66309" y="57981"/>
                  </a:lnTo>
                  <a:lnTo>
                    <a:pt x="64798" y="90342"/>
                  </a:lnTo>
                  <a:lnTo>
                    <a:pt x="64444" y="116181"/>
                  </a:lnTo>
                  <a:lnTo>
                    <a:pt x="64287" y="143541"/>
                  </a:lnTo>
                  <a:lnTo>
                    <a:pt x="65011" y="170782"/>
                  </a:lnTo>
                  <a:lnTo>
                    <a:pt x="67979" y="196118"/>
                  </a:lnTo>
                  <a:lnTo>
                    <a:pt x="74112" y="228902"/>
                  </a:lnTo>
                  <a:lnTo>
                    <a:pt x="84749" y="251140"/>
                  </a:lnTo>
                  <a:lnTo>
                    <a:pt x="97955" y="263990"/>
                  </a:lnTo>
                  <a:lnTo>
                    <a:pt x="102566" y="265585"/>
                  </a:lnTo>
                  <a:lnTo>
                    <a:pt x="111922" y="265241"/>
                  </a:lnTo>
                  <a:lnTo>
                    <a:pt x="129907" y="252999"/>
                  </a:lnTo>
                  <a:lnTo>
                    <a:pt x="146525" y="234291"/>
                  </a:lnTo>
                  <a:lnTo>
                    <a:pt x="157710" y="209874"/>
                  </a:lnTo>
                  <a:lnTo>
                    <a:pt x="166052" y="174946"/>
                  </a:lnTo>
                  <a:lnTo>
                    <a:pt x="171094" y="148227"/>
                  </a:lnTo>
                  <a:lnTo>
                    <a:pt x="175981" y="121271"/>
                  </a:lnTo>
                  <a:lnTo>
                    <a:pt x="180799" y="96061"/>
                  </a:lnTo>
                  <a:lnTo>
                    <a:pt x="183469" y="71628"/>
                  </a:lnTo>
                  <a:lnTo>
                    <a:pt x="182856" y="39793"/>
                  </a:lnTo>
                  <a:lnTo>
                    <a:pt x="178847" y="4938"/>
                  </a:lnTo>
                  <a:lnTo>
                    <a:pt x="178719" y="3190"/>
                  </a:lnTo>
                  <a:lnTo>
                    <a:pt x="177839" y="2025"/>
                  </a:lnTo>
                  <a:lnTo>
                    <a:pt x="172333" y="0"/>
                  </a:lnTo>
                  <a:lnTo>
                    <a:pt x="171995" y="692"/>
                  </a:lnTo>
                  <a:lnTo>
                    <a:pt x="171619" y="3576"/>
                  </a:lnTo>
                  <a:lnTo>
                    <a:pt x="172312" y="4663"/>
                  </a:lnTo>
                  <a:lnTo>
                    <a:pt x="173568" y="5388"/>
                  </a:lnTo>
                  <a:lnTo>
                    <a:pt x="175199" y="5871"/>
                  </a:lnTo>
                  <a:lnTo>
                    <a:pt x="184314" y="11556"/>
                  </a:lnTo>
                  <a:lnTo>
                    <a:pt x="205112" y="13661"/>
                  </a:lnTo>
                  <a:lnTo>
                    <a:pt x="235613" y="68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3" name="SMARTInkShape-3452"/>
            <p:cNvSpPr/>
            <p:nvPr/>
          </p:nvSpPr>
          <p:spPr bwMode="auto">
            <a:xfrm>
              <a:off x="4472926" y="3824907"/>
              <a:ext cx="134546" cy="373466"/>
            </a:xfrm>
            <a:custGeom>
              <a:avLst/>
              <a:gdLst/>
              <a:ahLst/>
              <a:cxnLst/>
              <a:rect l="0" t="0" r="0" b="0"/>
              <a:pathLst>
                <a:path w="134546" h="373466">
                  <a:moveTo>
                    <a:pt x="34780" y="111299"/>
                  </a:moveTo>
                  <a:lnTo>
                    <a:pt x="29077" y="117796"/>
                  </a:lnTo>
                  <a:lnTo>
                    <a:pt x="13294" y="149376"/>
                  </a:lnTo>
                  <a:lnTo>
                    <a:pt x="3813" y="179851"/>
                  </a:lnTo>
                  <a:lnTo>
                    <a:pt x="0" y="209948"/>
                  </a:lnTo>
                  <a:lnTo>
                    <a:pt x="134" y="226871"/>
                  </a:lnTo>
                  <a:lnTo>
                    <a:pt x="2978" y="237012"/>
                  </a:lnTo>
                  <a:lnTo>
                    <a:pt x="5641" y="240351"/>
                  </a:lnTo>
                  <a:lnTo>
                    <a:pt x="12834" y="244062"/>
                  </a:lnTo>
                  <a:lnTo>
                    <a:pt x="22016" y="246151"/>
                  </a:lnTo>
                  <a:lnTo>
                    <a:pt x="37348" y="242978"/>
                  </a:lnTo>
                  <a:lnTo>
                    <a:pt x="41255" y="240360"/>
                  </a:lnTo>
                  <a:lnTo>
                    <a:pt x="43859" y="237027"/>
                  </a:lnTo>
                  <a:lnTo>
                    <a:pt x="56381" y="203290"/>
                  </a:lnTo>
                  <a:lnTo>
                    <a:pt x="61289" y="180360"/>
                  </a:lnTo>
                  <a:lnTo>
                    <a:pt x="60626" y="153458"/>
                  </a:lnTo>
                  <a:lnTo>
                    <a:pt x="57520" y="123261"/>
                  </a:lnTo>
                  <a:lnTo>
                    <a:pt x="54483" y="89179"/>
                  </a:lnTo>
                  <a:lnTo>
                    <a:pt x="50672" y="58178"/>
                  </a:lnTo>
                  <a:lnTo>
                    <a:pt x="51660" y="33912"/>
                  </a:lnTo>
                  <a:lnTo>
                    <a:pt x="56406" y="4447"/>
                  </a:lnTo>
                  <a:lnTo>
                    <a:pt x="57928" y="1964"/>
                  </a:lnTo>
                  <a:lnTo>
                    <a:pt x="59738" y="310"/>
                  </a:lnTo>
                  <a:lnTo>
                    <a:pt x="62531" y="0"/>
                  </a:lnTo>
                  <a:lnTo>
                    <a:pt x="69868" y="1772"/>
                  </a:lnTo>
                  <a:lnTo>
                    <a:pt x="82924" y="11025"/>
                  </a:lnTo>
                  <a:lnTo>
                    <a:pt x="101558" y="34871"/>
                  </a:lnTo>
                  <a:lnTo>
                    <a:pt x="115773" y="61049"/>
                  </a:lnTo>
                  <a:lnTo>
                    <a:pt x="128452" y="93588"/>
                  </a:lnTo>
                  <a:lnTo>
                    <a:pt x="131975" y="116657"/>
                  </a:lnTo>
                  <a:lnTo>
                    <a:pt x="133540" y="144372"/>
                  </a:lnTo>
                  <a:lnTo>
                    <a:pt x="134236" y="175211"/>
                  </a:lnTo>
                  <a:lnTo>
                    <a:pt x="134545" y="207438"/>
                  </a:lnTo>
                  <a:lnTo>
                    <a:pt x="132566" y="238165"/>
                  </a:lnTo>
                  <a:lnTo>
                    <a:pt x="129041" y="267697"/>
                  </a:lnTo>
                  <a:lnTo>
                    <a:pt x="124828" y="296696"/>
                  </a:lnTo>
                  <a:lnTo>
                    <a:pt x="117994" y="332214"/>
                  </a:lnTo>
                  <a:lnTo>
                    <a:pt x="113972" y="364718"/>
                  </a:lnTo>
                  <a:lnTo>
                    <a:pt x="113768" y="368352"/>
                  </a:lnTo>
                  <a:lnTo>
                    <a:pt x="114426" y="370774"/>
                  </a:lnTo>
                  <a:lnTo>
                    <a:pt x="115659" y="372388"/>
                  </a:lnTo>
                  <a:lnTo>
                    <a:pt x="117274" y="373465"/>
                  </a:lnTo>
                  <a:lnTo>
                    <a:pt x="118351" y="372595"/>
                  </a:lnTo>
                  <a:lnTo>
                    <a:pt x="126020" y="338922"/>
                  </a:lnTo>
                  <a:lnTo>
                    <a:pt x="131841" y="307242"/>
                  </a:lnTo>
                  <a:lnTo>
                    <a:pt x="133918" y="272720"/>
                  </a:lnTo>
                  <a:lnTo>
                    <a:pt x="132946" y="238150"/>
                  </a:lnTo>
                  <a:lnTo>
                    <a:pt x="124103" y="209033"/>
                  </a:lnTo>
                  <a:lnTo>
                    <a:pt x="113602" y="186285"/>
                  </a:lnTo>
                  <a:lnTo>
                    <a:pt x="101212" y="168761"/>
                  </a:lnTo>
                  <a:lnTo>
                    <a:pt x="100499" y="166276"/>
                  </a:lnTo>
                  <a:lnTo>
                    <a:pt x="100818" y="163825"/>
                  </a:lnTo>
                  <a:lnTo>
                    <a:pt x="106218" y="154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4" name="SMARTInkShape-3453"/>
            <p:cNvSpPr/>
            <p:nvPr/>
          </p:nvSpPr>
          <p:spPr bwMode="auto">
            <a:xfrm>
              <a:off x="4221956" y="4023757"/>
              <a:ext cx="135733" cy="120001"/>
            </a:xfrm>
            <a:custGeom>
              <a:avLst/>
              <a:gdLst/>
              <a:ahLst/>
              <a:cxnLst/>
              <a:rect l="0" t="0" r="0" b="0"/>
              <a:pathLst>
                <a:path w="135733" h="120001">
                  <a:moveTo>
                    <a:pt x="0" y="69612"/>
                  </a:moveTo>
                  <a:lnTo>
                    <a:pt x="0" y="73404"/>
                  </a:lnTo>
                  <a:lnTo>
                    <a:pt x="2117" y="77383"/>
                  </a:lnTo>
                  <a:lnTo>
                    <a:pt x="3792" y="79555"/>
                  </a:lnTo>
                  <a:lnTo>
                    <a:pt x="9888" y="81968"/>
                  </a:lnTo>
                  <a:lnTo>
                    <a:pt x="26736" y="83518"/>
                  </a:lnTo>
                  <a:lnTo>
                    <a:pt x="57849" y="76078"/>
                  </a:lnTo>
                  <a:lnTo>
                    <a:pt x="82071" y="67097"/>
                  </a:lnTo>
                  <a:lnTo>
                    <a:pt x="90187" y="60292"/>
                  </a:lnTo>
                  <a:lnTo>
                    <a:pt x="105657" y="42988"/>
                  </a:lnTo>
                  <a:lnTo>
                    <a:pt x="107744" y="38369"/>
                  </a:lnTo>
                  <a:lnTo>
                    <a:pt x="107391" y="14805"/>
                  </a:lnTo>
                  <a:lnTo>
                    <a:pt x="105725" y="10849"/>
                  </a:lnTo>
                  <a:lnTo>
                    <a:pt x="99641" y="4337"/>
                  </a:lnTo>
                  <a:lnTo>
                    <a:pt x="91645" y="913"/>
                  </a:lnTo>
                  <a:lnTo>
                    <a:pt x="87291" y="0"/>
                  </a:lnTo>
                  <a:lnTo>
                    <a:pt x="83594" y="185"/>
                  </a:lnTo>
                  <a:lnTo>
                    <a:pt x="77370" y="2508"/>
                  </a:lnTo>
                  <a:lnTo>
                    <a:pt x="65611" y="15862"/>
                  </a:lnTo>
                  <a:lnTo>
                    <a:pt x="53118" y="42503"/>
                  </a:lnTo>
                  <a:lnTo>
                    <a:pt x="45124" y="75399"/>
                  </a:lnTo>
                  <a:lnTo>
                    <a:pt x="44370" y="82995"/>
                  </a:lnTo>
                  <a:lnTo>
                    <a:pt x="47766" y="95668"/>
                  </a:lnTo>
                  <a:lnTo>
                    <a:pt x="59089" y="116739"/>
                  </a:lnTo>
                  <a:lnTo>
                    <a:pt x="63205" y="119286"/>
                  </a:lnTo>
                  <a:lnTo>
                    <a:pt x="74129" y="120000"/>
                  </a:lnTo>
                  <a:lnTo>
                    <a:pt x="93666" y="112146"/>
                  </a:lnTo>
                  <a:lnTo>
                    <a:pt x="135732" y="838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5" name="SMARTInkShape-3454"/>
            <p:cNvSpPr/>
            <p:nvPr/>
          </p:nvSpPr>
          <p:spPr bwMode="auto">
            <a:xfrm>
              <a:off x="4250531" y="3886520"/>
              <a:ext cx="7145" cy="28256"/>
            </a:xfrm>
            <a:custGeom>
              <a:avLst/>
              <a:gdLst/>
              <a:ahLst/>
              <a:cxnLst/>
              <a:rect l="0" t="0" r="0" b="0"/>
              <a:pathLst>
                <a:path w="7145" h="28256">
                  <a:moveTo>
                    <a:pt x="7144" y="13968"/>
                  </a:moveTo>
                  <a:lnTo>
                    <a:pt x="7144" y="760"/>
                  </a:lnTo>
                  <a:lnTo>
                    <a:pt x="6350" y="400"/>
                  </a:lnTo>
                  <a:lnTo>
                    <a:pt x="3352" y="0"/>
                  </a:lnTo>
                  <a:lnTo>
                    <a:pt x="2235" y="687"/>
                  </a:lnTo>
                  <a:lnTo>
                    <a:pt x="1490" y="1939"/>
                  </a:lnTo>
                  <a:lnTo>
                    <a:pt x="442" y="7493"/>
                  </a:lnTo>
                  <a:lnTo>
                    <a:pt x="0" y="282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6" name="SMARTInkShape-3455"/>
            <p:cNvSpPr/>
            <p:nvPr/>
          </p:nvSpPr>
          <p:spPr bwMode="auto">
            <a:xfrm>
              <a:off x="4036513" y="4016452"/>
              <a:ext cx="177883" cy="168020"/>
            </a:xfrm>
            <a:custGeom>
              <a:avLst/>
              <a:gdLst/>
              <a:ahLst/>
              <a:cxnLst/>
              <a:rect l="0" t="0" r="0" b="0"/>
              <a:pathLst>
                <a:path w="177883" h="168020">
                  <a:moveTo>
                    <a:pt x="6850" y="76917"/>
                  </a:moveTo>
                  <a:lnTo>
                    <a:pt x="699" y="83068"/>
                  </a:lnTo>
                  <a:lnTo>
                    <a:pt x="0" y="87559"/>
                  </a:lnTo>
                  <a:lnTo>
                    <a:pt x="517" y="116155"/>
                  </a:lnTo>
                  <a:lnTo>
                    <a:pt x="5414" y="133522"/>
                  </a:lnTo>
                  <a:lnTo>
                    <a:pt x="23555" y="163823"/>
                  </a:lnTo>
                  <a:lnTo>
                    <a:pt x="28297" y="167135"/>
                  </a:lnTo>
                  <a:lnTo>
                    <a:pt x="30673" y="168019"/>
                  </a:lnTo>
                  <a:lnTo>
                    <a:pt x="33051" y="167814"/>
                  </a:lnTo>
                  <a:lnTo>
                    <a:pt x="37809" y="165470"/>
                  </a:lnTo>
                  <a:lnTo>
                    <a:pt x="44951" y="155895"/>
                  </a:lnTo>
                  <a:lnTo>
                    <a:pt x="51202" y="123918"/>
                  </a:lnTo>
                  <a:lnTo>
                    <a:pt x="59531" y="92022"/>
                  </a:lnTo>
                  <a:lnTo>
                    <a:pt x="69065" y="59826"/>
                  </a:lnTo>
                  <a:lnTo>
                    <a:pt x="70733" y="46818"/>
                  </a:lnTo>
                  <a:lnTo>
                    <a:pt x="70076" y="47326"/>
                  </a:lnTo>
                  <a:lnTo>
                    <a:pt x="66152" y="59418"/>
                  </a:lnTo>
                  <a:lnTo>
                    <a:pt x="60491" y="91722"/>
                  </a:lnTo>
                  <a:lnTo>
                    <a:pt x="57334" y="126991"/>
                  </a:lnTo>
                  <a:lnTo>
                    <a:pt x="57862" y="140447"/>
                  </a:lnTo>
                  <a:lnTo>
                    <a:pt x="62622" y="156154"/>
                  </a:lnTo>
                  <a:lnTo>
                    <a:pt x="66827" y="163198"/>
                  </a:lnTo>
                  <a:lnTo>
                    <a:pt x="68266" y="164600"/>
                  </a:lnTo>
                  <a:lnTo>
                    <a:pt x="69225" y="164741"/>
                  </a:lnTo>
                  <a:lnTo>
                    <a:pt x="90917" y="132935"/>
                  </a:lnTo>
                  <a:lnTo>
                    <a:pt x="109386" y="104475"/>
                  </a:lnTo>
                  <a:lnTo>
                    <a:pt x="126205" y="71218"/>
                  </a:lnTo>
                  <a:lnTo>
                    <a:pt x="139924" y="41535"/>
                  </a:lnTo>
                  <a:lnTo>
                    <a:pt x="144840" y="37379"/>
                  </a:lnTo>
                  <a:lnTo>
                    <a:pt x="146468" y="37065"/>
                  </a:lnTo>
                  <a:lnTo>
                    <a:pt x="147554" y="37649"/>
                  </a:lnTo>
                  <a:lnTo>
                    <a:pt x="148277" y="38832"/>
                  </a:lnTo>
                  <a:lnTo>
                    <a:pt x="149295" y="48082"/>
                  </a:lnTo>
                  <a:lnTo>
                    <a:pt x="143536" y="80873"/>
                  </a:lnTo>
                  <a:lnTo>
                    <a:pt x="141975" y="99776"/>
                  </a:lnTo>
                  <a:lnTo>
                    <a:pt x="138872" y="106391"/>
                  </a:lnTo>
                  <a:lnTo>
                    <a:pt x="138521" y="109266"/>
                  </a:lnTo>
                  <a:lnTo>
                    <a:pt x="140247" y="114578"/>
                  </a:lnTo>
                  <a:lnTo>
                    <a:pt x="141025" y="115518"/>
                  </a:lnTo>
                  <a:lnTo>
                    <a:pt x="141544" y="115351"/>
                  </a:lnTo>
                  <a:lnTo>
                    <a:pt x="141889" y="114446"/>
                  </a:lnTo>
                  <a:lnTo>
                    <a:pt x="150261" y="100870"/>
                  </a:lnTo>
                  <a:lnTo>
                    <a:pt x="159355" y="72211"/>
                  </a:lnTo>
                  <a:lnTo>
                    <a:pt x="168795" y="41680"/>
                  </a:lnTo>
                  <a:lnTo>
                    <a:pt x="177674" y="6762"/>
                  </a:lnTo>
                  <a:lnTo>
                    <a:pt x="177882" y="3953"/>
                  </a:lnTo>
                  <a:lnTo>
                    <a:pt x="177227" y="2081"/>
                  </a:lnTo>
                  <a:lnTo>
                    <a:pt x="175997" y="832"/>
                  </a:lnTo>
                  <a:lnTo>
                    <a:pt x="174383" y="0"/>
                  </a:lnTo>
                  <a:lnTo>
                    <a:pt x="173308" y="239"/>
                  </a:lnTo>
                  <a:lnTo>
                    <a:pt x="172590" y="1192"/>
                  </a:lnTo>
                  <a:lnTo>
                    <a:pt x="172112" y="2621"/>
                  </a:lnTo>
                  <a:lnTo>
                    <a:pt x="152834" y="35953"/>
                  </a:lnTo>
                  <a:lnTo>
                    <a:pt x="150646" y="43525"/>
                  </a:lnTo>
                  <a:lnTo>
                    <a:pt x="150339" y="43543"/>
                  </a:lnTo>
                  <a:lnTo>
                    <a:pt x="149725" y="411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7" name="SMARTInkShape-3456"/>
            <p:cNvSpPr/>
            <p:nvPr/>
          </p:nvSpPr>
          <p:spPr bwMode="auto">
            <a:xfrm>
              <a:off x="3857625" y="4057650"/>
              <a:ext cx="207170" cy="35400"/>
            </a:xfrm>
            <a:custGeom>
              <a:avLst/>
              <a:gdLst/>
              <a:ahLst/>
              <a:cxnLst/>
              <a:rect l="0" t="0" r="0" b="0"/>
              <a:pathLst>
                <a:path w="207170" h="35400">
                  <a:moveTo>
                    <a:pt x="0" y="21431"/>
                  </a:moveTo>
                  <a:lnTo>
                    <a:pt x="3792" y="25223"/>
                  </a:lnTo>
                  <a:lnTo>
                    <a:pt x="7771" y="27086"/>
                  </a:lnTo>
                  <a:lnTo>
                    <a:pt x="9943" y="27582"/>
                  </a:lnTo>
                  <a:lnTo>
                    <a:pt x="20720" y="33288"/>
                  </a:lnTo>
                  <a:lnTo>
                    <a:pt x="50853" y="35399"/>
                  </a:lnTo>
                  <a:lnTo>
                    <a:pt x="84452" y="29952"/>
                  </a:lnTo>
                  <a:lnTo>
                    <a:pt x="112247" y="24309"/>
                  </a:lnTo>
                  <a:lnTo>
                    <a:pt x="140591" y="21490"/>
                  </a:lnTo>
                  <a:lnTo>
                    <a:pt x="174380" y="13829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8" name="SMARTInkShape-3457"/>
            <p:cNvSpPr/>
            <p:nvPr/>
          </p:nvSpPr>
          <p:spPr bwMode="auto">
            <a:xfrm>
              <a:off x="3929063" y="3993356"/>
              <a:ext cx="48591" cy="233307"/>
            </a:xfrm>
            <a:custGeom>
              <a:avLst/>
              <a:gdLst/>
              <a:ahLst/>
              <a:cxnLst/>
              <a:rect l="0" t="0" r="0" b="0"/>
              <a:pathLst>
                <a:path w="48591" h="233307">
                  <a:moveTo>
                    <a:pt x="21431" y="0"/>
                  </a:moveTo>
                  <a:lnTo>
                    <a:pt x="10040" y="25164"/>
                  </a:lnTo>
                  <a:lnTo>
                    <a:pt x="5599" y="52861"/>
                  </a:lnTo>
                  <a:lnTo>
                    <a:pt x="3282" y="70325"/>
                  </a:lnTo>
                  <a:lnTo>
                    <a:pt x="5646" y="98801"/>
                  </a:lnTo>
                  <a:lnTo>
                    <a:pt x="8287" y="131228"/>
                  </a:lnTo>
                  <a:lnTo>
                    <a:pt x="17625" y="162090"/>
                  </a:lnTo>
                  <a:lnTo>
                    <a:pt x="25771" y="194429"/>
                  </a:lnTo>
                  <a:lnTo>
                    <a:pt x="35635" y="223261"/>
                  </a:lnTo>
                  <a:lnTo>
                    <a:pt x="40444" y="230196"/>
                  </a:lnTo>
                  <a:lnTo>
                    <a:pt x="45227" y="233278"/>
                  </a:lnTo>
                  <a:lnTo>
                    <a:pt x="46820" y="233306"/>
                  </a:lnTo>
                  <a:lnTo>
                    <a:pt x="47882" y="232531"/>
                  </a:lnTo>
                  <a:lnTo>
                    <a:pt x="48590" y="231221"/>
                  </a:lnTo>
                  <a:lnTo>
                    <a:pt x="48268" y="229554"/>
                  </a:lnTo>
                  <a:lnTo>
                    <a:pt x="31244" y="196571"/>
                  </a:lnTo>
                  <a:lnTo>
                    <a:pt x="10052" y="161243"/>
                  </a:lnTo>
                  <a:lnTo>
                    <a:pt x="0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9" name="SMARTInkShape-3458"/>
            <p:cNvSpPr/>
            <p:nvPr/>
          </p:nvSpPr>
          <p:spPr bwMode="auto">
            <a:xfrm>
              <a:off x="3821906" y="4121944"/>
              <a:ext cx="76767" cy="166355"/>
            </a:xfrm>
            <a:custGeom>
              <a:avLst/>
              <a:gdLst/>
              <a:ahLst/>
              <a:cxnLst/>
              <a:rect l="0" t="0" r="0" b="0"/>
              <a:pathLst>
                <a:path w="76767" h="166355">
                  <a:moveTo>
                    <a:pt x="0" y="0"/>
                  </a:moveTo>
                  <a:lnTo>
                    <a:pt x="3792" y="0"/>
                  </a:lnTo>
                  <a:lnTo>
                    <a:pt x="7771" y="2116"/>
                  </a:lnTo>
                  <a:lnTo>
                    <a:pt x="31922" y="25629"/>
                  </a:lnTo>
                  <a:lnTo>
                    <a:pt x="54896" y="57702"/>
                  </a:lnTo>
                  <a:lnTo>
                    <a:pt x="68141" y="91537"/>
                  </a:lnTo>
                  <a:lnTo>
                    <a:pt x="76284" y="126678"/>
                  </a:lnTo>
                  <a:lnTo>
                    <a:pt x="76766" y="141232"/>
                  </a:lnTo>
                  <a:lnTo>
                    <a:pt x="72576" y="157558"/>
                  </a:lnTo>
                  <a:lnTo>
                    <a:pt x="68504" y="164746"/>
                  </a:lnTo>
                  <a:lnTo>
                    <a:pt x="66307" y="166187"/>
                  </a:lnTo>
                  <a:lnTo>
                    <a:pt x="64048" y="166354"/>
                  </a:lnTo>
                  <a:lnTo>
                    <a:pt x="61749" y="165671"/>
                  </a:lnTo>
                  <a:lnTo>
                    <a:pt x="57077" y="160679"/>
                  </a:lnTo>
                  <a:lnTo>
                    <a:pt x="52356" y="151582"/>
                  </a:lnTo>
                  <a:lnTo>
                    <a:pt x="42856" y="117754"/>
                  </a:lnTo>
                  <a:lnTo>
                    <a:pt x="39685" y="95991"/>
                  </a:lnTo>
                  <a:lnTo>
                    <a:pt x="43156" y="60632"/>
                  </a:lnTo>
                  <a:lnTo>
                    <a:pt x="52298" y="25109"/>
                  </a:lnTo>
                  <a:lnTo>
                    <a:pt x="5715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0" name="SMARTInkShape-3459"/>
            <p:cNvSpPr/>
            <p:nvPr/>
          </p:nvSpPr>
          <p:spPr bwMode="auto">
            <a:xfrm>
              <a:off x="3607888" y="4157663"/>
              <a:ext cx="149726" cy="56158"/>
            </a:xfrm>
            <a:custGeom>
              <a:avLst/>
              <a:gdLst/>
              <a:ahLst/>
              <a:cxnLst/>
              <a:rect l="0" t="0" r="0" b="0"/>
              <a:pathLst>
                <a:path w="149726" h="56158">
                  <a:moveTo>
                    <a:pt x="6850" y="50006"/>
                  </a:moveTo>
                  <a:lnTo>
                    <a:pt x="3057" y="50006"/>
                  </a:lnTo>
                  <a:lnTo>
                    <a:pt x="1940" y="50800"/>
                  </a:lnTo>
                  <a:lnTo>
                    <a:pt x="1195" y="52122"/>
                  </a:lnTo>
                  <a:lnTo>
                    <a:pt x="0" y="56157"/>
                  </a:lnTo>
                  <a:lnTo>
                    <a:pt x="32162" y="49022"/>
                  </a:lnTo>
                  <a:lnTo>
                    <a:pt x="65237" y="36700"/>
                  </a:lnTo>
                  <a:lnTo>
                    <a:pt x="92941" y="26749"/>
                  </a:lnTo>
                  <a:lnTo>
                    <a:pt x="121258" y="13746"/>
                  </a:lnTo>
                  <a:lnTo>
                    <a:pt x="149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1" name="SMARTInkShape-3460"/>
            <p:cNvSpPr/>
            <p:nvPr/>
          </p:nvSpPr>
          <p:spPr bwMode="auto">
            <a:xfrm>
              <a:off x="3209467" y="4200525"/>
              <a:ext cx="183815" cy="277695"/>
            </a:xfrm>
            <a:custGeom>
              <a:avLst/>
              <a:gdLst/>
              <a:ahLst/>
              <a:cxnLst/>
              <a:rect l="0" t="0" r="0" b="0"/>
              <a:pathLst>
                <a:path w="183815" h="277695">
                  <a:moveTo>
                    <a:pt x="48083" y="0"/>
                  </a:moveTo>
                  <a:lnTo>
                    <a:pt x="48083" y="9943"/>
                  </a:lnTo>
                  <a:lnTo>
                    <a:pt x="58026" y="37585"/>
                  </a:lnTo>
                  <a:lnTo>
                    <a:pt x="68668" y="65288"/>
                  </a:lnTo>
                  <a:lnTo>
                    <a:pt x="81875" y="98632"/>
                  </a:lnTo>
                  <a:lnTo>
                    <a:pt x="92050" y="133646"/>
                  </a:lnTo>
                  <a:lnTo>
                    <a:pt x="100092" y="169156"/>
                  </a:lnTo>
                  <a:lnTo>
                    <a:pt x="107502" y="201021"/>
                  </a:lnTo>
                  <a:lnTo>
                    <a:pt x="110932" y="230571"/>
                  </a:lnTo>
                  <a:lnTo>
                    <a:pt x="112186" y="263010"/>
                  </a:lnTo>
                  <a:lnTo>
                    <a:pt x="112339" y="275526"/>
                  </a:lnTo>
                  <a:lnTo>
                    <a:pt x="111558" y="276552"/>
                  </a:lnTo>
                  <a:lnTo>
                    <a:pt x="108573" y="277694"/>
                  </a:lnTo>
                  <a:lnTo>
                    <a:pt x="102484" y="273967"/>
                  </a:lnTo>
                  <a:lnTo>
                    <a:pt x="90131" y="260827"/>
                  </a:lnTo>
                  <a:lnTo>
                    <a:pt x="67942" y="231262"/>
                  </a:lnTo>
                  <a:lnTo>
                    <a:pt x="45538" y="201344"/>
                  </a:lnTo>
                  <a:lnTo>
                    <a:pt x="11494" y="175097"/>
                  </a:lnTo>
                  <a:lnTo>
                    <a:pt x="0" y="165884"/>
                  </a:lnTo>
                  <a:lnTo>
                    <a:pt x="153" y="165358"/>
                  </a:lnTo>
                  <a:lnTo>
                    <a:pt x="2439" y="164774"/>
                  </a:lnTo>
                  <a:lnTo>
                    <a:pt x="35925" y="163540"/>
                  </a:lnTo>
                  <a:lnTo>
                    <a:pt x="62119" y="158611"/>
                  </a:lnTo>
                  <a:lnTo>
                    <a:pt x="93076" y="152124"/>
                  </a:lnTo>
                  <a:lnTo>
                    <a:pt x="125674" y="140704"/>
                  </a:lnTo>
                  <a:lnTo>
                    <a:pt x="155044" y="127188"/>
                  </a:lnTo>
                  <a:lnTo>
                    <a:pt x="183814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2" name="SMARTInkShape-3461"/>
            <p:cNvSpPr/>
            <p:nvPr/>
          </p:nvSpPr>
          <p:spPr bwMode="auto">
            <a:xfrm>
              <a:off x="3069480" y="4351624"/>
              <a:ext cx="138999" cy="231401"/>
            </a:xfrm>
            <a:custGeom>
              <a:avLst/>
              <a:gdLst/>
              <a:ahLst/>
              <a:cxnLst/>
              <a:rect l="0" t="0" r="0" b="0"/>
              <a:pathLst>
                <a:path w="138999" h="231401">
                  <a:moveTo>
                    <a:pt x="45195" y="13207"/>
                  </a:moveTo>
                  <a:lnTo>
                    <a:pt x="45195" y="9415"/>
                  </a:lnTo>
                  <a:lnTo>
                    <a:pt x="45989" y="8298"/>
                  </a:lnTo>
                  <a:lnTo>
                    <a:pt x="47312" y="7553"/>
                  </a:lnTo>
                  <a:lnTo>
                    <a:pt x="48987" y="7056"/>
                  </a:lnTo>
                  <a:lnTo>
                    <a:pt x="50105" y="5932"/>
                  </a:lnTo>
                  <a:lnTo>
                    <a:pt x="52045" y="0"/>
                  </a:lnTo>
                  <a:lnTo>
                    <a:pt x="44667" y="3032"/>
                  </a:lnTo>
                  <a:lnTo>
                    <a:pt x="29035" y="15552"/>
                  </a:lnTo>
                  <a:lnTo>
                    <a:pt x="11488" y="36513"/>
                  </a:lnTo>
                  <a:lnTo>
                    <a:pt x="1253" y="56625"/>
                  </a:lnTo>
                  <a:lnTo>
                    <a:pt x="0" y="68487"/>
                  </a:lnTo>
                  <a:lnTo>
                    <a:pt x="778" y="73873"/>
                  </a:lnTo>
                  <a:lnTo>
                    <a:pt x="2884" y="78258"/>
                  </a:lnTo>
                  <a:lnTo>
                    <a:pt x="9456" y="85245"/>
                  </a:lnTo>
                  <a:lnTo>
                    <a:pt x="19786" y="88881"/>
                  </a:lnTo>
                  <a:lnTo>
                    <a:pt x="53405" y="91214"/>
                  </a:lnTo>
                  <a:lnTo>
                    <a:pt x="87651" y="91675"/>
                  </a:lnTo>
                  <a:lnTo>
                    <a:pt x="119933" y="93883"/>
                  </a:lnTo>
                  <a:lnTo>
                    <a:pt x="125977" y="95566"/>
                  </a:lnTo>
                  <a:lnTo>
                    <a:pt x="134809" y="101670"/>
                  </a:lnTo>
                  <a:lnTo>
                    <a:pt x="138275" y="105519"/>
                  </a:lnTo>
                  <a:lnTo>
                    <a:pt x="138998" y="110468"/>
                  </a:lnTo>
                  <a:lnTo>
                    <a:pt x="135569" y="122315"/>
                  </a:lnTo>
                  <a:lnTo>
                    <a:pt x="113935" y="150912"/>
                  </a:lnTo>
                  <a:lnTo>
                    <a:pt x="88140" y="181097"/>
                  </a:lnTo>
                  <a:lnTo>
                    <a:pt x="57302" y="208914"/>
                  </a:lnTo>
                  <a:lnTo>
                    <a:pt x="33172" y="226328"/>
                  </a:lnTo>
                  <a:lnTo>
                    <a:pt x="21066" y="230959"/>
                  </a:lnTo>
                  <a:lnTo>
                    <a:pt x="17996" y="231400"/>
                  </a:lnTo>
                  <a:lnTo>
                    <a:pt x="16744" y="230901"/>
                  </a:lnTo>
                  <a:lnTo>
                    <a:pt x="16703" y="229774"/>
                  </a:lnTo>
                  <a:lnTo>
                    <a:pt x="30908" y="1918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3" name="SMARTInkShape-3462"/>
            <p:cNvSpPr/>
            <p:nvPr/>
          </p:nvSpPr>
          <p:spPr bwMode="auto">
            <a:xfrm>
              <a:off x="2593268" y="4471988"/>
              <a:ext cx="490260" cy="435768"/>
            </a:xfrm>
            <a:custGeom>
              <a:avLst/>
              <a:gdLst/>
              <a:ahLst/>
              <a:cxnLst/>
              <a:rect l="0" t="0" r="0" b="0"/>
              <a:pathLst>
                <a:path w="490260" h="435768">
                  <a:moveTo>
                    <a:pt x="7057" y="435767"/>
                  </a:moveTo>
                  <a:lnTo>
                    <a:pt x="207" y="435767"/>
                  </a:lnTo>
                  <a:lnTo>
                    <a:pt x="0" y="431976"/>
                  </a:lnTo>
                  <a:lnTo>
                    <a:pt x="3732" y="422033"/>
                  </a:lnTo>
                  <a:lnTo>
                    <a:pt x="32048" y="395575"/>
                  </a:lnTo>
                  <a:lnTo>
                    <a:pt x="60235" y="368032"/>
                  </a:lnTo>
                  <a:lnTo>
                    <a:pt x="83873" y="345338"/>
                  </a:lnTo>
                  <a:lnTo>
                    <a:pt x="112899" y="319377"/>
                  </a:lnTo>
                  <a:lnTo>
                    <a:pt x="144321" y="287730"/>
                  </a:lnTo>
                  <a:lnTo>
                    <a:pt x="177601" y="252499"/>
                  </a:lnTo>
                  <a:lnTo>
                    <a:pt x="195365" y="234213"/>
                  </a:lnTo>
                  <a:lnTo>
                    <a:pt x="213558" y="215674"/>
                  </a:lnTo>
                  <a:lnTo>
                    <a:pt x="232831" y="197757"/>
                  </a:lnTo>
                  <a:lnTo>
                    <a:pt x="252823" y="180257"/>
                  </a:lnTo>
                  <a:lnTo>
                    <a:pt x="273295" y="163033"/>
                  </a:lnTo>
                  <a:lnTo>
                    <a:pt x="293292" y="145995"/>
                  </a:lnTo>
                  <a:lnTo>
                    <a:pt x="312974" y="129080"/>
                  </a:lnTo>
                  <a:lnTo>
                    <a:pt x="332446" y="112247"/>
                  </a:lnTo>
                  <a:lnTo>
                    <a:pt x="350983" y="97056"/>
                  </a:lnTo>
                  <a:lnTo>
                    <a:pt x="386396" y="69594"/>
                  </a:lnTo>
                  <a:lnTo>
                    <a:pt x="418540" y="48393"/>
                  </a:lnTo>
                  <a:lnTo>
                    <a:pt x="446319" y="31827"/>
                  </a:lnTo>
                  <a:lnTo>
                    <a:pt x="479323" y="10373"/>
                  </a:lnTo>
                  <a:lnTo>
                    <a:pt x="490164" y="2049"/>
                  </a:lnTo>
                  <a:lnTo>
                    <a:pt x="490259" y="1365"/>
                  </a:lnTo>
                  <a:lnTo>
                    <a:pt x="489529" y="910"/>
                  </a:lnTo>
                  <a:lnTo>
                    <a:pt x="4856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4" name="SMARTInkShape-3463"/>
            <p:cNvSpPr/>
            <p:nvPr/>
          </p:nvSpPr>
          <p:spPr bwMode="auto">
            <a:xfrm>
              <a:off x="4186320" y="3850481"/>
              <a:ext cx="71356" cy="321523"/>
            </a:xfrm>
            <a:custGeom>
              <a:avLst/>
              <a:gdLst/>
              <a:ahLst/>
              <a:cxnLst/>
              <a:rect l="0" t="0" r="0" b="0"/>
              <a:pathLst>
                <a:path w="71356" h="321523">
                  <a:moveTo>
                    <a:pt x="28493" y="0"/>
                  </a:moveTo>
                  <a:lnTo>
                    <a:pt x="27699" y="17888"/>
                  </a:lnTo>
                  <a:lnTo>
                    <a:pt x="18550" y="48227"/>
                  </a:lnTo>
                  <a:lnTo>
                    <a:pt x="11700" y="78495"/>
                  </a:lnTo>
                  <a:lnTo>
                    <a:pt x="4644" y="112599"/>
                  </a:lnTo>
                  <a:lnTo>
                    <a:pt x="2018" y="140267"/>
                  </a:lnTo>
                  <a:lnTo>
                    <a:pt x="851" y="170291"/>
                  </a:lnTo>
                  <a:lnTo>
                    <a:pt x="333" y="199510"/>
                  </a:lnTo>
                  <a:lnTo>
                    <a:pt x="102" y="228371"/>
                  </a:lnTo>
                  <a:lnTo>
                    <a:pt x="0" y="255486"/>
                  </a:lnTo>
                  <a:lnTo>
                    <a:pt x="735" y="287807"/>
                  </a:lnTo>
                  <a:lnTo>
                    <a:pt x="3721" y="304920"/>
                  </a:lnTo>
                  <a:lnTo>
                    <a:pt x="9810" y="316231"/>
                  </a:lnTo>
                  <a:lnTo>
                    <a:pt x="13656" y="320358"/>
                  </a:lnTo>
                  <a:lnTo>
                    <a:pt x="17808" y="321522"/>
                  </a:lnTo>
                  <a:lnTo>
                    <a:pt x="22163" y="320711"/>
                  </a:lnTo>
                  <a:lnTo>
                    <a:pt x="35878" y="311984"/>
                  </a:lnTo>
                  <a:lnTo>
                    <a:pt x="45269" y="302172"/>
                  </a:lnTo>
                  <a:lnTo>
                    <a:pt x="58687" y="277210"/>
                  </a:lnTo>
                  <a:lnTo>
                    <a:pt x="65196" y="253380"/>
                  </a:lnTo>
                  <a:lnTo>
                    <a:pt x="68618" y="229030"/>
                  </a:lnTo>
                  <a:lnTo>
                    <a:pt x="71355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5" name="SMARTInkShape-3464"/>
            <p:cNvSpPr/>
            <p:nvPr/>
          </p:nvSpPr>
          <p:spPr bwMode="auto">
            <a:xfrm>
              <a:off x="4136231" y="3950494"/>
              <a:ext cx="142876" cy="42863"/>
            </a:xfrm>
            <a:custGeom>
              <a:avLst/>
              <a:gdLst/>
              <a:ahLst/>
              <a:cxnLst/>
              <a:rect l="0" t="0" r="0" b="0"/>
              <a:pathLst>
                <a:path w="142876" h="42863">
                  <a:moveTo>
                    <a:pt x="0" y="42862"/>
                  </a:moveTo>
                  <a:lnTo>
                    <a:pt x="3792" y="42862"/>
                  </a:lnTo>
                  <a:lnTo>
                    <a:pt x="37021" y="23402"/>
                  </a:lnTo>
                  <a:lnTo>
                    <a:pt x="57536" y="12666"/>
                  </a:lnTo>
                  <a:lnTo>
                    <a:pt x="87918" y="6118"/>
                  </a:lnTo>
                  <a:lnTo>
                    <a:pt x="121871" y="537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0" name="SMARTInkShape-Group726"/>
          <p:cNvGrpSpPr/>
          <p:nvPr/>
        </p:nvGrpSpPr>
        <p:grpSpPr>
          <a:xfrm>
            <a:off x="414658" y="3745780"/>
            <a:ext cx="1678462" cy="1076252"/>
            <a:chOff x="414658" y="3745780"/>
            <a:chExt cx="1678462" cy="1076252"/>
          </a:xfrm>
        </p:grpSpPr>
        <p:sp>
          <p:nvSpPr>
            <p:cNvPr id="77" name="SMARTInkShape-3465"/>
            <p:cNvSpPr/>
            <p:nvPr/>
          </p:nvSpPr>
          <p:spPr bwMode="auto">
            <a:xfrm>
              <a:off x="1335881" y="3959531"/>
              <a:ext cx="191083" cy="414409"/>
            </a:xfrm>
            <a:custGeom>
              <a:avLst/>
              <a:gdLst/>
              <a:ahLst/>
              <a:cxnLst/>
              <a:rect l="0" t="0" r="0" b="0"/>
              <a:pathLst>
                <a:path w="191083" h="414409">
                  <a:moveTo>
                    <a:pt x="0" y="162413"/>
                  </a:moveTo>
                  <a:lnTo>
                    <a:pt x="0" y="172356"/>
                  </a:lnTo>
                  <a:lnTo>
                    <a:pt x="2117" y="176886"/>
                  </a:lnTo>
                  <a:lnTo>
                    <a:pt x="5704" y="183133"/>
                  </a:lnTo>
                  <a:lnTo>
                    <a:pt x="23849" y="218007"/>
                  </a:lnTo>
                  <a:lnTo>
                    <a:pt x="28436" y="229898"/>
                  </a:lnTo>
                  <a:lnTo>
                    <a:pt x="30070" y="231215"/>
                  </a:lnTo>
                  <a:lnTo>
                    <a:pt x="31953" y="232093"/>
                  </a:lnTo>
                  <a:lnTo>
                    <a:pt x="34002" y="231885"/>
                  </a:lnTo>
                  <a:lnTo>
                    <a:pt x="38395" y="229537"/>
                  </a:lnTo>
                  <a:lnTo>
                    <a:pt x="39885" y="227006"/>
                  </a:lnTo>
                  <a:lnTo>
                    <a:pt x="47511" y="196005"/>
                  </a:lnTo>
                  <a:lnTo>
                    <a:pt x="49267" y="169808"/>
                  </a:lnTo>
                  <a:lnTo>
                    <a:pt x="49787" y="136470"/>
                  </a:lnTo>
                  <a:lnTo>
                    <a:pt x="49909" y="110401"/>
                  </a:lnTo>
                  <a:lnTo>
                    <a:pt x="49978" y="76535"/>
                  </a:lnTo>
                  <a:lnTo>
                    <a:pt x="53790" y="46392"/>
                  </a:lnTo>
                  <a:lnTo>
                    <a:pt x="56954" y="15665"/>
                  </a:lnTo>
                  <a:lnTo>
                    <a:pt x="59256" y="34783"/>
                  </a:lnTo>
                  <a:lnTo>
                    <a:pt x="64918" y="46280"/>
                  </a:lnTo>
                  <a:lnTo>
                    <a:pt x="67091" y="49272"/>
                  </a:lnTo>
                  <a:lnTo>
                    <a:pt x="70128" y="51267"/>
                  </a:lnTo>
                  <a:lnTo>
                    <a:pt x="81986" y="54074"/>
                  </a:lnTo>
                  <a:lnTo>
                    <a:pt x="90942" y="54731"/>
                  </a:lnTo>
                  <a:lnTo>
                    <a:pt x="108702" y="47516"/>
                  </a:lnTo>
                  <a:lnTo>
                    <a:pt x="140212" y="15507"/>
                  </a:lnTo>
                  <a:lnTo>
                    <a:pt x="153785" y="2367"/>
                  </a:lnTo>
                  <a:lnTo>
                    <a:pt x="159101" y="0"/>
                  </a:lnTo>
                  <a:lnTo>
                    <a:pt x="160043" y="1750"/>
                  </a:lnTo>
                  <a:lnTo>
                    <a:pt x="155850" y="28019"/>
                  </a:lnTo>
                  <a:lnTo>
                    <a:pt x="151023" y="53469"/>
                  </a:lnTo>
                  <a:lnTo>
                    <a:pt x="143586" y="85948"/>
                  </a:lnTo>
                  <a:lnTo>
                    <a:pt x="140174" y="104292"/>
                  </a:lnTo>
                  <a:lnTo>
                    <a:pt x="137106" y="123666"/>
                  </a:lnTo>
                  <a:lnTo>
                    <a:pt x="134266" y="143725"/>
                  </a:lnTo>
                  <a:lnTo>
                    <a:pt x="131580" y="164242"/>
                  </a:lnTo>
                  <a:lnTo>
                    <a:pt x="128995" y="185063"/>
                  </a:lnTo>
                  <a:lnTo>
                    <a:pt x="126478" y="206088"/>
                  </a:lnTo>
                  <a:lnTo>
                    <a:pt x="124800" y="227248"/>
                  </a:lnTo>
                  <a:lnTo>
                    <a:pt x="123681" y="248499"/>
                  </a:lnTo>
                  <a:lnTo>
                    <a:pt x="122935" y="269810"/>
                  </a:lnTo>
                  <a:lnTo>
                    <a:pt x="122438" y="289573"/>
                  </a:lnTo>
                  <a:lnTo>
                    <a:pt x="122107" y="308305"/>
                  </a:lnTo>
                  <a:lnTo>
                    <a:pt x="121739" y="342348"/>
                  </a:lnTo>
                  <a:lnTo>
                    <a:pt x="121575" y="370707"/>
                  </a:lnTo>
                  <a:lnTo>
                    <a:pt x="125275" y="401400"/>
                  </a:lnTo>
                  <a:lnTo>
                    <a:pt x="127967" y="407463"/>
                  </a:lnTo>
                  <a:lnTo>
                    <a:pt x="131349" y="411505"/>
                  </a:lnTo>
                  <a:lnTo>
                    <a:pt x="135191" y="414199"/>
                  </a:lnTo>
                  <a:lnTo>
                    <a:pt x="139340" y="414408"/>
                  </a:lnTo>
                  <a:lnTo>
                    <a:pt x="148183" y="410406"/>
                  </a:lnTo>
                  <a:lnTo>
                    <a:pt x="155288" y="399103"/>
                  </a:lnTo>
                  <a:lnTo>
                    <a:pt x="165868" y="370656"/>
                  </a:lnTo>
                  <a:lnTo>
                    <a:pt x="173732" y="344659"/>
                  </a:lnTo>
                  <a:lnTo>
                    <a:pt x="179873" y="314584"/>
                  </a:lnTo>
                  <a:lnTo>
                    <a:pt x="185248" y="282696"/>
                  </a:lnTo>
                  <a:lnTo>
                    <a:pt x="189489" y="252385"/>
                  </a:lnTo>
                  <a:lnTo>
                    <a:pt x="191082" y="219057"/>
                  </a:lnTo>
                  <a:lnTo>
                    <a:pt x="188642" y="204521"/>
                  </a:lnTo>
                  <a:lnTo>
                    <a:pt x="185293" y="200010"/>
                  </a:lnTo>
                  <a:lnTo>
                    <a:pt x="180679" y="197002"/>
                  </a:lnTo>
                  <a:lnTo>
                    <a:pt x="175221" y="194998"/>
                  </a:lnTo>
                  <a:lnTo>
                    <a:pt x="169995" y="195249"/>
                  </a:lnTo>
                  <a:lnTo>
                    <a:pt x="159956" y="199760"/>
                  </a:lnTo>
                  <a:lnTo>
                    <a:pt x="135732" y="2195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8" name="SMARTInkShape-3466"/>
            <p:cNvSpPr/>
            <p:nvPr/>
          </p:nvSpPr>
          <p:spPr bwMode="auto">
            <a:xfrm>
              <a:off x="1157288" y="4100513"/>
              <a:ext cx="150019" cy="31986"/>
            </a:xfrm>
            <a:custGeom>
              <a:avLst/>
              <a:gdLst/>
              <a:ahLst/>
              <a:cxnLst/>
              <a:rect l="0" t="0" r="0" b="0"/>
              <a:pathLst>
                <a:path w="150019" h="31986">
                  <a:moveTo>
                    <a:pt x="0" y="14287"/>
                  </a:moveTo>
                  <a:lnTo>
                    <a:pt x="0" y="24230"/>
                  </a:lnTo>
                  <a:lnTo>
                    <a:pt x="1587" y="25678"/>
                  </a:lnTo>
                  <a:lnTo>
                    <a:pt x="23678" y="31985"/>
                  </a:lnTo>
                  <a:lnTo>
                    <a:pt x="47320" y="30820"/>
                  </a:lnTo>
                  <a:lnTo>
                    <a:pt x="74434" y="25448"/>
                  </a:lnTo>
                  <a:lnTo>
                    <a:pt x="102576" y="18829"/>
                  </a:lnTo>
                  <a:lnTo>
                    <a:pt x="137354" y="5365"/>
                  </a:lnTo>
                  <a:lnTo>
                    <a:pt x="1500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9" name="SMARTInkShape-3467"/>
            <p:cNvSpPr/>
            <p:nvPr/>
          </p:nvSpPr>
          <p:spPr bwMode="auto">
            <a:xfrm>
              <a:off x="1957388" y="3907631"/>
              <a:ext cx="135732" cy="33993"/>
            </a:xfrm>
            <a:custGeom>
              <a:avLst/>
              <a:gdLst/>
              <a:ahLst/>
              <a:cxnLst/>
              <a:rect l="0" t="0" r="0" b="0"/>
              <a:pathLst>
                <a:path w="135732" h="33993">
                  <a:moveTo>
                    <a:pt x="0" y="7144"/>
                  </a:moveTo>
                  <a:lnTo>
                    <a:pt x="3792" y="10936"/>
                  </a:lnTo>
                  <a:lnTo>
                    <a:pt x="36678" y="23937"/>
                  </a:lnTo>
                  <a:lnTo>
                    <a:pt x="71563" y="33619"/>
                  </a:lnTo>
                  <a:lnTo>
                    <a:pt x="85781" y="33992"/>
                  </a:lnTo>
                  <a:lnTo>
                    <a:pt x="117658" y="29445"/>
                  </a:lnTo>
                  <a:lnTo>
                    <a:pt x="122095" y="27568"/>
                  </a:lnTo>
                  <a:lnTo>
                    <a:pt x="129141" y="21249"/>
                  </a:lnTo>
                  <a:lnTo>
                    <a:pt x="132802" y="13148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0" name="SMARTInkShape-3468"/>
            <p:cNvSpPr/>
            <p:nvPr/>
          </p:nvSpPr>
          <p:spPr bwMode="auto">
            <a:xfrm>
              <a:off x="1922333" y="3745780"/>
              <a:ext cx="147857" cy="337320"/>
            </a:xfrm>
            <a:custGeom>
              <a:avLst/>
              <a:gdLst/>
              <a:ahLst/>
              <a:cxnLst/>
              <a:rect l="0" t="0" r="0" b="0"/>
              <a:pathLst>
                <a:path w="147857" h="337320">
                  <a:moveTo>
                    <a:pt x="42198" y="54695"/>
                  </a:moveTo>
                  <a:lnTo>
                    <a:pt x="42198" y="86827"/>
                  </a:lnTo>
                  <a:lnTo>
                    <a:pt x="40082" y="115015"/>
                  </a:lnTo>
                  <a:lnTo>
                    <a:pt x="34427" y="150620"/>
                  </a:lnTo>
                  <a:lnTo>
                    <a:pt x="29220" y="177497"/>
                  </a:lnTo>
                  <a:lnTo>
                    <a:pt x="21613" y="205317"/>
                  </a:lnTo>
                  <a:lnTo>
                    <a:pt x="15058" y="231440"/>
                  </a:lnTo>
                  <a:lnTo>
                    <a:pt x="9498" y="256280"/>
                  </a:lnTo>
                  <a:lnTo>
                    <a:pt x="2700" y="290989"/>
                  </a:lnTo>
                  <a:lnTo>
                    <a:pt x="0" y="322738"/>
                  </a:lnTo>
                  <a:lnTo>
                    <a:pt x="425" y="332575"/>
                  </a:lnTo>
                  <a:lnTo>
                    <a:pt x="1649" y="335198"/>
                  </a:lnTo>
                  <a:lnTo>
                    <a:pt x="3259" y="336947"/>
                  </a:lnTo>
                  <a:lnTo>
                    <a:pt x="4333" y="337319"/>
                  </a:lnTo>
                  <a:lnTo>
                    <a:pt x="5048" y="336774"/>
                  </a:lnTo>
                  <a:lnTo>
                    <a:pt x="14125" y="308177"/>
                  </a:lnTo>
                  <a:lnTo>
                    <a:pt x="20916" y="280084"/>
                  </a:lnTo>
                  <a:lnTo>
                    <a:pt x="24802" y="256468"/>
                  </a:lnTo>
                  <a:lnTo>
                    <a:pt x="26529" y="227451"/>
                  </a:lnTo>
                  <a:lnTo>
                    <a:pt x="27297" y="196034"/>
                  </a:lnTo>
                  <a:lnTo>
                    <a:pt x="28431" y="163550"/>
                  </a:lnTo>
                  <a:lnTo>
                    <a:pt x="31582" y="130592"/>
                  </a:lnTo>
                  <a:lnTo>
                    <a:pt x="33511" y="99539"/>
                  </a:lnTo>
                  <a:lnTo>
                    <a:pt x="35162" y="71451"/>
                  </a:lnTo>
                  <a:lnTo>
                    <a:pt x="40555" y="38581"/>
                  </a:lnTo>
                  <a:lnTo>
                    <a:pt x="47973" y="14996"/>
                  </a:lnTo>
                  <a:lnTo>
                    <a:pt x="55613" y="5830"/>
                  </a:lnTo>
                  <a:lnTo>
                    <a:pt x="62183" y="1227"/>
                  </a:lnTo>
                  <a:lnTo>
                    <a:pt x="65046" y="0"/>
                  </a:lnTo>
                  <a:lnTo>
                    <a:pt x="67749" y="1563"/>
                  </a:lnTo>
                  <a:lnTo>
                    <a:pt x="72869" y="9650"/>
                  </a:lnTo>
                  <a:lnTo>
                    <a:pt x="82623" y="36625"/>
                  </a:lnTo>
                  <a:lnTo>
                    <a:pt x="89013" y="71301"/>
                  </a:lnTo>
                  <a:lnTo>
                    <a:pt x="90786" y="95149"/>
                  </a:lnTo>
                  <a:lnTo>
                    <a:pt x="93691" y="121093"/>
                  </a:lnTo>
                  <a:lnTo>
                    <a:pt x="97628" y="147705"/>
                  </a:lnTo>
                  <a:lnTo>
                    <a:pt x="102023" y="172762"/>
                  </a:lnTo>
                  <a:lnTo>
                    <a:pt x="106622" y="197128"/>
                  </a:lnTo>
                  <a:lnTo>
                    <a:pt x="113674" y="228924"/>
                  </a:lnTo>
                  <a:lnTo>
                    <a:pt x="122908" y="255544"/>
                  </a:lnTo>
                  <a:lnTo>
                    <a:pt x="139169" y="289459"/>
                  </a:lnTo>
                  <a:lnTo>
                    <a:pt x="147856" y="296513"/>
                  </a:lnTo>
                  <a:lnTo>
                    <a:pt x="120349" y="266477"/>
                  </a:lnTo>
                  <a:lnTo>
                    <a:pt x="106492" y="2475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1" name="SMARTInkShape-3469"/>
            <p:cNvSpPr/>
            <p:nvPr/>
          </p:nvSpPr>
          <p:spPr bwMode="auto">
            <a:xfrm>
              <a:off x="1678781" y="3929063"/>
              <a:ext cx="250033" cy="85726"/>
            </a:xfrm>
            <a:custGeom>
              <a:avLst/>
              <a:gdLst/>
              <a:ahLst/>
              <a:cxnLst/>
              <a:rect l="0" t="0" r="0" b="0"/>
              <a:pathLst>
                <a:path w="250033" h="85726">
                  <a:moveTo>
                    <a:pt x="0" y="85725"/>
                  </a:moveTo>
                  <a:lnTo>
                    <a:pt x="3793" y="81932"/>
                  </a:lnTo>
                  <a:lnTo>
                    <a:pt x="9888" y="80070"/>
                  </a:lnTo>
                  <a:lnTo>
                    <a:pt x="43518" y="73073"/>
                  </a:lnTo>
                  <a:lnTo>
                    <a:pt x="75424" y="65660"/>
                  </a:lnTo>
                  <a:lnTo>
                    <a:pt x="110807" y="53762"/>
                  </a:lnTo>
                  <a:lnTo>
                    <a:pt x="137354" y="44796"/>
                  </a:lnTo>
                  <a:lnTo>
                    <a:pt x="171490" y="38408"/>
                  </a:lnTo>
                  <a:lnTo>
                    <a:pt x="205766" y="26431"/>
                  </a:lnTo>
                  <a:lnTo>
                    <a:pt x="226597" y="21325"/>
                  </a:lnTo>
                  <a:lnTo>
                    <a:pt x="2500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2" name="SMARTInkShape-3470"/>
            <p:cNvSpPr/>
            <p:nvPr/>
          </p:nvSpPr>
          <p:spPr bwMode="auto">
            <a:xfrm>
              <a:off x="1709506" y="3800668"/>
              <a:ext cx="223054" cy="346785"/>
            </a:xfrm>
            <a:custGeom>
              <a:avLst/>
              <a:gdLst/>
              <a:ahLst/>
              <a:cxnLst/>
              <a:rect l="0" t="0" r="0" b="0"/>
              <a:pathLst>
                <a:path w="223054" h="346785">
                  <a:moveTo>
                    <a:pt x="112150" y="64101"/>
                  </a:moveTo>
                  <a:lnTo>
                    <a:pt x="94262" y="94968"/>
                  </a:lnTo>
                  <a:lnTo>
                    <a:pt x="80039" y="121842"/>
                  </a:lnTo>
                  <a:lnTo>
                    <a:pt x="67716" y="146120"/>
                  </a:lnTo>
                  <a:lnTo>
                    <a:pt x="58535" y="170668"/>
                  </a:lnTo>
                  <a:lnTo>
                    <a:pt x="53396" y="195602"/>
                  </a:lnTo>
                  <a:lnTo>
                    <a:pt x="53758" y="222558"/>
                  </a:lnTo>
                  <a:lnTo>
                    <a:pt x="54448" y="248297"/>
                  </a:lnTo>
                  <a:lnTo>
                    <a:pt x="56342" y="272172"/>
                  </a:lnTo>
                  <a:lnTo>
                    <a:pt x="65540" y="302670"/>
                  </a:lnTo>
                  <a:lnTo>
                    <a:pt x="78633" y="338346"/>
                  </a:lnTo>
                  <a:lnTo>
                    <a:pt x="83495" y="344737"/>
                  </a:lnTo>
                  <a:lnTo>
                    <a:pt x="85903" y="346442"/>
                  </a:lnTo>
                  <a:lnTo>
                    <a:pt x="88302" y="346784"/>
                  </a:lnTo>
                  <a:lnTo>
                    <a:pt x="93085" y="345048"/>
                  </a:lnTo>
                  <a:lnTo>
                    <a:pt x="93884" y="342681"/>
                  </a:lnTo>
                  <a:lnTo>
                    <a:pt x="92655" y="335816"/>
                  </a:lnTo>
                  <a:lnTo>
                    <a:pt x="78901" y="306274"/>
                  </a:lnTo>
                  <a:lnTo>
                    <a:pt x="60759" y="273615"/>
                  </a:lnTo>
                  <a:lnTo>
                    <a:pt x="47241" y="247706"/>
                  </a:lnTo>
                  <a:lnTo>
                    <a:pt x="33295" y="218199"/>
                  </a:lnTo>
                  <a:lnTo>
                    <a:pt x="19954" y="186564"/>
                  </a:lnTo>
                  <a:lnTo>
                    <a:pt x="8732" y="153983"/>
                  </a:lnTo>
                  <a:lnTo>
                    <a:pt x="2687" y="125215"/>
                  </a:lnTo>
                  <a:lnTo>
                    <a:pt x="0" y="99994"/>
                  </a:lnTo>
                  <a:lnTo>
                    <a:pt x="75" y="68738"/>
                  </a:lnTo>
                  <a:lnTo>
                    <a:pt x="5718" y="51874"/>
                  </a:lnTo>
                  <a:lnTo>
                    <a:pt x="15634" y="38559"/>
                  </a:lnTo>
                  <a:lnTo>
                    <a:pt x="28773" y="28142"/>
                  </a:lnTo>
                  <a:lnTo>
                    <a:pt x="63078" y="14988"/>
                  </a:lnTo>
                  <a:lnTo>
                    <a:pt x="93112" y="7215"/>
                  </a:lnTo>
                  <a:lnTo>
                    <a:pt x="127147" y="2002"/>
                  </a:lnTo>
                  <a:lnTo>
                    <a:pt x="160250" y="457"/>
                  </a:lnTo>
                  <a:lnTo>
                    <a:pt x="188050" y="0"/>
                  </a:lnTo>
                  <a:lnTo>
                    <a:pt x="209251" y="1981"/>
                  </a:lnTo>
                  <a:lnTo>
                    <a:pt x="218806" y="5536"/>
                  </a:lnTo>
                  <a:lnTo>
                    <a:pt x="221354" y="7595"/>
                  </a:lnTo>
                  <a:lnTo>
                    <a:pt x="223053" y="9761"/>
                  </a:lnTo>
                  <a:lnTo>
                    <a:pt x="222598" y="12793"/>
                  </a:lnTo>
                  <a:lnTo>
                    <a:pt x="212163" y="283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3" name="SMARTInkShape-3471"/>
            <p:cNvSpPr/>
            <p:nvPr/>
          </p:nvSpPr>
          <p:spPr bwMode="auto">
            <a:xfrm>
              <a:off x="951138" y="4129217"/>
              <a:ext cx="199007" cy="198153"/>
            </a:xfrm>
            <a:custGeom>
              <a:avLst/>
              <a:gdLst/>
              <a:ahLst/>
              <a:cxnLst/>
              <a:rect l="0" t="0" r="0" b="0"/>
              <a:pathLst>
                <a:path w="199007" h="198153">
                  <a:moveTo>
                    <a:pt x="13268" y="99883"/>
                  </a:moveTo>
                  <a:lnTo>
                    <a:pt x="9476" y="99883"/>
                  </a:lnTo>
                  <a:lnTo>
                    <a:pt x="8359" y="101471"/>
                  </a:lnTo>
                  <a:lnTo>
                    <a:pt x="1273" y="136576"/>
                  </a:lnTo>
                  <a:lnTo>
                    <a:pt x="0" y="146883"/>
                  </a:lnTo>
                  <a:lnTo>
                    <a:pt x="3075" y="161610"/>
                  </a:lnTo>
                  <a:lnTo>
                    <a:pt x="11377" y="179929"/>
                  </a:lnTo>
                  <a:lnTo>
                    <a:pt x="13222" y="187847"/>
                  </a:lnTo>
                  <a:lnTo>
                    <a:pt x="16687" y="194011"/>
                  </a:lnTo>
                  <a:lnTo>
                    <a:pt x="20873" y="197280"/>
                  </a:lnTo>
                  <a:lnTo>
                    <a:pt x="23101" y="198152"/>
                  </a:lnTo>
                  <a:lnTo>
                    <a:pt x="25379" y="197939"/>
                  </a:lnTo>
                  <a:lnTo>
                    <a:pt x="30028" y="195586"/>
                  </a:lnTo>
                  <a:lnTo>
                    <a:pt x="31585" y="193054"/>
                  </a:lnTo>
                  <a:lnTo>
                    <a:pt x="40129" y="157935"/>
                  </a:lnTo>
                  <a:lnTo>
                    <a:pt x="47002" y="128636"/>
                  </a:lnTo>
                  <a:lnTo>
                    <a:pt x="48871" y="102141"/>
                  </a:lnTo>
                  <a:lnTo>
                    <a:pt x="49703" y="102182"/>
                  </a:lnTo>
                  <a:lnTo>
                    <a:pt x="52745" y="104344"/>
                  </a:lnTo>
                  <a:lnTo>
                    <a:pt x="54626" y="110068"/>
                  </a:lnTo>
                  <a:lnTo>
                    <a:pt x="55999" y="143640"/>
                  </a:lnTo>
                  <a:lnTo>
                    <a:pt x="56866" y="156637"/>
                  </a:lnTo>
                  <a:lnTo>
                    <a:pt x="64946" y="190472"/>
                  </a:lnTo>
                  <a:lnTo>
                    <a:pt x="66770" y="193613"/>
                  </a:lnTo>
                  <a:lnTo>
                    <a:pt x="68780" y="195707"/>
                  </a:lnTo>
                  <a:lnTo>
                    <a:pt x="73130" y="198034"/>
                  </a:lnTo>
                  <a:lnTo>
                    <a:pt x="76195" y="197067"/>
                  </a:lnTo>
                  <a:lnTo>
                    <a:pt x="83833" y="191760"/>
                  </a:lnTo>
                  <a:lnTo>
                    <a:pt x="90403" y="179875"/>
                  </a:lnTo>
                  <a:lnTo>
                    <a:pt x="98565" y="153218"/>
                  </a:lnTo>
                  <a:lnTo>
                    <a:pt x="106010" y="120184"/>
                  </a:lnTo>
                  <a:lnTo>
                    <a:pt x="113243" y="85261"/>
                  </a:lnTo>
                  <a:lnTo>
                    <a:pt x="120413" y="54011"/>
                  </a:lnTo>
                  <a:lnTo>
                    <a:pt x="126626" y="32606"/>
                  </a:lnTo>
                  <a:lnTo>
                    <a:pt x="126940" y="32806"/>
                  </a:lnTo>
                  <a:lnTo>
                    <a:pt x="127513" y="60775"/>
                  </a:lnTo>
                  <a:lnTo>
                    <a:pt x="127557" y="95862"/>
                  </a:lnTo>
                  <a:lnTo>
                    <a:pt x="127565" y="123915"/>
                  </a:lnTo>
                  <a:lnTo>
                    <a:pt x="128361" y="155342"/>
                  </a:lnTo>
                  <a:lnTo>
                    <a:pt x="131360" y="167129"/>
                  </a:lnTo>
                  <a:lnTo>
                    <a:pt x="135339" y="173427"/>
                  </a:lnTo>
                  <a:lnTo>
                    <a:pt x="140568" y="177469"/>
                  </a:lnTo>
                  <a:lnTo>
                    <a:pt x="151686" y="148547"/>
                  </a:lnTo>
                  <a:lnTo>
                    <a:pt x="158615" y="120476"/>
                  </a:lnTo>
                  <a:lnTo>
                    <a:pt x="165695" y="87023"/>
                  </a:lnTo>
                  <a:lnTo>
                    <a:pt x="176612" y="51975"/>
                  </a:lnTo>
                  <a:lnTo>
                    <a:pt x="188027" y="16778"/>
                  </a:lnTo>
                  <a:lnTo>
                    <a:pt x="191519" y="1352"/>
                  </a:lnTo>
                  <a:lnTo>
                    <a:pt x="193221" y="65"/>
                  </a:lnTo>
                  <a:lnTo>
                    <a:pt x="195149" y="0"/>
                  </a:lnTo>
                  <a:lnTo>
                    <a:pt x="196435" y="751"/>
                  </a:lnTo>
                  <a:lnTo>
                    <a:pt x="197292" y="2045"/>
                  </a:lnTo>
                  <a:lnTo>
                    <a:pt x="198244" y="6393"/>
                  </a:lnTo>
                  <a:lnTo>
                    <a:pt x="199006" y="355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4" name="SMARTInkShape-3472"/>
            <p:cNvSpPr/>
            <p:nvPr/>
          </p:nvSpPr>
          <p:spPr bwMode="auto">
            <a:xfrm>
              <a:off x="743244" y="4221956"/>
              <a:ext cx="228307" cy="49887"/>
            </a:xfrm>
            <a:custGeom>
              <a:avLst/>
              <a:gdLst/>
              <a:ahLst/>
              <a:cxnLst/>
              <a:rect l="0" t="0" r="0" b="0"/>
              <a:pathLst>
                <a:path w="228307" h="49887">
                  <a:moveTo>
                    <a:pt x="6850" y="28575"/>
                  </a:moveTo>
                  <a:lnTo>
                    <a:pt x="3057" y="28575"/>
                  </a:lnTo>
                  <a:lnTo>
                    <a:pt x="1940" y="29369"/>
                  </a:lnTo>
                  <a:lnTo>
                    <a:pt x="1196" y="30692"/>
                  </a:lnTo>
                  <a:lnTo>
                    <a:pt x="0" y="38518"/>
                  </a:lnTo>
                  <a:lnTo>
                    <a:pt x="1953" y="43048"/>
                  </a:lnTo>
                  <a:lnTo>
                    <a:pt x="3586" y="45368"/>
                  </a:lnTo>
                  <a:lnTo>
                    <a:pt x="11749" y="47945"/>
                  </a:lnTo>
                  <a:lnTo>
                    <a:pt x="43977" y="49599"/>
                  </a:lnTo>
                  <a:lnTo>
                    <a:pt x="77029" y="49886"/>
                  </a:lnTo>
                  <a:lnTo>
                    <a:pt x="111957" y="42386"/>
                  </a:lnTo>
                  <a:lnTo>
                    <a:pt x="147442" y="33902"/>
                  </a:lnTo>
                  <a:lnTo>
                    <a:pt x="179299" y="22569"/>
                  </a:lnTo>
                  <a:lnTo>
                    <a:pt x="208847" y="9157"/>
                  </a:lnTo>
                  <a:lnTo>
                    <a:pt x="228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5" name="SMARTInkShape-3473"/>
            <p:cNvSpPr/>
            <p:nvPr/>
          </p:nvSpPr>
          <p:spPr bwMode="auto">
            <a:xfrm>
              <a:off x="850106" y="4079375"/>
              <a:ext cx="57027" cy="323012"/>
            </a:xfrm>
            <a:custGeom>
              <a:avLst/>
              <a:gdLst/>
              <a:ahLst/>
              <a:cxnLst/>
              <a:rect l="0" t="0" r="0" b="0"/>
              <a:pathLst>
                <a:path w="57027" h="323012">
                  <a:moveTo>
                    <a:pt x="21432" y="6850"/>
                  </a:moveTo>
                  <a:lnTo>
                    <a:pt x="15281" y="699"/>
                  </a:lnTo>
                  <a:lnTo>
                    <a:pt x="10790" y="0"/>
                  </a:lnTo>
                  <a:lnTo>
                    <a:pt x="9574" y="1490"/>
                  </a:lnTo>
                  <a:lnTo>
                    <a:pt x="7864" y="11171"/>
                  </a:lnTo>
                  <a:lnTo>
                    <a:pt x="7239" y="44676"/>
                  </a:lnTo>
                  <a:lnTo>
                    <a:pt x="10964" y="77236"/>
                  </a:lnTo>
                  <a:lnTo>
                    <a:pt x="14927" y="104543"/>
                  </a:lnTo>
                  <a:lnTo>
                    <a:pt x="19335" y="135201"/>
                  </a:lnTo>
                  <a:lnTo>
                    <a:pt x="23939" y="167346"/>
                  </a:lnTo>
                  <a:lnTo>
                    <a:pt x="28631" y="198038"/>
                  </a:lnTo>
                  <a:lnTo>
                    <a:pt x="33363" y="226760"/>
                  </a:lnTo>
                  <a:lnTo>
                    <a:pt x="38111" y="252754"/>
                  </a:lnTo>
                  <a:lnTo>
                    <a:pt x="45247" y="285909"/>
                  </a:lnTo>
                  <a:lnTo>
                    <a:pt x="55739" y="321139"/>
                  </a:lnTo>
                  <a:lnTo>
                    <a:pt x="56210" y="322739"/>
                  </a:lnTo>
                  <a:lnTo>
                    <a:pt x="56523" y="323011"/>
                  </a:lnTo>
                  <a:lnTo>
                    <a:pt x="56732" y="322399"/>
                  </a:lnTo>
                  <a:lnTo>
                    <a:pt x="57026" y="313953"/>
                  </a:lnTo>
                  <a:lnTo>
                    <a:pt x="45719" y="286264"/>
                  </a:lnTo>
                  <a:lnTo>
                    <a:pt x="23965" y="252807"/>
                  </a:lnTo>
                  <a:lnTo>
                    <a:pt x="0" y="221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6" name="SMARTInkShape-3474"/>
            <p:cNvSpPr/>
            <p:nvPr/>
          </p:nvSpPr>
          <p:spPr bwMode="auto">
            <a:xfrm>
              <a:off x="656832" y="4201518"/>
              <a:ext cx="164700" cy="263836"/>
            </a:xfrm>
            <a:custGeom>
              <a:avLst/>
              <a:gdLst/>
              <a:ahLst/>
              <a:cxnLst/>
              <a:rect l="0" t="0" r="0" b="0"/>
              <a:pathLst>
                <a:path w="164700" h="263836">
                  <a:moveTo>
                    <a:pt x="164699" y="6151"/>
                  </a:moveTo>
                  <a:lnTo>
                    <a:pt x="160907" y="2359"/>
                  </a:lnTo>
                  <a:lnTo>
                    <a:pt x="156928" y="496"/>
                  </a:lnTo>
                  <a:lnTo>
                    <a:pt x="154756" y="0"/>
                  </a:lnTo>
                  <a:lnTo>
                    <a:pt x="124756" y="5245"/>
                  </a:lnTo>
                  <a:lnTo>
                    <a:pt x="93074" y="17378"/>
                  </a:lnTo>
                  <a:lnTo>
                    <a:pt x="61632" y="31262"/>
                  </a:lnTo>
                  <a:lnTo>
                    <a:pt x="33443" y="50103"/>
                  </a:lnTo>
                  <a:lnTo>
                    <a:pt x="3677" y="84875"/>
                  </a:lnTo>
                  <a:lnTo>
                    <a:pt x="0" y="99083"/>
                  </a:lnTo>
                  <a:lnTo>
                    <a:pt x="131" y="106206"/>
                  </a:lnTo>
                  <a:lnTo>
                    <a:pt x="4510" y="118353"/>
                  </a:lnTo>
                  <a:lnTo>
                    <a:pt x="12542" y="129044"/>
                  </a:lnTo>
                  <a:lnTo>
                    <a:pt x="24049" y="139086"/>
                  </a:lnTo>
                  <a:lnTo>
                    <a:pt x="41334" y="144608"/>
                  </a:lnTo>
                  <a:lnTo>
                    <a:pt x="71261" y="149833"/>
                  </a:lnTo>
                  <a:lnTo>
                    <a:pt x="102353" y="154292"/>
                  </a:lnTo>
                  <a:lnTo>
                    <a:pt x="137038" y="159591"/>
                  </a:lnTo>
                  <a:lnTo>
                    <a:pt x="154034" y="169795"/>
                  </a:lnTo>
                  <a:lnTo>
                    <a:pt x="156002" y="174778"/>
                  </a:lnTo>
                  <a:lnTo>
                    <a:pt x="155726" y="180482"/>
                  </a:lnTo>
                  <a:lnTo>
                    <a:pt x="147753" y="199885"/>
                  </a:lnTo>
                  <a:lnTo>
                    <a:pt x="138118" y="213699"/>
                  </a:lnTo>
                  <a:lnTo>
                    <a:pt x="106061" y="241969"/>
                  </a:lnTo>
                  <a:lnTo>
                    <a:pt x="72948" y="262899"/>
                  </a:lnTo>
                  <a:lnTo>
                    <a:pt x="66225" y="263835"/>
                  </a:lnTo>
                  <a:lnTo>
                    <a:pt x="43256" y="2561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7" name="SMARTInkShape-3475"/>
            <p:cNvSpPr/>
            <p:nvPr/>
          </p:nvSpPr>
          <p:spPr bwMode="auto">
            <a:xfrm>
              <a:off x="414658" y="4457700"/>
              <a:ext cx="206849" cy="364332"/>
            </a:xfrm>
            <a:custGeom>
              <a:avLst/>
              <a:gdLst/>
              <a:ahLst/>
              <a:cxnLst/>
              <a:rect l="0" t="0" r="0" b="0"/>
              <a:pathLst>
                <a:path w="206849" h="364332">
                  <a:moveTo>
                    <a:pt x="13967" y="364331"/>
                  </a:moveTo>
                  <a:lnTo>
                    <a:pt x="10175" y="360539"/>
                  </a:lnTo>
                  <a:lnTo>
                    <a:pt x="8313" y="356560"/>
                  </a:lnTo>
                  <a:lnTo>
                    <a:pt x="7816" y="354388"/>
                  </a:lnTo>
                  <a:lnTo>
                    <a:pt x="2110" y="344405"/>
                  </a:lnTo>
                  <a:lnTo>
                    <a:pt x="0" y="319629"/>
                  </a:lnTo>
                  <a:lnTo>
                    <a:pt x="7359" y="291907"/>
                  </a:lnTo>
                  <a:lnTo>
                    <a:pt x="15263" y="267849"/>
                  </a:lnTo>
                  <a:lnTo>
                    <a:pt x="25656" y="240488"/>
                  </a:lnTo>
                  <a:lnTo>
                    <a:pt x="40858" y="209807"/>
                  </a:lnTo>
                  <a:lnTo>
                    <a:pt x="58198" y="175533"/>
                  </a:lnTo>
                  <a:lnTo>
                    <a:pt x="77281" y="140721"/>
                  </a:lnTo>
                  <a:lnTo>
                    <a:pt x="98992" y="109374"/>
                  </a:lnTo>
                  <a:lnTo>
                    <a:pt x="119754" y="81683"/>
                  </a:lnTo>
                  <a:lnTo>
                    <a:pt x="139565" y="56941"/>
                  </a:lnTo>
                  <a:lnTo>
                    <a:pt x="166980" y="26749"/>
                  </a:lnTo>
                  <a:lnTo>
                    <a:pt x="185863" y="8631"/>
                  </a:lnTo>
                  <a:lnTo>
                    <a:pt x="20684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8" name="SMARTInkShape-3476"/>
            <p:cNvSpPr/>
            <p:nvPr/>
          </p:nvSpPr>
          <p:spPr bwMode="auto">
            <a:xfrm>
              <a:off x="1611174" y="3894477"/>
              <a:ext cx="133363" cy="272227"/>
            </a:xfrm>
            <a:custGeom>
              <a:avLst/>
              <a:gdLst/>
              <a:ahLst/>
              <a:cxnLst/>
              <a:rect l="0" t="0" r="0" b="0"/>
              <a:pathLst>
                <a:path w="133363" h="272227">
                  <a:moveTo>
                    <a:pt x="17601" y="48873"/>
                  </a:moveTo>
                  <a:lnTo>
                    <a:pt x="18395" y="56164"/>
                  </a:lnTo>
                  <a:lnTo>
                    <a:pt x="27544" y="85552"/>
                  </a:lnTo>
                  <a:lnTo>
                    <a:pt x="40849" y="119853"/>
                  </a:lnTo>
                  <a:lnTo>
                    <a:pt x="45392" y="152543"/>
                  </a:lnTo>
                  <a:lnTo>
                    <a:pt x="51412" y="186570"/>
                  </a:lnTo>
                  <a:lnTo>
                    <a:pt x="56635" y="217113"/>
                  </a:lnTo>
                  <a:lnTo>
                    <a:pt x="54210" y="251645"/>
                  </a:lnTo>
                  <a:lnTo>
                    <a:pt x="52922" y="262819"/>
                  </a:lnTo>
                  <a:lnTo>
                    <a:pt x="49703" y="270431"/>
                  </a:lnTo>
                  <a:lnTo>
                    <a:pt x="48527" y="271984"/>
                  </a:lnTo>
                  <a:lnTo>
                    <a:pt x="47744" y="272226"/>
                  </a:lnTo>
                  <a:lnTo>
                    <a:pt x="47221" y="271594"/>
                  </a:lnTo>
                  <a:lnTo>
                    <a:pt x="38543" y="242950"/>
                  </a:lnTo>
                  <a:lnTo>
                    <a:pt x="31744" y="209300"/>
                  </a:lnTo>
                  <a:lnTo>
                    <a:pt x="26268" y="182087"/>
                  </a:lnTo>
                  <a:lnTo>
                    <a:pt x="18542" y="151471"/>
                  </a:lnTo>
                  <a:lnTo>
                    <a:pt x="11934" y="121459"/>
                  </a:lnTo>
                  <a:lnTo>
                    <a:pt x="7145" y="93040"/>
                  </a:lnTo>
                  <a:lnTo>
                    <a:pt x="5016" y="67180"/>
                  </a:lnTo>
                  <a:lnTo>
                    <a:pt x="26" y="34101"/>
                  </a:lnTo>
                  <a:lnTo>
                    <a:pt x="0" y="18230"/>
                  </a:lnTo>
                  <a:lnTo>
                    <a:pt x="2659" y="2691"/>
                  </a:lnTo>
                  <a:lnTo>
                    <a:pt x="4465" y="1417"/>
                  </a:lnTo>
                  <a:lnTo>
                    <a:pt x="10704" y="0"/>
                  </a:lnTo>
                  <a:lnTo>
                    <a:pt x="18769" y="1487"/>
                  </a:lnTo>
                  <a:lnTo>
                    <a:pt x="54050" y="15501"/>
                  </a:lnTo>
                  <a:lnTo>
                    <a:pt x="85831" y="28875"/>
                  </a:lnTo>
                  <a:lnTo>
                    <a:pt x="99784" y="38398"/>
                  </a:lnTo>
                  <a:lnTo>
                    <a:pt x="121676" y="63913"/>
                  </a:lnTo>
                  <a:lnTo>
                    <a:pt x="132664" y="92399"/>
                  </a:lnTo>
                  <a:lnTo>
                    <a:pt x="133362" y="125975"/>
                  </a:lnTo>
                  <a:lnTo>
                    <a:pt x="120957" y="161059"/>
                  </a:lnTo>
                  <a:lnTo>
                    <a:pt x="102200" y="196590"/>
                  </a:lnTo>
                  <a:lnTo>
                    <a:pt x="81561" y="224668"/>
                  </a:lnTo>
                  <a:lnTo>
                    <a:pt x="58957" y="253108"/>
                  </a:lnTo>
                  <a:lnTo>
                    <a:pt x="48946" y="258706"/>
                  </a:lnTo>
                  <a:lnTo>
                    <a:pt x="45642" y="258612"/>
                  </a:lnTo>
                  <a:lnTo>
                    <a:pt x="43438" y="256961"/>
                  </a:lnTo>
                  <a:lnTo>
                    <a:pt x="41970" y="254274"/>
                  </a:lnTo>
                  <a:lnTo>
                    <a:pt x="46176" y="2203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9" name="SMARTInkShape-3477"/>
            <p:cNvSpPr/>
            <p:nvPr/>
          </p:nvSpPr>
          <p:spPr bwMode="auto">
            <a:xfrm>
              <a:off x="1197282" y="3943350"/>
              <a:ext cx="67163" cy="325447"/>
            </a:xfrm>
            <a:custGeom>
              <a:avLst/>
              <a:gdLst/>
              <a:ahLst/>
              <a:cxnLst/>
              <a:rect l="0" t="0" r="0" b="0"/>
              <a:pathLst>
                <a:path w="67163" h="325447">
                  <a:moveTo>
                    <a:pt x="67162" y="0"/>
                  </a:moveTo>
                  <a:lnTo>
                    <a:pt x="46577" y="0"/>
                  </a:lnTo>
                  <a:lnTo>
                    <a:pt x="40021" y="2117"/>
                  </a:lnTo>
                  <a:lnTo>
                    <a:pt x="25553" y="9943"/>
                  </a:lnTo>
                  <a:lnTo>
                    <a:pt x="18771" y="18707"/>
                  </a:lnTo>
                  <a:lnTo>
                    <a:pt x="7950" y="47528"/>
                  </a:lnTo>
                  <a:lnTo>
                    <a:pt x="581" y="82080"/>
                  </a:lnTo>
                  <a:lnTo>
                    <a:pt x="0" y="110828"/>
                  </a:lnTo>
                  <a:lnTo>
                    <a:pt x="2387" y="142125"/>
                  </a:lnTo>
                  <a:lnTo>
                    <a:pt x="6094" y="174556"/>
                  </a:lnTo>
                  <a:lnTo>
                    <a:pt x="10387" y="207491"/>
                  </a:lnTo>
                  <a:lnTo>
                    <a:pt x="15735" y="239062"/>
                  </a:lnTo>
                  <a:lnTo>
                    <a:pt x="23403" y="266323"/>
                  </a:lnTo>
                  <a:lnTo>
                    <a:pt x="32853" y="296398"/>
                  </a:lnTo>
                  <a:lnTo>
                    <a:pt x="44473" y="316598"/>
                  </a:lnTo>
                  <a:lnTo>
                    <a:pt x="51257" y="323273"/>
                  </a:lnTo>
                  <a:lnTo>
                    <a:pt x="54177" y="325053"/>
                  </a:lnTo>
                  <a:lnTo>
                    <a:pt x="56918" y="325446"/>
                  </a:lnTo>
                  <a:lnTo>
                    <a:pt x="59539" y="324914"/>
                  </a:lnTo>
                  <a:lnTo>
                    <a:pt x="62080" y="323766"/>
                  </a:lnTo>
                  <a:lnTo>
                    <a:pt x="63774" y="320619"/>
                  </a:lnTo>
                  <a:lnTo>
                    <a:pt x="65656" y="310773"/>
                  </a:lnTo>
                  <a:lnTo>
                    <a:pt x="61161" y="278551"/>
                  </a:lnTo>
                  <a:lnTo>
                    <a:pt x="52874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6" name="SMARTInkShape-Group727"/>
          <p:cNvGrpSpPr/>
          <p:nvPr/>
        </p:nvGrpSpPr>
        <p:grpSpPr>
          <a:xfrm>
            <a:off x="1246459" y="796589"/>
            <a:ext cx="516939" cy="416389"/>
            <a:chOff x="1246459" y="796589"/>
            <a:chExt cx="516939" cy="416389"/>
          </a:xfrm>
        </p:grpSpPr>
        <p:sp>
          <p:nvSpPr>
            <p:cNvPr id="91" name="SMARTInkShape-3478"/>
            <p:cNvSpPr/>
            <p:nvPr/>
          </p:nvSpPr>
          <p:spPr bwMode="auto">
            <a:xfrm>
              <a:off x="1635919" y="988866"/>
              <a:ext cx="114301" cy="10249"/>
            </a:xfrm>
            <a:custGeom>
              <a:avLst/>
              <a:gdLst/>
              <a:ahLst/>
              <a:cxnLst/>
              <a:rect l="0" t="0" r="0" b="0"/>
              <a:pathLst>
                <a:path w="114301" h="10249">
                  <a:moveTo>
                    <a:pt x="0" y="4115"/>
                  </a:moveTo>
                  <a:lnTo>
                    <a:pt x="3792" y="323"/>
                  </a:lnTo>
                  <a:lnTo>
                    <a:pt x="6497" y="0"/>
                  </a:lnTo>
                  <a:lnTo>
                    <a:pt x="37021" y="3649"/>
                  </a:lnTo>
                  <a:lnTo>
                    <a:pt x="71609" y="7846"/>
                  </a:lnTo>
                  <a:lnTo>
                    <a:pt x="92919" y="10248"/>
                  </a:lnTo>
                  <a:lnTo>
                    <a:pt x="102945" y="8693"/>
                  </a:lnTo>
                  <a:lnTo>
                    <a:pt x="114300" y="41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2" name="SMARTInkShape-3479"/>
            <p:cNvSpPr/>
            <p:nvPr/>
          </p:nvSpPr>
          <p:spPr bwMode="auto">
            <a:xfrm>
              <a:off x="1643074" y="796589"/>
              <a:ext cx="120324" cy="315811"/>
            </a:xfrm>
            <a:custGeom>
              <a:avLst/>
              <a:gdLst/>
              <a:ahLst/>
              <a:cxnLst/>
              <a:rect l="0" t="0" r="0" b="0"/>
              <a:pathLst>
                <a:path w="120324" h="315811">
                  <a:moveTo>
                    <a:pt x="35707" y="53517"/>
                  </a:moveTo>
                  <a:lnTo>
                    <a:pt x="35707" y="84045"/>
                  </a:lnTo>
                  <a:lnTo>
                    <a:pt x="28122" y="111687"/>
                  </a:lnTo>
                  <a:lnTo>
                    <a:pt x="19613" y="145012"/>
                  </a:lnTo>
                  <a:lnTo>
                    <a:pt x="12065" y="180022"/>
                  </a:lnTo>
                  <a:lnTo>
                    <a:pt x="4802" y="215531"/>
                  </a:lnTo>
                  <a:lnTo>
                    <a:pt x="1415" y="251187"/>
                  </a:lnTo>
                  <a:lnTo>
                    <a:pt x="270" y="286591"/>
                  </a:lnTo>
                  <a:lnTo>
                    <a:pt x="0" y="315810"/>
                  </a:lnTo>
                  <a:lnTo>
                    <a:pt x="4899" y="281147"/>
                  </a:lnTo>
                  <a:lnTo>
                    <a:pt x="7264" y="248669"/>
                  </a:lnTo>
                  <a:lnTo>
                    <a:pt x="10630" y="222801"/>
                  </a:lnTo>
                  <a:lnTo>
                    <a:pt x="14772" y="193313"/>
                  </a:lnTo>
                  <a:lnTo>
                    <a:pt x="19259" y="160892"/>
                  </a:lnTo>
                  <a:lnTo>
                    <a:pt x="23899" y="125317"/>
                  </a:lnTo>
                  <a:lnTo>
                    <a:pt x="28607" y="92572"/>
                  </a:lnTo>
                  <a:lnTo>
                    <a:pt x="34139" y="62937"/>
                  </a:lnTo>
                  <a:lnTo>
                    <a:pt x="41889" y="36537"/>
                  </a:lnTo>
                  <a:lnTo>
                    <a:pt x="51386" y="10739"/>
                  </a:lnTo>
                  <a:lnTo>
                    <a:pt x="54891" y="5948"/>
                  </a:lnTo>
                  <a:lnTo>
                    <a:pt x="63019" y="626"/>
                  </a:lnTo>
                  <a:lnTo>
                    <a:pt x="66615" y="0"/>
                  </a:lnTo>
                  <a:lnTo>
                    <a:pt x="69806" y="377"/>
                  </a:lnTo>
                  <a:lnTo>
                    <a:pt x="72727" y="1421"/>
                  </a:lnTo>
                  <a:lnTo>
                    <a:pt x="74675" y="5293"/>
                  </a:lnTo>
                  <a:lnTo>
                    <a:pt x="79917" y="36436"/>
                  </a:lnTo>
                  <a:lnTo>
                    <a:pt x="86113" y="71210"/>
                  </a:lnTo>
                  <a:lnTo>
                    <a:pt x="90654" y="97893"/>
                  </a:lnTo>
                  <a:lnTo>
                    <a:pt x="95317" y="125627"/>
                  </a:lnTo>
                  <a:lnTo>
                    <a:pt x="97919" y="151712"/>
                  </a:lnTo>
                  <a:lnTo>
                    <a:pt x="99870" y="176534"/>
                  </a:lnTo>
                  <a:lnTo>
                    <a:pt x="105430" y="212028"/>
                  </a:lnTo>
                  <a:lnTo>
                    <a:pt x="111311" y="243006"/>
                  </a:lnTo>
                  <a:lnTo>
                    <a:pt x="115817" y="277684"/>
                  </a:lnTo>
                  <a:lnTo>
                    <a:pt x="120323" y="296499"/>
                  </a:lnTo>
                  <a:lnTo>
                    <a:pt x="119105" y="298849"/>
                  </a:lnTo>
                  <a:lnTo>
                    <a:pt x="116706" y="300415"/>
                  </a:lnTo>
                  <a:lnTo>
                    <a:pt x="113519" y="301460"/>
                  </a:lnTo>
                  <a:lnTo>
                    <a:pt x="109807" y="300569"/>
                  </a:lnTo>
                  <a:lnTo>
                    <a:pt x="92857" y="2892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3" name="SMARTInkShape-3480"/>
            <p:cNvSpPr/>
            <p:nvPr/>
          </p:nvSpPr>
          <p:spPr bwMode="auto">
            <a:xfrm>
              <a:off x="1481980" y="978694"/>
              <a:ext cx="139652" cy="32437"/>
            </a:xfrm>
            <a:custGeom>
              <a:avLst/>
              <a:gdLst/>
              <a:ahLst/>
              <a:cxnLst/>
              <a:rect l="0" t="0" r="0" b="0"/>
              <a:pathLst>
                <a:path w="139652" h="32437">
                  <a:moveTo>
                    <a:pt x="11064" y="14287"/>
                  </a:moveTo>
                  <a:lnTo>
                    <a:pt x="7271" y="14287"/>
                  </a:lnTo>
                  <a:lnTo>
                    <a:pt x="6154" y="15081"/>
                  </a:lnTo>
                  <a:lnTo>
                    <a:pt x="5410" y="16404"/>
                  </a:lnTo>
                  <a:lnTo>
                    <a:pt x="4913" y="18080"/>
                  </a:lnTo>
                  <a:lnTo>
                    <a:pt x="422" y="24230"/>
                  </a:lnTo>
                  <a:lnTo>
                    <a:pt x="0" y="25679"/>
                  </a:lnTo>
                  <a:lnTo>
                    <a:pt x="513" y="26644"/>
                  </a:lnTo>
                  <a:lnTo>
                    <a:pt x="5027" y="30119"/>
                  </a:lnTo>
                  <a:lnTo>
                    <a:pt x="7039" y="31986"/>
                  </a:lnTo>
                  <a:lnTo>
                    <a:pt x="9968" y="32436"/>
                  </a:lnTo>
                  <a:lnTo>
                    <a:pt x="38181" y="25448"/>
                  </a:lnTo>
                  <a:lnTo>
                    <a:pt x="68720" y="12405"/>
                  </a:lnTo>
                  <a:lnTo>
                    <a:pt x="102386" y="6066"/>
                  </a:lnTo>
                  <a:lnTo>
                    <a:pt x="13965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4" name="SMARTInkShape-3481"/>
            <p:cNvSpPr/>
            <p:nvPr/>
          </p:nvSpPr>
          <p:spPr bwMode="auto">
            <a:xfrm>
              <a:off x="1464523" y="871538"/>
              <a:ext cx="157109" cy="282262"/>
            </a:xfrm>
            <a:custGeom>
              <a:avLst/>
              <a:gdLst/>
              <a:ahLst/>
              <a:cxnLst/>
              <a:rect l="0" t="0" r="0" b="0"/>
              <a:pathLst>
                <a:path w="157109" h="282262">
                  <a:moveTo>
                    <a:pt x="28521" y="50006"/>
                  </a:moveTo>
                  <a:lnTo>
                    <a:pt x="22817" y="56503"/>
                  </a:lnTo>
                  <a:lnTo>
                    <a:pt x="16336" y="69481"/>
                  </a:lnTo>
                  <a:lnTo>
                    <a:pt x="9388" y="94317"/>
                  </a:lnTo>
                  <a:lnTo>
                    <a:pt x="4672" y="118119"/>
                  </a:lnTo>
                  <a:lnTo>
                    <a:pt x="2046" y="142455"/>
                  </a:lnTo>
                  <a:lnTo>
                    <a:pt x="879" y="166501"/>
                  </a:lnTo>
                  <a:lnTo>
                    <a:pt x="361" y="190417"/>
                  </a:lnTo>
                  <a:lnTo>
                    <a:pt x="130" y="214275"/>
                  </a:lnTo>
                  <a:lnTo>
                    <a:pt x="0" y="245787"/>
                  </a:lnTo>
                  <a:lnTo>
                    <a:pt x="2079" y="268088"/>
                  </a:lnTo>
                  <a:lnTo>
                    <a:pt x="5656" y="277900"/>
                  </a:lnTo>
                  <a:lnTo>
                    <a:pt x="7721" y="280516"/>
                  </a:lnTo>
                  <a:lnTo>
                    <a:pt x="9892" y="282261"/>
                  </a:lnTo>
                  <a:lnTo>
                    <a:pt x="11339" y="281836"/>
                  </a:lnTo>
                  <a:lnTo>
                    <a:pt x="12304" y="279966"/>
                  </a:lnTo>
                  <a:lnTo>
                    <a:pt x="14064" y="244662"/>
                  </a:lnTo>
                  <a:lnTo>
                    <a:pt x="12066" y="210605"/>
                  </a:lnTo>
                  <a:lnTo>
                    <a:pt x="9301" y="184089"/>
                  </a:lnTo>
                  <a:lnTo>
                    <a:pt x="8073" y="156430"/>
                  </a:lnTo>
                  <a:lnTo>
                    <a:pt x="7526" y="130378"/>
                  </a:lnTo>
                  <a:lnTo>
                    <a:pt x="7219" y="95516"/>
                  </a:lnTo>
                  <a:lnTo>
                    <a:pt x="7115" y="62876"/>
                  </a:lnTo>
                  <a:lnTo>
                    <a:pt x="7097" y="50027"/>
                  </a:lnTo>
                  <a:lnTo>
                    <a:pt x="9210" y="43930"/>
                  </a:lnTo>
                  <a:lnTo>
                    <a:pt x="10884" y="41193"/>
                  </a:lnTo>
                  <a:lnTo>
                    <a:pt x="13588" y="39368"/>
                  </a:lnTo>
                  <a:lnTo>
                    <a:pt x="24978" y="36800"/>
                  </a:lnTo>
                  <a:lnTo>
                    <a:pt x="58144" y="35019"/>
                  </a:lnTo>
                  <a:lnTo>
                    <a:pt x="87994" y="27966"/>
                  </a:lnTo>
                  <a:lnTo>
                    <a:pt x="120437" y="18929"/>
                  </a:lnTo>
                  <a:lnTo>
                    <a:pt x="15710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5" name="SMARTInkShape-3482"/>
            <p:cNvSpPr/>
            <p:nvPr/>
          </p:nvSpPr>
          <p:spPr bwMode="auto">
            <a:xfrm>
              <a:off x="1246459" y="914521"/>
              <a:ext cx="189436" cy="298457"/>
            </a:xfrm>
            <a:custGeom>
              <a:avLst/>
              <a:gdLst/>
              <a:ahLst/>
              <a:cxnLst/>
              <a:rect l="0" t="0" r="0" b="0"/>
              <a:pathLst>
                <a:path w="189436" h="298457">
                  <a:moveTo>
                    <a:pt x="39416" y="28454"/>
                  </a:moveTo>
                  <a:lnTo>
                    <a:pt x="39416" y="24662"/>
                  </a:lnTo>
                  <a:lnTo>
                    <a:pt x="38622" y="23545"/>
                  </a:lnTo>
                  <a:lnTo>
                    <a:pt x="37299" y="22800"/>
                  </a:lnTo>
                  <a:lnTo>
                    <a:pt x="35624" y="22303"/>
                  </a:lnTo>
                  <a:lnTo>
                    <a:pt x="34507" y="21178"/>
                  </a:lnTo>
                  <a:lnTo>
                    <a:pt x="33265" y="17812"/>
                  </a:lnTo>
                  <a:lnTo>
                    <a:pt x="31675" y="9183"/>
                  </a:lnTo>
                  <a:lnTo>
                    <a:pt x="25430" y="289"/>
                  </a:lnTo>
                  <a:lnTo>
                    <a:pt x="21426" y="0"/>
                  </a:lnTo>
                  <a:lnTo>
                    <a:pt x="20279" y="754"/>
                  </a:lnTo>
                  <a:lnTo>
                    <a:pt x="19514" y="2050"/>
                  </a:lnTo>
                  <a:lnTo>
                    <a:pt x="18438" y="7666"/>
                  </a:lnTo>
                  <a:lnTo>
                    <a:pt x="18287" y="9833"/>
                  </a:lnTo>
                  <a:lnTo>
                    <a:pt x="23679" y="39025"/>
                  </a:lnTo>
                  <a:lnTo>
                    <a:pt x="24699" y="69422"/>
                  </a:lnTo>
                  <a:lnTo>
                    <a:pt x="24938" y="95874"/>
                  </a:lnTo>
                  <a:lnTo>
                    <a:pt x="25044" y="126152"/>
                  </a:lnTo>
                  <a:lnTo>
                    <a:pt x="25091" y="158129"/>
                  </a:lnTo>
                  <a:lnTo>
                    <a:pt x="25112" y="190069"/>
                  </a:lnTo>
                  <a:lnTo>
                    <a:pt x="25121" y="220139"/>
                  </a:lnTo>
                  <a:lnTo>
                    <a:pt x="23009" y="245145"/>
                  </a:lnTo>
                  <a:lnTo>
                    <a:pt x="19473" y="274957"/>
                  </a:lnTo>
                  <a:lnTo>
                    <a:pt x="18279" y="294986"/>
                  </a:lnTo>
                  <a:lnTo>
                    <a:pt x="17387" y="296630"/>
                  </a:lnTo>
                  <a:lnTo>
                    <a:pt x="15999" y="297725"/>
                  </a:lnTo>
                  <a:lnTo>
                    <a:pt x="14279" y="298456"/>
                  </a:lnTo>
                  <a:lnTo>
                    <a:pt x="13133" y="296561"/>
                  </a:lnTo>
                  <a:lnTo>
                    <a:pt x="7351" y="266167"/>
                  </a:lnTo>
                  <a:lnTo>
                    <a:pt x="4780" y="231973"/>
                  </a:lnTo>
                  <a:lnTo>
                    <a:pt x="4178" y="205426"/>
                  </a:lnTo>
                  <a:lnTo>
                    <a:pt x="3117" y="176958"/>
                  </a:lnTo>
                  <a:lnTo>
                    <a:pt x="0" y="145785"/>
                  </a:lnTo>
                  <a:lnTo>
                    <a:pt x="202" y="115526"/>
                  </a:lnTo>
                  <a:lnTo>
                    <a:pt x="2144" y="87790"/>
                  </a:lnTo>
                  <a:lnTo>
                    <a:pt x="4031" y="55913"/>
                  </a:lnTo>
                  <a:lnTo>
                    <a:pt x="7285" y="41716"/>
                  </a:lnTo>
                  <a:lnTo>
                    <a:pt x="11377" y="34348"/>
                  </a:lnTo>
                  <a:lnTo>
                    <a:pt x="13580" y="32384"/>
                  </a:lnTo>
                  <a:lnTo>
                    <a:pt x="15842" y="32661"/>
                  </a:lnTo>
                  <a:lnTo>
                    <a:pt x="20472" y="37203"/>
                  </a:lnTo>
                  <a:lnTo>
                    <a:pt x="35615" y="71751"/>
                  </a:lnTo>
                  <a:lnTo>
                    <a:pt x="44606" y="99556"/>
                  </a:lnTo>
                  <a:lnTo>
                    <a:pt x="51777" y="128317"/>
                  </a:lnTo>
                  <a:lnTo>
                    <a:pt x="58403" y="156975"/>
                  </a:lnTo>
                  <a:lnTo>
                    <a:pt x="66640" y="185587"/>
                  </a:lnTo>
                  <a:lnTo>
                    <a:pt x="75593" y="212062"/>
                  </a:lnTo>
                  <a:lnTo>
                    <a:pt x="89558" y="247163"/>
                  </a:lnTo>
                  <a:lnTo>
                    <a:pt x="104707" y="279883"/>
                  </a:lnTo>
                  <a:lnTo>
                    <a:pt x="112825" y="292746"/>
                  </a:lnTo>
                  <a:lnTo>
                    <a:pt x="115343" y="293549"/>
                  </a:lnTo>
                  <a:lnTo>
                    <a:pt x="117815" y="292496"/>
                  </a:lnTo>
                  <a:lnTo>
                    <a:pt x="120257" y="290207"/>
                  </a:lnTo>
                  <a:lnTo>
                    <a:pt x="122970" y="281314"/>
                  </a:lnTo>
                  <a:lnTo>
                    <a:pt x="126614" y="256569"/>
                  </a:lnTo>
                  <a:lnTo>
                    <a:pt x="129765" y="231439"/>
                  </a:lnTo>
                  <a:lnTo>
                    <a:pt x="131165" y="201748"/>
                  </a:lnTo>
                  <a:lnTo>
                    <a:pt x="133904" y="170032"/>
                  </a:lnTo>
                  <a:lnTo>
                    <a:pt x="136973" y="137415"/>
                  </a:lnTo>
                  <a:lnTo>
                    <a:pt x="138337" y="104398"/>
                  </a:lnTo>
                  <a:lnTo>
                    <a:pt x="141060" y="73319"/>
                  </a:lnTo>
                  <a:lnTo>
                    <a:pt x="144122" y="46013"/>
                  </a:lnTo>
                  <a:lnTo>
                    <a:pt x="147434" y="19634"/>
                  </a:lnTo>
                  <a:lnTo>
                    <a:pt x="150322" y="15430"/>
                  </a:lnTo>
                  <a:lnTo>
                    <a:pt x="153834" y="12628"/>
                  </a:lnTo>
                  <a:lnTo>
                    <a:pt x="156970" y="11553"/>
                  </a:lnTo>
                  <a:lnTo>
                    <a:pt x="159854" y="11631"/>
                  </a:lnTo>
                  <a:lnTo>
                    <a:pt x="162570" y="12476"/>
                  </a:lnTo>
                  <a:lnTo>
                    <a:pt x="177543" y="35058"/>
                  </a:lnTo>
                  <a:lnTo>
                    <a:pt x="189435" y="57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97" name="SMARTInkShape-3483"/>
          <p:cNvSpPr/>
          <p:nvPr/>
        </p:nvSpPr>
        <p:spPr bwMode="auto">
          <a:xfrm>
            <a:off x="2864644" y="1878806"/>
            <a:ext cx="78582" cy="114301"/>
          </a:xfrm>
          <a:custGeom>
            <a:avLst/>
            <a:gdLst/>
            <a:ahLst/>
            <a:cxnLst/>
            <a:rect l="0" t="0" r="0" b="0"/>
            <a:pathLst>
              <a:path w="78582" h="114301">
                <a:moveTo>
                  <a:pt x="0" y="0"/>
                </a:moveTo>
                <a:lnTo>
                  <a:pt x="3792" y="0"/>
                </a:lnTo>
                <a:lnTo>
                  <a:pt x="4909" y="1588"/>
                </a:lnTo>
                <a:lnTo>
                  <a:pt x="7275" y="10613"/>
                </a:lnTo>
                <a:lnTo>
                  <a:pt x="31962" y="46283"/>
                </a:lnTo>
                <a:lnTo>
                  <a:pt x="59619" y="81910"/>
                </a:lnTo>
                <a:lnTo>
                  <a:pt x="78581" y="11430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0" name="SMARTInkShape-Group729"/>
          <p:cNvGrpSpPr/>
          <p:nvPr/>
        </p:nvGrpSpPr>
        <p:grpSpPr>
          <a:xfrm>
            <a:off x="5686425" y="2536031"/>
            <a:ext cx="21432" cy="57151"/>
            <a:chOff x="5686425" y="2536031"/>
            <a:chExt cx="21432" cy="57151"/>
          </a:xfrm>
        </p:grpSpPr>
        <p:sp>
          <p:nvSpPr>
            <p:cNvPr id="98" name="SMARTInkShape-3484"/>
            <p:cNvSpPr/>
            <p:nvPr/>
          </p:nvSpPr>
          <p:spPr bwMode="auto">
            <a:xfrm>
              <a:off x="5686425" y="2536031"/>
              <a:ext cx="7145" cy="42864"/>
            </a:xfrm>
            <a:custGeom>
              <a:avLst/>
              <a:gdLst/>
              <a:ahLst/>
              <a:cxnLst/>
              <a:rect l="0" t="0" r="0" b="0"/>
              <a:pathLst>
                <a:path w="7145" h="42864">
                  <a:moveTo>
                    <a:pt x="7144" y="0"/>
                  </a:moveTo>
                  <a:lnTo>
                    <a:pt x="7144" y="6151"/>
                  </a:lnTo>
                  <a:lnTo>
                    <a:pt x="2234" y="12651"/>
                  </a:lnTo>
                  <a:lnTo>
                    <a:pt x="662" y="19271"/>
                  </a:lnTo>
                  <a:lnTo>
                    <a:pt x="0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" name="SMARTInkShape-3485"/>
            <p:cNvSpPr/>
            <p:nvPr/>
          </p:nvSpPr>
          <p:spPr bwMode="auto">
            <a:xfrm>
              <a:off x="5693569" y="2586038"/>
              <a:ext cx="14288" cy="7144"/>
            </a:xfrm>
            <a:custGeom>
              <a:avLst/>
              <a:gdLst/>
              <a:ahLst/>
              <a:cxnLst/>
              <a:rect l="0" t="0" r="0" b="0"/>
              <a:pathLst>
                <a:path w="14288" h="7144">
                  <a:moveTo>
                    <a:pt x="0" y="0"/>
                  </a:moveTo>
                  <a:lnTo>
                    <a:pt x="14287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8173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2391865"/>
              </p:ext>
            </p:extLst>
          </p:nvPr>
        </p:nvGraphicFramePr>
        <p:xfrm>
          <a:off x="290513" y="1220788"/>
          <a:ext cx="8701087" cy="375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924"/>
                <a:gridCol w="3231801"/>
                <a:gridCol w="290036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 of DFA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dirty="0" smtClean="0"/>
                        <a:t> = 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-closure(0)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= {0, 1, 2, 4, 7}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 = 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-closure(move(d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dirty="0" smtClean="0"/>
                        <a:t>, a))</a:t>
                      </a:r>
                      <a:r>
                        <a:rPr lang="en-US" baseline="0" dirty="0" smtClean="0"/>
                        <a:t> =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-closure( 3, 8}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={3, 8, 6, 7, 1, 2, 4}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 = 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-closure(move(d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dirty="0" smtClean="0"/>
                        <a:t>, b))</a:t>
                      </a:r>
                      <a:r>
                        <a:rPr lang="en-US" baseline="0" dirty="0" smtClean="0"/>
                        <a:t> =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-closure( 5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={5,</a:t>
                      </a:r>
                      <a:r>
                        <a:rPr lang="en-US" baseline="0" dirty="0" smtClean="0"/>
                        <a:t> 6, 1, 7, 2, 4</a:t>
                      </a:r>
                      <a:r>
                        <a:rPr lang="en-US" dirty="0" smtClean="0"/>
                        <a:t>}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={3, 8, 6, 7, 1, 2, 4}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-closure(move(d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, a))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=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-closure( 3, 8}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={3, 8, 6, 7, 1, 2, 4}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={5,</a:t>
                      </a:r>
                      <a:r>
                        <a:rPr lang="en-US" baseline="0" dirty="0" smtClean="0"/>
                        <a:t> 6, 1, 2, 4</a:t>
                      </a:r>
                      <a:r>
                        <a:rPr lang="en-US" dirty="0" smtClean="0"/>
                        <a:t>}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2" name="SMARTInkShape-Group730"/>
          <p:cNvGrpSpPr/>
          <p:nvPr/>
        </p:nvGrpSpPr>
        <p:grpSpPr>
          <a:xfrm>
            <a:off x="5114925" y="1900238"/>
            <a:ext cx="450056" cy="50007"/>
            <a:chOff x="5114925" y="1900238"/>
            <a:chExt cx="450056" cy="50007"/>
          </a:xfrm>
        </p:grpSpPr>
        <p:sp>
          <p:nvSpPr>
            <p:cNvPr id="10" name="SMARTInkShape-3486"/>
            <p:cNvSpPr/>
            <p:nvPr/>
          </p:nvSpPr>
          <p:spPr bwMode="auto">
            <a:xfrm>
              <a:off x="5114925" y="1943100"/>
              <a:ext cx="157164" cy="7145"/>
            </a:xfrm>
            <a:custGeom>
              <a:avLst/>
              <a:gdLst/>
              <a:ahLst/>
              <a:cxnLst/>
              <a:rect l="0" t="0" r="0" b="0"/>
              <a:pathLst>
                <a:path w="157164" h="7145">
                  <a:moveTo>
                    <a:pt x="0" y="7144"/>
                  </a:moveTo>
                  <a:lnTo>
                    <a:pt x="0" y="26"/>
                  </a:lnTo>
                  <a:lnTo>
                    <a:pt x="0" y="3800"/>
                  </a:lnTo>
                  <a:lnTo>
                    <a:pt x="794" y="4915"/>
                  </a:lnTo>
                  <a:lnTo>
                    <a:pt x="2117" y="5658"/>
                  </a:lnTo>
                  <a:lnTo>
                    <a:pt x="7118" y="7136"/>
                  </a:lnTo>
                  <a:lnTo>
                    <a:pt x="25497" y="6350"/>
                  </a:lnTo>
                  <a:lnTo>
                    <a:pt x="47429" y="1489"/>
                  </a:lnTo>
                  <a:lnTo>
                    <a:pt x="81866" y="294"/>
                  </a:lnTo>
                  <a:lnTo>
                    <a:pt x="109805" y="87"/>
                  </a:lnTo>
                  <a:lnTo>
                    <a:pt x="144515" y="17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3487"/>
            <p:cNvSpPr/>
            <p:nvPr/>
          </p:nvSpPr>
          <p:spPr bwMode="auto">
            <a:xfrm>
              <a:off x="5417991" y="1900238"/>
              <a:ext cx="146990" cy="13295"/>
            </a:xfrm>
            <a:custGeom>
              <a:avLst/>
              <a:gdLst/>
              <a:ahLst/>
              <a:cxnLst/>
              <a:rect l="0" t="0" r="0" b="0"/>
              <a:pathLst>
                <a:path w="146990" h="13295">
                  <a:moveTo>
                    <a:pt x="4114" y="7143"/>
                  </a:moveTo>
                  <a:lnTo>
                    <a:pt x="323" y="7143"/>
                  </a:lnTo>
                  <a:lnTo>
                    <a:pt x="0" y="7937"/>
                  </a:lnTo>
                  <a:lnTo>
                    <a:pt x="3416" y="13294"/>
                  </a:lnTo>
                  <a:lnTo>
                    <a:pt x="35151" y="5429"/>
                  </a:lnTo>
                  <a:lnTo>
                    <a:pt x="61750" y="1072"/>
                  </a:lnTo>
                  <a:lnTo>
                    <a:pt x="97048" y="141"/>
                  </a:lnTo>
                  <a:lnTo>
                    <a:pt x="132081" y="12"/>
                  </a:lnTo>
                  <a:lnTo>
                    <a:pt x="14698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5" name="SMARTInkShape-Group731"/>
          <p:cNvGrpSpPr/>
          <p:nvPr/>
        </p:nvGrpSpPr>
        <p:grpSpPr>
          <a:xfrm>
            <a:off x="357223" y="2207421"/>
            <a:ext cx="1621597" cy="150018"/>
            <a:chOff x="357223" y="2207421"/>
            <a:chExt cx="1621597" cy="150018"/>
          </a:xfrm>
        </p:grpSpPr>
        <p:sp>
          <p:nvSpPr>
            <p:cNvPr id="13" name="SMARTInkShape-3488"/>
            <p:cNvSpPr/>
            <p:nvPr/>
          </p:nvSpPr>
          <p:spPr bwMode="auto">
            <a:xfrm>
              <a:off x="357223" y="2207421"/>
              <a:ext cx="1621597" cy="150018"/>
            </a:xfrm>
            <a:custGeom>
              <a:avLst/>
              <a:gdLst/>
              <a:ahLst/>
              <a:cxnLst/>
              <a:rect l="0" t="0" r="0" b="0"/>
              <a:pathLst>
                <a:path w="1621597" h="150018">
                  <a:moveTo>
                    <a:pt x="49971" y="7142"/>
                  </a:moveTo>
                  <a:lnTo>
                    <a:pt x="33178" y="7142"/>
                  </a:lnTo>
                  <a:lnTo>
                    <a:pt x="6796" y="129"/>
                  </a:lnTo>
                  <a:lnTo>
                    <a:pt x="83" y="0"/>
                  </a:lnTo>
                  <a:lnTo>
                    <a:pt x="0" y="3791"/>
                  </a:lnTo>
                  <a:lnTo>
                    <a:pt x="782" y="4908"/>
                  </a:lnTo>
                  <a:lnTo>
                    <a:pt x="2097" y="5652"/>
                  </a:lnTo>
                  <a:lnTo>
                    <a:pt x="33664" y="19268"/>
                  </a:lnTo>
                  <a:lnTo>
                    <a:pt x="62425" y="26257"/>
                  </a:lnTo>
                  <a:lnTo>
                    <a:pt x="97670" y="33355"/>
                  </a:lnTo>
                  <a:lnTo>
                    <a:pt x="126998" y="38106"/>
                  </a:lnTo>
                  <a:lnTo>
                    <a:pt x="144184" y="40485"/>
                  </a:lnTo>
                  <a:lnTo>
                    <a:pt x="162786" y="42864"/>
                  </a:lnTo>
                  <a:lnTo>
                    <a:pt x="182331" y="45244"/>
                  </a:lnTo>
                  <a:lnTo>
                    <a:pt x="202505" y="46831"/>
                  </a:lnTo>
                  <a:lnTo>
                    <a:pt x="223098" y="47888"/>
                  </a:lnTo>
                  <a:lnTo>
                    <a:pt x="243970" y="48594"/>
                  </a:lnTo>
                  <a:lnTo>
                    <a:pt x="267410" y="49064"/>
                  </a:lnTo>
                  <a:lnTo>
                    <a:pt x="292561" y="49377"/>
                  </a:lnTo>
                  <a:lnTo>
                    <a:pt x="318854" y="49586"/>
                  </a:lnTo>
                  <a:lnTo>
                    <a:pt x="345908" y="50519"/>
                  </a:lnTo>
                  <a:lnTo>
                    <a:pt x="373468" y="51935"/>
                  </a:lnTo>
                  <a:lnTo>
                    <a:pt x="401367" y="53673"/>
                  </a:lnTo>
                  <a:lnTo>
                    <a:pt x="430285" y="55625"/>
                  </a:lnTo>
                  <a:lnTo>
                    <a:pt x="459882" y="57720"/>
                  </a:lnTo>
                  <a:lnTo>
                    <a:pt x="489933" y="59910"/>
                  </a:lnTo>
                  <a:lnTo>
                    <a:pt x="521079" y="62164"/>
                  </a:lnTo>
                  <a:lnTo>
                    <a:pt x="552955" y="64461"/>
                  </a:lnTo>
                  <a:lnTo>
                    <a:pt x="585319" y="66786"/>
                  </a:lnTo>
                  <a:lnTo>
                    <a:pt x="618007" y="69129"/>
                  </a:lnTo>
                  <a:lnTo>
                    <a:pt x="650911" y="71485"/>
                  </a:lnTo>
                  <a:lnTo>
                    <a:pt x="683960" y="73850"/>
                  </a:lnTo>
                  <a:lnTo>
                    <a:pt x="717899" y="77014"/>
                  </a:lnTo>
                  <a:lnTo>
                    <a:pt x="752431" y="80710"/>
                  </a:lnTo>
                  <a:lnTo>
                    <a:pt x="787359" y="84763"/>
                  </a:lnTo>
                  <a:lnTo>
                    <a:pt x="822551" y="88258"/>
                  </a:lnTo>
                  <a:lnTo>
                    <a:pt x="857918" y="91381"/>
                  </a:lnTo>
                  <a:lnTo>
                    <a:pt x="893402" y="94258"/>
                  </a:lnTo>
                  <a:lnTo>
                    <a:pt x="928964" y="96969"/>
                  </a:lnTo>
                  <a:lnTo>
                    <a:pt x="964579" y="99570"/>
                  </a:lnTo>
                  <a:lnTo>
                    <a:pt x="1000228" y="102098"/>
                  </a:lnTo>
                  <a:lnTo>
                    <a:pt x="1035901" y="104577"/>
                  </a:lnTo>
                  <a:lnTo>
                    <a:pt x="1071589" y="107024"/>
                  </a:lnTo>
                  <a:lnTo>
                    <a:pt x="1107287" y="109448"/>
                  </a:lnTo>
                  <a:lnTo>
                    <a:pt x="1142992" y="111065"/>
                  </a:lnTo>
                  <a:lnTo>
                    <a:pt x="1178702" y="112142"/>
                  </a:lnTo>
                  <a:lnTo>
                    <a:pt x="1214414" y="112861"/>
                  </a:lnTo>
                  <a:lnTo>
                    <a:pt x="1249335" y="114134"/>
                  </a:lnTo>
                  <a:lnTo>
                    <a:pt x="1283728" y="115776"/>
                  </a:lnTo>
                  <a:lnTo>
                    <a:pt x="1317770" y="117664"/>
                  </a:lnTo>
                  <a:lnTo>
                    <a:pt x="1350782" y="120511"/>
                  </a:lnTo>
                  <a:lnTo>
                    <a:pt x="1383110" y="123996"/>
                  </a:lnTo>
                  <a:lnTo>
                    <a:pt x="1414980" y="127907"/>
                  </a:lnTo>
                  <a:lnTo>
                    <a:pt x="1444958" y="131308"/>
                  </a:lnTo>
                  <a:lnTo>
                    <a:pt x="1473675" y="134369"/>
                  </a:lnTo>
                  <a:lnTo>
                    <a:pt x="1501551" y="137204"/>
                  </a:lnTo>
                  <a:lnTo>
                    <a:pt x="1527278" y="139887"/>
                  </a:lnTo>
                  <a:lnTo>
                    <a:pt x="1551574" y="142470"/>
                  </a:lnTo>
                  <a:lnTo>
                    <a:pt x="1574914" y="144985"/>
                  </a:lnTo>
                  <a:lnTo>
                    <a:pt x="1621596" y="1500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3489"/>
            <p:cNvSpPr/>
            <p:nvPr/>
          </p:nvSpPr>
          <p:spPr bwMode="auto">
            <a:xfrm>
              <a:off x="414338" y="2214563"/>
              <a:ext cx="142876" cy="14288"/>
            </a:xfrm>
            <a:custGeom>
              <a:avLst/>
              <a:gdLst/>
              <a:ahLst/>
              <a:cxnLst/>
              <a:rect l="0" t="0" r="0" b="0"/>
              <a:pathLst>
                <a:path w="142876" h="14288">
                  <a:moveTo>
                    <a:pt x="142875" y="14287"/>
                  </a:moveTo>
                  <a:lnTo>
                    <a:pt x="130674" y="13493"/>
                  </a:lnTo>
                  <a:lnTo>
                    <a:pt x="99346" y="8136"/>
                  </a:lnTo>
                  <a:lnTo>
                    <a:pt x="67190" y="7339"/>
                  </a:lnTo>
                  <a:lnTo>
                    <a:pt x="39671" y="7182"/>
                  </a:lnTo>
                  <a:lnTo>
                    <a:pt x="17575" y="503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6" name="SMARTInkShape-3490"/>
          <p:cNvSpPr/>
          <p:nvPr/>
        </p:nvSpPr>
        <p:spPr bwMode="auto">
          <a:xfrm>
            <a:off x="3214688" y="2478923"/>
            <a:ext cx="357188" cy="14247"/>
          </a:xfrm>
          <a:custGeom>
            <a:avLst/>
            <a:gdLst/>
            <a:ahLst/>
            <a:cxnLst/>
            <a:rect l="0" t="0" r="0" b="0"/>
            <a:pathLst>
              <a:path w="357188" h="14247">
                <a:moveTo>
                  <a:pt x="0" y="14246"/>
                </a:moveTo>
                <a:lnTo>
                  <a:pt x="27470" y="10453"/>
                </a:lnTo>
                <a:lnTo>
                  <a:pt x="61055" y="8095"/>
                </a:lnTo>
                <a:lnTo>
                  <a:pt x="89577" y="5427"/>
                </a:lnTo>
                <a:lnTo>
                  <a:pt x="121568" y="2389"/>
                </a:lnTo>
                <a:lnTo>
                  <a:pt x="156953" y="1038"/>
                </a:lnTo>
                <a:lnTo>
                  <a:pt x="191730" y="438"/>
                </a:lnTo>
                <a:lnTo>
                  <a:pt x="224913" y="172"/>
                </a:lnTo>
                <a:lnTo>
                  <a:pt x="255536" y="53"/>
                </a:lnTo>
                <a:lnTo>
                  <a:pt x="282905" y="0"/>
                </a:lnTo>
                <a:lnTo>
                  <a:pt x="318509" y="2088"/>
                </a:lnTo>
                <a:lnTo>
                  <a:pt x="342816" y="7733"/>
                </a:lnTo>
                <a:lnTo>
                  <a:pt x="357187" y="1424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7" name="SMARTInkShape-3491"/>
          <p:cNvSpPr/>
          <p:nvPr/>
        </p:nvSpPr>
        <p:spPr bwMode="auto">
          <a:xfrm>
            <a:off x="3764756" y="2421731"/>
            <a:ext cx="1207295" cy="84405"/>
          </a:xfrm>
          <a:custGeom>
            <a:avLst/>
            <a:gdLst/>
            <a:ahLst/>
            <a:cxnLst/>
            <a:rect l="0" t="0" r="0" b="0"/>
            <a:pathLst>
              <a:path w="1207295" h="84405">
                <a:moveTo>
                  <a:pt x="0" y="57150"/>
                </a:moveTo>
                <a:lnTo>
                  <a:pt x="33622" y="60943"/>
                </a:lnTo>
                <a:lnTo>
                  <a:pt x="67906" y="67093"/>
                </a:lnTo>
                <a:lnTo>
                  <a:pt x="98708" y="69507"/>
                </a:lnTo>
                <a:lnTo>
                  <a:pt x="115811" y="70151"/>
                </a:lnTo>
                <a:lnTo>
                  <a:pt x="135945" y="71373"/>
                </a:lnTo>
                <a:lnTo>
                  <a:pt x="158099" y="72982"/>
                </a:lnTo>
                <a:lnTo>
                  <a:pt x="181600" y="74849"/>
                </a:lnTo>
                <a:lnTo>
                  <a:pt x="207585" y="76887"/>
                </a:lnTo>
                <a:lnTo>
                  <a:pt x="235228" y="79039"/>
                </a:lnTo>
                <a:lnTo>
                  <a:pt x="263975" y="81268"/>
                </a:lnTo>
                <a:lnTo>
                  <a:pt x="295046" y="82754"/>
                </a:lnTo>
                <a:lnTo>
                  <a:pt x="327666" y="83744"/>
                </a:lnTo>
                <a:lnTo>
                  <a:pt x="361319" y="84404"/>
                </a:lnTo>
                <a:lnTo>
                  <a:pt x="396454" y="84051"/>
                </a:lnTo>
                <a:lnTo>
                  <a:pt x="432578" y="83022"/>
                </a:lnTo>
                <a:lnTo>
                  <a:pt x="469361" y="81541"/>
                </a:lnTo>
                <a:lnTo>
                  <a:pt x="507376" y="79761"/>
                </a:lnTo>
                <a:lnTo>
                  <a:pt x="546213" y="77780"/>
                </a:lnTo>
                <a:lnTo>
                  <a:pt x="585598" y="75666"/>
                </a:lnTo>
                <a:lnTo>
                  <a:pt x="626143" y="73463"/>
                </a:lnTo>
                <a:lnTo>
                  <a:pt x="667460" y="71200"/>
                </a:lnTo>
                <a:lnTo>
                  <a:pt x="709292" y="68898"/>
                </a:lnTo>
                <a:lnTo>
                  <a:pt x="750674" y="64982"/>
                </a:lnTo>
                <a:lnTo>
                  <a:pt x="791756" y="59990"/>
                </a:lnTo>
                <a:lnTo>
                  <a:pt x="832637" y="54281"/>
                </a:lnTo>
                <a:lnTo>
                  <a:pt x="872592" y="48888"/>
                </a:lnTo>
                <a:lnTo>
                  <a:pt x="911928" y="43704"/>
                </a:lnTo>
                <a:lnTo>
                  <a:pt x="950852" y="38661"/>
                </a:lnTo>
                <a:lnTo>
                  <a:pt x="987914" y="33712"/>
                </a:lnTo>
                <a:lnTo>
                  <a:pt x="1023734" y="28825"/>
                </a:lnTo>
                <a:lnTo>
                  <a:pt x="1058727" y="23979"/>
                </a:lnTo>
                <a:lnTo>
                  <a:pt x="1090787" y="19161"/>
                </a:lnTo>
                <a:lnTo>
                  <a:pt x="1120892" y="14362"/>
                </a:lnTo>
                <a:lnTo>
                  <a:pt x="1149692" y="9574"/>
                </a:lnTo>
                <a:lnTo>
                  <a:pt x="120729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8" name="SMARTInkShape-3492"/>
          <p:cNvSpPr/>
          <p:nvPr/>
        </p:nvSpPr>
        <p:spPr bwMode="auto">
          <a:xfrm>
            <a:off x="8286750" y="1893295"/>
            <a:ext cx="421482" cy="35519"/>
          </a:xfrm>
          <a:custGeom>
            <a:avLst/>
            <a:gdLst/>
            <a:ahLst/>
            <a:cxnLst/>
            <a:rect l="0" t="0" r="0" b="0"/>
            <a:pathLst>
              <a:path w="421482" h="35519">
                <a:moveTo>
                  <a:pt x="0" y="14086"/>
                </a:moveTo>
                <a:lnTo>
                  <a:pt x="6151" y="7935"/>
                </a:lnTo>
                <a:lnTo>
                  <a:pt x="12651" y="6345"/>
                </a:lnTo>
                <a:lnTo>
                  <a:pt x="17000" y="3237"/>
                </a:lnTo>
                <a:lnTo>
                  <a:pt x="31495" y="818"/>
                </a:lnTo>
                <a:lnTo>
                  <a:pt x="64224" y="0"/>
                </a:lnTo>
                <a:lnTo>
                  <a:pt x="98228" y="652"/>
                </a:lnTo>
                <a:lnTo>
                  <a:pt x="127265" y="3618"/>
                </a:lnTo>
                <a:lnTo>
                  <a:pt x="162925" y="7581"/>
                </a:lnTo>
                <a:lnTo>
                  <a:pt x="182435" y="9750"/>
                </a:lnTo>
                <a:lnTo>
                  <a:pt x="204967" y="12783"/>
                </a:lnTo>
                <a:lnTo>
                  <a:pt x="229514" y="16392"/>
                </a:lnTo>
                <a:lnTo>
                  <a:pt x="255403" y="20386"/>
                </a:lnTo>
                <a:lnTo>
                  <a:pt x="279806" y="23842"/>
                </a:lnTo>
                <a:lnTo>
                  <a:pt x="303219" y="26940"/>
                </a:lnTo>
                <a:lnTo>
                  <a:pt x="325971" y="29799"/>
                </a:lnTo>
                <a:lnTo>
                  <a:pt x="346695" y="31705"/>
                </a:lnTo>
                <a:lnTo>
                  <a:pt x="366068" y="32976"/>
                </a:lnTo>
                <a:lnTo>
                  <a:pt x="396853" y="34388"/>
                </a:lnTo>
                <a:lnTo>
                  <a:pt x="421481" y="3551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1" name="SMARTInkShape-Group735"/>
          <p:cNvGrpSpPr/>
          <p:nvPr/>
        </p:nvGrpSpPr>
        <p:grpSpPr>
          <a:xfrm>
            <a:off x="6429375" y="2143125"/>
            <a:ext cx="1371601" cy="368390"/>
            <a:chOff x="6429375" y="2143125"/>
            <a:chExt cx="1371601" cy="368390"/>
          </a:xfrm>
        </p:grpSpPr>
        <p:sp>
          <p:nvSpPr>
            <p:cNvPr id="19" name="SMARTInkShape-3493"/>
            <p:cNvSpPr/>
            <p:nvPr/>
          </p:nvSpPr>
          <p:spPr bwMode="auto">
            <a:xfrm>
              <a:off x="6536531" y="2143125"/>
              <a:ext cx="1078708" cy="35720"/>
            </a:xfrm>
            <a:custGeom>
              <a:avLst/>
              <a:gdLst/>
              <a:ahLst/>
              <a:cxnLst/>
              <a:rect l="0" t="0" r="0" b="0"/>
              <a:pathLst>
                <a:path w="1078708" h="35720">
                  <a:moveTo>
                    <a:pt x="0" y="35719"/>
                  </a:moveTo>
                  <a:lnTo>
                    <a:pt x="25195" y="34925"/>
                  </a:lnTo>
                  <a:lnTo>
                    <a:pt x="51149" y="31926"/>
                  </a:lnTo>
                  <a:lnTo>
                    <a:pt x="68231" y="30809"/>
                  </a:lnTo>
                  <a:lnTo>
                    <a:pt x="87556" y="30064"/>
                  </a:lnTo>
                  <a:lnTo>
                    <a:pt x="108377" y="29568"/>
                  </a:lnTo>
                  <a:lnTo>
                    <a:pt x="131783" y="28443"/>
                  </a:lnTo>
                  <a:lnTo>
                    <a:pt x="156912" y="26900"/>
                  </a:lnTo>
                  <a:lnTo>
                    <a:pt x="183189" y="25077"/>
                  </a:lnTo>
                  <a:lnTo>
                    <a:pt x="211820" y="22274"/>
                  </a:lnTo>
                  <a:lnTo>
                    <a:pt x="242020" y="18818"/>
                  </a:lnTo>
                  <a:lnTo>
                    <a:pt x="273265" y="14927"/>
                  </a:lnTo>
                  <a:lnTo>
                    <a:pt x="305208" y="12332"/>
                  </a:lnTo>
                  <a:lnTo>
                    <a:pt x="337616" y="10603"/>
                  </a:lnTo>
                  <a:lnTo>
                    <a:pt x="370333" y="9450"/>
                  </a:lnTo>
                  <a:lnTo>
                    <a:pt x="405639" y="7887"/>
                  </a:lnTo>
                  <a:lnTo>
                    <a:pt x="442670" y="6052"/>
                  </a:lnTo>
                  <a:lnTo>
                    <a:pt x="480852" y="4035"/>
                  </a:lnTo>
                  <a:lnTo>
                    <a:pt x="519799" y="2690"/>
                  </a:lnTo>
                  <a:lnTo>
                    <a:pt x="559258" y="1793"/>
                  </a:lnTo>
                  <a:lnTo>
                    <a:pt x="599057" y="1195"/>
                  </a:lnTo>
                  <a:lnTo>
                    <a:pt x="639878" y="797"/>
                  </a:lnTo>
                  <a:lnTo>
                    <a:pt x="681379" y="531"/>
                  </a:lnTo>
                  <a:lnTo>
                    <a:pt x="723334" y="354"/>
                  </a:lnTo>
                  <a:lnTo>
                    <a:pt x="766385" y="236"/>
                  </a:lnTo>
                  <a:lnTo>
                    <a:pt x="810167" y="157"/>
                  </a:lnTo>
                  <a:lnTo>
                    <a:pt x="854436" y="105"/>
                  </a:lnTo>
                  <a:lnTo>
                    <a:pt x="899031" y="70"/>
                  </a:lnTo>
                  <a:lnTo>
                    <a:pt x="943841" y="47"/>
                  </a:lnTo>
                  <a:lnTo>
                    <a:pt x="988796" y="31"/>
                  </a:lnTo>
                  <a:lnTo>
                    <a:pt x="1018767" y="21"/>
                  </a:lnTo>
                  <a:lnTo>
                    <a:pt x="10787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3494"/>
            <p:cNvSpPr/>
            <p:nvPr/>
          </p:nvSpPr>
          <p:spPr bwMode="auto">
            <a:xfrm>
              <a:off x="6429375" y="2500313"/>
              <a:ext cx="1371601" cy="11202"/>
            </a:xfrm>
            <a:custGeom>
              <a:avLst/>
              <a:gdLst/>
              <a:ahLst/>
              <a:cxnLst/>
              <a:rect l="0" t="0" r="0" b="0"/>
              <a:pathLst>
                <a:path w="1371601" h="11202">
                  <a:moveTo>
                    <a:pt x="0" y="0"/>
                  </a:moveTo>
                  <a:lnTo>
                    <a:pt x="13772" y="793"/>
                  </a:lnTo>
                  <a:lnTo>
                    <a:pt x="47528" y="6150"/>
                  </a:lnTo>
                  <a:lnTo>
                    <a:pt x="71659" y="6702"/>
                  </a:lnTo>
                  <a:lnTo>
                    <a:pt x="103286" y="7741"/>
                  </a:lnTo>
                  <a:lnTo>
                    <a:pt x="122832" y="9129"/>
                  </a:lnTo>
                  <a:lnTo>
                    <a:pt x="143801" y="10848"/>
                  </a:lnTo>
                  <a:lnTo>
                    <a:pt x="169686" y="11201"/>
                  </a:lnTo>
                  <a:lnTo>
                    <a:pt x="198849" y="10642"/>
                  </a:lnTo>
                  <a:lnTo>
                    <a:pt x="230198" y="9476"/>
                  </a:lnTo>
                  <a:lnTo>
                    <a:pt x="265384" y="8698"/>
                  </a:lnTo>
                  <a:lnTo>
                    <a:pt x="303129" y="8180"/>
                  </a:lnTo>
                  <a:lnTo>
                    <a:pt x="342580" y="7834"/>
                  </a:lnTo>
                  <a:lnTo>
                    <a:pt x="384755" y="7604"/>
                  </a:lnTo>
                  <a:lnTo>
                    <a:pt x="428747" y="7451"/>
                  </a:lnTo>
                  <a:lnTo>
                    <a:pt x="473950" y="7348"/>
                  </a:lnTo>
                  <a:lnTo>
                    <a:pt x="522342" y="6486"/>
                  </a:lnTo>
                  <a:lnTo>
                    <a:pt x="572859" y="5117"/>
                  </a:lnTo>
                  <a:lnTo>
                    <a:pt x="624793" y="3412"/>
                  </a:lnTo>
                  <a:lnTo>
                    <a:pt x="677673" y="2274"/>
                  </a:lnTo>
                  <a:lnTo>
                    <a:pt x="731182" y="1516"/>
                  </a:lnTo>
                  <a:lnTo>
                    <a:pt x="785111" y="1010"/>
                  </a:lnTo>
                  <a:lnTo>
                    <a:pt x="840908" y="673"/>
                  </a:lnTo>
                  <a:lnTo>
                    <a:pt x="897948" y="449"/>
                  </a:lnTo>
                  <a:lnTo>
                    <a:pt x="955819" y="299"/>
                  </a:lnTo>
                  <a:lnTo>
                    <a:pt x="1011863" y="993"/>
                  </a:lnTo>
                  <a:lnTo>
                    <a:pt x="1066688" y="2249"/>
                  </a:lnTo>
                  <a:lnTo>
                    <a:pt x="1120701" y="3881"/>
                  </a:lnTo>
                  <a:lnTo>
                    <a:pt x="1172583" y="4968"/>
                  </a:lnTo>
                  <a:lnTo>
                    <a:pt x="1223047" y="5693"/>
                  </a:lnTo>
                  <a:lnTo>
                    <a:pt x="1272565" y="6176"/>
                  </a:lnTo>
                  <a:lnTo>
                    <a:pt x="1305577" y="6499"/>
                  </a:lnTo>
                  <a:lnTo>
                    <a:pt x="137160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" name="SMARTInkShape-3495"/>
          <p:cNvSpPr/>
          <p:nvPr/>
        </p:nvSpPr>
        <p:spPr bwMode="auto">
          <a:xfrm>
            <a:off x="831621" y="3073823"/>
            <a:ext cx="1883005" cy="125170"/>
          </a:xfrm>
          <a:custGeom>
            <a:avLst/>
            <a:gdLst/>
            <a:ahLst/>
            <a:cxnLst/>
            <a:rect l="0" t="0" r="0" b="0"/>
            <a:pathLst>
              <a:path w="1883005" h="125170">
                <a:moveTo>
                  <a:pt x="182792" y="76571"/>
                </a:moveTo>
                <a:lnTo>
                  <a:pt x="182792" y="72779"/>
                </a:lnTo>
                <a:lnTo>
                  <a:pt x="178558" y="68800"/>
                </a:lnTo>
                <a:lnTo>
                  <a:pt x="172179" y="63592"/>
                </a:lnTo>
                <a:lnTo>
                  <a:pt x="141943" y="28811"/>
                </a:lnTo>
                <a:lnTo>
                  <a:pt x="117484" y="10663"/>
                </a:lnTo>
                <a:lnTo>
                  <a:pt x="96766" y="2097"/>
                </a:lnTo>
                <a:lnTo>
                  <a:pt x="75546" y="0"/>
                </a:lnTo>
                <a:lnTo>
                  <a:pt x="39905" y="4300"/>
                </a:lnTo>
                <a:lnTo>
                  <a:pt x="27740" y="8997"/>
                </a:lnTo>
                <a:lnTo>
                  <a:pt x="6996" y="24946"/>
                </a:lnTo>
                <a:lnTo>
                  <a:pt x="1473" y="34047"/>
                </a:lnTo>
                <a:lnTo>
                  <a:pt x="0" y="38697"/>
                </a:lnTo>
                <a:lnTo>
                  <a:pt x="480" y="48096"/>
                </a:lnTo>
                <a:lnTo>
                  <a:pt x="4133" y="57565"/>
                </a:lnTo>
                <a:lnTo>
                  <a:pt x="11048" y="67066"/>
                </a:lnTo>
                <a:lnTo>
                  <a:pt x="23647" y="74463"/>
                </a:lnTo>
                <a:lnTo>
                  <a:pt x="54940" y="83090"/>
                </a:lnTo>
                <a:lnTo>
                  <a:pt x="84693" y="87406"/>
                </a:lnTo>
                <a:lnTo>
                  <a:pt x="119084" y="89324"/>
                </a:lnTo>
                <a:lnTo>
                  <a:pt x="139526" y="89835"/>
                </a:lnTo>
                <a:lnTo>
                  <a:pt x="161885" y="90176"/>
                </a:lnTo>
                <a:lnTo>
                  <a:pt x="185523" y="90404"/>
                </a:lnTo>
                <a:lnTo>
                  <a:pt x="212394" y="90555"/>
                </a:lnTo>
                <a:lnTo>
                  <a:pt x="241420" y="90656"/>
                </a:lnTo>
                <a:lnTo>
                  <a:pt x="271883" y="90724"/>
                </a:lnTo>
                <a:lnTo>
                  <a:pt x="304892" y="90768"/>
                </a:lnTo>
                <a:lnTo>
                  <a:pt x="339598" y="90799"/>
                </a:lnTo>
                <a:lnTo>
                  <a:pt x="375436" y="90818"/>
                </a:lnTo>
                <a:lnTo>
                  <a:pt x="414408" y="91625"/>
                </a:lnTo>
                <a:lnTo>
                  <a:pt x="455472" y="92957"/>
                </a:lnTo>
                <a:lnTo>
                  <a:pt x="497928" y="94639"/>
                </a:lnTo>
                <a:lnTo>
                  <a:pt x="543695" y="96554"/>
                </a:lnTo>
                <a:lnTo>
                  <a:pt x="591669" y="98624"/>
                </a:lnTo>
                <a:lnTo>
                  <a:pt x="641114" y="100798"/>
                </a:lnTo>
                <a:lnTo>
                  <a:pt x="692333" y="103041"/>
                </a:lnTo>
                <a:lnTo>
                  <a:pt x="744736" y="105330"/>
                </a:lnTo>
                <a:lnTo>
                  <a:pt x="797928" y="107650"/>
                </a:lnTo>
                <a:lnTo>
                  <a:pt x="852438" y="109990"/>
                </a:lnTo>
                <a:lnTo>
                  <a:pt x="907829" y="112344"/>
                </a:lnTo>
                <a:lnTo>
                  <a:pt x="963806" y="114707"/>
                </a:lnTo>
                <a:lnTo>
                  <a:pt x="1020174" y="117076"/>
                </a:lnTo>
                <a:lnTo>
                  <a:pt x="1076803" y="119450"/>
                </a:lnTo>
                <a:lnTo>
                  <a:pt x="1133605" y="121825"/>
                </a:lnTo>
                <a:lnTo>
                  <a:pt x="1190524" y="123409"/>
                </a:lnTo>
                <a:lnTo>
                  <a:pt x="1247519" y="124465"/>
                </a:lnTo>
                <a:lnTo>
                  <a:pt x="1304566" y="125169"/>
                </a:lnTo>
                <a:lnTo>
                  <a:pt x="1358472" y="124845"/>
                </a:lnTo>
                <a:lnTo>
                  <a:pt x="1410285" y="123835"/>
                </a:lnTo>
                <a:lnTo>
                  <a:pt x="1460702" y="122367"/>
                </a:lnTo>
                <a:lnTo>
                  <a:pt x="1508600" y="121389"/>
                </a:lnTo>
                <a:lnTo>
                  <a:pt x="1554820" y="120737"/>
                </a:lnTo>
                <a:lnTo>
                  <a:pt x="1599921" y="120303"/>
                </a:lnTo>
                <a:lnTo>
                  <a:pt x="1641101" y="118426"/>
                </a:lnTo>
                <a:lnTo>
                  <a:pt x="1679666" y="115586"/>
                </a:lnTo>
                <a:lnTo>
                  <a:pt x="1716489" y="112106"/>
                </a:lnTo>
                <a:lnTo>
                  <a:pt x="1748976" y="108992"/>
                </a:lnTo>
                <a:lnTo>
                  <a:pt x="1778570" y="106122"/>
                </a:lnTo>
                <a:lnTo>
                  <a:pt x="1806238" y="103416"/>
                </a:lnTo>
                <a:lnTo>
                  <a:pt x="1827858" y="99230"/>
                </a:lnTo>
                <a:lnTo>
                  <a:pt x="1860347" y="88229"/>
                </a:lnTo>
                <a:lnTo>
                  <a:pt x="1869487" y="82755"/>
                </a:lnTo>
                <a:lnTo>
                  <a:pt x="1874786" y="77519"/>
                </a:lnTo>
                <a:lnTo>
                  <a:pt x="1883004" y="6228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3" name="SMARTInkShape-3496"/>
          <p:cNvSpPr/>
          <p:nvPr/>
        </p:nvSpPr>
        <p:spPr bwMode="auto">
          <a:xfrm>
            <a:off x="671513" y="4285192"/>
            <a:ext cx="1371601" cy="110559"/>
          </a:xfrm>
          <a:custGeom>
            <a:avLst/>
            <a:gdLst/>
            <a:ahLst/>
            <a:cxnLst/>
            <a:rect l="0" t="0" r="0" b="0"/>
            <a:pathLst>
              <a:path w="1371601" h="110559">
                <a:moveTo>
                  <a:pt x="0" y="65352"/>
                </a:moveTo>
                <a:lnTo>
                  <a:pt x="3792" y="69144"/>
                </a:lnTo>
                <a:lnTo>
                  <a:pt x="34248" y="81942"/>
                </a:lnTo>
                <a:lnTo>
                  <a:pt x="58877" y="90188"/>
                </a:lnTo>
                <a:lnTo>
                  <a:pt x="76558" y="94609"/>
                </a:lnTo>
                <a:lnTo>
                  <a:pt x="96282" y="99144"/>
                </a:lnTo>
                <a:lnTo>
                  <a:pt x="118957" y="102961"/>
                </a:lnTo>
                <a:lnTo>
                  <a:pt x="143598" y="106300"/>
                </a:lnTo>
                <a:lnTo>
                  <a:pt x="169551" y="109319"/>
                </a:lnTo>
                <a:lnTo>
                  <a:pt x="200346" y="110538"/>
                </a:lnTo>
                <a:lnTo>
                  <a:pt x="234370" y="110558"/>
                </a:lnTo>
                <a:lnTo>
                  <a:pt x="270547" y="109776"/>
                </a:lnTo>
                <a:lnTo>
                  <a:pt x="309745" y="106874"/>
                </a:lnTo>
                <a:lnTo>
                  <a:pt x="350959" y="102558"/>
                </a:lnTo>
                <a:lnTo>
                  <a:pt x="393516" y="97300"/>
                </a:lnTo>
                <a:lnTo>
                  <a:pt x="440938" y="90619"/>
                </a:lnTo>
                <a:lnTo>
                  <a:pt x="491602" y="82991"/>
                </a:lnTo>
                <a:lnTo>
                  <a:pt x="544428" y="74729"/>
                </a:lnTo>
                <a:lnTo>
                  <a:pt x="600283" y="66047"/>
                </a:lnTo>
                <a:lnTo>
                  <a:pt x="658157" y="57084"/>
                </a:lnTo>
                <a:lnTo>
                  <a:pt x="717378" y="47934"/>
                </a:lnTo>
                <a:lnTo>
                  <a:pt x="775908" y="38659"/>
                </a:lnTo>
                <a:lnTo>
                  <a:pt x="833978" y="29300"/>
                </a:lnTo>
                <a:lnTo>
                  <a:pt x="891741" y="19886"/>
                </a:lnTo>
                <a:lnTo>
                  <a:pt x="948507" y="12816"/>
                </a:lnTo>
                <a:lnTo>
                  <a:pt x="1004606" y="7309"/>
                </a:lnTo>
                <a:lnTo>
                  <a:pt x="1060262" y="2844"/>
                </a:lnTo>
                <a:lnTo>
                  <a:pt x="1110860" y="661"/>
                </a:lnTo>
                <a:lnTo>
                  <a:pt x="1158086" y="0"/>
                </a:lnTo>
                <a:lnTo>
                  <a:pt x="1203063" y="353"/>
                </a:lnTo>
                <a:lnTo>
                  <a:pt x="1241780" y="3763"/>
                </a:lnTo>
                <a:lnTo>
                  <a:pt x="1371600" y="2963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4" name="SMARTInkShape-3497"/>
          <p:cNvSpPr/>
          <p:nvPr/>
        </p:nvSpPr>
        <p:spPr bwMode="auto">
          <a:xfrm>
            <a:off x="447770" y="4430"/>
            <a:ext cx="1573321" cy="1081788"/>
          </a:xfrm>
          <a:custGeom>
            <a:avLst/>
            <a:gdLst/>
            <a:ahLst/>
            <a:cxnLst/>
            <a:rect l="0" t="0" r="0" b="0"/>
            <a:pathLst>
              <a:path w="1573321" h="1081788">
                <a:moveTo>
                  <a:pt x="52293" y="981408"/>
                </a:moveTo>
                <a:lnTo>
                  <a:pt x="52293" y="975257"/>
                </a:lnTo>
                <a:lnTo>
                  <a:pt x="85525" y="961343"/>
                </a:lnTo>
                <a:lnTo>
                  <a:pt x="114615" y="947064"/>
                </a:lnTo>
                <a:lnTo>
                  <a:pt x="136877" y="929102"/>
                </a:lnTo>
                <a:lnTo>
                  <a:pt x="166350" y="907890"/>
                </a:lnTo>
                <a:lnTo>
                  <a:pt x="201410" y="884439"/>
                </a:lnTo>
                <a:lnTo>
                  <a:pt x="220760" y="871518"/>
                </a:lnTo>
                <a:lnTo>
                  <a:pt x="240804" y="858142"/>
                </a:lnTo>
                <a:lnTo>
                  <a:pt x="262898" y="843668"/>
                </a:lnTo>
                <a:lnTo>
                  <a:pt x="286359" y="828462"/>
                </a:lnTo>
                <a:lnTo>
                  <a:pt x="310731" y="812769"/>
                </a:lnTo>
                <a:lnTo>
                  <a:pt x="336503" y="795957"/>
                </a:lnTo>
                <a:lnTo>
                  <a:pt x="363210" y="778399"/>
                </a:lnTo>
                <a:lnTo>
                  <a:pt x="390540" y="760343"/>
                </a:lnTo>
                <a:lnTo>
                  <a:pt x="420666" y="741956"/>
                </a:lnTo>
                <a:lnTo>
                  <a:pt x="452656" y="723348"/>
                </a:lnTo>
                <a:lnTo>
                  <a:pt x="485889" y="704593"/>
                </a:lnTo>
                <a:lnTo>
                  <a:pt x="519950" y="684152"/>
                </a:lnTo>
                <a:lnTo>
                  <a:pt x="554565" y="662587"/>
                </a:lnTo>
                <a:lnTo>
                  <a:pt x="589547" y="640273"/>
                </a:lnTo>
                <a:lnTo>
                  <a:pt x="624775" y="617460"/>
                </a:lnTo>
                <a:lnTo>
                  <a:pt x="660166" y="594313"/>
                </a:lnTo>
                <a:lnTo>
                  <a:pt x="695666" y="570945"/>
                </a:lnTo>
                <a:lnTo>
                  <a:pt x="732033" y="546634"/>
                </a:lnTo>
                <a:lnTo>
                  <a:pt x="768978" y="521696"/>
                </a:lnTo>
                <a:lnTo>
                  <a:pt x="806308" y="496340"/>
                </a:lnTo>
                <a:lnTo>
                  <a:pt x="843894" y="471498"/>
                </a:lnTo>
                <a:lnTo>
                  <a:pt x="881652" y="446999"/>
                </a:lnTo>
                <a:lnTo>
                  <a:pt x="919524" y="422729"/>
                </a:lnTo>
                <a:lnTo>
                  <a:pt x="957472" y="398611"/>
                </a:lnTo>
                <a:lnTo>
                  <a:pt x="995470" y="374595"/>
                </a:lnTo>
                <a:lnTo>
                  <a:pt x="1033503" y="350647"/>
                </a:lnTo>
                <a:lnTo>
                  <a:pt x="1071558" y="327538"/>
                </a:lnTo>
                <a:lnTo>
                  <a:pt x="1109628" y="304988"/>
                </a:lnTo>
                <a:lnTo>
                  <a:pt x="1147708" y="282811"/>
                </a:lnTo>
                <a:lnTo>
                  <a:pt x="1181032" y="262471"/>
                </a:lnTo>
                <a:lnTo>
                  <a:pt x="1211185" y="243354"/>
                </a:lnTo>
                <a:lnTo>
                  <a:pt x="1239225" y="225053"/>
                </a:lnTo>
                <a:lnTo>
                  <a:pt x="1263475" y="208884"/>
                </a:lnTo>
                <a:lnTo>
                  <a:pt x="1285197" y="194135"/>
                </a:lnTo>
                <a:lnTo>
                  <a:pt x="1305235" y="180334"/>
                </a:lnTo>
                <a:lnTo>
                  <a:pt x="1324150" y="167165"/>
                </a:lnTo>
                <a:lnTo>
                  <a:pt x="1342316" y="154417"/>
                </a:lnTo>
                <a:lnTo>
                  <a:pt x="1375730" y="131256"/>
                </a:lnTo>
                <a:lnTo>
                  <a:pt x="1403810" y="113025"/>
                </a:lnTo>
                <a:lnTo>
                  <a:pt x="1433752" y="92751"/>
                </a:lnTo>
                <a:lnTo>
                  <a:pt x="1464787" y="71305"/>
                </a:lnTo>
                <a:lnTo>
                  <a:pt x="1494455" y="51191"/>
                </a:lnTo>
                <a:lnTo>
                  <a:pt x="1519283" y="33784"/>
                </a:lnTo>
                <a:lnTo>
                  <a:pt x="1544761" y="12714"/>
                </a:lnTo>
                <a:lnTo>
                  <a:pt x="1549715" y="6999"/>
                </a:lnTo>
                <a:lnTo>
                  <a:pt x="1549843" y="3983"/>
                </a:lnTo>
                <a:lnTo>
                  <a:pt x="1546753" y="2766"/>
                </a:lnTo>
                <a:lnTo>
                  <a:pt x="1541518" y="2749"/>
                </a:lnTo>
                <a:lnTo>
                  <a:pt x="1514535" y="13313"/>
                </a:lnTo>
                <a:lnTo>
                  <a:pt x="1496227" y="21686"/>
                </a:lnTo>
                <a:lnTo>
                  <a:pt x="1471322" y="35206"/>
                </a:lnTo>
                <a:lnTo>
                  <a:pt x="1442018" y="52156"/>
                </a:lnTo>
                <a:lnTo>
                  <a:pt x="1409783" y="71394"/>
                </a:lnTo>
                <a:lnTo>
                  <a:pt x="1374005" y="92157"/>
                </a:lnTo>
                <a:lnTo>
                  <a:pt x="1335865" y="113936"/>
                </a:lnTo>
                <a:lnTo>
                  <a:pt x="1296151" y="136393"/>
                </a:lnTo>
                <a:lnTo>
                  <a:pt x="1254594" y="160096"/>
                </a:lnTo>
                <a:lnTo>
                  <a:pt x="1211808" y="184629"/>
                </a:lnTo>
                <a:lnTo>
                  <a:pt x="1168203" y="209716"/>
                </a:lnTo>
                <a:lnTo>
                  <a:pt x="1123258" y="236759"/>
                </a:lnTo>
                <a:lnTo>
                  <a:pt x="1077419" y="265106"/>
                </a:lnTo>
                <a:lnTo>
                  <a:pt x="1030985" y="294323"/>
                </a:lnTo>
                <a:lnTo>
                  <a:pt x="983361" y="324120"/>
                </a:lnTo>
                <a:lnTo>
                  <a:pt x="934942" y="354303"/>
                </a:lnTo>
                <a:lnTo>
                  <a:pt x="885994" y="384744"/>
                </a:lnTo>
                <a:lnTo>
                  <a:pt x="836694" y="416151"/>
                </a:lnTo>
                <a:lnTo>
                  <a:pt x="787158" y="448201"/>
                </a:lnTo>
                <a:lnTo>
                  <a:pt x="737465" y="480680"/>
                </a:lnTo>
                <a:lnTo>
                  <a:pt x="689256" y="513446"/>
                </a:lnTo>
                <a:lnTo>
                  <a:pt x="642035" y="546402"/>
                </a:lnTo>
                <a:lnTo>
                  <a:pt x="595473" y="579485"/>
                </a:lnTo>
                <a:lnTo>
                  <a:pt x="549350" y="612653"/>
                </a:lnTo>
                <a:lnTo>
                  <a:pt x="503520" y="645877"/>
                </a:lnTo>
                <a:lnTo>
                  <a:pt x="457886" y="679139"/>
                </a:lnTo>
                <a:lnTo>
                  <a:pt x="414763" y="710839"/>
                </a:lnTo>
                <a:lnTo>
                  <a:pt x="373315" y="741497"/>
                </a:lnTo>
                <a:lnTo>
                  <a:pt x="332982" y="771461"/>
                </a:lnTo>
                <a:lnTo>
                  <a:pt x="295775" y="800962"/>
                </a:lnTo>
                <a:lnTo>
                  <a:pt x="260652" y="830154"/>
                </a:lnTo>
                <a:lnTo>
                  <a:pt x="226917" y="859141"/>
                </a:lnTo>
                <a:lnTo>
                  <a:pt x="196490" y="885609"/>
                </a:lnTo>
                <a:lnTo>
                  <a:pt x="168268" y="910398"/>
                </a:lnTo>
                <a:lnTo>
                  <a:pt x="141516" y="934068"/>
                </a:lnTo>
                <a:lnTo>
                  <a:pt x="118125" y="955404"/>
                </a:lnTo>
                <a:lnTo>
                  <a:pt x="96974" y="975184"/>
                </a:lnTo>
                <a:lnTo>
                  <a:pt x="77318" y="993927"/>
                </a:lnTo>
                <a:lnTo>
                  <a:pt x="47011" y="1025337"/>
                </a:lnTo>
                <a:lnTo>
                  <a:pt x="14215" y="1058982"/>
                </a:lnTo>
                <a:lnTo>
                  <a:pt x="5476" y="1066461"/>
                </a:lnTo>
                <a:lnTo>
                  <a:pt x="1238" y="1072241"/>
                </a:lnTo>
                <a:lnTo>
                  <a:pt x="0" y="1076888"/>
                </a:lnTo>
                <a:lnTo>
                  <a:pt x="762" y="1080780"/>
                </a:lnTo>
                <a:lnTo>
                  <a:pt x="3651" y="1081787"/>
                </a:lnTo>
                <a:lnTo>
                  <a:pt x="13212" y="1078673"/>
                </a:lnTo>
                <a:lnTo>
                  <a:pt x="43359" y="1060409"/>
                </a:lnTo>
                <a:lnTo>
                  <a:pt x="73193" y="1039538"/>
                </a:lnTo>
                <a:lnTo>
                  <a:pt x="90039" y="1027305"/>
                </a:lnTo>
                <a:lnTo>
                  <a:pt x="109207" y="1012800"/>
                </a:lnTo>
                <a:lnTo>
                  <a:pt x="129923" y="996779"/>
                </a:lnTo>
                <a:lnTo>
                  <a:pt x="151671" y="979749"/>
                </a:lnTo>
                <a:lnTo>
                  <a:pt x="176489" y="961252"/>
                </a:lnTo>
                <a:lnTo>
                  <a:pt x="203352" y="941777"/>
                </a:lnTo>
                <a:lnTo>
                  <a:pt x="231580" y="921649"/>
                </a:lnTo>
                <a:lnTo>
                  <a:pt x="262305" y="899500"/>
                </a:lnTo>
                <a:lnTo>
                  <a:pt x="294695" y="876002"/>
                </a:lnTo>
                <a:lnTo>
                  <a:pt x="328194" y="851606"/>
                </a:lnTo>
                <a:lnTo>
                  <a:pt x="364021" y="826611"/>
                </a:lnTo>
                <a:lnTo>
                  <a:pt x="401399" y="801216"/>
                </a:lnTo>
                <a:lnTo>
                  <a:pt x="439811" y="775555"/>
                </a:lnTo>
                <a:lnTo>
                  <a:pt x="479707" y="748922"/>
                </a:lnTo>
                <a:lnTo>
                  <a:pt x="520592" y="721642"/>
                </a:lnTo>
                <a:lnTo>
                  <a:pt x="562136" y="693931"/>
                </a:lnTo>
                <a:lnTo>
                  <a:pt x="604913" y="665138"/>
                </a:lnTo>
                <a:lnTo>
                  <a:pt x="648512" y="635623"/>
                </a:lnTo>
                <a:lnTo>
                  <a:pt x="692660" y="605628"/>
                </a:lnTo>
                <a:lnTo>
                  <a:pt x="737967" y="574519"/>
                </a:lnTo>
                <a:lnTo>
                  <a:pt x="784046" y="542668"/>
                </a:lnTo>
                <a:lnTo>
                  <a:pt x="830641" y="510320"/>
                </a:lnTo>
                <a:lnTo>
                  <a:pt x="877579" y="478437"/>
                </a:lnTo>
                <a:lnTo>
                  <a:pt x="924746" y="446863"/>
                </a:lnTo>
                <a:lnTo>
                  <a:pt x="972066" y="415494"/>
                </a:lnTo>
                <a:lnTo>
                  <a:pt x="1019487" y="383469"/>
                </a:lnTo>
                <a:lnTo>
                  <a:pt x="1066976" y="351007"/>
                </a:lnTo>
                <a:lnTo>
                  <a:pt x="1114511" y="318253"/>
                </a:lnTo>
                <a:lnTo>
                  <a:pt x="1157313" y="290067"/>
                </a:lnTo>
                <a:lnTo>
                  <a:pt x="1196960" y="264926"/>
                </a:lnTo>
                <a:lnTo>
                  <a:pt x="1234504" y="241816"/>
                </a:lnTo>
                <a:lnTo>
                  <a:pt x="1267471" y="220853"/>
                </a:lnTo>
                <a:lnTo>
                  <a:pt x="1297387" y="201321"/>
                </a:lnTo>
                <a:lnTo>
                  <a:pt x="1325268" y="182744"/>
                </a:lnTo>
                <a:lnTo>
                  <a:pt x="1350205" y="166390"/>
                </a:lnTo>
                <a:lnTo>
                  <a:pt x="1373180" y="151519"/>
                </a:lnTo>
                <a:lnTo>
                  <a:pt x="1394847" y="137636"/>
                </a:lnTo>
                <a:lnTo>
                  <a:pt x="1414054" y="124412"/>
                </a:lnTo>
                <a:lnTo>
                  <a:pt x="1448095" y="99135"/>
                </a:lnTo>
                <a:lnTo>
                  <a:pt x="1483332" y="74672"/>
                </a:lnTo>
                <a:lnTo>
                  <a:pt x="1517779" y="50570"/>
                </a:lnTo>
                <a:lnTo>
                  <a:pt x="1546318" y="26629"/>
                </a:lnTo>
                <a:lnTo>
                  <a:pt x="1573320" y="2215"/>
                </a:lnTo>
                <a:lnTo>
                  <a:pt x="1572723" y="0"/>
                </a:lnTo>
                <a:lnTo>
                  <a:pt x="1557244" y="3889"/>
                </a:lnTo>
                <a:lnTo>
                  <a:pt x="1536606" y="13816"/>
                </a:lnTo>
                <a:lnTo>
                  <a:pt x="1508560" y="28371"/>
                </a:lnTo>
                <a:lnTo>
                  <a:pt x="1475575" y="46013"/>
                </a:lnTo>
                <a:lnTo>
                  <a:pt x="1429772" y="72855"/>
                </a:lnTo>
                <a:lnTo>
                  <a:pt x="1375425" y="105831"/>
                </a:lnTo>
                <a:lnTo>
                  <a:pt x="1315381" y="142896"/>
                </a:lnTo>
                <a:lnTo>
                  <a:pt x="1249951" y="186656"/>
                </a:lnTo>
                <a:lnTo>
                  <a:pt x="1180932" y="234879"/>
                </a:lnTo>
                <a:lnTo>
                  <a:pt x="1109519" y="286078"/>
                </a:lnTo>
                <a:lnTo>
                  <a:pt x="1034922" y="340848"/>
                </a:lnTo>
                <a:lnTo>
                  <a:pt x="958204" y="397999"/>
                </a:lnTo>
                <a:lnTo>
                  <a:pt x="880071" y="456738"/>
                </a:lnTo>
                <a:lnTo>
                  <a:pt x="800201" y="518121"/>
                </a:lnTo>
                <a:lnTo>
                  <a:pt x="719173" y="581269"/>
                </a:lnTo>
                <a:lnTo>
                  <a:pt x="637373" y="645592"/>
                </a:lnTo>
                <a:lnTo>
                  <a:pt x="582840" y="688474"/>
                </a:lnTo>
                <a:lnTo>
                  <a:pt x="473774" y="77423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2782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069550"/>
            <a:ext cx="8706449" cy="4569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5224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025" y="1319212"/>
            <a:ext cx="721995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657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3.22 : Simulating an </a:t>
            </a:r>
            <a:r>
              <a:rPr lang="en-US" dirty="0" smtClean="0"/>
              <a:t>NFA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  <a:r>
              <a:rPr lang="en-US" dirty="0"/>
              <a:t>: An input string x terminated by an end-of- le character </a:t>
            </a:r>
            <a:r>
              <a:rPr lang="en-US" dirty="0" err="1"/>
              <a:t>eof</a:t>
            </a:r>
            <a:r>
              <a:rPr lang="en-US" dirty="0"/>
              <a:t>. An NFA N with start state 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, accepting states F , and transition function move. </a:t>
            </a:r>
            <a:endParaRPr lang="en-US" dirty="0" smtClean="0"/>
          </a:p>
          <a:p>
            <a:r>
              <a:rPr lang="en-US" dirty="0" smtClean="0"/>
              <a:t>OUTPUT</a:t>
            </a:r>
            <a:r>
              <a:rPr lang="en-US" dirty="0"/>
              <a:t>: Answer </a:t>
            </a:r>
            <a:r>
              <a:rPr lang="en-US" dirty="0" smtClean="0"/>
              <a:t>“yes” </a:t>
            </a:r>
            <a:r>
              <a:rPr lang="en-US" dirty="0"/>
              <a:t>if N accepts x ; </a:t>
            </a:r>
            <a:r>
              <a:rPr lang="en-US" dirty="0" smtClean="0"/>
              <a:t>“no” </a:t>
            </a:r>
            <a:r>
              <a:rPr lang="en-US" dirty="0"/>
              <a:t>otherwise. </a:t>
            </a:r>
            <a:endParaRPr lang="en-US" dirty="0" smtClean="0"/>
          </a:p>
          <a:p>
            <a:r>
              <a:rPr lang="en-US" dirty="0" smtClean="0"/>
              <a:t>METHOD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algorithm keeps a set of current states </a:t>
            </a:r>
            <a:r>
              <a:rPr lang="en-US" dirty="0" smtClean="0"/>
              <a:t>S, </a:t>
            </a:r>
            <a:r>
              <a:rPr lang="en-US" dirty="0"/>
              <a:t>those that are reached from s</a:t>
            </a:r>
            <a:r>
              <a:rPr lang="en-US" baseline="-25000" dirty="0"/>
              <a:t>0</a:t>
            </a:r>
            <a:r>
              <a:rPr lang="en-US" dirty="0" smtClean="0"/>
              <a:t> </a:t>
            </a:r>
            <a:r>
              <a:rPr lang="en-US" dirty="0"/>
              <a:t>following a path labeled by the inputs read so far.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c is the next input </a:t>
            </a:r>
            <a:r>
              <a:rPr lang="en-US" dirty="0" smtClean="0"/>
              <a:t>character</a:t>
            </a:r>
            <a:r>
              <a:rPr lang="en-US" dirty="0"/>
              <a:t>, read by the function </a:t>
            </a:r>
            <a:r>
              <a:rPr lang="en-US" dirty="0" err="1"/>
              <a:t>nextChar</a:t>
            </a:r>
            <a:r>
              <a:rPr lang="en-US" dirty="0"/>
              <a:t>(), then </a:t>
            </a:r>
            <a:r>
              <a:rPr lang="en-US" dirty="0" smtClean="0"/>
              <a:t>we first </a:t>
            </a:r>
            <a:r>
              <a:rPr lang="en-US" dirty="0"/>
              <a:t>compute move( S; c) and then close that set using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n-US" dirty="0" smtClean="0"/>
              <a:t> </a:t>
            </a:r>
            <a:r>
              <a:rPr lang="en-US" dirty="0"/>
              <a:t>- closure (). </a:t>
            </a:r>
          </a:p>
        </p:txBody>
      </p:sp>
    </p:spTree>
    <p:extLst>
      <p:ext uri="{BB962C8B-B14F-4D97-AF65-F5344CB8AC3E}">
        <p14:creationId xmlns:p14="http://schemas.microsoft.com/office/powerpoint/2010/main" val="400612367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Simulating an NFA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9" y="1220788"/>
            <a:ext cx="7581371" cy="472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653761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94" y="1676400"/>
            <a:ext cx="9049706" cy="249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80780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21775" cy="590550"/>
          </a:xfrm>
        </p:spPr>
        <p:txBody>
          <a:bodyPr/>
          <a:lstStyle/>
          <a:p>
            <a:r>
              <a:rPr lang="en-US" altLang="en-US" sz="3400"/>
              <a:t>DFA Minimization Algorithm </a:t>
            </a:r>
            <a:r>
              <a:rPr lang="en-US" altLang="en-US" sz="3400">
                <a:sym typeface="Symbol" panose="05050102010706020507" pitchFamily="18" charset="2"/>
              </a:rPr>
              <a:t>(Author’s Slide)</a:t>
            </a:r>
          </a:p>
        </p:txBody>
      </p:sp>
      <p:sp>
        <p:nvSpPr>
          <p:cNvPr id="216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Discover sets of equivalent states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Represent each such set with just one state</a:t>
            </a:r>
          </a:p>
          <a:p>
            <a:pPr>
              <a:spcBef>
                <a:spcPct val="70000"/>
              </a:spcBef>
            </a:pPr>
            <a:r>
              <a:rPr lang="en-US" altLang="en-US">
                <a:sym typeface="Symbol" panose="05050102010706020507" pitchFamily="18" charset="2"/>
              </a:rPr>
              <a:t>Two states are equivalent (indistinguishable)if and only if: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The set of paths leading to them are equivalent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  </a:t>
            </a:r>
            <a:r>
              <a:rPr lang="en-US" altLang="en-US" sz="2000">
                <a:sym typeface="Symbol" panose="05050102010706020507" pitchFamily="18" charset="2"/>
              </a:rPr>
              <a:t>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800">
                <a:sym typeface="Symbol" panose="05050102010706020507" pitchFamily="18" charset="2"/>
              </a:rPr>
              <a:t></a:t>
            </a:r>
            <a:r>
              <a:rPr lang="en-US" altLang="en-US">
                <a:sym typeface="Symbol" panose="05050102010706020507" pitchFamily="18" charset="2"/>
              </a:rPr>
              <a:t>, transitions on  lead to equivalent states       </a:t>
            </a:r>
            <a:r>
              <a:rPr lang="en-US" altLang="en-US" sz="2000">
                <a:solidFill>
                  <a:srgbClr val="1822CD"/>
                </a:solidFill>
                <a:sym typeface="Symbol" panose="05050102010706020507" pitchFamily="18" charset="2"/>
              </a:rPr>
              <a:t>(DFA)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-transitions to distinct sets  states must be in distinct sets</a:t>
            </a:r>
          </a:p>
          <a:p>
            <a:pPr>
              <a:spcBef>
                <a:spcPct val="70000"/>
              </a:spcBef>
            </a:pPr>
            <a:r>
              <a:rPr lang="en-US" altLang="en-US">
                <a:sym typeface="Symbol" panose="05050102010706020507" pitchFamily="18" charset="2"/>
              </a:rPr>
              <a:t>A partition </a:t>
            </a:r>
            <a:r>
              <a:rPr lang="en-US" altLang="en-US" i="1">
                <a:sym typeface="Symbol" panose="05050102010706020507" pitchFamily="18" charset="2"/>
              </a:rPr>
              <a:t>P </a:t>
            </a:r>
            <a:r>
              <a:rPr lang="en-US" altLang="en-US">
                <a:sym typeface="Symbol" panose="05050102010706020507" pitchFamily="18" charset="2"/>
              </a:rPr>
              <a:t>of </a:t>
            </a:r>
            <a:r>
              <a:rPr lang="en-US" altLang="en-US" i="1">
                <a:sym typeface="Symbol" panose="05050102010706020507" pitchFamily="18" charset="2"/>
              </a:rPr>
              <a:t>S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Each </a:t>
            </a:r>
            <a:r>
              <a:rPr lang="en-US" altLang="en-US" i="1">
                <a:sym typeface="Symbol" panose="05050102010706020507" pitchFamily="18" charset="2"/>
              </a:rPr>
              <a:t>s </a:t>
            </a:r>
            <a:r>
              <a:rPr lang="en-US" altLang="en-US" sz="2000" i="1">
                <a:sym typeface="Symbol" panose="05050102010706020507" pitchFamily="18" charset="2"/>
              </a:rPr>
              <a:t></a:t>
            </a:r>
            <a:r>
              <a:rPr lang="en-US" altLang="en-US" i="1">
                <a:sym typeface="Symbol" panose="05050102010706020507" pitchFamily="18" charset="2"/>
              </a:rPr>
              <a:t> S</a:t>
            </a:r>
            <a:r>
              <a:rPr lang="en-US" altLang="en-US">
                <a:sym typeface="Symbol" panose="05050102010706020507" pitchFamily="18" charset="2"/>
              </a:rPr>
              <a:t> is in exactly one set </a:t>
            </a:r>
            <a:r>
              <a:rPr lang="en-US" altLang="en-US" i="1">
                <a:sym typeface="Symbol" panose="05050102010706020507" pitchFamily="18" charset="2"/>
              </a:rPr>
              <a:t>p</a:t>
            </a:r>
            <a:r>
              <a:rPr lang="en-US" altLang="en-US" i="1" baseline="-25000">
                <a:sym typeface="Symbol" panose="05050102010706020507" pitchFamily="18" charset="2"/>
              </a:rPr>
              <a:t>i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 sz="2000" i="1">
                <a:sym typeface="Symbol" panose="05050102010706020507" pitchFamily="18" charset="2"/>
              </a:rPr>
              <a:t></a:t>
            </a:r>
            <a:r>
              <a:rPr lang="en-US" altLang="en-US" i="1">
                <a:sym typeface="Symbol" panose="05050102010706020507" pitchFamily="18" charset="2"/>
              </a:rPr>
              <a:t> P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The algorithm iteratively partitions the </a:t>
            </a:r>
            <a:r>
              <a:rPr lang="en-US" altLang="en-US" sz="2000">
                <a:sym typeface="Symbol" panose="05050102010706020507" pitchFamily="18" charset="2"/>
              </a:rPr>
              <a:t>DFA</a:t>
            </a:r>
            <a:r>
              <a:rPr lang="en-US" altLang="en-US">
                <a:sym typeface="Symbol" panose="05050102010706020507" pitchFamily="18" charset="2"/>
              </a:rPr>
              <a:t>’s states 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>
                <a:sym typeface="Symbol" panose="05050102010706020507" pitchFamily="18" charset="2"/>
              </a:rPr>
              <a:t>Details of the algorithm (Author’s Slide)</a:t>
            </a:r>
          </a:p>
        </p:txBody>
      </p:sp>
      <p:sp>
        <p:nvSpPr>
          <p:cNvPr id="216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Details of the algorithm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Group states into maximal size sets, </a:t>
            </a:r>
            <a:r>
              <a:rPr lang="en-US" altLang="en-US" i="1">
                <a:sym typeface="Symbol" panose="05050102010706020507" pitchFamily="18" charset="2"/>
              </a:rPr>
              <a:t>optimistically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Iteratively subdivide those sets, as needed 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States that remain grouped together are equivalent</a:t>
            </a:r>
          </a:p>
          <a:p>
            <a:pPr>
              <a:spcBef>
                <a:spcPct val="100000"/>
              </a:spcBef>
            </a:pP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Initial partition, </a:t>
            </a:r>
            <a:r>
              <a:rPr lang="en-US" altLang="en-US" i="1">
                <a:solidFill>
                  <a:srgbClr val="1822CD"/>
                </a:solidFill>
                <a:sym typeface="Symbol" panose="05050102010706020507" pitchFamily="18" charset="2"/>
              </a:rPr>
              <a:t>P</a:t>
            </a:r>
            <a:r>
              <a:rPr lang="en-US" altLang="en-US" i="1" baseline="-25000">
                <a:solidFill>
                  <a:srgbClr val="1822CD"/>
                </a:solidFill>
                <a:sym typeface="Symbol" panose="05050102010706020507" pitchFamily="18" charset="2"/>
              </a:rPr>
              <a:t>0</a:t>
            </a:r>
            <a:r>
              <a:rPr lang="en-US" altLang="en-US" i="1" baseline="-250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, has two sets: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 i="1">
                <a:solidFill>
                  <a:srgbClr val="ED181E"/>
                </a:solidFill>
                <a:sym typeface="Symbol" panose="05050102010706020507" pitchFamily="18" charset="2"/>
              </a:rPr>
              <a:t>{F}</a:t>
            </a:r>
            <a:r>
              <a:rPr lang="en-US" altLang="en-US" i="1">
                <a:sym typeface="Symbol" panose="05050102010706020507" pitchFamily="18" charset="2"/>
              </a:rPr>
              <a:t> &amp; </a:t>
            </a:r>
            <a:r>
              <a:rPr lang="en-US" altLang="en-US" i="1">
                <a:solidFill>
                  <a:srgbClr val="ED181E"/>
                </a:solidFill>
                <a:sym typeface="Symbol" panose="05050102010706020507" pitchFamily="18" charset="2"/>
              </a:rPr>
              <a:t>{Q-F}</a:t>
            </a:r>
            <a:r>
              <a:rPr lang="en-US" altLang="en-US" i="1">
                <a:sym typeface="Symbol" panose="05050102010706020507" pitchFamily="18" charset="2"/>
              </a:rPr>
              <a:t>    </a:t>
            </a:r>
            <a:r>
              <a:rPr lang="en-US" altLang="en-US" sz="2000" i="1">
                <a:solidFill>
                  <a:srgbClr val="1822CD"/>
                </a:solidFill>
                <a:sym typeface="Symbol" panose="05050102010706020507" pitchFamily="18" charset="2"/>
              </a:rPr>
              <a:t>(D =(Q,,,q</a:t>
            </a:r>
            <a:r>
              <a:rPr lang="en-US" altLang="en-US" sz="2000" i="1" baseline="-25000">
                <a:solidFill>
                  <a:srgbClr val="1822CD"/>
                </a:solidFill>
                <a:sym typeface="Symbol" panose="05050102010706020507" pitchFamily="18" charset="2"/>
              </a:rPr>
              <a:t>0</a:t>
            </a:r>
            <a:r>
              <a:rPr lang="en-US" altLang="en-US" sz="2000" i="1">
                <a:solidFill>
                  <a:srgbClr val="1822CD"/>
                </a:solidFill>
                <a:sym typeface="Symbol" panose="05050102010706020507" pitchFamily="18" charset="2"/>
              </a:rPr>
              <a:t>,F))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100000"/>
              </a:spcBef>
            </a:pPr>
            <a:r>
              <a:rPr lang="en-US" altLang="en-US">
                <a:sym typeface="Symbol" panose="05050102010706020507" pitchFamily="18" charset="2"/>
              </a:rPr>
              <a:t>Splitting a set (“partitioning a set by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”)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Assume 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a</a:t>
            </a:r>
            <a:r>
              <a:rPr lang="en-US" altLang="en-US" i="1">
                <a:sym typeface="Symbol" panose="05050102010706020507" pitchFamily="18" charset="2"/>
              </a:rPr>
              <a:t>, &amp; q</a:t>
            </a:r>
            <a:r>
              <a:rPr lang="en-US" altLang="en-US" i="1" baseline="-25000">
                <a:sym typeface="Symbol" panose="05050102010706020507" pitchFamily="18" charset="2"/>
              </a:rPr>
              <a:t>b </a:t>
            </a:r>
            <a:r>
              <a:rPr lang="en-US" altLang="en-US" sz="2000">
                <a:sym typeface="Symbol" panose="05050102010706020507" pitchFamily="18" charset="2"/>
              </a:rPr>
              <a:t>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i="1">
                <a:sym typeface="Symbol" panose="05050102010706020507" pitchFamily="18" charset="2"/>
              </a:rPr>
              <a:t>s, </a:t>
            </a:r>
            <a:r>
              <a:rPr lang="en-US" altLang="en-US">
                <a:sym typeface="Symbol" panose="05050102010706020507" pitchFamily="18" charset="2"/>
              </a:rPr>
              <a:t>and (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,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) = 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x</a:t>
            </a:r>
            <a:r>
              <a:rPr lang="en-US" altLang="en-US">
                <a:sym typeface="Symbol" panose="05050102010706020507" pitchFamily="18" charset="2"/>
              </a:rPr>
              <a:t>, &amp;  (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,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) = 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y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If 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x</a:t>
            </a:r>
            <a:r>
              <a:rPr lang="en-US" altLang="en-US">
                <a:sym typeface="Symbol" panose="05050102010706020507" pitchFamily="18" charset="2"/>
              </a:rPr>
              <a:t> &amp; 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y</a:t>
            </a:r>
            <a:r>
              <a:rPr lang="en-US" altLang="en-US">
                <a:sym typeface="Symbol" panose="05050102010706020507" pitchFamily="18" charset="2"/>
              </a:rPr>
              <a:t> are not in the same set, then </a:t>
            </a: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>
                <a:sym typeface="Symbol" panose="05050102010706020507" pitchFamily="18" charset="2"/>
              </a:rPr>
              <a:t> must be split</a:t>
            </a:r>
          </a:p>
          <a:p>
            <a:pPr lvl="1"/>
            <a:r>
              <a:rPr lang="en-US" altLang="en-US">
                <a:sym typeface="Symbol" panose="05050102010706020507" pitchFamily="18" charset="2"/>
              </a:rPr>
              <a:t>q</a:t>
            </a:r>
            <a:r>
              <a:rPr lang="en-US" altLang="en-US" baseline="-25000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 has transition on a, q</a:t>
            </a:r>
            <a:r>
              <a:rPr lang="en-US" altLang="en-US" baseline="-25000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 does not 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 splits </a:t>
            </a: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One state in the final </a:t>
            </a:r>
            <a:r>
              <a:rPr lang="en-US" altLang="en-US" sz="2000">
                <a:sym typeface="Symbol" panose="05050102010706020507" pitchFamily="18" charset="2"/>
              </a:rPr>
              <a:t>DFA</a:t>
            </a:r>
            <a:r>
              <a:rPr lang="en-US" altLang="en-US">
                <a:sym typeface="Symbol" panose="05050102010706020507" pitchFamily="18" charset="2"/>
              </a:rPr>
              <a:t> cannot have two transitions on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Minimization Algorithm</a:t>
            </a:r>
          </a:p>
        </p:txBody>
      </p:sp>
      <p:sp>
        <p:nvSpPr>
          <p:cNvPr id="216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8200" y="1220788"/>
            <a:ext cx="4495800" cy="5256212"/>
          </a:xfrm>
        </p:spPr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The partitioning step is:</a:t>
            </a:r>
          </a:p>
          <a:p>
            <a:r>
              <a:rPr lang="en-US" altLang="en-US">
                <a:sym typeface="Symbol" panose="05050102010706020507" pitchFamily="18" charset="2"/>
              </a:rPr>
              <a:t>If </a:t>
            </a:r>
            <a:r>
              <a:rPr lang="el-GR" altLang="en-US">
                <a:sym typeface="Symbol" panose="05050102010706020507" pitchFamily="18" charset="2"/>
              </a:rPr>
              <a:t>δ</a:t>
            </a:r>
            <a:r>
              <a:rPr lang="en-US" altLang="en-US">
                <a:sym typeface="Symbol" panose="05050102010706020507" pitchFamily="18" charset="2"/>
              </a:rPr>
              <a:t>(S) contains states in 2 equivalent sets of states.</a:t>
            </a:r>
            <a:endParaRPr lang="el-GR" altLang="en-US">
              <a:sym typeface="Symbol" panose="05050102010706020507" pitchFamily="18" charset="2"/>
            </a:endParaRPr>
          </a:p>
        </p:txBody>
      </p:sp>
      <p:sp>
        <p:nvSpPr>
          <p:cNvPr id="2167812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4038600" cy="4027488"/>
          </a:xfrm>
          <a:prstGeom prst="rect">
            <a:avLst/>
          </a:prstGeom>
          <a:noFill/>
          <a:ln w="9525">
            <a:solidFill>
              <a:srgbClr val="1822C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2400" baseline="0"/>
              <a:t>P </a:t>
            </a:r>
            <a:r>
              <a:rPr lang="en-US" altLang="en-US" sz="2400" baseline="0">
                <a:sym typeface="Symbol" panose="05050102010706020507" pitchFamily="18" charset="2"/>
              </a:rPr>
              <a:t> { F, {Q-F}}</a:t>
            </a:r>
          </a:p>
          <a:p>
            <a:pPr algn="l">
              <a:lnSpc>
                <a:spcPct val="100000"/>
              </a:lnSpc>
              <a:spcBef>
                <a:spcPct val="25000"/>
              </a:spcBef>
            </a:pPr>
            <a:r>
              <a:rPr lang="en-US" altLang="en-US" sz="2400" baseline="0">
                <a:sym typeface="Symbol" panose="05050102010706020507" pitchFamily="18" charset="2"/>
              </a:rPr>
              <a:t>while ( P is still changing)</a:t>
            </a:r>
          </a:p>
          <a:p>
            <a:pPr algn="l">
              <a:lnSpc>
                <a:spcPct val="100000"/>
              </a:lnSpc>
            </a:pPr>
            <a:r>
              <a:rPr lang="en-US" altLang="en-US" sz="2400" baseline="0">
                <a:sym typeface="Symbol" panose="05050102010706020507" pitchFamily="18" charset="2"/>
              </a:rPr>
              <a:t>    T  { }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</a:pPr>
            <a:r>
              <a:rPr lang="en-US" altLang="en-US" sz="2400" baseline="0">
                <a:sym typeface="Symbol" panose="05050102010706020507" pitchFamily="18" charset="2"/>
              </a:rPr>
              <a:t>    for each set S  P</a:t>
            </a:r>
          </a:p>
          <a:p>
            <a:pPr algn="l">
              <a:lnSpc>
                <a:spcPct val="100000"/>
              </a:lnSpc>
            </a:pPr>
            <a:r>
              <a:rPr lang="en-US" altLang="en-US" sz="2400" baseline="0">
                <a:sym typeface="Symbol" panose="05050102010706020507" pitchFamily="18" charset="2"/>
              </a:rPr>
              <a:t>        for each a  </a:t>
            </a:r>
          </a:p>
          <a:p>
            <a:pPr algn="l">
              <a:lnSpc>
                <a:spcPct val="100000"/>
              </a:lnSpc>
            </a:pPr>
            <a:r>
              <a:rPr lang="en-US" altLang="en-US" sz="2400" baseline="0">
                <a:sym typeface="Symbol" panose="05050102010706020507" pitchFamily="18" charset="2"/>
              </a:rPr>
              <a:t>           partition S by a </a:t>
            </a:r>
          </a:p>
          <a:p>
            <a:pPr algn="l"/>
            <a:r>
              <a:rPr lang="en-US" altLang="en-US" sz="2400" baseline="0">
                <a:sym typeface="Symbol" panose="05050102010706020507" pitchFamily="18" charset="2"/>
              </a:rPr>
              <a:t>               into S</a:t>
            </a:r>
            <a:r>
              <a:rPr lang="en-US" altLang="en-US" sz="2400">
                <a:sym typeface="Symbol" panose="05050102010706020507" pitchFamily="18" charset="2"/>
              </a:rPr>
              <a:t>1</a:t>
            </a:r>
            <a:r>
              <a:rPr lang="en-US" altLang="en-US" sz="2400" baseline="0">
                <a:sym typeface="Symbol" panose="05050102010706020507" pitchFamily="18" charset="2"/>
              </a:rPr>
              <a:t>, and S</a:t>
            </a:r>
            <a:r>
              <a:rPr lang="en-US" altLang="en-US" sz="2400">
                <a:sym typeface="Symbol" panose="05050102010706020507" pitchFamily="18" charset="2"/>
              </a:rPr>
              <a:t>2</a:t>
            </a:r>
            <a:endParaRPr lang="en-US" altLang="en-US" sz="2400" baseline="0"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  <a:spcBef>
                <a:spcPct val="20000"/>
              </a:spcBef>
            </a:pPr>
            <a:r>
              <a:rPr lang="en-US" altLang="en-US" sz="2400" baseline="0">
                <a:sym typeface="Symbol" panose="05050102010706020507" pitchFamily="18" charset="2"/>
              </a:rPr>
              <a:t>           Add S</a:t>
            </a:r>
            <a:r>
              <a:rPr lang="en-US" altLang="en-US" sz="2400">
                <a:sym typeface="Symbol" panose="05050102010706020507" pitchFamily="18" charset="2"/>
              </a:rPr>
              <a:t>1</a:t>
            </a:r>
            <a:r>
              <a:rPr lang="en-US" altLang="en-US" sz="2400" baseline="0">
                <a:sym typeface="Symbol" panose="05050102010706020507" pitchFamily="18" charset="2"/>
              </a:rPr>
              <a:t> and S</a:t>
            </a:r>
            <a:r>
              <a:rPr lang="en-US" altLang="en-US" sz="2400">
                <a:sym typeface="Symbol" panose="05050102010706020507" pitchFamily="18" charset="2"/>
              </a:rPr>
              <a:t>2 </a:t>
            </a:r>
            <a:r>
              <a:rPr lang="en-US" altLang="en-US" sz="2400" baseline="0">
                <a:sym typeface="Symbol" panose="05050102010706020507" pitchFamily="18" charset="2"/>
              </a:rPr>
              <a:t>to T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</a:pPr>
            <a:r>
              <a:rPr lang="en-US" altLang="en-US" sz="2400" baseline="0">
                <a:sym typeface="Symbol" panose="05050102010706020507" pitchFamily="18" charset="2"/>
              </a:rPr>
              <a:t>    if T  P then</a:t>
            </a:r>
          </a:p>
          <a:p>
            <a:pPr algn="l">
              <a:lnSpc>
                <a:spcPct val="100000"/>
              </a:lnSpc>
            </a:pPr>
            <a:r>
              <a:rPr lang="en-US" altLang="en-US" sz="2400" baseline="0">
                <a:sym typeface="Symbol" panose="05050102010706020507" pitchFamily="18" charset="2"/>
              </a:rPr>
              <a:t>        P  T</a:t>
            </a:r>
          </a:p>
        </p:txBody>
      </p:sp>
      <p:sp>
        <p:nvSpPr>
          <p:cNvPr id="2167813" name="Oval 5"/>
          <p:cNvSpPr>
            <a:spLocks noChangeArrowheads="1"/>
          </p:cNvSpPr>
          <p:nvPr/>
        </p:nvSpPr>
        <p:spPr bwMode="auto">
          <a:xfrm>
            <a:off x="5334000" y="3352800"/>
            <a:ext cx="609600" cy="13716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4" name="Oval 6"/>
          <p:cNvSpPr>
            <a:spLocks noChangeArrowheads="1"/>
          </p:cNvSpPr>
          <p:nvPr/>
        </p:nvSpPr>
        <p:spPr bwMode="auto">
          <a:xfrm>
            <a:off x="7162800" y="3048000"/>
            <a:ext cx="533400" cy="9144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5" name="Oval 7"/>
          <p:cNvSpPr>
            <a:spLocks noChangeArrowheads="1"/>
          </p:cNvSpPr>
          <p:nvPr/>
        </p:nvSpPr>
        <p:spPr bwMode="auto">
          <a:xfrm>
            <a:off x="7162800" y="4267200"/>
            <a:ext cx="533400" cy="9144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6" name="Line 8"/>
          <p:cNvSpPr>
            <a:spLocks noChangeShapeType="1"/>
          </p:cNvSpPr>
          <p:nvPr/>
        </p:nvSpPr>
        <p:spPr bwMode="auto">
          <a:xfrm flipV="1">
            <a:off x="5791200" y="3429000"/>
            <a:ext cx="15240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7" name="Line 9"/>
          <p:cNvSpPr>
            <a:spLocks noChangeShapeType="1"/>
          </p:cNvSpPr>
          <p:nvPr/>
        </p:nvSpPr>
        <p:spPr bwMode="auto">
          <a:xfrm flipV="1">
            <a:off x="5791200" y="3733800"/>
            <a:ext cx="15240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8" name="Line 10"/>
          <p:cNvSpPr>
            <a:spLocks noChangeShapeType="1"/>
          </p:cNvSpPr>
          <p:nvPr/>
        </p:nvSpPr>
        <p:spPr bwMode="auto">
          <a:xfrm>
            <a:off x="5791200" y="4114800"/>
            <a:ext cx="1600200" cy="381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9" name="Line 11"/>
          <p:cNvSpPr>
            <a:spLocks noChangeShapeType="1"/>
          </p:cNvSpPr>
          <p:nvPr/>
        </p:nvSpPr>
        <p:spPr bwMode="auto">
          <a:xfrm>
            <a:off x="5715000" y="4343400"/>
            <a:ext cx="182880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20" name="Text Box 12"/>
          <p:cNvSpPr txBox="1">
            <a:spLocks noChangeArrowheads="1"/>
          </p:cNvSpPr>
          <p:nvPr/>
        </p:nvSpPr>
        <p:spPr bwMode="auto">
          <a:xfrm>
            <a:off x="5516563" y="5011738"/>
            <a:ext cx="244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Rubular.com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513" y="1838938"/>
            <a:ext cx="8307387" cy="3988161"/>
          </a:xfrm>
          <a:prstGeom prst="rect">
            <a:avLst/>
          </a:prstGeom>
        </p:spPr>
      </p:pic>
      <p:sp>
        <p:nvSpPr>
          <p:cNvPr id="3" name="SMARTInkShape-2426"/>
          <p:cNvSpPr/>
          <p:nvPr/>
        </p:nvSpPr>
        <p:spPr bwMode="auto">
          <a:xfrm>
            <a:off x="492919" y="908369"/>
            <a:ext cx="2864645" cy="76947"/>
          </a:xfrm>
          <a:custGeom>
            <a:avLst/>
            <a:gdLst/>
            <a:ahLst/>
            <a:cxnLst/>
            <a:rect l="0" t="0" r="0" b="0"/>
            <a:pathLst>
              <a:path w="2864645" h="76947">
                <a:moveTo>
                  <a:pt x="0" y="34606"/>
                </a:moveTo>
                <a:lnTo>
                  <a:pt x="6150" y="34606"/>
                </a:lnTo>
                <a:lnTo>
                  <a:pt x="36051" y="46963"/>
                </a:lnTo>
                <a:lnTo>
                  <a:pt x="69977" y="54378"/>
                </a:lnTo>
                <a:lnTo>
                  <a:pt x="81901" y="56887"/>
                </a:lnTo>
                <a:lnTo>
                  <a:pt x="109639" y="65638"/>
                </a:lnTo>
                <a:lnTo>
                  <a:pt x="139745" y="68242"/>
                </a:lnTo>
                <a:lnTo>
                  <a:pt x="167942" y="71516"/>
                </a:lnTo>
                <a:lnTo>
                  <a:pt x="194497" y="74823"/>
                </a:lnTo>
                <a:lnTo>
                  <a:pt x="222174" y="76293"/>
                </a:lnTo>
                <a:lnTo>
                  <a:pt x="250350" y="76946"/>
                </a:lnTo>
                <a:lnTo>
                  <a:pt x="279542" y="76442"/>
                </a:lnTo>
                <a:lnTo>
                  <a:pt x="311036" y="73573"/>
                </a:lnTo>
                <a:lnTo>
                  <a:pt x="343555" y="71768"/>
                </a:lnTo>
                <a:lnTo>
                  <a:pt x="377322" y="70173"/>
                </a:lnTo>
                <a:lnTo>
                  <a:pt x="395217" y="68636"/>
                </a:lnTo>
                <a:lnTo>
                  <a:pt x="413497" y="66818"/>
                </a:lnTo>
                <a:lnTo>
                  <a:pt x="448624" y="64797"/>
                </a:lnTo>
                <a:lnTo>
                  <a:pt x="483551" y="63106"/>
                </a:lnTo>
                <a:lnTo>
                  <a:pt x="501755" y="61543"/>
                </a:lnTo>
                <a:lnTo>
                  <a:pt x="520240" y="59708"/>
                </a:lnTo>
                <a:lnTo>
                  <a:pt x="539708" y="57691"/>
                </a:lnTo>
                <a:lnTo>
                  <a:pt x="559830" y="55552"/>
                </a:lnTo>
                <a:lnTo>
                  <a:pt x="580389" y="53332"/>
                </a:lnTo>
                <a:lnTo>
                  <a:pt x="600445" y="51059"/>
                </a:lnTo>
                <a:lnTo>
                  <a:pt x="620165" y="48750"/>
                </a:lnTo>
                <a:lnTo>
                  <a:pt x="639662" y="46416"/>
                </a:lnTo>
                <a:lnTo>
                  <a:pt x="659804" y="44067"/>
                </a:lnTo>
                <a:lnTo>
                  <a:pt x="680375" y="41707"/>
                </a:lnTo>
                <a:lnTo>
                  <a:pt x="701233" y="39340"/>
                </a:lnTo>
                <a:lnTo>
                  <a:pt x="723076" y="36968"/>
                </a:lnTo>
                <a:lnTo>
                  <a:pt x="745576" y="34593"/>
                </a:lnTo>
                <a:lnTo>
                  <a:pt x="768513" y="32216"/>
                </a:lnTo>
                <a:lnTo>
                  <a:pt x="790948" y="30632"/>
                </a:lnTo>
                <a:lnTo>
                  <a:pt x="813049" y="29575"/>
                </a:lnTo>
                <a:lnTo>
                  <a:pt x="834926" y="28871"/>
                </a:lnTo>
                <a:lnTo>
                  <a:pt x="857449" y="28401"/>
                </a:lnTo>
                <a:lnTo>
                  <a:pt x="880401" y="28088"/>
                </a:lnTo>
                <a:lnTo>
                  <a:pt x="903640" y="27880"/>
                </a:lnTo>
                <a:lnTo>
                  <a:pt x="926277" y="27741"/>
                </a:lnTo>
                <a:lnTo>
                  <a:pt x="948511" y="27648"/>
                </a:lnTo>
                <a:lnTo>
                  <a:pt x="970478" y="27586"/>
                </a:lnTo>
                <a:lnTo>
                  <a:pt x="992267" y="27545"/>
                </a:lnTo>
                <a:lnTo>
                  <a:pt x="1013936" y="27517"/>
                </a:lnTo>
                <a:lnTo>
                  <a:pt x="1035526" y="27499"/>
                </a:lnTo>
                <a:lnTo>
                  <a:pt x="1057857" y="26693"/>
                </a:lnTo>
                <a:lnTo>
                  <a:pt x="1080682" y="25362"/>
                </a:lnTo>
                <a:lnTo>
                  <a:pt x="1103836" y="23681"/>
                </a:lnTo>
                <a:lnTo>
                  <a:pt x="1126415" y="22560"/>
                </a:lnTo>
                <a:lnTo>
                  <a:pt x="1148612" y="21813"/>
                </a:lnTo>
                <a:lnTo>
                  <a:pt x="1170554" y="21315"/>
                </a:lnTo>
                <a:lnTo>
                  <a:pt x="1192325" y="20983"/>
                </a:lnTo>
                <a:lnTo>
                  <a:pt x="1213984" y="20761"/>
                </a:lnTo>
                <a:lnTo>
                  <a:pt x="1235566" y="20614"/>
                </a:lnTo>
                <a:lnTo>
                  <a:pt x="1257098" y="21309"/>
                </a:lnTo>
                <a:lnTo>
                  <a:pt x="1278597" y="22566"/>
                </a:lnTo>
                <a:lnTo>
                  <a:pt x="1300073" y="24198"/>
                </a:lnTo>
                <a:lnTo>
                  <a:pt x="1322328" y="25286"/>
                </a:lnTo>
                <a:lnTo>
                  <a:pt x="1345102" y="26012"/>
                </a:lnTo>
                <a:lnTo>
                  <a:pt x="1368222" y="26495"/>
                </a:lnTo>
                <a:lnTo>
                  <a:pt x="1391573" y="26024"/>
                </a:lnTo>
                <a:lnTo>
                  <a:pt x="1415078" y="24916"/>
                </a:lnTo>
                <a:lnTo>
                  <a:pt x="1438685" y="23383"/>
                </a:lnTo>
                <a:lnTo>
                  <a:pt x="1462361" y="21568"/>
                </a:lnTo>
                <a:lnTo>
                  <a:pt x="1486082" y="19564"/>
                </a:lnTo>
                <a:lnTo>
                  <a:pt x="1509834" y="17434"/>
                </a:lnTo>
                <a:lnTo>
                  <a:pt x="1533606" y="15221"/>
                </a:lnTo>
                <a:lnTo>
                  <a:pt x="1557391" y="12951"/>
                </a:lnTo>
                <a:lnTo>
                  <a:pt x="1581186" y="10644"/>
                </a:lnTo>
                <a:lnTo>
                  <a:pt x="1604986" y="9107"/>
                </a:lnTo>
                <a:lnTo>
                  <a:pt x="1628791" y="8081"/>
                </a:lnTo>
                <a:lnTo>
                  <a:pt x="1652598" y="7398"/>
                </a:lnTo>
                <a:lnTo>
                  <a:pt x="1675613" y="6149"/>
                </a:lnTo>
                <a:lnTo>
                  <a:pt x="1698100" y="4522"/>
                </a:lnTo>
                <a:lnTo>
                  <a:pt x="1720236" y="2644"/>
                </a:lnTo>
                <a:lnTo>
                  <a:pt x="1742930" y="1392"/>
                </a:lnTo>
                <a:lnTo>
                  <a:pt x="1765997" y="557"/>
                </a:lnTo>
                <a:lnTo>
                  <a:pt x="1789312" y="0"/>
                </a:lnTo>
                <a:lnTo>
                  <a:pt x="1812794" y="423"/>
                </a:lnTo>
                <a:lnTo>
                  <a:pt x="1836385" y="1499"/>
                </a:lnTo>
                <a:lnTo>
                  <a:pt x="1860051" y="3009"/>
                </a:lnTo>
                <a:lnTo>
                  <a:pt x="1883765" y="4017"/>
                </a:lnTo>
                <a:lnTo>
                  <a:pt x="1907512" y="4688"/>
                </a:lnTo>
                <a:lnTo>
                  <a:pt x="1931281" y="5136"/>
                </a:lnTo>
                <a:lnTo>
                  <a:pt x="1954271" y="6228"/>
                </a:lnTo>
                <a:lnTo>
                  <a:pt x="1976741" y="7750"/>
                </a:lnTo>
                <a:lnTo>
                  <a:pt x="1998865" y="9558"/>
                </a:lnTo>
                <a:lnTo>
                  <a:pt x="2021551" y="10764"/>
                </a:lnTo>
                <a:lnTo>
                  <a:pt x="2044613" y="11567"/>
                </a:lnTo>
                <a:lnTo>
                  <a:pt x="2067925" y="12103"/>
                </a:lnTo>
                <a:lnTo>
                  <a:pt x="2090611" y="12460"/>
                </a:lnTo>
                <a:lnTo>
                  <a:pt x="2112878" y="12699"/>
                </a:lnTo>
                <a:lnTo>
                  <a:pt x="2134866" y="12857"/>
                </a:lnTo>
                <a:lnTo>
                  <a:pt x="2157463" y="12963"/>
                </a:lnTo>
                <a:lnTo>
                  <a:pt x="2180465" y="13034"/>
                </a:lnTo>
                <a:lnTo>
                  <a:pt x="2203737" y="13081"/>
                </a:lnTo>
                <a:lnTo>
                  <a:pt x="2226395" y="13112"/>
                </a:lnTo>
                <a:lnTo>
                  <a:pt x="2248645" y="13133"/>
                </a:lnTo>
                <a:lnTo>
                  <a:pt x="2270621" y="13147"/>
                </a:lnTo>
                <a:lnTo>
                  <a:pt x="2291622" y="13156"/>
                </a:lnTo>
                <a:lnTo>
                  <a:pt x="2311973" y="13162"/>
                </a:lnTo>
                <a:lnTo>
                  <a:pt x="2331890" y="13166"/>
                </a:lnTo>
                <a:lnTo>
                  <a:pt x="2352312" y="13169"/>
                </a:lnTo>
                <a:lnTo>
                  <a:pt x="2373071" y="13171"/>
                </a:lnTo>
                <a:lnTo>
                  <a:pt x="2394053" y="13172"/>
                </a:lnTo>
                <a:lnTo>
                  <a:pt x="2415185" y="13173"/>
                </a:lnTo>
                <a:lnTo>
                  <a:pt x="2436417" y="13174"/>
                </a:lnTo>
                <a:lnTo>
                  <a:pt x="2457716" y="13174"/>
                </a:lnTo>
                <a:lnTo>
                  <a:pt x="2477471" y="13174"/>
                </a:lnTo>
                <a:lnTo>
                  <a:pt x="2496197" y="13174"/>
                </a:lnTo>
                <a:lnTo>
                  <a:pt x="2514238" y="13175"/>
                </a:lnTo>
                <a:lnTo>
                  <a:pt x="2533408" y="13968"/>
                </a:lnTo>
                <a:lnTo>
                  <a:pt x="2553333" y="15291"/>
                </a:lnTo>
                <a:lnTo>
                  <a:pt x="2573759" y="16967"/>
                </a:lnTo>
                <a:lnTo>
                  <a:pt x="2609155" y="20946"/>
                </a:lnTo>
                <a:lnTo>
                  <a:pt x="2641556" y="24566"/>
                </a:lnTo>
                <a:lnTo>
                  <a:pt x="2674477" y="26175"/>
                </a:lnTo>
                <a:lnTo>
                  <a:pt x="2707629" y="29007"/>
                </a:lnTo>
                <a:lnTo>
                  <a:pt x="2739297" y="33705"/>
                </a:lnTo>
                <a:lnTo>
                  <a:pt x="2766601" y="41085"/>
                </a:lnTo>
                <a:lnTo>
                  <a:pt x="2791965" y="47540"/>
                </a:lnTo>
                <a:lnTo>
                  <a:pt x="2816467" y="52261"/>
                </a:lnTo>
                <a:lnTo>
                  <a:pt x="2848605" y="54918"/>
                </a:lnTo>
                <a:lnTo>
                  <a:pt x="2864644" y="5603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2427"/>
          <p:cNvSpPr/>
          <p:nvPr/>
        </p:nvSpPr>
        <p:spPr bwMode="auto">
          <a:xfrm>
            <a:off x="636827" y="3036094"/>
            <a:ext cx="1341435" cy="542503"/>
          </a:xfrm>
          <a:custGeom>
            <a:avLst/>
            <a:gdLst/>
            <a:ahLst/>
            <a:cxnLst/>
            <a:rect l="0" t="0" r="0" b="0"/>
            <a:pathLst>
              <a:path w="1341435" h="542503">
                <a:moveTo>
                  <a:pt x="1234836" y="114300"/>
                </a:moveTo>
                <a:lnTo>
                  <a:pt x="1234836" y="107450"/>
                </a:lnTo>
                <a:lnTo>
                  <a:pt x="1216758" y="107156"/>
                </a:lnTo>
                <a:lnTo>
                  <a:pt x="1212778" y="105039"/>
                </a:lnTo>
                <a:lnTo>
                  <a:pt x="1201416" y="95765"/>
                </a:lnTo>
                <a:lnTo>
                  <a:pt x="1191957" y="91324"/>
                </a:lnTo>
                <a:lnTo>
                  <a:pt x="1158185" y="71397"/>
                </a:lnTo>
                <a:lnTo>
                  <a:pt x="1143318" y="61904"/>
                </a:lnTo>
                <a:lnTo>
                  <a:pt x="1108308" y="47330"/>
                </a:lnTo>
                <a:lnTo>
                  <a:pt x="1077219" y="37382"/>
                </a:lnTo>
                <a:lnTo>
                  <a:pt x="1043404" y="33748"/>
                </a:lnTo>
                <a:lnTo>
                  <a:pt x="1025980" y="30108"/>
                </a:lnTo>
                <a:lnTo>
                  <a:pt x="991726" y="23867"/>
                </a:lnTo>
                <a:lnTo>
                  <a:pt x="956200" y="21752"/>
                </a:lnTo>
                <a:lnTo>
                  <a:pt x="933462" y="21574"/>
                </a:lnTo>
                <a:lnTo>
                  <a:pt x="897890" y="21473"/>
                </a:lnTo>
                <a:lnTo>
                  <a:pt x="870152" y="21443"/>
                </a:lnTo>
                <a:lnTo>
                  <a:pt x="836127" y="21433"/>
                </a:lnTo>
                <a:lnTo>
                  <a:pt x="805682" y="26341"/>
                </a:lnTo>
                <a:lnTo>
                  <a:pt x="779155" y="27913"/>
                </a:lnTo>
                <a:lnTo>
                  <a:pt x="751186" y="29172"/>
                </a:lnTo>
                <a:lnTo>
                  <a:pt x="722791" y="33426"/>
                </a:lnTo>
                <a:lnTo>
                  <a:pt x="693476" y="35833"/>
                </a:lnTo>
                <a:lnTo>
                  <a:pt x="660007" y="40427"/>
                </a:lnTo>
                <a:lnTo>
                  <a:pt x="625749" y="42141"/>
                </a:lnTo>
                <a:lnTo>
                  <a:pt x="594343" y="42649"/>
                </a:lnTo>
                <a:lnTo>
                  <a:pt x="561049" y="42799"/>
                </a:lnTo>
                <a:lnTo>
                  <a:pt x="530723" y="42843"/>
                </a:lnTo>
                <a:lnTo>
                  <a:pt x="501629" y="42857"/>
                </a:lnTo>
                <a:lnTo>
                  <a:pt x="472900" y="42861"/>
                </a:lnTo>
                <a:lnTo>
                  <a:pt x="445073" y="42862"/>
                </a:lnTo>
                <a:lnTo>
                  <a:pt x="410373" y="42862"/>
                </a:lnTo>
                <a:lnTo>
                  <a:pt x="380035" y="42862"/>
                </a:lnTo>
                <a:lnTo>
                  <a:pt x="348235" y="42862"/>
                </a:lnTo>
                <a:lnTo>
                  <a:pt x="315306" y="48517"/>
                </a:lnTo>
                <a:lnTo>
                  <a:pt x="299601" y="51681"/>
                </a:lnTo>
                <a:lnTo>
                  <a:pt x="264827" y="64441"/>
                </a:lnTo>
                <a:lnTo>
                  <a:pt x="233973" y="77013"/>
                </a:lnTo>
                <a:lnTo>
                  <a:pt x="202687" y="94260"/>
                </a:lnTo>
                <a:lnTo>
                  <a:pt x="172079" y="112680"/>
                </a:lnTo>
                <a:lnTo>
                  <a:pt x="139871" y="134099"/>
                </a:lnTo>
                <a:lnTo>
                  <a:pt x="121943" y="144508"/>
                </a:lnTo>
                <a:lnTo>
                  <a:pt x="87163" y="176308"/>
                </a:lnTo>
                <a:lnTo>
                  <a:pt x="53741" y="203074"/>
                </a:lnTo>
                <a:lnTo>
                  <a:pt x="22515" y="235783"/>
                </a:lnTo>
                <a:lnTo>
                  <a:pt x="11291" y="258594"/>
                </a:lnTo>
                <a:lnTo>
                  <a:pt x="7134" y="281121"/>
                </a:lnTo>
                <a:lnTo>
                  <a:pt x="4196" y="305561"/>
                </a:lnTo>
                <a:lnTo>
                  <a:pt x="0" y="325911"/>
                </a:lnTo>
                <a:lnTo>
                  <a:pt x="5509" y="359550"/>
                </a:lnTo>
                <a:lnTo>
                  <a:pt x="5843" y="369085"/>
                </a:lnTo>
                <a:lnTo>
                  <a:pt x="10225" y="378615"/>
                </a:lnTo>
                <a:lnTo>
                  <a:pt x="32930" y="412847"/>
                </a:lnTo>
                <a:lnTo>
                  <a:pt x="52858" y="442863"/>
                </a:lnTo>
                <a:lnTo>
                  <a:pt x="87267" y="472861"/>
                </a:lnTo>
                <a:lnTo>
                  <a:pt x="120750" y="487710"/>
                </a:lnTo>
                <a:lnTo>
                  <a:pt x="149846" y="492683"/>
                </a:lnTo>
                <a:lnTo>
                  <a:pt x="183228" y="498370"/>
                </a:lnTo>
                <a:lnTo>
                  <a:pt x="216780" y="503520"/>
                </a:lnTo>
                <a:lnTo>
                  <a:pt x="244567" y="506114"/>
                </a:lnTo>
                <a:lnTo>
                  <a:pt x="272909" y="514467"/>
                </a:lnTo>
                <a:lnTo>
                  <a:pt x="301415" y="523204"/>
                </a:lnTo>
                <a:lnTo>
                  <a:pt x="329969" y="530820"/>
                </a:lnTo>
                <a:lnTo>
                  <a:pt x="358538" y="538103"/>
                </a:lnTo>
                <a:lnTo>
                  <a:pt x="387111" y="541496"/>
                </a:lnTo>
                <a:lnTo>
                  <a:pt x="415686" y="542502"/>
                </a:lnTo>
                <a:lnTo>
                  <a:pt x="444261" y="539007"/>
                </a:lnTo>
                <a:lnTo>
                  <a:pt x="472836" y="532945"/>
                </a:lnTo>
                <a:lnTo>
                  <a:pt x="506026" y="523785"/>
                </a:lnTo>
                <a:lnTo>
                  <a:pt x="533029" y="517498"/>
                </a:lnTo>
                <a:lnTo>
                  <a:pt x="560344" y="513695"/>
                </a:lnTo>
                <a:lnTo>
                  <a:pt x="591309" y="501109"/>
                </a:lnTo>
                <a:lnTo>
                  <a:pt x="615272" y="495345"/>
                </a:lnTo>
                <a:lnTo>
                  <a:pt x="642480" y="493637"/>
                </a:lnTo>
                <a:lnTo>
                  <a:pt x="670650" y="493132"/>
                </a:lnTo>
                <a:lnTo>
                  <a:pt x="704821" y="496753"/>
                </a:lnTo>
                <a:lnTo>
                  <a:pt x="740204" y="499408"/>
                </a:lnTo>
                <a:lnTo>
                  <a:pt x="775651" y="497817"/>
                </a:lnTo>
                <a:lnTo>
                  <a:pt x="809611" y="490094"/>
                </a:lnTo>
                <a:lnTo>
                  <a:pt x="837469" y="483262"/>
                </a:lnTo>
                <a:lnTo>
                  <a:pt x="865831" y="476211"/>
                </a:lnTo>
                <a:lnTo>
                  <a:pt x="898950" y="461808"/>
                </a:lnTo>
                <a:lnTo>
                  <a:pt x="931009" y="452612"/>
                </a:lnTo>
                <a:lnTo>
                  <a:pt x="965402" y="446277"/>
                </a:lnTo>
                <a:lnTo>
                  <a:pt x="994754" y="448584"/>
                </a:lnTo>
                <a:lnTo>
                  <a:pt x="1028927" y="451882"/>
                </a:lnTo>
                <a:lnTo>
                  <a:pt x="1056615" y="455624"/>
                </a:lnTo>
                <a:lnTo>
                  <a:pt x="1084927" y="456733"/>
                </a:lnTo>
                <a:lnTo>
                  <a:pt x="1119146" y="453315"/>
                </a:lnTo>
                <a:lnTo>
                  <a:pt x="1153955" y="444831"/>
                </a:lnTo>
                <a:lnTo>
                  <a:pt x="1165551" y="442178"/>
                </a:lnTo>
                <a:lnTo>
                  <a:pt x="1196630" y="429230"/>
                </a:lnTo>
                <a:lnTo>
                  <a:pt x="1217235" y="421130"/>
                </a:lnTo>
                <a:lnTo>
                  <a:pt x="1224632" y="417356"/>
                </a:lnTo>
                <a:lnTo>
                  <a:pt x="1256366" y="406743"/>
                </a:lnTo>
                <a:lnTo>
                  <a:pt x="1275336" y="397579"/>
                </a:lnTo>
                <a:lnTo>
                  <a:pt x="1303893" y="367279"/>
                </a:lnTo>
                <a:lnTo>
                  <a:pt x="1327704" y="333087"/>
                </a:lnTo>
                <a:lnTo>
                  <a:pt x="1335642" y="315520"/>
                </a:lnTo>
                <a:lnTo>
                  <a:pt x="1340110" y="286986"/>
                </a:lnTo>
                <a:lnTo>
                  <a:pt x="1341434" y="254542"/>
                </a:lnTo>
                <a:lnTo>
                  <a:pt x="1341033" y="224468"/>
                </a:lnTo>
                <a:lnTo>
                  <a:pt x="1336240" y="195449"/>
                </a:lnTo>
                <a:lnTo>
                  <a:pt x="1328999" y="166743"/>
                </a:lnTo>
                <a:lnTo>
                  <a:pt x="1314848" y="132832"/>
                </a:lnTo>
                <a:lnTo>
                  <a:pt x="1296789" y="99630"/>
                </a:lnTo>
                <a:lnTo>
                  <a:pt x="1283204" y="73479"/>
                </a:lnTo>
                <a:lnTo>
                  <a:pt x="1256123" y="39504"/>
                </a:lnTo>
                <a:lnTo>
                  <a:pt x="1225938" y="18608"/>
                </a:lnTo>
                <a:lnTo>
                  <a:pt x="119197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" name="SMARTInkShape-2428"/>
          <p:cNvSpPr/>
          <p:nvPr/>
        </p:nvSpPr>
        <p:spPr bwMode="auto">
          <a:xfrm>
            <a:off x="864394" y="3979069"/>
            <a:ext cx="1889507" cy="163890"/>
          </a:xfrm>
          <a:custGeom>
            <a:avLst/>
            <a:gdLst/>
            <a:ahLst/>
            <a:cxnLst/>
            <a:rect l="0" t="0" r="0" b="0"/>
            <a:pathLst>
              <a:path w="1889507" h="163890">
                <a:moveTo>
                  <a:pt x="0" y="0"/>
                </a:moveTo>
                <a:lnTo>
                  <a:pt x="3792" y="0"/>
                </a:lnTo>
                <a:lnTo>
                  <a:pt x="7771" y="2116"/>
                </a:lnTo>
                <a:lnTo>
                  <a:pt x="9943" y="3792"/>
                </a:lnTo>
                <a:lnTo>
                  <a:pt x="16590" y="5654"/>
                </a:lnTo>
                <a:lnTo>
                  <a:pt x="29257" y="8819"/>
                </a:lnTo>
                <a:lnTo>
                  <a:pt x="59326" y="21578"/>
                </a:lnTo>
                <a:lnTo>
                  <a:pt x="93155" y="32563"/>
                </a:lnTo>
                <a:lnTo>
                  <a:pt x="128625" y="39095"/>
                </a:lnTo>
                <a:lnTo>
                  <a:pt x="162079" y="42912"/>
                </a:lnTo>
                <a:lnTo>
                  <a:pt x="194558" y="50486"/>
                </a:lnTo>
                <a:lnTo>
                  <a:pt x="221953" y="57292"/>
                </a:lnTo>
                <a:lnTo>
                  <a:pt x="252295" y="62219"/>
                </a:lnTo>
                <a:lnTo>
                  <a:pt x="284304" y="67912"/>
                </a:lnTo>
                <a:lnTo>
                  <a:pt x="316013" y="77536"/>
                </a:lnTo>
                <a:lnTo>
                  <a:pt x="350544" y="87532"/>
                </a:lnTo>
                <a:lnTo>
                  <a:pt x="385910" y="98431"/>
                </a:lnTo>
                <a:lnTo>
                  <a:pt x="421525" y="106687"/>
                </a:lnTo>
                <a:lnTo>
                  <a:pt x="455096" y="114161"/>
                </a:lnTo>
                <a:lnTo>
                  <a:pt x="485151" y="119286"/>
                </a:lnTo>
                <a:lnTo>
                  <a:pt x="514165" y="120804"/>
                </a:lnTo>
                <a:lnTo>
                  <a:pt x="532524" y="119572"/>
                </a:lnTo>
                <a:lnTo>
                  <a:pt x="565829" y="107962"/>
                </a:lnTo>
                <a:lnTo>
                  <a:pt x="593367" y="100251"/>
                </a:lnTo>
                <a:lnTo>
                  <a:pt x="621635" y="95056"/>
                </a:lnTo>
                <a:lnTo>
                  <a:pt x="652236" y="93517"/>
                </a:lnTo>
                <a:lnTo>
                  <a:pt x="684322" y="95177"/>
                </a:lnTo>
                <a:lnTo>
                  <a:pt x="716053" y="100696"/>
                </a:lnTo>
                <a:lnTo>
                  <a:pt x="750591" y="107359"/>
                </a:lnTo>
                <a:lnTo>
                  <a:pt x="785960" y="116476"/>
                </a:lnTo>
                <a:lnTo>
                  <a:pt x="821575" y="127116"/>
                </a:lnTo>
                <a:lnTo>
                  <a:pt x="855146" y="137412"/>
                </a:lnTo>
                <a:lnTo>
                  <a:pt x="887318" y="146283"/>
                </a:lnTo>
                <a:lnTo>
                  <a:pt x="919869" y="148912"/>
                </a:lnTo>
                <a:lnTo>
                  <a:pt x="949622" y="147574"/>
                </a:lnTo>
                <a:lnTo>
                  <a:pt x="984328" y="140011"/>
                </a:lnTo>
                <a:lnTo>
                  <a:pt x="1010614" y="136999"/>
                </a:lnTo>
                <a:lnTo>
                  <a:pt x="1042303" y="132314"/>
                </a:lnTo>
                <a:lnTo>
                  <a:pt x="1073035" y="129691"/>
                </a:lnTo>
                <a:lnTo>
                  <a:pt x="1106042" y="132707"/>
                </a:lnTo>
                <a:lnTo>
                  <a:pt x="1140957" y="138627"/>
                </a:lnTo>
                <a:lnTo>
                  <a:pt x="1176438" y="145409"/>
                </a:lnTo>
                <a:lnTo>
                  <a:pt x="1208293" y="152445"/>
                </a:lnTo>
                <a:lnTo>
                  <a:pt x="1237840" y="159557"/>
                </a:lnTo>
                <a:lnTo>
                  <a:pt x="1266703" y="162899"/>
                </a:lnTo>
                <a:lnTo>
                  <a:pt x="1295364" y="163889"/>
                </a:lnTo>
                <a:lnTo>
                  <a:pt x="1323964" y="160390"/>
                </a:lnTo>
                <a:lnTo>
                  <a:pt x="1357163" y="152890"/>
                </a:lnTo>
                <a:lnTo>
                  <a:pt x="1384167" y="150076"/>
                </a:lnTo>
                <a:lnTo>
                  <a:pt x="1419620" y="144532"/>
                </a:lnTo>
                <a:lnTo>
                  <a:pt x="1453581" y="143202"/>
                </a:lnTo>
                <a:lnTo>
                  <a:pt x="1481439" y="142972"/>
                </a:lnTo>
                <a:lnTo>
                  <a:pt x="1509802" y="142903"/>
                </a:lnTo>
                <a:lnTo>
                  <a:pt x="1538314" y="146676"/>
                </a:lnTo>
                <a:lnTo>
                  <a:pt x="1571483" y="149358"/>
                </a:lnTo>
                <a:lnTo>
                  <a:pt x="1605669" y="149888"/>
                </a:lnTo>
                <a:lnTo>
                  <a:pt x="1628279" y="147863"/>
                </a:lnTo>
                <a:lnTo>
                  <a:pt x="1663634" y="142738"/>
                </a:lnTo>
                <a:lnTo>
                  <a:pt x="1695959" y="135657"/>
                </a:lnTo>
                <a:lnTo>
                  <a:pt x="1729168" y="129675"/>
                </a:lnTo>
                <a:lnTo>
                  <a:pt x="1764556" y="134385"/>
                </a:lnTo>
                <a:lnTo>
                  <a:pt x="1800231" y="140463"/>
                </a:lnTo>
                <a:lnTo>
                  <a:pt x="1832152" y="142557"/>
                </a:lnTo>
                <a:lnTo>
                  <a:pt x="1847432" y="138988"/>
                </a:lnTo>
                <a:lnTo>
                  <a:pt x="1876388" y="126074"/>
                </a:lnTo>
                <a:lnTo>
                  <a:pt x="1881700" y="121385"/>
                </a:lnTo>
                <a:lnTo>
                  <a:pt x="1889506" y="110323"/>
                </a:lnTo>
                <a:lnTo>
                  <a:pt x="1889114" y="109267"/>
                </a:lnTo>
                <a:lnTo>
                  <a:pt x="1885950" y="10715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7" name="SMARTInkShape-2429"/>
          <p:cNvSpPr/>
          <p:nvPr/>
        </p:nvSpPr>
        <p:spPr bwMode="auto">
          <a:xfrm>
            <a:off x="4480644" y="4018839"/>
            <a:ext cx="2263057" cy="95555"/>
          </a:xfrm>
          <a:custGeom>
            <a:avLst/>
            <a:gdLst/>
            <a:ahLst/>
            <a:cxnLst/>
            <a:rect l="0" t="0" r="0" b="0"/>
            <a:pathLst>
              <a:path w="2263057" h="95555">
                <a:moveTo>
                  <a:pt x="41350" y="17380"/>
                </a:moveTo>
                <a:lnTo>
                  <a:pt x="11557" y="17380"/>
                </a:lnTo>
                <a:lnTo>
                  <a:pt x="6148" y="19496"/>
                </a:lnTo>
                <a:lnTo>
                  <a:pt x="0" y="23531"/>
                </a:lnTo>
                <a:lnTo>
                  <a:pt x="290" y="23862"/>
                </a:lnTo>
                <a:lnTo>
                  <a:pt x="34855" y="30174"/>
                </a:lnTo>
                <a:lnTo>
                  <a:pt x="63807" y="37174"/>
                </a:lnTo>
                <a:lnTo>
                  <a:pt x="95792" y="46102"/>
                </a:lnTo>
                <a:lnTo>
                  <a:pt x="128389" y="53142"/>
                </a:lnTo>
                <a:lnTo>
                  <a:pt x="152265" y="57880"/>
                </a:lnTo>
                <a:lnTo>
                  <a:pt x="178752" y="62632"/>
                </a:lnTo>
                <a:lnTo>
                  <a:pt x="208515" y="67390"/>
                </a:lnTo>
                <a:lnTo>
                  <a:pt x="240264" y="72150"/>
                </a:lnTo>
                <a:lnTo>
                  <a:pt x="272896" y="76912"/>
                </a:lnTo>
                <a:lnTo>
                  <a:pt x="308036" y="79557"/>
                </a:lnTo>
                <a:lnTo>
                  <a:pt x="326297" y="80263"/>
                </a:lnTo>
                <a:lnTo>
                  <a:pt x="344821" y="80733"/>
                </a:lnTo>
                <a:lnTo>
                  <a:pt x="363520" y="81046"/>
                </a:lnTo>
                <a:lnTo>
                  <a:pt x="382336" y="81256"/>
                </a:lnTo>
                <a:lnTo>
                  <a:pt x="402024" y="81395"/>
                </a:lnTo>
                <a:lnTo>
                  <a:pt x="422293" y="81488"/>
                </a:lnTo>
                <a:lnTo>
                  <a:pt x="442950" y="81549"/>
                </a:lnTo>
                <a:lnTo>
                  <a:pt x="463864" y="80797"/>
                </a:lnTo>
                <a:lnTo>
                  <a:pt x="484951" y="79502"/>
                </a:lnTo>
                <a:lnTo>
                  <a:pt x="506153" y="77845"/>
                </a:lnTo>
                <a:lnTo>
                  <a:pt x="528225" y="76740"/>
                </a:lnTo>
                <a:lnTo>
                  <a:pt x="550877" y="76003"/>
                </a:lnTo>
                <a:lnTo>
                  <a:pt x="573916" y="75512"/>
                </a:lnTo>
                <a:lnTo>
                  <a:pt x="597212" y="75184"/>
                </a:lnTo>
                <a:lnTo>
                  <a:pt x="620681" y="74966"/>
                </a:lnTo>
                <a:lnTo>
                  <a:pt x="644264" y="74821"/>
                </a:lnTo>
                <a:lnTo>
                  <a:pt x="667130" y="74724"/>
                </a:lnTo>
                <a:lnTo>
                  <a:pt x="689518" y="74659"/>
                </a:lnTo>
                <a:lnTo>
                  <a:pt x="711587" y="74616"/>
                </a:lnTo>
                <a:lnTo>
                  <a:pt x="735031" y="74587"/>
                </a:lnTo>
                <a:lnTo>
                  <a:pt x="759391" y="74568"/>
                </a:lnTo>
                <a:lnTo>
                  <a:pt x="784363" y="74555"/>
                </a:lnTo>
                <a:lnTo>
                  <a:pt x="809742" y="74547"/>
                </a:lnTo>
                <a:lnTo>
                  <a:pt x="835393" y="74541"/>
                </a:lnTo>
                <a:lnTo>
                  <a:pt x="861224" y="74538"/>
                </a:lnTo>
                <a:lnTo>
                  <a:pt x="886383" y="74535"/>
                </a:lnTo>
                <a:lnTo>
                  <a:pt x="911093" y="74533"/>
                </a:lnTo>
                <a:lnTo>
                  <a:pt x="935503" y="74532"/>
                </a:lnTo>
                <a:lnTo>
                  <a:pt x="961302" y="75325"/>
                </a:lnTo>
                <a:lnTo>
                  <a:pt x="988026" y="76647"/>
                </a:lnTo>
                <a:lnTo>
                  <a:pt x="1015368" y="78323"/>
                </a:lnTo>
                <a:lnTo>
                  <a:pt x="1042327" y="80233"/>
                </a:lnTo>
                <a:lnTo>
                  <a:pt x="1069030" y="82301"/>
                </a:lnTo>
                <a:lnTo>
                  <a:pt x="1095564" y="84473"/>
                </a:lnTo>
                <a:lnTo>
                  <a:pt x="1122778" y="86715"/>
                </a:lnTo>
                <a:lnTo>
                  <a:pt x="1150446" y="89003"/>
                </a:lnTo>
                <a:lnTo>
                  <a:pt x="1178416" y="91323"/>
                </a:lnTo>
                <a:lnTo>
                  <a:pt x="1205794" y="92869"/>
                </a:lnTo>
                <a:lnTo>
                  <a:pt x="1232777" y="93899"/>
                </a:lnTo>
                <a:lnTo>
                  <a:pt x="1259497" y="94587"/>
                </a:lnTo>
                <a:lnTo>
                  <a:pt x="1286042" y="95045"/>
                </a:lnTo>
                <a:lnTo>
                  <a:pt x="1312469" y="95350"/>
                </a:lnTo>
                <a:lnTo>
                  <a:pt x="1338819" y="95554"/>
                </a:lnTo>
                <a:lnTo>
                  <a:pt x="1365911" y="94896"/>
                </a:lnTo>
                <a:lnTo>
                  <a:pt x="1393497" y="93663"/>
                </a:lnTo>
                <a:lnTo>
                  <a:pt x="1421412" y="92048"/>
                </a:lnTo>
                <a:lnTo>
                  <a:pt x="1448754" y="89383"/>
                </a:lnTo>
                <a:lnTo>
                  <a:pt x="1475713" y="86020"/>
                </a:lnTo>
                <a:lnTo>
                  <a:pt x="1502417" y="82190"/>
                </a:lnTo>
                <a:lnTo>
                  <a:pt x="1529744" y="78049"/>
                </a:lnTo>
                <a:lnTo>
                  <a:pt x="1557488" y="73701"/>
                </a:lnTo>
                <a:lnTo>
                  <a:pt x="1585508" y="69215"/>
                </a:lnTo>
                <a:lnTo>
                  <a:pt x="1613713" y="64636"/>
                </a:lnTo>
                <a:lnTo>
                  <a:pt x="1642042" y="59997"/>
                </a:lnTo>
                <a:lnTo>
                  <a:pt x="1670453" y="55316"/>
                </a:lnTo>
                <a:lnTo>
                  <a:pt x="1698125" y="50608"/>
                </a:lnTo>
                <a:lnTo>
                  <a:pt x="1725304" y="45882"/>
                </a:lnTo>
                <a:lnTo>
                  <a:pt x="1752155" y="41144"/>
                </a:lnTo>
                <a:lnTo>
                  <a:pt x="1778786" y="36398"/>
                </a:lnTo>
                <a:lnTo>
                  <a:pt x="1805272" y="31646"/>
                </a:lnTo>
                <a:lnTo>
                  <a:pt x="1831660" y="26890"/>
                </a:lnTo>
                <a:lnTo>
                  <a:pt x="1857190" y="22926"/>
                </a:lnTo>
                <a:lnTo>
                  <a:pt x="1882147" y="19490"/>
                </a:lnTo>
                <a:lnTo>
                  <a:pt x="1906723" y="16405"/>
                </a:lnTo>
                <a:lnTo>
                  <a:pt x="1931044" y="13555"/>
                </a:lnTo>
                <a:lnTo>
                  <a:pt x="1955196" y="10861"/>
                </a:lnTo>
                <a:lnTo>
                  <a:pt x="1979235" y="8272"/>
                </a:lnTo>
                <a:lnTo>
                  <a:pt x="2001611" y="5751"/>
                </a:lnTo>
                <a:lnTo>
                  <a:pt x="2022878" y="3278"/>
                </a:lnTo>
                <a:lnTo>
                  <a:pt x="2043406" y="835"/>
                </a:lnTo>
                <a:lnTo>
                  <a:pt x="2063442" y="0"/>
                </a:lnTo>
                <a:lnTo>
                  <a:pt x="2083148" y="237"/>
                </a:lnTo>
                <a:lnTo>
                  <a:pt x="2102636" y="1188"/>
                </a:lnTo>
                <a:lnTo>
                  <a:pt x="2136989" y="2246"/>
                </a:lnTo>
                <a:lnTo>
                  <a:pt x="2167339" y="4304"/>
                </a:lnTo>
                <a:lnTo>
                  <a:pt x="2194057" y="10510"/>
                </a:lnTo>
                <a:lnTo>
                  <a:pt x="2223827" y="19137"/>
                </a:lnTo>
                <a:lnTo>
                  <a:pt x="2263056" y="2452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3" name="SMARTInkShape-Group457"/>
          <p:cNvGrpSpPr/>
          <p:nvPr/>
        </p:nvGrpSpPr>
        <p:grpSpPr>
          <a:xfrm>
            <a:off x="2216858" y="4293394"/>
            <a:ext cx="925568" cy="422878"/>
            <a:chOff x="2216858" y="4293394"/>
            <a:chExt cx="925568" cy="422878"/>
          </a:xfrm>
        </p:grpSpPr>
        <p:sp>
          <p:nvSpPr>
            <p:cNvPr id="8" name="SMARTInkShape-2430"/>
            <p:cNvSpPr/>
            <p:nvPr/>
          </p:nvSpPr>
          <p:spPr bwMode="auto">
            <a:xfrm>
              <a:off x="2216858" y="4315905"/>
              <a:ext cx="204874" cy="252909"/>
            </a:xfrm>
            <a:custGeom>
              <a:avLst/>
              <a:gdLst/>
              <a:ahLst/>
              <a:cxnLst/>
              <a:rect l="0" t="0" r="0" b="0"/>
              <a:pathLst>
                <a:path w="204874" h="252909">
                  <a:moveTo>
                    <a:pt x="176298" y="13208"/>
                  </a:moveTo>
                  <a:lnTo>
                    <a:pt x="172506" y="9415"/>
                  </a:lnTo>
                  <a:lnTo>
                    <a:pt x="168527" y="7553"/>
                  </a:lnTo>
                  <a:lnTo>
                    <a:pt x="166355" y="7057"/>
                  </a:lnTo>
                  <a:lnTo>
                    <a:pt x="164907" y="5932"/>
                  </a:lnTo>
                  <a:lnTo>
                    <a:pt x="163298" y="2566"/>
                  </a:lnTo>
                  <a:lnTo>
                    <a:pt x="161281" y="1350"/>
                  </a:lnTo>
                  <a:lnTo>
                    <a:pt x="154807" y="0"/>
                  </a:lnTo>
                  <a:lnTo>
                    <a:pt x="124667" y="5165"/>
                  </a:lnTo>
                  <a:lnTo>
                    <a:pt x="113399" y="9898"/>
                  </a:lnTo>
                  <a:lnTo>
                    <a:pt x="101512" y="16499"/>
                  </a:lnTo>
                  <a:lnTo>
                    <a:pt x="70127" y="29321"/>
                  </a:lnTo>
                  <a:lnTo>
                    <a:pt x="55292" y="39419"/>
                  </a:lnTo>
                  <a:lnTo>
                    <a:pt x="26366" y="71772"/>
                  </a:lnTo>
                  <a:lnTo>
                    <a:pt x="13618" y="90830"/>
                  </a:lnTo>
                  <a:lnTo>
                    <a:pt x="2772" y="123078"/>
                  </a:lnTo>
                  <a:lnTo>
                    <a:pt x="0" y="153888"/>
                  </a:lnTo>
                  <a:lnTo>
                    <a:pt x="5440" y="187006"/>
                  </a:lnTo>
                  <a:lnTo>
                    <a:pt x="15430" y="207397"/>
                  </a:lnTo>
                  <a:lnTo>
                    <a:pt x="42027" y="232935"/>
                  </a:lnTo>
                  <a:lnTo>
                    <a:pt x="75042" y="247998"/>
                  </a:lnTo>
                  <a:lnTo>
                    <a:pt x="100340" y="252496"/>
                  </a:lnTo>
                  <a:lnTo>
                    <a:pt x="126664" y="252908"/>
                  </a:lnTo>
                  <a:lnTo>
                    <a:pt x="151593" y="247799"/>
                  </a:lnTo>
                  <a:lnTo>
                    <a:pt x="184147" y="228414"/>
                  </a:lnTo>
                  <a:lnTo>
                    <a:pt x="204873" y="2132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2431"/>
            <p:cNvSpPr/>
            <p:nvPr/>
          </p:nvSpPr>
          <p:spPr bwMode="auto">
            <a:xfrm>
              <a:off x="2486025" y="4336973"/>
              <a:ext cx="221297" cy="339861"/>
            </a:xfrm>
            <a:custGeom>
              <a:avLst/>
              <a:gdLst/>
              <a:ahLst/>
              <a:cxnLst/>
              <a:rect l="0" t="0" r="0" b="0"/>
              <a:pathLst>
                <a:path w="221297" h="339861">
                  <a:moveTo>
                    <a:pt x="0" y="70721"/>
                  </a:moveTo>
                  <a:lnTo>
                    <a:pt x="9943" y="70721"/>
                  </a:lnTo>
                  <a:lnTo>
                    <a:pt x="11391" y="72308"/>
                  </a:lnTo>
                  <a:lnTo>
                    <a:pt x="25440" y="101588"/>
                  </a:lnTo>
                  <a:lnTo>
                    <a:pt x="37788" y="128462"/>
                  </a:lnTo>
                  <a:lnTo>
                    <a:pt x="44047" y="152740"/>
                  </a:lnTo>
                  <a:lnTo>
                    <a:pt x="49474" y="179405"/>
                  </a:lnTo>
                  <a:lnTo>
                    <a:pt x="54532" y="206337"/>
                  </a:lnTo>
                  <a:lnTo>
                    <a:pt x="59426" y="231537"/>
                  </a:lnTo>
                  <a:lnTo>
                    <a:pt x="64247" y="255965"/>
                  </a:lnTo>
                  <a:lnTo>
                    <a:pt x="69307" y="287797"/>
                  </a:lnTo>
                  <a:lnTo>
                    <a:pt x="68690" y="312311"/>
                  </a:lnTo>
                  <a:lnTo>
                    <a:pt x="64079" y="336956"/>
                  </a:lnTo>
                  <a:lnTo>
                    <a:pt x="62563" y="338698"/>
                  </a:lnTo>
                  <a:lnTo>
                    <a:pt x="60759" y="339860"/>
                  </a:lnTo>
                  <a:lnTo>
                    <a:pt x="58762" y="339047"/>
                  </a:lnTo>
                  <a:lnTo>
                    <a:pt x="43731" y="318301"/>
                  </a:lnTo>
                  <a:lnTo>
                    <a:pt x="34301" y="287218"/>
                  </a:lnTo>
                  <a:lnTo>
                    <a:pt x="29003" y="261398"/>
                  </a:lnTo>
                  <a:lnTo>
                    <a:pt x="24003" y="234047"/>
                  </a:lnTo>
                  <a:lnTo>
                    <a:pt x="19134" y="206016"/>
                  </a:lnTo>
                  <a:lnTo>
                    <a:pt x="18559" y="177684"/>
                  </a:lnTo>
                  <a:lnTo>
                    <a:pt x="22535" y="149216"/>
                  </a:lnTo>
                  <a:lnTo>
                    <a:pt x="32241" y="120689"/>
                  </a:lnTo>
                  <a:lnTo>
                    <a:pt x="48725" y="94251"/>
                  </a:lnTo>
                  <a:lnTo>
                    <a:pt x="80318" y="59172"/>
                  </a:lnTo>
                  <a:lnTo>
                    <a:pt x="103960" y="39394"/>
                  </a:lnTo>
                  <a:lnTo>
                    <a:pt x="130342" y="22667"/>
                  </a:lnTo>
                  <a:lnTo>
                    <a:pt x="155826" y="11528"/>
                  </a:lnTo>
                  <a:lnTo>
                    <a:pt x="188252" y="2911"/>
                  </a:lnTo>
                  <a:lnTo>
                    <a:pt x="216750" y="0"/>
                  </a:lnTo>
                  <a:lnTo>
                    <a:pt x="219906" y="1349"/>
                  </a:lnTo>
                  <a:lnTo>
                    <a:pt x="221216" y="3835"/>
                  </a:lnTo>
                  <a:lnTo>
                    <a:pt x="221296" y="7080"/>
                  </a:lnTo>
                  <a:lnTo>
                    <a:pt x="210032" y="23025"/>
                  </a:lnTo>
                  <a:lnTo>
                    <a:pt x="178395" y="50539"/>
                  </a:lnTo>
                  <a:lnTo>
                    <a:pt x="146961" y="75765"/>
                  </a:lnTo>
                  <a:lnTo>
                    <a:pt x="117980" y="97880"/>
                  </a:lnTo>
                  <a:lnTo>
                    <a:pt x="83167" y="123422"/>
                  </a:lnTo>
                  <a:lnTo>
                    <a:pt x="71438" y="1278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2432"/>
            <p:cNvSpPr/>
            <p:nvPr/>
          </p:nvSpPr>
          <p:spPr bwMode="auto">
            <a:xfrm>
              <a:off x="2715673" y="4312170"/>
              <a:ext cx="156116" cy="158938"/>
            </a:xfrm>
            <a:custGeom>
              <a:avLst/>
              <a:gdLst/>
              <a:ahLst/>
              <a:cxnLst/>
              <a:rect l="0" t="0" r="0" b="0"/>
              <a:pathLst>
                <a:path w="156116" h="158938">
                  <a:moveTo>
                    <a:pt x="13240" y="24086"/>
                  </a:moveTo>
                  <a:lnTo>
                    <a:pt x="3297" y="34029"/>
                  </a:lnTo>
                  <a:lnTo>
                    <a:pt x="883" y="42793"/>
                  </a:lnTo>
                  <a:lnTo>
                    <a:pt x="0" y="75468"/>
                  </a:lnTo>
                  <a:lnTo>
                    <a:pt x="5524" y="100606"/>
                  </a:lnTo>
                  <a:lnTo>
                    <a:pt x="21905" y="134323"/>
                  </a:lnTo>
                  <a:lnTo>
                    <a:pt x="34230" y="158937"/>
                  </a:lnTo>
                  <a:lnTo>
                    <a:pt x="38333" y="151972"/>
                  </a:lnTo>
                  <a:lnTo>
                    <a:pt x="40783" y="136062"/>
                  </a:lnTo>
                  <a:lnTo>
                    <a:pt x="37495" y="108558"/>
                  </a:lnTo>
                  <a:lnTo>
                    <a:pt x="41770" y="82541"/>
                  </a:lnTo>
                  <a:lnTo>
                    <a:pt x="57034" y="47422"/>
                  </a:lnTo>
                  <a:lnTo>
                    <a:pt x="75336" y="21111"/>
                  </a:lnTo>
                  <a:lnTo>
                    <a:pt x="93286" y="9358"/>
                  </a:lnTo>
                  <a:lnTo>
                    <a:pt x="113686" y="849"/>
                  </a:lnTo>
                  <a:lnTo>
                    <a:pt x="125616" y="0"/>
                  </a:lnTo>
                  <a:lnTo>
                    <a:pt x="156115" y="26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2433"/>
            <p:cNvSpPr/>
            <p:nvPr/>
          </p:nvSpPr>
          <p:spPr bwMode="auto">
            <a:xfrm>
              <a:off x="2857500" y="4317846"/>
              <a:ext cx="70002" cy="120665"/>
            </a:xfrm>
            <a:custGeom>
              <a:avLst/>
              <a:gdLst/>
              <a:ahLst/>
              <a:cxnLst/>
              <a:rect l="0" t="0" r="0" b="0"/>
              <a:pathLst>
                <a:path w="70002" h="120665">
                  <a:moveTo>
                    <a:pt x="0" y="11267"/>
                  </a:moveTo>
                  <a:lnTo>
                    <a:pt x="0" y="41794"/>
                  </a:lnTo>
                  <a:lnTo>
                    <a:pt x="0" y="76725"/>
                  </a:lnTo>
                  <a:lnTo>
                    <a:pt x="3792" y="93544"/>
                  </a:lnTo>
                  <a:lnTo>
                    <a:pt x="14473" y="116166"/>
                  </a:lnTo>
                  <a:lnTo>
                    <a:pt x="16793" y="119299"/>
                  </a:lnTo>
                  <a:lnTo>
                    <a:pt x="19133" y="120594"/>
                  </a:lnTo>
                  <a:lnTo>
                    <a:pt x="21486" y="120664"/>
                  </a:lnTo>
                  <a:lnTo>
                    <a:pt x="23849" y="119917"/>
                  </a:lnTo>
                  <a:lnTo>
                    <a:pt x="28591" y="114854"/>
                  </a:lnTo>
                  <a:lnTo>
                    <a:pt x="48518" y="85301"/>
                  </a:lnTo>
                  <a:lnTo>
                    <a:pt x="59237" y="50849"/>
                  </a:lnTo>
                  <a:lnTo>
                    <a:pt x="68205" y="19967"/>
                  </a:lnTo>
                  <a:lnTo>
                    <a:pt x="70001" y="8254"/>
                  </a:lnTo>
                  <a:lnTo>
                    <a:pt x="69686" y="4496"/>
                  </a:lnTo>
                  <a:lnTo>
                    <a:pt x="68682" y="1990"/>
                  </a:lnTo>
                  <a:lnTo>
                    <a:pt x="67220" y="320"/>
                  </a:lnTo>
                  <a:lnTo>
                    <a:pt x="65450" y="0"/>
                  </a:lnTo>
                  <a:lnTo>
                    <a:pt x="63477" y="580"/>
                  </a:lnTo>
                  <a:lnTo>
                    <a:pt x="61368" y="1761"/>
                  </a:lnTo>
                  <a:lnTo>
                    <a:pt x="37634" y="33745"/>
                  </a:lnTo>
                  <a:lnTo>
                    <a:pt x="20546" y="61480"/>
                  </a:lnTo>
                  <a:lnTo>
                    <a:pt x="14288" y="898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434"/>
            <p:cNvSpPr/>
            <p:nvPr/>
          </p:nvSpPr>
          <p:spPr bwMode="auto">
            <a:xfrm>
              <a:off x="2954892" y="4293394"/>
              <a:ext cx="187534" cy="422878"/>
            </a:xfrm>
            <a:custGeom>
              <a:avLst/>
              <a:gdLst/>
              <a:ahLst/>
              <a:cxnLst/>
              <a:rect l="0" t="0" r="0" b="0"/>
              <a:pathLst>
                <a:path w="187534" h="422878">
                  <a:moveTo>
                    <a:pt x="116921" y="0"/>
                  </a:moveTo>
                  <a:lnTo>
                    <a:pt x="110424" y="5703"/>
                  </a:lnTo>
                  <a:lnTo>
                    <a:pt x="79900" y="29745"/>
                  </a:lnTo>
                  <a:lnTo>
                    <a:pt x="45311" y="54609"/>
                  </a:lnTo>
                  <a:lnTo>
                    <a:pt x="10190" y="79537"/>
                  </a:lnTo>
                  <a:lnTo>
                    <a:pt x="1071" y="91476"/>
                  </a:lnTo>
                  <a:lnTo>
                    <a:pt x="0" y="94322"/>
                  </a:lnTo>
                  <a:lnTo>
                    <a:pt x="80" y="96218"/>
                  </a:lnTo>
                  <a:lnTo>
                    <a:pt x="927" y="97483"/>
                  </a:lnTo>
                  <a:lnTo>
                    <a:pt x="6101" y="98888"/>
                  </a:lnTo>
                  <a:lnTo>
                    <a:pt x="32595" y="99070"/>
                  </a:lnTo>
                  <a:lnTo>
                    <a:pt x="67099" y="90049"/>
                  </a:lnTo>
                  <a:lnTo>
                    <a:pt x="100541" y="80640"/>
                  </a:lnTo>
                  <a:lnTo>
                    <a:pt x="117477" y="78988"/>
                  </a:lnTo>
                  <a:lnTo>
                    <a:pt x="119673" y="79646"/>
                  </a:lnTo>
                  <a:lnTo>
                    <a:pt x="121137" y="80879"/>
                  </a:lnTo>
                  <a:lnTo>
                    <a:pt x="122113" y="82494"/>
                  </a:lnTo>
                  <a:lnTo>
                    <a:pt x="129653" y="117196"/>
                  </a:lnTo>
                  <a:lnTo>
                    <a:pt x="136215" y="148319"/>
                  </a:lnTo>
                  <a:lnTo>
                    <a:pt x="140842" y="173869"/>
                  </a:lnTo>
                  <a:lnTo>
                    <a:pt x="147660" y="201100"/>
                  </a:lnTo>
                  <a:lnTo>
                    <a:pt x="155983" y="229871"/>
                  </a:lnTo>
                  <a:lnTo>
                    <a:pt x="164973" y="261180"/>
                  </a:lnTo>
                  <a:lnTo>
                    <a:pt x="174261" y="291499"/>
                  </a:lnTo>
                  <a:lnTo>
                    <a:pt x="182092" y="320055"/>
                  </a:lnTo>
                  <a:lnTo>
                    <a:pt x="185573" y="345976"/>
                  </a:lnTo>
                  <a:lnTo>
                    <a:pt x="187533" y="379089"/>
                  </a:lnTo>
                  <a:lnTo>
                    <a:pt x="183758" y="397084"/>
                  </a:lnTo>
                  <a:lnTo>
                    <a:pt x="180529" y="405216"/>
                  </a:lnTo>
                  <a:lnTo>
                    <a:pt x="170591" y="416369"/>
                  </a:lnTo>
                  <a:lnTo>
                    <a:pt x="164607" y="420454"/>
                  </a:lnTo>
                  <a:lnTo>
                    <a:pt x="147375" y="422877"/>
                  </a:lnTo>
                  <a:lnTo>
                    <a:pt x="113244" y="417661"/>
                  </a:lnTo>
                  <a:lnTo>
                    <a:pt x="86711" y="409465"/>
                  </a:lnTo>
                  <a:lnTo>
                    <a:pt x="59044" y="397884"/>
                  </a:lnTo>
                  <a:lnTo>
                    <a:pt x="31196" y="385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4" name="SMARTInkShape-2435"/>
          <p:cNvSpPr/>
          <p:nvPr/>
        </p:nvSpPr>
        <p:spPr bwMode="auto">
          <a:xfrm>
            <a:off x="1060303" y="3328988"/>
            <a:ext cx="4117" cy="14288"/>
          </a:xfrm>
          <a:custGeom>
            <a:avLst/>
            <a:gdLst/>
            <a:ahLst/>
            <a:cxnLst/>
            <a:rect l="0" t="0" r="0" b="0"/>
            <a:pathLst>
              <a:path w="4117" h="14288">
                <a:moveTo>
                  <a:pt x="4116" y="0"/>
                </a:moveTo>
                <a:lnTo>
                  <a:pt x="4116" y="6849"/>
                </a:lnTo>
                <a:lnTo>
                  <a:pt x="323" y="10848"/>
                </a:lnTo>
                <a:lnTo>
                  <a:pt x="0" y="11995"/>
                </a:lnTo>
                <a:lnTo>
                  <a:pt x="578" y="12759"/>
                </a:lnTo>
                <a:lnTo>
                  <a:pt x="4116" y="14287"/>
                </a:lnTo>
                <a:lnTo>
                  <a:pt x="4116" y="7144"/>
                </a:lnTo>
                <a:lnTo>
                  <a:pt x="4116" y="142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5" name="SMARTInkShape-2436"/>
          <p:cNvSpPr/>
          <p:nvPr/>
        </p:nvSpPr>
        <p:spPr bwMode="auto">
          <a:xfrm>
            <a:off x="1271675" y="2900363"/>
            <a:ext cx="128501" cy="368447"/>
          </a:xfrm>
          <a:custGeom>
            <a:avLst/>
            <a:gdLst/>
            <a:ahLst/>
            <a:cxnLst/>
            <a:rect l="0" t="0" r="0" b="0"/>
            <a:pathLst>
              <a:path w="128501" h="368447">
                <a:moveTo>
                  <a:pt x="7056" y="357187"/>
                </a:moveTo>
                <a:lnTo>
                  <a:pt x="7056" y="364244"/>
                </a:lnTo>
                <a:lnTo>
                  <a:pt x="0" y="364330"/>
                </a:lnTo>
                <a:lnTo>
                  <a:pt x="3731" y="368123"/>
                </a:lnTo>
                <a:lnTo>
                  <a:pt x="4839" y="368446"/>
                </a:lnTo>
                <a:lnTo>
                  <a:pt x="5578" y="367868"/>
                </a:lnTo>
                <a:lnTo>
                  <a:pt x="7056" y="364331"/>
                </a:lnTo>
                <a:lnTo>
                  <a:pt x="7056" y="347331"/>
                </a:lnTo>
                <a:lnTo>
                  <a:pt x="19241" y="313880"/>
                </a:lnTo>
                <a:lnTo>
                  <a:pt x="30905" y="280801"/>
                </a:lnTo>
                <a:lnTo>
                  <a:pt x="41816" y="250240"/>
                </a:lnTo>
                <a:lnTo>
                  <a:pt x="51310" y="216050"/>
                </a:lnTo>
                <a:lnTo>
                  <a:pt x="59150" y="180784"/>
                </a:lnTo>
                <a:lnTo>
                  <a:pt x="66501" y="148992"/>
                </a:lnTo>
                <a:lnTo>
                  <a:pt x="77498" y="115671"/>
                </a:lnTo>
                <a:lnTo>
                  <a:pt x="87018" y="84455"/>
                </a:lnTo>
                <a:lnTo>
                  <a:pt x="103049" y="51166"/>
                </a:lnTo>
                <a:lnTo>
                  <a:pt x="119386" y="21660"/>
                </a:lnTo>
                <a:lnTo>
                  <a:pt x="12850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6" name="SMARTInkShape-2437"/>
          <p:cNvSpPr/>
          <p:nvPr/>
        </p:nvSpPr>
        <p:spPr bwMode="auto">
          <a:xfrm>
            <a:off x="1350169" y="3378996"/>
            <a:ext cx="121445" cy="64293"/>
          </a:xfrm>
          <a:custGeom>
            <a:avLst/>
            <a:gdLst/>
            <a:ahLst/>
            <a:cxnLst/>
            <a:rect l="0" t="0" r="0" b="0"/>
            <a:pathLst>
              <a:path w="121445" h="64293">
                <a:moveTo>
                  <a:pt x="0" y="7142"/>
                </a:moveTo>
                <a:lnTo>
                  <a:pt x="0" y="0"/>
                </a:lnTo>
                <a:lnTo>
                  <a:pt x="0" y="27580"/>
                </a:lnTo>
                <a:lnTo>
                  <a:pt x="794" y="27911"/>
                </a:lnTo>
                <a:lnTo>
                  <a:pt x="3792" y="28279"/>
                </a:lnTo>
                <a:lnTo>
                  <a:pt x="4909" y="29170"/>
                </a:lnTo>
                <a:lnTo>
                  <a:pt x="7741" y="35831"/>
                </a:lnTo>
                <a:lnTo>
                  <a:pt x="10849" y="39207"/>
                </a:lnTo>
                <a:lnTo>
                  <a:pt x="14876" y="41237"/>
                </a:lnTo>
                <a:lnTo>
                  <a:pt x="17061" y="41778"/>
                </a:lnTo>
                <a:lnTo>
                  <a:pt x="27065" y="47556"/>
                </a:lnTo>
                <a:lnTo>
                  <a:pt x="46970" y="50583"/>
                </a:lnTo>
                <a:lnTo>
                  <a:pt x="55368" y="54850"/>
                </a:lnTo>
                <a:lnTo>
                  <a:pt x="88052" y="61997"/>
                </a:lnTo>
                <a:lnTo>
                  <a:pt x="121444" y="6429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8" name="SMARTInkShape-Group461"/>
          <p:cNvGrpSpPr/>
          <p:nvPr/>
        </p:nvGrpSpPr>
        <p:grpSpPr>
          <a:xfrm>
            <a:off x="1414463" y="1385914"/>
            <a:ext cx="3493294" cy="2093093"/>
            <a:chOff x="1414463" y="1385914"/>
            <a:chExt cx="3493294" cy="2093093"/>
          </a:xfrm>
        </p:grpSpPr>
        <p:sp>
          <p:nvSpPr>
            <p:cNvPr id="17" name="SMARTInkShape-2438"/>
            <p:cNvSpPr/>
            <p:nvPr/>
          </p:nvSpPr>
          <p:spPr bwMode="auto">
            <a:xfrm>
              <a:off x="1493044" y="3407569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7144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439"/>
            <p:cNvSpPr/>
            <p:nvPr/>
          </p:nvSpPr>
          <p:spPr bwMode="auto">
            <a:xfrm>
              <a:off x="1414463" y="3164707"/>
              <a:ext cx="400043" cy="314300"/>
            </a:xfrm>
            <a:custGeom>
              <a:avLst/>
              <a:gdLst/>
              <a:ahLst/>
              <a:cxnLst/>
              <a:rect l="0" t="0" r="0" b="0"/>
              <a:pathLst>
                <a:path w="400043" h="314300">
                  <a:moveTo>
                    <a:pt x="321468" y="78556"/>
                  </a:moveTo>
                  <a:lnTo>
                    <a:pt x="321468" y="74763"/>
                  </a:lnTo>
                  <a:lnTo>
                    <a:pt x="322262" y="73646"/>
                  </a:lnTo>
                  <a:lnTo>
                    <a:pt x="323585" y="72901"/>
                  </a:lnTo>
                  <a:lnTo>
                    <a:pt x="325261" y="72405"/>
                  </a:lnTo>
                  <a:lnTo>
                    <a:pt x="326378" y="71280"/>
                  </a:lnTo>
                  <a:lnTo>
                    <a:pt x="328525" y="64588"/>
                  </a:lnTo>
                  <a:lnTo>
                    <a:pt x="322454" y="58146"/>
                  </a:lnTo>
                  <a:lnTo>
                    <a:pt x="317968" y="57427"/>
                  </a:lnTo>
                  <a:lnTo>
                    <a:pt x="311611" y="57214"/>
                  </a:lnTo>
                  <a:lnTo>
                    <a:pt x="307033" y="55047"/>
                  </a:lnTo>
                  <a:lnTo>
                    <a:pt x="302353" y="52232"/>
                  </a:lnTo>
                  <a:lnTo>
                    <a:pt x="292880" y="50425"/>
                  </a:lnTo>
                  <a:lnTo>
                    <a:pt x="290503" y="50277"/>
                  </a:lnTo>
                  <a:lnTo>
                    <a:pt x="285746" y="47996"/>
                  </a:lnTo>
                  <a:lnTo>
                    <a:pt x="280985" y="45130"/>
                  </a:lnTo>
                  <a:lnTo>
                    <a:pt x="273843" y="42722"/>
                  </a:lnTo>
                  <a:lnTo>
                    <a:pt x="266699" y="38129"/>
                  </a:lnTo>
                  <a:lnTo>
                    <a:pt x="259556" y="35621"/>
                  </a:lnTo>
                  <a:lnTo>
                    <a:pt x="230187" y="10274"/>
                  </a:lnTo>
                  <a:lnTo>
                    <a:pt x="212924" y="7534"/>
                  </a:lnTo>
                  <a:lnTo>
                    <a:pt x="180860" y="7125"/>
                  </a:lnTo>
                  <a:lnTo>
                    <a:pt x="168329" y="6326"/>
                  </a:lnTo>
                  <a:lnTo>
                    <a:pt x="137804" y="416"/>
                  </a:lnTo>
                  <a:lnTo>
                    <a:pt x="113033" y="0"/>
                  </a:lnTo>
                  <a:lnTo>
                    <a:pt x="107651" y="2102"/>
                  </a:lnTo>
                  <a:lnTo>
                    <a:pt x="102613" y="4889"/>
                  </a:lnTo>
                  <a:lnTo>
                    <a:pt x="95315" y="7251"/>
                  </a:lnTo>
                  <a:lnTo>
                    <a:pt x="88125" y="11832"/>
                  </a:lnTo>
                  <a:lnTo>
                    <a:pt x="79994" y="13942"/>
                  </a:lnTo>
                  <a:lnTo>
                    <a:pt x="68762" y="14233"/>
                  </a:lnTo>
                  <a:lnTo>
                    <a:pt x="64163" y="16366"/>
                  </a:lnTo>
                  <a:lnTo>
                    <a:pt x="58535" y="20410"/>
                  </a:lnTo>
                  <a:lnTo>
                    <a:pt x="57765" y="23080"/>
                  </a:lnTo>
                  <a:lnTo>
                    <a:pt x="57560" y="24903"/>
                  </a:lnTo>
                  <a:lnTo>
                    <a:pt x="56629" y="26118"/>
                  </a:lnTo>
                  <a:lnTo>
                    <a:pt x="51035" y="28229"/>
                  </a:lnTo>
                  <a:lnTo>
                    <a:pt x="50463" y="30524"/>
                  </a:lnTo>
                  <a:lnTo>
                    <a:pt x="50311" y="32247"/>
                  </a:lnTo>
                  <a:lnTo>
                    <a:pt x="49415" y="33395"/>
                  </a:lnTo>
                  <a:lnTo>
                    <a:pt x="46304" y="34672"/>
                  </a:lnTo>
                  <a:lnTo>
                    <a:pt x="45156" y="35806"/>
                  </a:lnTo>
                  <a:lnTo>
                    <a:pt x="43882" y="39183"/>
                  </a:lnTo>
                  <a:lnTo>
                    <a:pt x="43164" y="45546"/>
                  </a:lnTo>
                  <a:lnTo>
                    <a:pt x="42270" y="47024"/>
                  </a:lnTo>
                  <a:lnTo>
                    <a:pt x="40880" y="48010"/>
                  </a:lnTo>
                  <a:lnTo>
                    <a:pt x="37218" y="49898"/>
                  </a:lnTo>
                  <a:lnTo>
                    <a:pt x="30695" y="54631"/>
                  </a:lnTo>
                  <a:lnTo>
                    <a:pt x="22807" y="56796"/>
                  </a:lnTo>
                  <a:lnTo>
                    <a:pt x="22349" y="57699"/>
                  </a:lnTo>
                  <a:lnTo>
                    <a:pt x="21839" y="60819"/>
                  </a:lnTo>
                  <a:lnTo>
                    <a:pt x="20909" y="61969"/>
                  </a:lnTo>
                  <a:lnTo>
                    <a:pt x="17759" y="63246"/>
                  </a:lnTo>
                  <a:lnTo>
                    <a:pt x="16602" y="64380"/>
                  </a:lnTo>
                  <a:lnTo>
                    <a:pt x="14377" y="71091"/>
                  </a:lnTo>
                  <a:lnTo>
                    <a:pt x="14289" y="84404"/>
                  </a:lnTo>
                  <a:lnTo>
                    <a:pt x="9378" y="91147"/>
                  </a:lnTo>
                  <a:lnTo>
                    <a:pt x="7805" y="97809"/>
                  </a:lnTo>
                  <a:lnTo>
                    <a:pt x="7146" y="124094"/>
                  </a:lnTo>
                  <a:lnTo>
                    <a:pt x="5027" y="128693"/>
                  </a:lnTo>
                  <a:lnTo>
                    <a:pt x="2234" y="133382"/>
                  </a:lnTo>
                  <a:lnTo>
                    <a:pt x="294" y="141446"/>
                  </a:lnTo>
                  <a:lnTo>
                    <a:pt x="0" y="176850"/>
                  </a:lnTo>
                  <a:lnTo>
                    <a:pt x="0" y="191746"/>
                  </a:lnTo>
                  <a:lnTo>
                    <a:pt x="4909" y="198340"/>
                  </a:lnTo>
                  <a:lnTo>
                    <a:pt x="7275" y="204975"/>
                  </a:lnTo>
                  <a:lnTo>
                    <a:pt x="11857" y="211969"/>
                  </a:lnTo>
                  <a:lnTo>
                    <a:pt x="14361" y="219068"/>
                  </a:lnTo>
                  <a:lnTo>
                    <a:pt x="18983" y="226992"/>
                  </a:lnTo>
                  <a:lnTo>
                    <a:pt x="21499" y="238248"/>
                  </a:lnTo>
                  <a:lnTo>
                    <a:pt x="24901" y="244251"/>
                  </a:lnTo>
                  <a:lnTo>
                    <a:pt x="29058" y="247448"/>
                  </a:lnTo>
                  <a:lnTo>
                    <a:pt x="33552" y="249662"/>
                  </a:lnTo>
                  <a:lnTo>
                    <a:pt x="48891" y="263200"/>
                  </a:lnTo>
                  <a:lnTo>
                    <a:pt x="49676" y="267761"/>
                  </a:lnTo>
                  <a:lnTo>
                    <a:pt x="50579" y="268987"/>
                  </a:lnTo>
                  <a:lnTo>
                    <a:pt x="59920" y="274906"/>
                  </a:lnTo>
                  <a:lnTo>
                    <a:pt x="62350" y="279064"/>
                  </a:lnTo>
                  <a:lnTo>
                    <a:pt x="62997" y="281284"/>
                  </a:lnTo>
                  <a:lnTo>
                    <a:pt x="64223" y="282764"/>
                  </a:lnTo>
                  <a:lnTo>
                    <a:pt x="83403" y="297832"/>
                  </a:lnTo>
                  <a:lnTo>
                    <a:pt x="91465" y="305771"/>
                  </a:lnTo>
                  <a:lnTo>
                    <a:pt x="94361" y="306540"/>
                  </a:lnTo>
                  <a:lnTo>
                    <a:pt x="128629" y="307156"/>
                  </a:lnTo>
                  <a:lnTo>
                    <a:pt x="138120" y="307156"/>
                  </a:lnTo>
                  <a:lnTo>
                    <a:pt x="142878" y="309272"/>
                  </a:lnTo>
                  <a:lnTo>
                    <a:pt x="147639" y="312065"/>
                  </a:lnTo>
                  <a:lnTo>
                    <a:pt x="157162" y="313858"/>
                  </a:lnTo>
                  <a:lnTo>
                    <a:pt x="192437" y="314298"/>
                  </a:lnTo>
                  <a:lnTo>
                    <a:pt x="196542" y="314299"/>
                  </a:lnTo>
                  <a:lnTo>
                    <a:pt x="200593" y="312182"/>
                  </a:lnTo>
                  <a:lnTo>
                    <a:pt x="205040" y="309389"/>
                  </a:lnTo>
                  <a:lnTo>
                    <a:pt x="214362" y="307597"/>
                  </a:lnTo>
                  <a:lnTo>
                    <a:pt x="216727" y="307450"/>
                  </a:lnTo>
                  <a:lnTo>
                    <a:pt x="221470" y="309403"/>
                  </a:lnTo>
                  <a:lnTo>
                    <a:pt x="226225" y="312123"/>
                  </a:lnTo>
                  <a:lnTo>
                    <a:pt x="235745" y="313869"/>
                  </a:lnTo>
                  <a:lnTo>
                    <a:pt x="252412" y="314274"/>
                  </a:lnTo>
                  <a:lnTo>
                    <a:pt x="257175" y="312171"/>
                  </a:lnTo>
                  <a:lnTo>
                    <a:pt x="261937" y="309385"/>
                  </a:lnTo>
                  <a:lnTo>
                    <a:pt x="269875" y="307816"/>
                  </a:lnTo>
                  <a:lnTo>
                    <a:pt x="287138" y="307243"/>
                  </a:lnTo>
                  <a:lnTo>
                    <a:pt x="292452" y="305078"/>
                  </a:lnTo>
                  <a:lnTo>
                    <a:pt x="294980" y="303389"/>
                  </a:lnTo>
                  <a:lnTo>
                    <a:pt x="297790" y="299396"/>
                  </a:lnTo>
                  <a:lnTo>
                    <a:pt x="298539" y="297220"/>
                  </a:lnTo>
                  <a:lnTo>
                    <a:pt x="299832" y="295769"/>
                  </a:lnTo>
                  <a:lnTo>
                    <a:pt x="317044" y="288213"/>
                  </a:lnTo>
                  <a:lnTo>
                    <a:pt x="333195" y="285942"/>
                  </a:lnTo>
                  <a:lnTo>
                    <a:pt x="338057" y="285821"/>
                  </a:lnTo>
                  <a:lnTo>
                    <a:pt x="342864" y="283651"/>
                  </a:lnTo>
                  <a:lnTo>
                    <a:pt x="347646" y="280834"/>
                  </a:lnTo>
                  <a:lnTo>
                    <a:pt x="352418" y="279582"/>
                  </a:lnTo>
                  <a:lnTo>
                    <a:pt x="354007" y="278454"/>
                  </a:lnTo>
                  <a:lnTo>
                    <a:pt x="355067" y="276909"/>
                  </a:lnTo>
                  <a:lnTo>
                    <a:pt x="357039" y="273075"/>
                  </a:lnTo>
                  <a:lnTo>
                    <a:pt x="368495" y="259465"/>
                  </a:lnTo>
                  <a:lnTo>
                    <a:pt x="373003" y="249993"/>
                  </a:lnTo>
                  <a:lnTo>
                    <a:pt x="374875" y="247616"/>
                  </a:lnTo>
                  <a:lnTo>
                    <a:pt x="379071" y="244975"/>
                  </a:lnTo>
                  <a:lnTo>
                    <a:pt x="381301" y="244270"/>
                  </a:lnTo>
                  <a:lnTo>
                    <a:pt x="382788" y="243007"/>
                  </a:lnTo>
                  <a:lnTo>
                    <a:pt x="391797" y="229898"/>
                  </a:lnTo>
                  <a:lnTo>
                    <a:pt x="393481" y="223132"/>
                  </a:lnTo>
                  <a:lnTo>
                    <a:pt x="397750" y="216467"/>
                  </a:lnTo>
                  <a:lnTo>
                    <a:pt x="399368" y="208671"/>
                  </a:lnTo>
                  <a:lnTo>
                    <a:pt x="400042" y="176274"/>
                  </a:lnTo>
                  <a:lnTo>
                    <a:pt x="397929" y="171463"/>
                  </a:lnTo>
                  <a:lnTo>
                    <a:pt x="396255" y="169069"/>
                  </a:lnTo>
                  <a:lnTo>
                    <a:pt x="393898" y="158115"/>
                  </a:lnTo>
                  <a:lnTo>
                    <a:pt x="392932" y="133411"/>
                  </a:lnTo>
                  <a:lnTo>
                    <a:pt x="390801" y="128601"/>
                  </a:lnTo>
                  <a:lnTo>
                    <a:pt x="386757" y="122837"/>
                  </a:lnTo>
                  <a:lnTo>
                    <a:pt x="386057" y="118046"/>
                  </a:lnTo>
                  <a:lnTo>
                    <a:pt x="385165" y="116789"/>
                  </a:lnTo>
                  <a:lnTo>
                    <a:pt x="383776" y="115951"/>
                  </a:lnTo>
                  <a:lnTo>
                    <a:pt x="379637" y="114605"/>
                  </a:lnTo>
                  <a:lnTo>
                    <a:pt x="375128" y="110580"/>
                  </a:lnTo>
                  <a:lnTo>
                    <a:pt x="373098" y="106547"/>
                  </a:lnTo>
                  <a:lnTo>
                    <a:pt x="372557" y="104360"/>
                  </a:lnTo>
                  <a:lnTo>
                    <a:pt x="368003" y="97490"/>
                  </a:lnTo>
                  <a:lnTo>
                    <a:pt x="344014" y="72528"/>
                  </a:lnTo>
                  <a:lnTo>
                    <a:pt x="339437" y="71743"/>
                  </a:lnTo>
                  <a:lnTo>
                    <a:pt x="338210" y="70839"/>
                  </a:lnTo>
                  <a:lnTo>
                    <a:pt x="336079" y="65290"/>
                  </a:lnTo>
                  <a:lnTo>
                    <a:pt x="335784" y="58207"/>
                  </a:lnTo>
                  <a:lnTo>
                    <a:pt x="334981" y="57846"/>
                  </a:lnTo>
                  <a:lnTo>
                    <a:pt x="329608" y="57219"/>
                  </a:lnTo>
                  <a:lnTo>
                    <a:pt x="321496" y="50007"/>
                  </a:lnTo>
                  <a:lnTo>
                    <a:pt x="321468" y="428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440"/>
            <p:cNvSpPr/>
            <p:nvPr/>
          </p:nvSpPr>
          <p:spPr bwMode="auto">
            <a:xfrm>
              <a:off x="1671663" y="2121872"/>
              <a:ext cx="1153183" cy="1056018"/>
            </a:xfrm>
            <a:custGeom>
              <a:avLst/>
              <a:gdLst/>
              <a:ahLst/>
              <a:cxnLst/>
              <a:rect l="0" t="0" r="0" b="0"/>
              <a:pathLst>
                <a:path w="1153183" h="1056018">
                  <a:moveTo>
                    <a:pt x="7118" y="1042809"/>
                  </a:moveTo>
                  <a:lnTo>
                    <a:pt x="7118" y="1048960"/>
                  </a:lnTo>
                  <a:lnTo>
                    <a:pt x="967" y="1056017"/>
                  </a:lnTo>
                  <a:lnTo>
                    <a:pt x="636" y="1055583"/>
                  </a:lnTo>
                  <a:lnTo>
                    <a:pt x="0" y="1040276"/>
                  </a:lnTo>
                  <a:lnTo>
                    <a:pt x="10911" y="1004782"/>
                  </a:lnTo>
                  <a:lnTo>
                    <a:pt x="26917" y="974267"/>
                  </a:lnTo>
                  <a:lnTo>
                    <a:pt x="44470" y="939421"/>
                  </a:lnTo>
                  <a:lnTo>
                    <a:pt x="62084" y="912721"/>
                  </a:lnTo>
                  <a:lnTo>
                    <a:pt x="83935" y="884186"/>
                  </a:lnTo>
                  <a:lnTo>
                    <a:pt x="109521" y="852983"/>
                  </a:lnTo>
                  <a:lnTo>
                    <a:pt x="141002" y="818477"/>
                  </a:lnTo>
                  <a:lnTo>
                    <a:pt x="158286" y="800386"/>
                  </a:lnTo>
                  <a:lnTo>
                    <a:pt x="176953" y="781181"/>
                  </a:lnTo>
                  <a:lnTo>
                    <a:pt x="196542" y="761234"/>
                  </a:lnTo>
                  <a:lnTo>
                    <a:pt x="216744" y="740793"/>
                  </a:lnTo>
                  <a:lnTo>
                    <a:pt x="238944" y="720815"/>
                  </a:lnTo>
                  <a:lnTo>
                    <a:pt x="262475" y="701146"/>
                  </a:lnTo>
                  <a:lnTo>
                    <a:pt x="286894" y="681684"/>
                  </a:lnTo>
                  <a:lnTo>
                    <a:pt x="312698" y="660772"/>
                  </a:lnTo>
                  <a:lnTo>
                    <a:pt x="339425" y="638892"/>
                  </a:lnTo>
                  <a:lnTo>
                    <a:pt x="366769" y="616369"/>
                  </a:lnTo>
                  <a:lnTo>
                    <a:pt x="394523" y="593416"/>
                  </a:lnTo>
                  <a:lnTo>
                    <a:pt x="422550" y="570176"/>
                  </a:lnTo>
                  <a:lnTo>
                    <a:pt x="450761" y="546745"/>
                  </a:lnTo>
                  <a:lnTo>
                    <a:pt x="479886" y="523187"/>
                  </a:lnTo>
                  <a:lnTo>
                    <a:pt x="509622" y="499545"/>
                  </a:lnTo>
                  <a:lnTo>
                    <a:pt x="539764" y="475845"/>
                  </a:lnTo>
                  <a:lnTo>
                    <a:pt x="570178" y="451315"/>
                  </a:lnTo>
                  <a:lnTo>
                    <a:pt x="600773" y="426229"/>
                  </a:lnTo>
                  <a:lnTo>
                    <a:pt x="631488" y="400775"/>
                  </a:lnTo>
                  <a:lnTo>
                    <a:pt x="662283" y="376661"/>
                  </a:lnTo>
                  <a:lnTo>
                    <a:pt x="693133" y="353442"/>
                  </a:lnTo>
                  <a:lnTo>
                    <a:pt x="724017" y="330818"/>
                  </a:lnTo>
                  <a:lnTo>
                    <a:pt x="753339" y="308592"/>
                  </a:lnTo>
                  <a:lnTo>
                    <a:pt x="781617" y="286631"/>
                  </a:lnTo>
                  <a:lnTo>
                    <a:pt x="809201" y="264847"/>
                  </a:lnTo>
                  <a:lnTo>
                    <a:pt x="836321" y="243974"/>
                  </a:lnTo>
                  <a:lnTo>
                    <a:pt x="863133" y="223709"/>
                  </a:lnTo>
                  <a:lnTo>
                    <a:pt x="889738" y="203848"/>
                  </a:lnTo>
                  <a:lnTo>
                    <a:pt x="914619" y="185052"/>
                  </a:lnTo>
                  <a:lnTo>
                    <a:pt x="938350" y="166965"/>
                  </a:lnTo>
                  <a:lnTo>
                    <a:pt x="961314" y="149350"/>
                  </a:lnTo>
                  <a:lnTo>
                    <a:pt x="983768" y="133639"/>
                  </a:lnTo>
                  <a:lnTo>
                    <a:pt x="1005880" y="119196"/>
                  </a:lnTo>
                  <a:lnTo>
                    <a:pt x="1027766" y="105598"/>
                  </a:lnTo>
                  <a:lnTo>
                    <a:pt x="1062666" y="79906"/>
                  </a:lnTo>
                  <a:lnTo>
                    <a:pt x="1090613" y="56846"/>
                  </a:lnTo>
                  <a:lnTo>
                    <a:pt x="1123403" y="31270"/>
                  </a:lnTo>
                  <a:lnTo>
                    <a:pt x="1149868" y="10120"/>
                  </a:lnTo>
                  <a:lnTo>
                    <a:pt x="1152333" y="6687"/>
                  </a:lnTo>
                  <a:lnTo>
                    <a:pt x="1153182" y="4399"/>
                  </a:lnTo>
                  <a:lnTo>
                    <a:pt x="1152955" y="2873"/>
                  </a:lnTo>
                  <a:lnTo>
                    <a:pt x="1152009" y="1856"/>
                  </a:lnTo>
                  <a:lnTo>
                    <a:pt x="1148842" y="726"/>
                  </a:lnTo>
                  <a:lnTo>
                    <a:pt x="1136549" y="0"/>
                  </a:lnTo>
                  <a:lnTo>
                    <a:pt x="1104777" y="6314"/>
                  </a:lnTo>
                  <a:lnTo>
                    <a:pt x="1085825" y="69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441"/>
            <p:cNvSpPr/>
            <p:nvPr/>
          </p:nvSpPr>
          <p:spPr bwMode="auto">
            <a:xfrm>
              <a:off x="2765524" y="1774887"/>
              <a:ext cx="656333" cy="647630"/>
            </a:xfrm>
            <a:custGeom>
              <a:avLst/>
              <a:gdLst/>
              <a:ahLst/>
              <a:cxnLst/>
              <a:rect l="0" t="0" r="0" b="0"/>
              <a:pathLst>
                <a:path w="656333" h="647630">
                  <a:moveTo>
                    <a:pt x="327720" y="125351"/>
                  </a:moveTo>
                  <a:lnTo>
                    <a:pt x="327720" y="121558"/>
                  </a:lnTo>
                  <a:lnTo>
                    <a:pt x="325603" y="117580"/>
                  </a:lnTo>
                  <a:lnTo>
                    <a:pt x="317777" y="108558"/>
                  </a:lnTo>
                  <a:lnTo>
                    <a:pt x="302090" y="99132"/>
                  </a:lnTo>
                  <a:lnTo>
                    <a:pt x="283614" y="92800"/>
                  </a:lnTo>
                  <a:lnTo>
                    <a:pt x="263057" y="91364"/>
                  </a:lnTo>
                  <a:lnTo>
                    <a:pt x="230545" y="99705"/>
                  </a:lnTo>
                  <a:lnTo>
                    <a:pt x="209918" y="109190"/>
                  </a:lnTo>
                  <a:lnTo>
                    <a:pt x="181250" y="133174"/>
                  </a:lnTo>
                  <a:lnTo>
                    <a:pt x="157321" y="165063"/>
                  </a:lnTo>
                  <a:lnTo>
                    <a:pt x="135944" y="198853"/>
                  </a:lnTo>
                  <a:lnTo>
                    <a:pt x="119996" y="228533"/>
                  </a:lnTo>
                  <a:lnTo>
                    <a:pt x="111479" y="251173"/>
                  </a:lnTo>
                  <a:lnTo>
                    <a:pt x="112021" y="260117"/>
                  </a:lnTo>
                  <a:lnTo>
                    <a:pt x="114865" y="262820"/>
                  </a:lnTo>
                  <a:lnTo>
                    <a:pt x="124374" y="265823"/>
                  </a:lnTo>
                  <a:lnTo>
                    <a:pt x="138654" y="262924"/>
                  </a:lnTo>
                  <a:lnTo>
                    <a:pt x="166661" y="248134"/>
                  </a:lnTo>
                  <a:lnTo>
                    <a:pt x="200094" y="221527"/>
                  </a:lnTo>
                  <a:lnTo>
                    <a:pt x="235136" y="188507"/>
                  </a:lnTo>
                  <a:lnTo>
                    <a:pt x="268538" y="155705"/>
                  </a:lnTo>
                  <a:lnTo>
                    <a:pt x="294309" y="127995"/>
                  </a:lnTo>
                  <a:lnTo>
                    <a:pt x="320733" y="98064"/>
                  </a:lnTo>
                  <a:lnTo>
                    <a:pt x="323062" y="96841"/>
                  </a:lnTo>
                  <a:lnTo>
                    <a:pt x="324615" y="96819"/>
                  </a:lnTo>
                  <a:lnTo>
                    <a:pt x="325650" y="98392"/>
                  </a:lnTo>
                  <a:lnTo>
                    <a:pt x="327106" y="109778"/>
                  </a:lnTo>
                  <a:lnTo>
                    <a:pt x="326744" y="134142"/>
                  </a:lnTo>
                  <a:lnTo>
                    <a:pt x="323847" y="157833"/>
                  </a:lnTo>
                  <a:lnTo>
                    <a:pt x="322030" y="184237"/>
                  </a:lnTo>
                  <a:lnTo>
                    <a:pt x="321222" y="211847"/>
                  </a:lnTo>
                  <a:lnTo>
                    <a:pt x="320863" y="239994"/>
                  </a:lnTo>
                  <a:lnTo>
                    <a:pt x="320704" y="270495"/>
                  </a:lnTo>
                  <a:lnTo>
                    <a:pt x="321427" y="301778"/>
                  </a:lnTo>
                  <a:lnTo>
                    <a:pt x="324394" y="331556"/>
                  </a:lnTo>
                  <a:lnTo>
                    <a:pt x="326242" y="360666"/>
                  </a:lnTo>
                  <a:lnTo>
                    <a:pt x="327063" y="389479"/>
                  </a:lnTo>
                  <a:lnTo>
                    <a:pt x="327428" y="418160"/>
                  </a:lnTo>
                  <a:lnTo>
                    <a:pt x="325473" y="448898"/>
                  </a:lnTo>
                  <a:lnTo>
                    <a:pt x="320371" y="480287"/>
                  </a:lnTo>
                  <a:lnTo>
                    <a:pt x="310166" y="510112"/>
                  </a:lnTo>
                  <a:lnTo>
                    <a:pt x="295577" y="539243"/>
                  </a:lnTo>
                  <a:lnTo>
                    <a:pt x="276921" y="567272"/>
                  </a:lnTo>
                  <a:lnTo>
                    <a:pt x="252755" y="592958"/>
                  </a:lnTo>
                  <a:lnTo>
                    <a:pt x="226140" y="615486"/>
                  </a:lnTo>
                  <a:lnTo>
                    <a:pt x="196848" y="633701"/>
                  </a:lnTo>
                  <a:lnTo>
                    <a:pt x="162663" y="644442"/>
                  </a:lnTo>
                  <a:lnTo>
                    <a:pt x="128420" y="647629"/>
                  </a:lnTo>
                  <a:lnTo>
                    <a:pt x="95473" y="644812"/>
                  </a:lnTo>
                  <a:lnTo>
                    <a:pt x="64955" y="635622"/>
                  </a:lnTo>
                  <a:lnTo>
                    <a:pt x="39750" y="617251"/>
                  </a:lnTo>
                  <a:lnTo>
                    <a:pt x="19552" y="592417"/>
                  </a:lnTo>
                  <a:lnTo>
                    <a:pt x="5283" y="562858"/>
                  </a:lnTo>
                  <a:lnTo>
                    <a:pt x="0" y="531201"/>
                  </a:lnTo>
                  <a:lnTo>
                    <a:pt x="2679" y="498609"/>
                  </a:lnTo>
                  <a:lnTo>
                    <a:pt x="14453" y="465604"/>
                  </a:lnTo>
                  <a:lnTo>
                    <a:pt x="34502" y="432414"/>
                  </a:lnTo>
                  <a:lnTo>
                    <a:pt x="60876" y="400729"/>
                  </a:lnTo>
                  <a:lnTo>
                    <a:pt x="93764" y="373418"/>
                  </a:lnTo>
                  <a:lnTo>
                    <a:pt x="112218" y="359785"/>
                  </a:lnTo>
                  <a:lnTo>
                    <a:pt x="131665" y="345934"/>
                  </a:lnTo>
                  <a:lnTo>
                    <a:pt x="151772" y="331938"/>
                  </a:lnTo>
                  <a:lnTo>
                    <a:pt x="173115" y="317844"/>
                  </a:lnTo>
                  <a:lnTo>
                    <a:pt x="195281" y="303686"/>
                  </a:lnTo>
                  <a:lnTo>
                    <a:pt x="217996" y="289484"/>
                  </a:lnTo>
                  <a:lnTo>
                    <a:pt x="240283" y="276048"/>
                  </a:lnTo>
                  <a:lnTo>
                    <a:pt x="262285" y="263122"/>
                  </a:lnTo>
                  <a:lnTo>
                    <a:pt x="284096" y="250535"/>
                  </a:lnTo>
                  <a:lnTo>
                    <a:pt x="304988" y="238176"/>
                  </a:lnTo>
                  <a:lnTo>
                    <a:pt x="325265" y="225967"/>
                  </a:lnTo>
                  <a:lnTo>
                    <a:pt x="345133" y="213860"/>
                  </a:lnTo>
                  <a:lnTo>
                    <a:pt x="363935" y="201819"/>
                  </a:lnTo>
                  <a:lnTo>
                    <a:pt x="399642" y="177857"/>
                  </a:lnTo>
                  <a:lnTo>
                    <a:pt x="427683" y="156095"/>
                  </a:lnTo>
                  <a:lnTo>
                    <a:pt x="459203" y="125993"/>
                  </a:lnTo>
                  <a:lnTo>
                    <a:pt x="483602" y="94962"/>
                  </a:lnTo>
                  <a:lnTo>
                    <a:pt x="493322" y="82392"/>
                  </a:lnTo>
                  <a:lnTo>
                    <a:pt x="495272" y="80836"/>
                  </a:lnTo>
                  <a:lnTo>
                    <a:pt x="496571" y="80593"/>
                  </a:lnTo>
                  <a:lnTo>
                    <a:pt x="497437" y="81225"/>
                  </a:lnTo>
                  <a:lnTo>
                    <a:pt x="489074" y="115999"/>
                  </a:lnTo>
                  <a:lnTo>
                    <a:pt x="482332" y="146568"/>
                  </a:lnTo>
                  <a:lnTo>
                    <a:pt x="479099" y="180762"/>
                  </a:lnTo>
                  <a:lnTo>
                    <a:pt x="478142" y="216028"/>
                  </a:lnTo>
                  <a:lnTo>
                    <a:pt x="478612" y="251300"/>
                  </a:lnTo>
                  <a:lnTo>
                    <a:pt x="481566" y="263614"/>
                  </a:lnTo>
                  <a:lnTo>
                    <a:pt x="483465" y="266738"/>
                  </a:lnTo>
                  <a:lnTo>
                    <a:pt x="485525" y="268028"/>
                  </a:lnTo>
                  <a:lnTo>
                    <a:pt x="487692" y="268094"/>
                  </a:lnTo>
                  <a:lnTo>
                    <a:pt x="494333" y="263934"/>
                  </a:lnTo>
                  <a:lnTo>
                    <a:pt x="498327" y="260602"/>
                  </a:lnTo>
                  <a:lnTo>
                    <a:pt x="507740" y="244535"/>
                  </a:lnTo>
                  <a:lnTo>
                    <a:pt x="511763" y="217109"/>
                  </a:lnTo>
                  <a:lnTo>
                    <a:pt x="514821" y="193120"/>
                  </a:lnTo>
                  <a:lnTo>
                    <a:pt x="519620" y="165789"/>
                  </a:lnTo>
                  <a:lnTo>
                    <a:pt x="527044" y="135121"/>
                  </a:lnTo>
                  <a:lnTo>
                    <a:pt x="535635" y="105087"/>
                  </a:lnTo>
                  <a:lnTo>
                    <a:pt x="543952" y="76657"/>
                  </a:lnTo>
                  <a:lnTo>
                    <a:pt x="550294" y="50792"/>
                  </a:lnTo>
                  <a:lnTo>
                    <a:pt x="559992" y="32418"/>
                  </a:lnTo>
                  <a:lnTo>
                    <a:pt x="585620" y="7686"/>
                  </a:lnTo>
                  <a:lnTo>
                    <a:pt x="597388" y="1618"/>
                  </a:lnTo>
                  <a:lnTo>
                    <a:pt x="602748" y="0"/>
                  </a:lnTo>
                  <a:lnTo>
                    <a:pt x="615055" y="318"/>
                  </a:lnTo>
                  <a:lnTo>
                    <a:pt x="626874" y="3106"/>
                  </a:lnTo>
                  <a:lnTo>
                    <a:pt x="656332" y="181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442"/>
            <p:cNvSpPr/>
            <p:nvPr/>
          </p:nvSpPr>
          <p:spPr bwMode="auto">
            <a:xfrm>
              <a:off x="3450460" y="1568985"/>
              <a:ext cx="553407" cy="336420"/>
            </a:xfrm>
            <a:custGeom>
              <a:avLst/>
              <a:gdLst/>
              <a:ahLst/>
              <a:cxnLst/>
              <a:rect l="0" t="0" r="0" b="0"/>
              <a:pathLst>
                <a:path w="553407" h="336420">
                  <a:moveTo>
                    <a:pt x="14259" y="216953"/>
                  </a:moveTo>
                  <a:lnTo>
                    <a:pt x="10467" y="220745"/>
                  </a:lnTo>
                  <a:lnTo>
                    <a:pt x="3617" y="253631"/>
                  </a:lnTo>
                  <a:lnTo>
                    <a:pt x="691" y="286345"/>
                  </a:lnTo>
                  <a:lnTo>
                    <a:pt x="66" y="320047"/>
                  </a:lnTo>
                  <a:lnTo>
                    <a:pt x="0" y="331725"/>
                  </a:lnTo>
                  <a:lnTo>
                    <a:pt x="784" y="333948"/>
                  </a:lnTo>
                  <a:lnTo>
                    <a:pt x="2101" y="335431"/>
                  </a:lnTo>
                  <a:lnTo>
                    <a:pt x="3772" y="336419"/>
                  </a:lnTo>
                  <a:lnTo>
                    <a:pt x="4886" y="336285"/>
                  </a:lnTo>
                  <a:lnTo>
                    <a:pt x="5629" y="335401"/>
                  </a:lnTo>
                  <a:lnTo>
                    <a:pt x="6125" y="334018"/>
                  </a:lnTo>
                  <a:lnTo>
                    <a:pt x="9101" y="306187"/>
                  </a:lnTo>
                  <a:lnTo>
                    <a:pt x="12731" y="278053"/>
                  </a:lnTo>
                  <a:lnTo>
                    <a:pt x="15923" y="244581"/>
                  </a:lnTo>
                  <a:lnTo>
                    <a:pt x="24012" y="211645"/>
                  </a:lnTo>
                  <a:lnTo>
                    <a:pt x="36463" y="183894"/>
                  </a:lnTo>
                  <a:lnTo>
                    <a:pt x="54893" y="156977"/>
                  </a:lnTo>
                  <a:lnTo>
                    <a:pt x="72865" y="145119"/>
                  </a:lnTo>
                  <a:lnTo>
                    <a:pt x="86343" y="143487"/>
                  </a:lnTo>
                  <a:lnTo>
                    <a:pt x="99478" y="146201"/>
                  </a:lnTo>
                  <a:lnTo>
                    <a:pt x="120844" y="160879"/>
                  </a:lnTo>
                  <a:lnTo>
                    <a:pt x="129893" y="170600"/>
                  </a:lnTo>
                  <a:lnTo>
                    <a:pt x="136560" y="182857"/>
                  </a:lnTo>
                  <a:lnTo>
                    <a:pt x="141604" y="214245"/>
                  </a:lnTo>
                  <a:lnTo>
                    <a:pt x="142814" y="249085"/>
                  </a:lnTo>
                  <a:lnTo>
                    <a:pt x="142832" y="251078"/>
                  </a:lnTo>
                  <a:lnTo>
                    <a:pt x="142845" y="242588"/>
                  </a:lnTo>
                  <a:lnTo>
                    <a:pt x="150431" y="232045"/>
                  </a:lnTo>
                  <a:lnTo>
                    <a:pt x="168010" y="215054"/>
                  </a:lnTo>
                  <a:lnTo>
                    <a:pt x="202558" y="192451"/>
                  </a:lnTo>
                  <a:lnTo>
                    <a:pt x="237380" y="169414"/>
                  </a:lnTo>
                  <a:lnTo>
                    <a:pt x="272376" y="143462"/>
                  </a:lnTo>
                  <a:lnTo>
                    <a:pt x="305558" y="112179"/>
                  </a:lnTo>
                  <a:lnTo>
                    <a:pt x="316822" y="105828"/>
                  </a:lnTo>
                  <a:lnTo>
                    <a:pt x="328142" y="103280"/>
                  </a:lnTo>
                  <a:lnTo>
                    <a:pt x="330670" y="103071"/>
                  </a:lnTo>
                  <a:lnTo>
                    <a:pt x="335597" y="104955"/>
                  </a:lnTo>
                  <a:lnTo>
                    <a:pt x="338022" y="106569"/>
                  </a:lnTo>
                  <a:lnTo>
                    <a:pt x="345227" y="120217"/>
                  </a:lnTo>
                  <a:lnTo>
                    <a:pt x="353979" y="146162"/>
                  </a:lnTo>
                  <a:lnTo>
                    <a:pt x="360532" y="177527"/>
                  </a:lnTo>
                  <a:lnTo>
                    <a:pt x="371978" y="209360"/>
                  </a:lnTo>
                  <a:lnTo>
                    <a:pt x="377563" y="215796"/>
                  </a:lnTo>
                  <a:lnTo>
                    <a:pt x="377111" y="216975"/>
                  </a:lnTo>
                  <a:lnTo>
                    <a:pt x="374493" y="220402"/>
                  </a:lnTo>
                  <a:lnTo>
                    <a:pt x="372800" y="226688"/>
                  </a:lnTo>
                  <a:lnTo>
                    <a:pt x="365921" y="253159"/>
                  </a:lnTo>
                  <a:lnTo>
                    <a:pt x="352330" y="288371"/>
                  </a:lnTo>
                  <a:lnTo>
                    <a:pt x="345233" y="302760"/>
                  </a:lnTo>
                  <a:lnTo>
                    <a:pt x="337136" y="308891"/>
                  </a:lnTo>
                  <a:lnTo>
                    <a:pt x="335852" y="279910"/>
                  </a:lnTo>
                  <a:lnTo>
                    <a:pt x="335764" y="251834"/>
                  </a:lnTo>
                  <a:lnTo>
                    <a:pt x="337860" y="227693"/>
                  </a:lnTo>
                  <a:lnTo>
                    <a:pt x="342232" y="200295"/>
                  </a:lnTo>
                  <a:lnTo>
                    <a:pt x="349466" y="169597"/>
                  </a:lnTo>
                  <a:lnTo>
                    <a:pt x="360090" y="139549"/>
                  </a:lnTo>
                  <a:lnTo>
                    <a:pt x="373543" y="111114"/>
                  </a:lnTo>
                  <a:lnTo>
                    <a:pt x="390105" y="85246"/>
                  </a:lnTo>
                  <a:lnTo>
                    <a:pt x="410166" y="60521"/>
                  </a:lnTo>
                  <a:lnTo>
                    <a:pt x="432311" y="38683"/>
                  </a:lnTo>
                  <a:lnTo>
                    <a:pt x="467091" y="18258"/>
                  </a:lnTo>
                  <a:lnTo>
                    <a:pt x="501738" y="6827"/>
                  </a:lnTo>
                  <a:lnTo>
                    <a:pt x="530878" y="0"/>
                  </a:lnTo>
                  <a:lnTo>
                    <a:pt x="544434" y="937"/>
                  </a:lnTo>
                  <a:lnTo>
                    <a:pt x="548684" y="3886"/>
                  </a:lnTo>
                  <a:lnTo>
                    <a:pt x="551517" y="8233"/>
                  </a:lnTo>
                  <a:lnTo>
                    <a:pt x="553406" y="13513"/>
                  </a:lnTo>
                  <a:lnTo>
                    <a:pt x="551271" y="25729"/>
                  </a:lnTo>
                  <a:lnTo>
                    <a:pt x="543444" y="39889"/>
                  </a:lnTo>
                  <a:lnTo>
                    <a:pt x="520392" y="64918"/>
                  </a:lnTo>
                  <a:lnTo>
                    <a:pt x="488780" y="87768"/>
                  </a:lnTo>
                  <a:lnTo>
                    <a:pt x="455071" y="108826"/>
                  </a:lnTo>
                  <a:lnTo>
                    <a:pt x="425417" y="123884"/>
                  </a:lnTo>
                  <a:lnTo>
                    <a:pt x="408927" y="127964"/>
                  </a:lnTo>
                  <a:lnTo>
                    <a:pt x="397894" y="127660"/>
                  </a:lnTo>
                  <a:lnTo>
                    <a:pt x="393841" y="126468"/>
                  </a:lnTo>
                  <a:lnTo>
                    <a:pt x="392726" y="124086"/>
                  </a:lnTo>
                  <a:lnTo>
                    <a:pt x="393570" y="120910"/>
                  </a:lnTo>
                  <a:lnTo>
                    <a:pt x="395720" y="117205"/>
                  </a:lnTo>
                  <a:lnTo>
                    <a:pt x="423572" y="94150"/>
                  </a:lnTo>
                  <a:lnTo>
                    <a:pt x="455154" y="76056"/>
                  </a:lnTo>
                  <a:lnTo>
                    <a:pt x="471459" y="669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443"/>
            <p:cNvSpPr/>
            <p:nvPr/>
          </p:nvSpPr>
          <p:spPr bwMode="auto">
            <a:xfrm>
              <a:off x="4034110" y="1557338"/>
              <a:ext cx="87835" cy="151765"/>
            </a:xfrm>
            <a:custGeom>
              <a:avLst/>
              <a:gdLst/>
              <a:ahLst/>
              <a:cxnLst/>
              <a:rect l="0" t="0" r="0" b="0"/>
              <a:pathLst>
                <a:path w="87835" h="151765">
                  <a:moveTo>
                    <a:pt x="87834" y="0"/>
                  </a:moveTo>
                  <a:lnTo>
                    <a:pt x="87834" y="3792"/>
                  </a:lnTo>
                  <a:lnTo>
                    <a:pt x="85717" y="7770"/>
                  </a:lnTo>
                  <a:lnTo>
                    <a:pt x="80543" y="12978"/>
                  </a:lnTo>
                  <a:lnTo>
                    <a:pt x="51155" y="37584"/>
                  </a:lnTo>
                  <a:lnTo>
                    <a:pt x="24144" y="69571"/>
                  </a:lnTo>
                  <a:lnTo>
                    <a:pt x="8549" y="93109"/>
                  </a:lnTo>
                  <a:lnTo>
                    <a:pt x="1532" y="110702"/>
                  </a:lnTo>
                  <a:lnTo>
                    <a:pt x="0" y="124872"/>
                  </a:lnTo>
                  <a:lnTo>
                    <a:pt x="703" y="130873"/>
                  </a:lnTo>
                  <a:lnTo>
                    <a:pt x="2759" y="135667"/>
                  </a:lnTo>
                  <a:lnTo>
                    <a:pt x="9277" y="143111"/>
                  </a:lnTo>
                  <a:lnTo>
                    <a:pt x="25664" y="151764"/>
                  </a:lnTo>
                  <a:lnTo>
                    <a:pt x="32894" y="151182"/>
                  </a:lnTo>
                  <a:lnTo>
                    <a:pt x="66403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2444"/>
            <p:cNvSpPr/>
            <p:nvPr/>
          </p:nvSpPr>
          <p:spPr bwMode="auto">
            <a:xfrm>
              <a:off x="4150973" y="1385914"/>
              <a:ext cx="70984" cy="14262"/>
            </a:xfrm>
            <a:custGeom>
              <a:avLst/>
              <a:gdLst/>
              <a:ahLst/>
              <a:cxnLst/>
              <a:rect l="0" t="0" r="0" b="0"/>
              <a:pathLst>
                <a:path w="70984" h="14262">
                  <a:moveTo>
                    <a:pt x="70983" y="14261"/>
                  </a:moveTo>
                  <a:lnTo>
                    <a:pt x="67191" y="10469"/>
                  </a:lnTo>
                  <a:lnTo>
                    <a:pt x="63212" y="8607"/>
                  </a:lnTo>
                  <a:lnTo>
                    <a:pt x="27919" y="1502"/>
                  </a:lnTo>
                  <a:lnTo>
                    <a:pt x="1077" y="0"/>
                  </a:lnTo>
                  <a:lnTo>
                    <a:pt x="567" y="785"/>
                  </a:lnTo>
                  <a:lnTo>
                    <a:pt x="0" y="3774"/>
                  </a:lnTo>
                  <a:lnTo>
                    <a:pt x="1436" y="4888"/>
                  </a:lnTo>
                  <a:lnTo>
                    <a:pt x="11042" y="6457"/>
                  </a:lnTo>
                  <a:lnTo>
                    <a:pt x="28121" y="71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445"/>
            <p:cNvSpPr/>
            <p:nvPr/>
          </p:nvSpPr>
          <p:spPr bwMode="auto">
            <a:xfrm>
              <a:off x="4223062" y="1478756"/>
              <a:ext cx="141770" cy="107158"/>
            </a:xfrm>
            <a:custGeom>
              <a:avLst/>
              <a:gdLst/>
              <a:ahLst/>
              <a:cxnLst/>
              <a:rect l="0" t="0" r="0" b="0"/>
              <a:pathLst>
                <a:path w="141770" h="107158">
                  <a:moveTo>
                    <a:pt x="27469" y="0"/>
                  </a:moveTo>
                  <a:lnTo>
                    <a:pt x="27469" y="9943"/>
                  </a:lnTo>
                  <a:lnTo>
                    <a:pt x="25353" y="14474"/>
                  </a:lnTo>
                  <a:lnTo>
                    <a:pt x="22560" y="19133"/>
                  </a:lnTo>
                  <a:lnTo>
                    <a:pt x="20987" y="27012"/>
                  </a:lnTo>
                  <a:lnTo>
                    <a:pt x="19590" y="47759"/>
                  </a:lnTo>
                  <a:lnTo>
                    <a:pt x="7327" y="83442"/>
                  </a:lnTo>
                  <a:lnTo>
                    <a:pt x="4494" y="90796"/>
                  </a:lnTo>
                  <a:lnTo>
                    <a:pt x="1383" y="96710"/>
                  </a:lnTo>
                  <a:lnTo>
                    <a:pt x="0" y="101985"/>
                  </a:lnTo>
                  <a:lnTo>
                    <a:pt x="426" y="103709"/>
                  </a:lnTo>
                  <a:lnTo>
                    <a:pt x="1503" y="104858"/>
                  </a:lnTo>
                  <a:lnTo>
                    <a:pt x="4816" y="106135"/>
                  </a:lnTo>
                  <a:lnTo>
                    <a:pt x="8934" y="106702"/>
                  </a:lnTo>
                  <a:lnTo>
                    <a:pt x="11144" y="105266"/>
                  </a:lnTo>
                  <a:lnTo>
                    <a:pt x="20393" y="91555"/>
                  </a:lnTo>
                  <a:lnTo>
                    <a:pt x="42390" y="56408"/>
                  </a:lnTo>
                  <a:lnTo>
                    <a:pt x="70387" y="21993"/>
                  </a:lnTo>
                  <a:lnTo>
                    <a:pt x="79882" y="13744"/>
                  </a:lnTo>
                  <a:lnTo>
                    <a:pt x="89393" y="10077"/>
                  </a:lnTo>
                  <a:lnTo>
                    <a:pt x="93357" y="9893"/>
                  </a:lnTo>
                  <a:lnTo>
                    <a:pt x="99880" y="11806"/>
                  </a:lnTo>
                  <a:lnTo>
                    <a:pt x="105425" y="17418"/>
                  </a:lnTo>
                  <a:lnTo>
                    <a:pt x="113009" y="31619"/>
                  </a:lnTo>
                  <a:lnTo>
                    <a:pt x="117080" y="45009"/>
                  </a:lnTo>
                  <a:lnTo>
                    <a:pt x="121811" y="77359"/>
                  </a:lnTo>
                  <a:lnTo>
                    <a:pt x="126549" y="90738"/>
                  </a:lnTo>
                  <a:lnTo>
                    <a:pt x="141769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446"/>
            <p:cNvSpPr/>
            <p:nvPr/>
          </p:nvSpPr>
          <p:spPr bwMode="auto">
            <a:xfrm>
              <a:off x="4414838" y="1557338"/>
              <a:ext cx="28576" cy="21432"/>
            </a:xfrm>
            <a:custGeom>
              <a:avLst/>
              <a:gdLst/>
              <a:ahLst/>
              <a:cxnLst/>
              <a:rect l="0" t="0" r="0" b="0"/>
              <a:pathLst>
                <a:path w="28576" h="21432">
                  <a:moveTo>
                    <a:pt x="0" y="21431"/>
                  </a:move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447"/>
            <p:cNvSpPr/>
            <p:nvPr/>
          </p:nvSpPr>
          <p:spPr bwMode="auto">
            <a:xfrm>
              <a:off x="4596741" y="1410601"/>
              <a:ext cx="157047" cy="425344"/>
            </a:xfrm>
            <a:custGeom>
              <a:avLst/>
              <a:gdLst/>
              <a:ahLst/>
              <a:cxnLst/>
              <a:rect l="0" t="0" r="0" b="0"/>
              <a:pathLst>
                <a:path w="157047" h="425344">
                  <a:moveTo>
                    <a:pt x="39553" y="18149"/>
                  </a:moveTo>
                  <a:lnTo>
                    <a:pt x="3991" y="18149"/>
                  </a:lnTo>
                  <a:lnTo>
                    <a:pt x="0" y="18149"/>
                  </a:lnTo>
                  <a:lnTo>
                    <a:pt x="13581" y="18149"/>
                  </a:lnTo>
                  <a:lnTo>
                    <a:pt x="18220" y="16032"/>
                  </a:lnTo>
                  <a:lnTo>
                    <a:pt x="31459" y="8206"/>
                  </a:lnTo>
                  <a:lnTo>
                    <a:pt x="42863" y="3926"/>
                  </a:lnTo>
                  <a:lnTo>
                    <a:pt x="44141" y="2317"/>
                  </a:lnTo>
                  <a:lnTo>
                    <a:pt x="44993" y="451"/>
                  </a:lnTo>
                  <a:lnTo>
                    <a:pt x="45561" y="0"/>
                  </a:lnTo>
                  <a:lnTo>
                    <a:pt x="45940" y="493"/>
                  </a:lnTo>
                  <a:lnTo>
                    <a:pt x="46652" y="17400"/>
                  </a:lnTo>
                  <a:lnTo>
                    <a:pt x="40542" y="50637"/>
                  </a:lnTo>
                  <a:lnTo>
                    <a:pt x="45790" y="86138"/>
                  </a:lnTo>
                  <a:lnTo>
                    <a:pt x="50527" y="96256"/>
                  </a:lnTo>
                  <a:lnTo>
                    <a:pt x="54013" y="101176"/>
                  </a:lnTo>
                  <a:lnTo>
                    <a:pt x="58718" y="104457"/>
                  </a:lnTo>
                  <a:lnTo>
                    <a:pt x="70296" y="108102"/>
                  </a:lnTo>
                  <a:lnTo>
                    <a:pt x="81262" y="107605"/>
                  </a:lnTo>
                  <a:lnTo>
                    <a:pt x="91428" y="103945"/>
                  </a:lnTo>
                  <a:lnTo>
                    <a:pt x="124586" y="79650"/>
                  </a:lnTo>
                  <a:lnTo>
                    <a:pt x="140604" y="63047"/>
                  </a:lnTo>
                  <a:lnTo>
                    <a:pt x="151236" y="55681"/>
                  </a:lnTo>
                  <a:lnTo>
                    <a:pt x="152902" y="56664"/>
                  </a:lnTo>
                  <a:lnTo>
                    <a:pt x="156870" y="61990"/>
                  </a:lnTo>
                  <a:lnTo>
                    <a:pt x="157046" y="71765"/>
                  </a:lnTo>
                  <a:lnTo>
                    <a:pt x="154484" y="101236"/>
                  </a:lnTo>
                  <a:lnTo>
                    <a:pt x="150247" y="135901"/>
                  </a:lnTo>
                  <a:lnTo>
                    <a:pt x="144048" y="164675"/>
                  </a:lnTo>
                  <a:lnTo>
                    <a:pt x="136002" y="195984"/>
                  </a:lnTo>
                  <a:lnTo>
                    <a:pt x="127133" y="228420"/>
                  </a:lnTo>
                  <a:lnTo>
                    <a:pt x="115784" y="263474"/>
                  </a:lnTo>
                  <a:lnTo>
                    <a:pt x="103596" y="298632"/>
                  </a:lnTo>
                  <a:lnTo>
                    <a:pt x="92887" y="330133"/>
                  </a:lnTo>
                  <a:lnTo>
                    <a:pt x="78603" y="357892"/>
                  </a:lnTo>
                  <a:lnTo>
                    <a:pt x="61671" y="382665"/>
                  </a:lnTo>
                  <a:lnTo>
                    <a:pt x="25265" y="4253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448"/>
            <p:cNvSpPr/>
            <p:nvPr/>
          </p:nvSpPr>
          <p:spPr bwMode="auto">
            <a:xfrm>
              <a:off x="2700338" y="1843088"/>
              <a:ext cx="2207419" cy="621322"/>
            </a:xfrm>
            <a:custGeom>
              <a:avLst/>
              <a:gdLst/>
              <a:ahLst/>
              <a:cxnLst/>
              <a:rect l="0" t="0" r="0" b="0"/>
              <a:pathLst>
                <a:path w="2207419" h="621322">
                  <a:moveTo>
                    <a:pt x="0" y="592931"/>
                  </a:moveTo>
                  <a:lnTo>
                    <a:pt x="0" y="609723"/>
                  </a:lnTo>
                  <a:lnTo>
                    <a:pt x="2116" y="614417"/>
                  </a:lnTo>
                  <a:lnTo>
                    <a:pt x="3792" y="616780"/>
                  </a:lnTo>
                  <a:lnTo>
                    <a:pt x="6496" y="618355"/>
                  </a:lnTo>
                  <a:lnTo>
                    <a:pt x="19475" y="620572"/>
                  </a:lnTo>
                  <a:lnTo>
                    <a:pt x="51501" y="621321"/>
                  </a:lnTo>
                  <a:lnTo>
                    <a:pt x="83257" y="619334"/>
                  </a:lnTo>
                  <a:lnTo>
                    <a:pt x="111615" y="614191"/>
                  </a:lnTo>
                  <a:lnTo>
                    <a:pt x="129179" y="609485"/>
                  </a:lnTo>
                  <a:lnTo>
                    <a:pt x="148032" y="603967"/>
                  </a:lnTo>
                  <a:lnTo>
                    <a:pt x="169331" y="598701"/>
                  </a:lnTo>
                  <a:lnTo>
                    <a:pt x="192263" y="593602"/>
                  </a:lnTo>
                  <a:lnTo>
                    <a:pt x="216281" y="588616"/>
                  </a:lnTo>
                  <a:lnTo>
                    <a:pt x="242612" y="582117"/>
                  </a:lnTo>
                  <a:lnTo>
                    <a:pt x="270485" y="574609"/>
                  </a:lnTo>
                  <a:lnTo>
                    <a:pt x="299386" y="566429"/>
                  </a:lnTo>
                  <a:lnTo>
                    <a:pt x="332147" y="557007"/>
                  </a:lnTo>
                  <a:lnTo>
                    <a:pt x="367481" y="546756"/>
                  </a:lnTo>
                  <a:lnTo>
                    <a:pt x="404531" y="535954"/>
                  </a:lnTo>
                  <a:lnTo>
                    <a:pt x="445106" y="524784"/>
                  </a:lnTo>
                  <a:lnTo>
                    <a:pt x="488031" y="513368"/>
                  </a:lnTo>
                  <a:lnTo>
                    <a:pt x="532522" y="501789"/>
                  </a:lnTo>
                  <a:lnTo>
                    <a:pt x="579646" y="489307"/>
                  </a:lnTo>
                  <a:lnTo>
                    <a:pt x="628524" y="476223"/>
                  </a:lnTo>
                  <a:lnTo>
                    <a:pt x="678572" y="462738"/>
                  </a:lnTo>
                  <a:lnTo>
                    <a:pt x="730988" y="448986"/>
                  </a:lnTo>
                  <a:lnTo>
                    <a:pt x="784981" y="435055"/>
                  </a:lnTo>
                  <a:lnTo>
                    <a:pt x="840027" y="421005"/>
                  </a:lnTo>
                  <a:lnTo>
                    <a:pt x="897361" y="406082"/>
                  </a:lnTo>
                  <a:lnTo>
                    <a:pt x="956222" y="390578"/>
                  </a:lnTo>
                  <a:lnTo>
                    <a:pt x="1016100" y="374685"/>
                  </a:lnTo>
                  <a:lnTo>
                    <a:pt x="1077450" y="357740"/>
                  </a:lnTo>
                  <a:lnTo>
                    <a:pt x="1139781" y="340093"/>
                  </a:lnTo>
                  <a:lnTo>
                    <a:pt x="1202766" y="321978"/>
                  </a:lnTo>
                  <a:lnTo>
                    <a:pt x="1265394" y="302759"/>
                  </a:lnTo>
                  <a:lnTo>
                    <a:pt x="1327784" y="282801"/>
                  </a:lnTo>
                  <a:lnTo>
                    <a:pt x="1390014" y="262353"/>
                  </a:lnTo>
                  <a:lnTo>
                    <a:pt x="1451345" y="242370"/>
                  </a:lnTo>
                  <a:lnTo>
                    <a:pt x="1512075" y="222699"/>
                  </a:lnTo>
                  <a:lnTo>
                    <a:pt x="1572407" y="203234"/>
                  </a:lnTo>
                  <a:lnTo>
                    <a:pt x="1631677" y="183908"/>
                  </a:lnTo>
                  <a:lnTo>
                    <a:pt x="1690241" y="164674"/>
                  </a:lnTo>
                  <a:lnTo>
                    <a:pt x="1748333" y="145501"/>
                  </a:lnTo>
                  <a:lnTo>
                    <a:pt x="1802937" y="127957"/>
                  </a:lnTo>
                  <a:lnTo>
                    <a:pt x="1855214" y="111498"/>
                  </a:lnTo>
                  <a:lnTo>
                    <a:pt x="1905940" y="95763"/>
                  </a:lnTo>
                  <a:lnTo>
                    <a:pt x="1952458" y="81305"/>
                  </a:lnTo>
                  <a:lnTo>
                    <a:pt x="1996170" y="67697"/>
                  </a:lnTo>
                  <a:lnTo>
                    <a:pt x="2038011" y="54656"/>
                  </a:lnTo>
                  <a:lnTo>
                    <a:pt x="2075430" y="42787"/>
                  </a:lnTo>
                  <a:lnTo>
                    <a:pt x="2109901" y="31700"/>
                  </a:lnTo>
                  <a:lnTo>
                    <a:pt x="2142407" y="21133"/>
                  </a:lnTo>
                  <a:lnTo>
                    <a:pt x="2164077" y="14088"/>
                  </a:lnTo>
                  <a:lnTo>
                    <a:pt x="22074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18439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>
                <a:sym typeface="Symbol" panose="05050102010706020507" pitchFamily="18" charset="2"/>
              </a:rPr>
              <a:t>Building Faster Scanners from the DFA</a:t>
            </a:r>
            <a:br>
              <a:rPr lang="en-US" altLang="en-US" sz="3400">
                <a:sym typeface="Symbol" panose="05050102010706020507" pitchFamily="18" charset="2"/>
              </a:rPr>
            </a:br>
            <a:r>
              <a:rPr lang="en-US" altLang="en-US" sz="3400">
                <a:sym typeface="Symbol" panose="05050102010706020507" pitchFamily="18" charset="2"/>
              </a:rPr>
              <a:t>(Author’s slide)</a:t>
            </a:r>
          </a:p>
        </p:txBody>
      </p:sp>
      <p:sp>
        <p:nvSpPr>
          <p:cNvPr id="216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>
                <a:sym typeface="Symbol" panose="05050102010706020507" pitchFamily="18" charset="2"/>
              </a:rPr>
              <a:t>Table-driven recognizers waste a lot of effort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Read (&amp; classify) the next character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Find the next state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Assign to the state variable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Trip through case logic in </a:t>
            </a:r>
            <a:r>
              <a:rPr lang="en-US" altLang="en-US" sz="2000" i="1">
                <a:sym typeface="Symbol" panose="05050102010706020507" pitchFamily="18" charset="2"/>
              </a:rPr>
              <a:t>action()</a:t>
            </a:r>
            <a:r>
              <a:rPr lang="en-US" altLang="en-US" sz="2000">
                <a:sym typeface="Symbol" panose="05050102010706020507" pitchFamily="18" charset="2"/>
              </a:rPr>
              <a:t>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Branch back to the top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We can do better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Encode state &amp; actions in the code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Do transition tests locally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Generate ugly, spaghetti-like code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Takes (many) fewer operations per input character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Symbol Tables</a:t>
            </a:r>
          </a:p>
        </p:txBody>
      </p:sp>
      <p:sp>
        <p:nvSpPr>
          <p:cNvPr id="221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/>
              <a:t>#define ENDSTR 0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#define MAXSTR 100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#include &lt;stdio.h&gt;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struct nlist { /* basic table entry */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char *name;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struct nlist *next;     /*next entry in chain */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int val;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};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#define HASHSIZE        100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static struct nlist *hashtab[HASHSIZE]; /* pointer table */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52400"/>
            <a:ext cx="8716962" cy="590550"/>
          </a:xfrm>
        </p:spPr>
        <p:txBody>
          <a:bodyPr/>
          <a:lstStyle/>
          <a:p>
            <a:r>
              <a:rPr lang="en-US" altLang="en-US"/>
              <a:t>The Hash Function</a:t>
            </a:r>
          </a:p>
        </p:txBody>
      </p:sp>
      <p:sp>
        <p:nvSpPr>
          <p:cNvPr id="221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62000"/>
            <a:ext cx="8307387" cy="5867400"/>
          </a:xfrm>
        </p:spPr>
        <p:txBody>
          <a:bodyPr/>
          <a:lstStyle/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/* PURPOSE: Hash determines hash value based on the sum of the 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 character values in the string. 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USAGE:  n = hash(s);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DESCRIPTION OF PARAMETERS: s(array of char) string to be hashed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AUTHOR:  Kernighan and Ritchie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LAST REVISION: 12/11/83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hash(char *s)           /* form hash value for string s 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{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int hashval;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        for (hashval = 0;  *s != '\0'; )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        hashval += *s++;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return (hashval % HASHSIZE);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}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6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0"/>
            <a:ext cx="8716962" cy="685800"/>
          </a:xfrm>
        </p:spPr>
        <p:txBody>
          <a:bodyPr/>
          <a:lstStyle/>
          <a:p>
            <a:r>
              <a:rPr lang="en-US" altLang="en-US"/>
              <a:t>The lookup Function</a:t>
            </a:r>
          </a:p>
        </p:txBody>
      </p:sp>
      <p:sp>
        <p:nvSpPr>
          <p:cNvPr id="221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62000"/>
            <a:ext cx="8307387" cy="6096000"/>
          </a:xfrm>
        </p:spPr>
        <p:txBody>
          <a:bodyPr/>
          <a:lstStyle/>
          <a:p>
            <a:pPr>
              <a:lnSpc>
                <a:spcPct val="75000"/>
              </a:lnSpc>
            </a:pPr>
            <a:endParaRPr lang="en-US" altLang="en-US" sz="2000"/>
          </a:p>
          <a:p>
            <a:pPr>
              <a:lnSpc>
                <a:spcPct val="75000"/>
              </a:lnSpc>
            </a:pPr>
            <a:r>
              <a:rPr lang="en-US" altLang="en-US" sz="2000"/>
              <a:t>/*PURPOSE: Lookup searches for entry in symbol table and returns a pointer      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USAGE:  np= lookup(s);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DESCRIPTION OF PARAMETERS: s(array of char) string  searched for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AUTHOR:  Kernighan and Ritchie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LAST REVISION: 12/11/83*/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struct nlist *lookup(char *s)  /* look for s in hashtab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struct nlist *np;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for (np = hashtab[hash(s)]; np != NULL; np = np-&gt;next)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if (strcmp(s, np-&gt;name) == 0)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return(np);             /* found it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return(NULL);           /* not found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install Function</a:t>
            </a:r>
          </a:p>
        </p:txBody>
      </p:sp>
      <p:sp>
        <p:nvSpPr>
          <p:cNvPr id="221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PURPOSE: Install checks hash table using lookup and if entry not found,</a:t>
            </a:r>
          </a:p>
          <a:p>
            <a:r>
              <a:rPr lang="en-US" altLang="en-US" sz="2000"/>
              <a:t>         it "installs" the entry.</a:t>
            </a:r>
          </a:p>
          <a:p>
            <a:r>
              <a:rPr lang="en-US" altLang="en-US" sz="2000"/>
              <a:t>USAGE:  np = install(name); </a:t>
            </a:r>
          </a:p>
          <a:p>
            <a:r>
              <a:rPr lang="en-US" altLang="en-US" sz="2000"/>
              <a:t>   </a:t>
            </a:r>
          </a:p>
          <a:p>
            <a:r>
              <a:rPr lang="en-US" altLang="en-US" sz="2000"/>
              <a:t>DESCRIPTION OF PARAMETERS: name(array of char) name to install in </a:t>
            </a:r>
          </a:p>
          <a:p>
            <a:r>
              <a:rPr lang="en-US" altLang="en-US" sz="2000"/>
              <a:t>        symbol table</a:t>
            </a:r>
          </a:p>
          <a:p>
            <a:r>
              <a:rPr lang="en-US" altLang="en-US" sz="2000"/>
              <a:t>AUTHOR:  Kernighan and Ritchie, modified by Ron Sobczak</a:t>
            </a:r>
          </a:p>
          <a:p>
            <a:endParaRPr lang="en-US" altLang="en-US" sz="2000"/>
          </a:p>
          <a:p>
            <a:r>
              <a:rPr lang="en-US" altLang="en-US" sz="2000"/>
              <a:t>LAST REVISION: 12/11/83</a:t>
            </a:r>
          </a:p>
          <a:p>
            <a:r>
              <a:rPr lang="en-US" altLang="en-US" sz="2000"/>
              <a:t>*/</a:t>
            </a:r>
          </a:p>
          <a:p>
            <a:endParaRPr lang="en-US" altLang="en-US" sz="2000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400"/>
            <a:ext cx="8307387" cy="67056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struct nlist *install(char *name)       /* put (name) in hashtab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struct nlist *np, *lookup();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char *strdup(), *malloc();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int hashval;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if ((np = lookup(name))  == NULL) {     /* not found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np = (struct nlist *) malloc(sizeof(*np));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if (np == NULL)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return(NULL);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if ((np-&gt;name = strdup(name)) == NULL)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return(NULL);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hashval = hash(np-&gt;name);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np-&gt;next = hashtab[hashval];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hashtab[hashval] = np;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return(np);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</a:t>
            </a:r>
            <a:r>
              <a:rPr lang="en-US" dirty="0" err="1" smtClean="0"/>
              <a:t>egEx</a:t>
            </a:r>
            <a:r>
              <a:rPr lang="en-US" dirty="0" smtClean="0"/>
              <a:t> Quick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hlinkClick r:id="rId2"/>
              </a:rPr>
              <a:t>http://rubular.com/r/11Z1trB1JI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494" y="1295400"/>
            <a:ext cx="9279294" cy="1943100"/>
          </a:xfrm>
          <a:prstGeom prst="rect">
            <a:avLst/>
          </a:prstGeom>
        </p:spPr>
      </p:pic>
      <p:sp>
        <p:nvSpPr>
          <p:cNvPr id="4" name="SMARTInkShape-2449"/>
          <p:cNvSpPr/>
          <p:nvPr/>
        </p:nvSpPr>
        <p:spPr bwMode="auto">
          <a:xfrm>
            <a:off x="3436238" y="1435894"/>
            <a:ext cx="582647" cy="1564444"/>
          </a:xfrm>
          <a:custGeom>
            <a:avLst/>
            <a:gdLst/>
            <a:ahLst/>
            <a:cxnLst/>
            <a:rect l="0" t="0" r="0" b="0"/>
            <a:pathLst>
              <a:path w="582647" h="1564444">
                <a:moveTo>
                  <a:pt x="435675" y="42862"/>
                </a:moveTo>
                <a:lnTo>
                  <a:pt x="442524" y="36013"/>
                </a:lnTo>
                <a:lnTo>
                  <a:pt x="438939" y="35806"/>
                </a:lnTo>
                <a:lnTo>
                  <a:pt x="437850" y="34983"/>
                </a:lnTo>
                <a:lnTo>
                  <a:pt x="436641" y="31952"/>
                </a:lnTo>
                <a:lnTo>
                  <a:pt x="437113" y="30826"/>
                </a:lnTo>
                <a:lnTo>
                  <a:pt x="438221" y="30076"/>
                </a:lnTo>
                <a:lnTo>
                  <a:pt x="441910" y="28871"/>
                </a:lnTo>
                <a:lnTo>
                  <a:pt x="431962" y="28577"/>
                </a:lnTo>
                <a:lnTo>
                  <a:pt x="430818" y="27783"/>
                </a:lnTo>
                <a:lnTo>
                  <a:pt x="430056" y="26459"/>
                </a:lnTo>
                <a:lnTo>
                  <a:pt x="428832" y="22424"/>
                </a:lnTo>
                <a:lnTo>
                  <a:pt x="426548" y="21872"/>
                </a:lnTo>
                <a:lnTo>
                  <a:pt x="411533" y="21439"/>
                </a:lnTo>
                <a:lnTo>
                  <a:pt x="406953" y="19318"/>
                </a:lnTo>
                <a:lnTo>
                  <a:pt x="404621" y="17641"/>
                </a:lnTo>
                <a:lnTo>
                  <a:pt x="393753" y="15281"/>
                </a:lnTo>
                <a:lnTo>
                  <a:pt x="361766" y="13511"/>
                </a:lnTo>
                <a:lnTo>
                  <a:pt x="347870" y="8139"/>
                </a:lnTo>
                <a:lnTo>
                  <a:pt x="336722" y="7438"/>
                </a:lnTo>
                <a:lnTo>
                  <a:pt x="301297" y="14001"/>
                </a:lnTo>
                <a:lnTo>
                  <a:pt x="268111" y="14282"/>
                </a:lnTo>
                <a:lnTo>
                  <a:pt x="255234" y="15079"/>
                </a:lnTo>
                <a:lnTo>
                  <a:pt x="220007" y="27495"/>
                </a:lnTo>
                <a:lnTo>
                  <a:pt x="214674" y="30211"/>
                </a:lnTo>
                <a:lnTo>
                  <a:pt x="209658" y="33271"/>
                </a:lnTo>
                <a:lnTo>
                  <a:pt x="202372" y="35787"/>
                </a:lnTo>
                <a:lnTo>
                  <a:pt x="166790" y="61137"/>
                </a:lnTo>
                <a:lnTo>
                  <a:pt x="157107" y="65787"/>
                </a:lnTo>
                <a:lnTo>
                  <a:pt x="145167" y="75603"/>
                </a:lnTo>
                <a:lnTo>
                  <a:pt x="140402" y="77257"/>
                </a:lnTo>
                <a:lnTo>
                  <a:pt x="138814" y="78492"/>
                </a:lnTo>
                <a:lnTo>
                  <a:pt x="137049" y="81981"/>
                </a:lnTo>
                <a:lnTo>
                  <a:pt x="135122" y="90689"/>
                </a:lnTo>
                <a:lnTo>
                  <a:pt x="124270" y="105586"/>
                </a:lnTo>
                <a:lnTo>
                  <a:pt x="115903" y="136158"/>
                </a:lnTo>
                <a:lnTo>
                  <a:pt x="109044" y="158893"/>
                </a:lnTo>
                <a:lnTo>
                  <a:pt x="107236" y="192406"/>
                </a:lnTo>
                <a:lnTo>
                  <a:pt x="106345" y="201401"/>
                </a:lnTo>
                <a:lnTo>
                  <a:pt x="101423" y="215760"/>
                </a:lnTo>
                <a:lnTo>
                  <a:pt x="99793" y="223687"/>
                </a:lnTo>
                <a:lnTo>
                  <a:pt x="95207" y="233406"/>
                </a:lnTo>
                <a:lnTo>
                  <a:pt x="87928" y="268219"/>
                </a:lnTo>
                <a:lnTo>
                  <a:pt x="80923" y="302614"/>
                </a:lnTo>
                <a:lnTo>
                  <a:pt x="78701" y="338217"/>
                </a:lnTo>
                <a:lnTo>
                  <a:pt x="76413" y="364817"/>
                </a:lnTo>
                <a:lnTo>
                  <a:pt x="71217" y="399320"/>
                </a:lnTo>
                <a:lnTo>
                  <a:pt x="64126" y="431527"/>
                </a:lnTo>
                <a:lnTo>
                  <a:pt x="54351" y="464726"/>
                </a:lnTo>
                <a:lnTo>
                  <a:pt x="49995" y="493788"/>
                </a:lnTo>
                <a:lnTo>
                  <a:pt x="42314" y="529279"/>
                </a:lnTo>
                <a:lnTo>
                  <a:pt x="37607" y="559519"/>
                </a:lnTo>
                <a:lnTo>
                  <a:pt x="36212" y="593614"/>
                </a:lnTo>
                <a:lnTo>
                  <a:pt x="35799" y="626736"/>
                </a:lnTo>
                <a:lnTo>
                  <a:pt x="33560" y="658774"/>
                </a:lnTo>
                <a:lnTo>
                  <a:pt x="29986" y="691286"/>
                </a:lnTo>
                <a:lnTo>
                  <a:pt x="28927" y="721027"/>
                </a:lnTo>
                <a:lnTo>
                  <a:pt x="26496" y="749948"/>
                </a:lnTo>
                <a:lnTo>
                  <a:pt x="22866" y="778625"/>
                </a:lnTo>
                <a:lnTo>
                  <a:pt x="19673" y="807231"/>
                </a:lnTo>
                <a:lnTo>
                  <a:pt x="15817" y="835815"/>
                </a:lnTo>
                <a:lnTo>
                  <a:pt x="14674" y="864392"/>
                </a:lnTo>
                <a:lnTo>
                  <a:pt x="14336" y="892968"/>
                </a:lnTo>
                <a:lnTo>
                  <a:pt x="14235" y="921543"/>
                </a:lnTo>
                <a:lnTo>
                  <a:pt x="14206" y="950119"/>
                </a:lnTo>
                <a:lnTo>
                  <a:pt x="14197" y="978694"/>
                </a:lnTo>
                <a:lnTo>
                  <a:pt x="12077" y="1007269"/>
                </a:lnTo>
                <a:lnTo>
                  <a:pt x="8539" y="1037960"/>
                </a:lnTo>
                <a:lnTo>
                  <a:pt x="5374" y="1070073"/>
                </a:lnTo>
                <a:lnTo>
                  <a:pt x="1526" y="1099696"/>
                </a:lnTo>
                <a:lnTo>
                  <a:pt x="386" y="1128581"/>
                </a:lnTo>
                <a:lnTo>
                  <a:pt x="0" y="1162994"/>
                </a:lnTo>
                <a:lnTo>
                  <a:pt x="3726" y="1189229"/>
                </a:lnTo>
                <a:lnTo>
                  <a:pt x="6065" y="1220903"/>
                </a:lnTo>
                <a:lnTo>
                  <a:pt x="10550" y="1251631"/>
                </a:lnTo>
                <a:lnTo>
                  <a:pt x="16906" y="1280844"/>
                </a:lnTo>
                <a:lnTo>
                  <a:pt x="26165" y="1313456"/>
                </a:lnTo>
                <a:lnTo>
                  <a:pt x="37754" y="1344945"/>
                </a:lnTo>
                <a:lnTo>
                  <a:pt x="54014" y="1380290"/>
                </a:lnTo>
                <a:lnTo>
                  <a:pt x="61952" y="1407624"/>
                </a:lnTo>
                <a:lnTo>
                  <a:pt x="64788" y="1421742"/>
                </a:lnTo>
                <a:lnTo>
                  <a:pt x="80162" y="1457343"/>
                </a:lnTo>
                <a:lnTo>
                  <a:pt x="98336" y="1493046"/>
                </a:lnTo>
                <a:lnTo>
                  <a:pt x="108710" y="1512359"/>
                </a:lnTo>
                <a:lnTo>
                  <a:pt x="135782" y="1546401"/>
                </a:lnTo>
                <a:lnTo>
                  <a:pt x="154716" y="1558969"/>
                </a:lnTo>
                <a:lnTo>
                  <a:pt x="168983" y="1562848"/>
                </a:lnTo>
                <a:lnTo>
                  <a:pt x="197550" y="1564338"/>
                </a:lnTo>
                <a:lnTo>
                  <a:pt x="231681" y="1557991"/>
                </a:lnTo>
                <a:lnTo>
                  <a:pt x="250084" y="1558325"/>
                </a:lnTo>
                <a:lnTo>
                  <a:pt x="285525" y="1564051"/>
                </a:lnTo>
                <a:lnTo>
                  <a:pt x="316336" y="1564443"/>
                </a:lnTo>
                <a:lnTo>
                  <a:pt x="328660" y="1563671"/>
                </a:lnTo>
                <a:lnTo>
                  <a:pt x="339429" y="1560681"/>
                </a:lnTo>
                <a:lnTo>
                  <a:pt x="372705" y="1541537"/>
                </a:lnTo>
                <a:lnTo>
                  <a:pt x="408209" y="1520306"/>
                </a:lnTo>
                <a:lnTo>
                  <a:pt x="429397" y="1509130"/>
                </a:lnTo>
                <a:lnTo>
                  <a:pt x="463741" y="1476774"/>
                </a:lnTo>
                <a:lnTo>
                  <a:pt x="469580" y="1469144"/>
                </a:lnTo>
                <a:lnTo>
                  <a:pt x="489761" y="1451970"/>
                </a:lnTo>
                <a:lnTo>
                  <a:pt x="512726" y="1419315"/>
                </a:lnTo>
                <a:lnTo>
                  <a:pt x="525960" y="1386379"/>
                </a:lnTo>
                <a:lnTo>
                  <a:pt x="538042" y="1356279"/>
                </a:lnTo>
                <a:lnTo>
                  <a:pt x="546794" y="1327739"/>
                </a:lnTo>
                <a:lnTo>
                  <a:pt x="551463" y="1294468"/>
                </a:lnTo>
                <a:lnTo>
                  <a:pt x="556001" y="1264730"/>
                </a:lnTo>
                <a:lnTo>
                  <a:pt x="557691" y="1235925"/>
                </a:lnTo>
                <a:lnTo>
                  <a:pt x="564846" y="1205188"/>
                </a:lnTo>
                <a:lnTo>
                  <a:pt x="569462" y="1173861"/>
                </a:lnTo>
                <a:lnTo>
                  <a:pt x="572946" y="1138650"/>
                </a:lnTo>
                <a:lnTo>
                  <a:pt x="576889" y="1105992"/>
                </a:lnTo>
                <a:lnTo>
                  <a:pt x="578058" y="1073297"/>
                </a:lnTo>
                <a:lnTo>
                  <a:pt x="578453" y="1037597"/>
                </a:lnTo>
                <a:lnTo>
                  <a:pt x="582646" y="1001912"/>
                </a:lnTo>
                <a:lnTo>
                  <a:pt x="580116" y="973755"/>
                </a:lnTo>
                <a:lnTo>
                  <a:pt x="579014" y="944510"/>
                </a:lnTo>
                <a:lnTo>
                  <a:pt x="577893" y="911062"/>
                </a:lnTo>
                <a:lnTo>
                  <a:pt x="573681" y="876016"/>
                </a:lnTo>
                <a:lnTo>
                  <a:pt x="572417" y="852361"/>
                </a:lnTo>
                <a:lnTo>
                  <a:pt x="569738" y="826502"/>
                </a:lnTo>
                <a:lnTo>
                  <a:pt x="566696" y="799134"/>
                </a:lnTo>
                <a:lnTo>
                  <a:pt x="565344" y="771096"/>
                </a:lnTo>
                <a:lnTo>
                  <a:pt x="562626" y="742759"/>
                </a:lnTo>
                <a:lnTo>
                  <a:pt x="559566" y="715084"/>
                </a:lnTo>
                <a:lnTo>
                  <a:pt x="558206" y="689555"/>
                </a:lnTo>
                <a:lnTo>
                  <a:pt x="557441" y="656662"/>
                </a:lnTo>
                <a:lnTo>
                  <a:pt x="557214" y="626807"/>
                </a:lnTo>
                <a:lnTo>
                  <a:pt x="557931" y="593978"/>
                </a:lnTo>
                <a:lnTo>
                  <a:pt x="563272" y="561143"/>
                </a:lnTo>
                <a:lnTo>
                  <a:pt x="564131" y="528214"/>
                </a:lnTo>
                <a:lnTo>
                  <a:pt x="563451" y="492863"/>
                </a:lnTo>
                <a:lnTo>
                  <a:pt x="558604" y="462216"/>
                </a:lnTo>
                <a:lnTo>
                  <a:pt x="555442" y="435138"/>
                </a:lnTo>
                <a:lnTo>
                  <a:pt x="547262" y="401336"/>
                </a:lnTo>
                <a:lnTo>
                  <a:pt x="538003" y="371729"/>
                </a:lnTo>
                <a:lnTo>
                  <a:pt x="529946" y="339582"/>
                </a:lnTo>
                <a:lnTo>
                  <a:pt x="527050" y="331371"/>
                </a:lnTo>
                <a:lnTo>
                  <a:pt x="523911" y="325076"/>
                </a:lnTo>
                <a:lnTo>
                  <a:pt x="521350" y="317069"/>
                </a:lnTo>
                <a:lnTo>
                  <a:pt x="516711" y="308876"/>
                </a:lnTo>
                <a:lnTo>
                  <a:pt x="514189" y="297541"/>
                </a:lnTo>
                <a:lnTo>
                  <a:pt x="495936" y="262511"/>
                </a:lnTo>
                <a:lnTo>
                  <a:pt x="486424" y="226810"/>
                </a:lnTo>
                <a:lnTo>
                  <a:pt x="485107" y="216781"/>
                </a:lnTo>
                <a:lnTo>
                  <a:pt x="479218" y="196002"/>
                </a:lnTo>
                <a:lnTo>
                  <a:pt x="478627" y="183453"/>
                </a:lnTo>
                <a:lnTo>
                  <a:pt x="476460" y="178637"/>
                </a:lnTo>
                <a:lnTo>
                  <a:pt x="473645" y="173850"/>
                </a:lnTo>
                <a:lnTo>
                  <a:pt x="471838" y="164310"/>
                </a:lnTo>
                <a:lnTo>
                  <a:pt x="471399" y="130837"/>
                </a:lnTo>
                <a:lnTo>
                  <a:pt x="471394" y="95152"/>
                </a:lnTo>
                <a:lnTo>
                  <a:pt x="469277" y="87798"/>
                </a:lnTo>
                <a:lnTo>
                  <a:pt x="466484" y="81884"/>
                </a:lnTo>
                <a:lnTo>
                  <a:pt x="464337" y="65741"/>
                </a:lnTo>
                <a:lnTo>
                  <a:pt x="464250" y="33221"/>
                </a:lnTo>
                <a:lnTo>
                  <a:pt x="465837" y="30879"/>
                </a:lnTo>
                <a:lnTo>
                  <a:pt x="491363" y="8554"/>
                </a:lnTo>
                <a:lnTo>
                  <a:pt x="492175" y="5654"/>
                </a:lnTo>
                <a:lnTo>
                  <a:pt x="49282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8" name="SMARTInkShape-Group463"/>
          <p:cNvGrpSpPr/>
          <p:nvPr/>
        </p:nvGrpSpPr>
        <p:grpSpPr>
          <a:xfrm>
            <a:off x="32838" y="2443163"/>
            <a:ext cx="245714" cy="442913"/>
            <a:chOff x="32838" y="2443163"/>
            <a:chExt cx="245714" cy="442913"/>
          </a:xfrm>
        </p:grpSpPr>
        <p:sp>
          <p:nvSpPr>
            <p:cNvPr id="6" name="SMARTInkShape-2450"/>
            <p:cNvSpPr/>
            <p:nvPr/>
          </p:nvSpPr>
          <p:spPr bwMode="auto">
            <a:xfrm>
              <a:off x="171450" y="2443163"/>
              <a:ext cx="107102" cy="442913"/>
            </a:xfrm>
            <a:custGeom>
              <a:avLst/>
              <a:gdLst/>
              <a:ahLst/>
              <a:cxnLst/>
              <a:rect l="0" t="0" r="0" b="0"/>
              <a:pathLst>
                <a:path w="107102" h="442913">
                  <a:moveTo>
                    <a:pt x="85725" y="0"/>
                  </a:moveTo>
                  <a:lnTo>
                    <a:pt x="81933" y="3792"/>
                  </a:lnTo>
                  <a:lnTo>
                    <a:pt x="75837" y="5654"/>
                  </a:lnTo>
                  <a:lnTo>
                    <a:pt x="60561" y="7136"/>
                  </a:lnTo>
                  <a:lnTo>
                    <a:pt x="59424" y="6344"/>
                  </a:lnTo>
                  <a:lnTo>
                    <a:pt x="58666" y="5023"/>
                  </a:lnTo>
                  <a:lnTo>
                    <a:pt x="57449" y="992"/>
                  </a:lnTo>
                  <a:lnTo>
                    <a:pt x="57239" y="4086"/>
                  </a:lnTo>
                  <a:lnTo>
                    <a:pt x="58003" y="5105"/>
                  </a:lnTo>
                  <a:lnTo>
                    <a:pt x="60969" y="6237"/>
                  </a:lnTo>
                  <a:lnTo>
                    <a:pt x="62077" y="7333"/>
                  </a:lnTo>
                  <a:lnTo>
                    <a:pt x="63309" y="10667"/>
                  </a:lnTo>
                  <a:lnTo>
                    <a:pt x="66281" y="29352"/>
                  </a:lnTo>
                  <a:lnTo>
                    <a:pt x="76462" y="58986"/>
                  </a:lnTo>
                  <a:lnTo>
                    <a:pt x="85777" y="93702"/>
                  </a:lnTo>
                  <a:lnTo>
                    <a:pt x="92884" y="123807"/>
                  </a:lnTo>
                  <a:lnTo>
                    <a:pt x="100017" y="155745"/>
                  </a:lnTo>
                  <a:lnTo>
                    <a:pt x="105041" y="187434"/>
                  </a:lnTo>
                  <a:lnTo>
                    <a:pt x="106529" y="219842"/>
                  </a:lnTo>
                  <a:lnTo>
                    <a:pt x="106971" y="249552"/>
                  </a:lnTo>
                  <a:lnTo>
                    <a:pt x="107101" y="278464"/>
                  </a:lnTo>
                  <a:lnTo>
                    <a:pt x="105023" y="307139"/>
                  </a:lnTo>
                  <a:lnTo>
                    <a:pt x="97264" y="335743"/>
                  </a:lnTo>
                  <a:lnTo>
                    <a:pt x="84212" y="370061"/>
                  </a:lnTo>
                  <a:lnTo>
                    <a:pt x="58127" y="404890"/>
                  </a:lnTo>
                  <a:lnTo>
                    <a:pt x="46472" y="415695"/>
                  </a:lnTo>
                  <a:lnTo>
                    <a:pt x="11568" y="436604"/>
                  </a:lnTo>
                  <a:lnTo>
                    <a:pt x="0" y="4429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451"/>
            <p:cNvSpPr/>
            <p:nvPr/>
          </p:nvSpPr>
          <p:spPr bwMode="auto">
            <a:xfrm>
              <a:off x="32838" y="2443252"/>
              <a:ext cx="231482" cy="35336"/>
            </a:xfrm>
            <a:custGeom>
              <a:avLst/>
              <a:gdLst/>
              <a:ahLst/>
              <a:cxnLst/>
              <a:rect l="0" t="0" r="0" b="0"/>
              <a:pathLst>
                <a:path w="231482" h="35336">
                  <a:moveTo>
                    <a:pt x="231481" y="28486"/>
                  </a:moveTo>
                  <a:lnTo>
                    <a:pt x="224631" y="35335"/>
                  </a:lnTo>
                  <a:lnTo>
                    <a:pt x="218212" y="29453"/>
                  </a:lnTo>
                  <a:lnTo>
                    <a:pt x="211132" y="28570"/>
                  </a:lnTo>
                  <a:lnTo>
                    <a:pt x="206578" y="24718"/>
                  </a:lnTo>
                  <a:lnTo>
                    <a:pt x="204538" y="20726"/>
                  </a:lnTo>
                  <a:lnTo>
                    <a:pt x="203994" y="18550"/>
                  </a:lnTo>
                  <a:lnTo>
                    <a:pt x="202044" y="17099"/>
                  </a:lnTo>
                  <a:lnTo>
                    <a:pt x="189624" y="12654"/>
                  </a:lnTo>
                  <a:lnTo>
                    <a:pt x="184303" y="9543"/>
                  </a:lnTo>
                  <a:lnTo>
                    <a:pt x="174419" y="7546"/>
                  </a:lnTo>
                  <a:lnTo>
                    <a:pt x="168814" y="6479"/>
                  </a:lnTo>
                  <a:lnTo>
                    <a:pt x="152280" y="1443"/>
                  </a:lnTo>
                  <a:lnTo>
                    <a:pt x="121884" y="0"/>
                  </a:lnTo>
                  <a:lnTo>
                    <a:pt x="86360" y="6398"/>
                  </a:lnTo>
                  <a:lnTo>
                    <a:pt x="52895" y="7016"/>
                  </a:lnTo>
                  <a:lnTo>
                    <a:pt x="43366" y="7831"/>
                  </a:lnTo>
                  <a:lnTo>
                    <a:pt x="13994" y="13534"/>
                  </a:lnTo>
                  <a:lnTo>
                    <a:pt x="0" y="13928"/>
                  </a:lnTo>
                  <a:lnTo>
                    <a:pt x="13994" y="135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83163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hlinkClick r:id="rId2"/>
              </a:rPr>
              <a:t>Python Regular Expressions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docs.python.org/3.4/library/re.html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hlinkClick r:id="rId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>
                <a:hlinkClick r:id="rId2"/>
              </a:rPr>
              <a:t>Pythex</a:t>
            </a:r>
            <a:r>
              <a:rPr lang="en-US" dirty="0" smtClean="0">
                <a:hlinkClick r:id="rId2"/>
              </a:rPr>
              <a:t>: a Python regular expression editor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hlinkClick r:id="rId2"/>
              </a:rPr>
              <a:t>https://pythex.org/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POSIX: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https://www.regular-expressions.info/posix.html</a:t>
            </a:r>
            <a:endParaRPr lang="en-US" dirty="0"/>
          </a:p>
        </p:txBody>
      </p:sp>
      <p:sp>
        <p:nvSpPr>
          <p:cNvPr id="4" name="SMARTInkShape-2452"/>
          <p:cNvSpPr/>
          <p:nvPr/>
        </p:nvSpPr>
        <p:spPr bwMode="auto">
          <a:xfrm>
            <a:off x="1415455" y="2371725"/>
            <a:ext cx="499071" cy="342901"/>
          </a:xfrm>
          <a:custGeom>
            <a:avLst/>
            <a:gdLst/>
            <a:ahLst/>
            <a:cxnLst/>
            <a:rect l="0" t="0" r="0" b="0"/>
            <a:pathLst>
              <a:path w="499071" h="342901">
                <a:moveTo>
                  <a:pt x="6151" y="342900"/>
                </a:moveTo>
                <a:lnTo>
                  <a:pt x="0" y="336749"/>
                </a:lnTo>
                <a:lnTo>
                  <a:pt x="463" y="335624"/>
                </a:lnTo>
                <a:lnTo>
                  <a:pt x="12830" y="322108"/>
                </a:lnTo>
                <a:lnTo>
                  <a:pt x="40938" y="305254"/>
                </a:lnTo>
                <a:lnTo>
                  <a:pt x="72412" y="287804"/>
                </a:lnTo>
                <a:lnTo>
                  <a:pt x="90807" y="277594"/>
                </a:lnTo>
                <a:lnTo>
                  <a:pt x="112594" y="264438"/>
                </a:lnTo>
                <a:lnTo>
                  <a:pt x="136645" y="249317"/>
                </a:lnTo>
                <a:lnTo>
                  <a:pt x="162203" y="232886"/>
                </a:lnTo>
                <a:lnTo>
                  <a:pt x="190355" y="214789"/>
                </a:lnTo>
                <a:lnTo>
                  <a:pt x="220235" y="195580"/>
                </a:lnTo>
                <a:lnTo>
                  <a:pt x="251267" y="175631"/>
                </a:lnTo>
                <a:lnTo>
                  <a:pt x="283068" y="155187"/>
                </a:lnTo>
                <a:lnTo>
                  <a:pt x="315381" y="134414"/>
                </a:lnTo>
                <a:lnTo>
                  <a:pt x="348036" y="113422"/>
                </a:lnTo>
                <a:lnTo>
                  <a:pt x="379330" y="91490"/>
                </a:lnTo>
                <a:lnTo>
                  <a:pt x="409719" y="68931"/>
                </a:lnTo>
                <a:lnTo>
                  <a:pt x="439502" y="45954"/>
                </a:lnTo>
                <a:lnTo>
                  <a:pt x="49907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2453"/>
          <p:cNvSpPr/>
          <p:nvPr/>
        </p:nvSpPr>
        <p:spPr bwMode="auto">
          <a:xfrm>
            <a:off x="579433" y="3829155"/>
            <a:ext cx="1494908" cy="877459"/>
          </a:xfrm>
          <a:custGeom>
            <a:avLst/>
            <a:gdLst/>
            <a:ahLst/>
            <a:cxnLst/>
            <a:rect l="0" t="0" r="0" b="0"/>
            <a:pathLst>
              <a:path w="1494908" h="877459">
                <a:moveTo>
                  <a:pt x="1242223" y="185633"/>
                </a:moveTo>
                <a:lnTo>
                  <a:pt x="1238431" y="181840"/>
                </a:lnTo>
                <a:lnTo>
                  <a:pt x="1234452" y="179978"/>
                </a:lnTo>
                <a:lnTo>
                  <a:pt x="1202696" y="169708"/>
                </a:lnTo>
                <a:lnTo>
                  <a:pt x="1191318" y="165061"/>
                </a:lnTo>
                <a:lnTo>
                  <a:pt x="1155688" y="139252"/>
                </a:lnTo>
                <a:lnTo>
                  <a:pt x="1125646" y="115617"/>
                </a:lnTo>
                <a:lnTo>
                  <a:pt x="1098674" y="98212"/>
                </a:lnTo>
                <a:lnTo>
                  <a:pt x="1068457" y="80090"/>
                </a:lnTo>
                <a:lnTo>
                  <a:pt x="1045137" y="69669"/>
                </a:lnTo>
                <a:lnTo>
                  <a:pt x="1018898" y="59745"/>
                </a:lnTo>
                <a:lnTo>
                  <a:pt x="991361" y="52160"/>
                </a:lnTo>
                <a:lnTo>
                  <a:pt x="961660" y="45349"/>
                </a:lnTo>
                <a:lnTo>
                  <a:pt x="927293" y="37030"/>
                </a:lnTo>
                <a:lnTo>
                  <a:pt x="892969" y="32274"/>
                </a:lnTo>
                <a:lnTo>
                  <a:pt x="858399" y="29367"/>
                </a:lnTo>
                <a:lnTo>
                  <a:pt x="840291" y="27481"/>
                </a:lnTo>
                <a:lnTo>
                  <a:pt x="821868" y="25429"/>
                </a:lnTo>
                <a:lnTo>
                  <a:pt x="802443" y="24062"/>
                </a:lnTo>
                <a:lnTo>
                  <a:pt x="782349" y="23150"/>
                </a:lnTo>
                <a:lnTo>
                  <a:pt x="761809" y="22542"/>
                </a:lnTo>
                <a:lnTo>
                  <a:pt x="740972" y="22930"/>
                </a:lnTo>
                <a:lnTo>
                  <a:pt x="719937" y="23983"/>
                </a:lnTo>
                <a:lnTo>
                  <a:pt x="698770" y="25479"/>
                </a:lnTo>
                <a:lnTo>
                  <a:pt x="678309" y="26476"/>
                </a:lnTo>
                <a:lnTo>
                  <a:pt x="658318" y="27141"/>
                </a:lnTo>
                <a:lnTo>
                  <a:pt x="638640" y="27584"/>
                </a:lnTo>
                <a:lnTo>
                  <a:pt x="618378" y="28673"/>
                </a:lnTo>
                <a:lnTo>
                  <a:pt x="597727" y="30193"/>
                </a:lnTo>
                <a:lnTo>
                  <a:pt x="576815" y="32000"/>
                </a:lnTo>
                <a:lnTo>
                  <a:pt x="556524" y="33998"/>
                </a:lnTo>
                <a:lnTo>
                  <a:pt x="536647" y="36124"/>
                </a:lnTo>
                <a:lnTo>
                  <a:pt x="517045" y="38335"/>
                </a:lnTo>
                <a:lnTo>
                  <a:pt x="497627" y="40603"/>
                </a:lnTo>
                <a:lnTo>
                  <a:pt x="478332" y="42909"/>
                </a:lnTo>
                <a:lnTo>
                  <a:pt x="459119" y="45240"/>
                </a:lnTo>
                <a:lnTo>
                  <a:pt x="439960" y="47587"/>
                </a:lnTo>
                <a:lnTo>
                  <a:pt x="420837" y="49946"/>
                </a:lnTo>
                <a:lnTo>
                  <a:pt x="401739" y="52312"/>
                </a:lnTo>
                <a:lnTo>
                  <a:pt x="382657" y="55477"/>
                </a:lnTo>
                <a:lnTo>
                  <a:pt x="363585" y="59175"/>
                </a:lnTo>
                <a:lnTo>
                  <a:pt x="344521" y="63228"/>
                </a:lnTo>
                <a:lnTo>
                  <a:pt x="326255" y="67517"/>
                </a:lnTo>
                <a:lnTo>
                  <a:pt x="291143" y="76516"/>
                </a:lnTo>
                <a:lnTo>
                  <a:pt x="257017" y="90040"/>
                </a:lnTo>
                <a:lnTo>
                  <a:pt x="224122" y="105841"/>
                </a:lnTo>
                <a:lnTo>
                  <a:pt x="193628" y="120801"/>
                </a:lnTo>
                <a:lnTo>
                  <a:pt x="166316" y="139621"/>
                </a:lnTo>
                <a:lnTo>
                  <a:pt x="140949" y="161214"/>
                </a:lnTo>
                <a:lnTo>
                  <a:pt x="116445" y="184040"/>
                </a:lnTo>
                <a:lnTo>
                  <a:pt x="94442" y="209531"/>
                </a:lnTo>
                <a:lnTo>
                  <a:pt x="75667" y="235942"/>
                </a:lnTo>
                <a:lnTo>
                  <a:pt x="62031" y="260909"/>
                </a:lnTo>
                <a:lnTo>
                  <a:pt x="48562" y="285235"/>
                </a:lnTo>
                <a:lnTo>
                  <a:pt x="31825" y="319126"/>
                </a:lnTo>
                <a:lnTo>
                  <a:pt x="19722" y="349276"/>
                </a:lnTo>
                <a:lnTo>
                  <a:pt x="8199" y="378317"/>
                </a:lnTo>
                <a:lnTo>
                  <a:pt x="1874" y="409147"/>
                </a:lnTo>
                <a:lnTo>
                  <a:pt x="0" y="443418"/>
                </a:lnTo>
                <a:lnTo>
                  <a:pt x="1561" y="478707"/>
                </a:lnTo>
                <a:lnTo>
                  <a:pt x="5812" y="504006"/>
                </a:lnTo>
                <a:lnTo>
                  <a:pt x="12992" y="533772"/>
                </a:lnTo>
                <a:lnTo>
                  <a:pt x="23592" y="563405"/>
                </a:lnTo>
                <a:lnTo>
                  <a:pt x="36241" y="593244"/>
                </a:lnTo>
                <a:lnTo>
                  <a:pt x="49800" y="625026"/>
                </a:lnTo>
                <a:lnTo>
                  <a:pt x="67997" y="655556"/>
                </a:lnTo>
                <a:lnTo>
                  <a:pt x="89314" y="684206"/>
                </a:lnTo>
                <a:lnTo>
                  <a:pt x="112017" y="710169"/>
                </a:lnTo>
                <a:lnTo>
                  <a:pt x="137453" y="732820"/>
                </a:lnTo>
                <a:lnTo>
                  <a:pt x="165427" y="752677"/>
                </a:lnTo>
                <a:lnTo>
                  <a:pt x="196380" y="769440"/>
                </a:lnTo>
                <a:lnTo>
                  <a:pt x="226542" y="782711"/>
                </a:lnTo>
                <a:lnTo>
                  <a:pt x="255822" y="794695"/>
                </a:lnTo>
                <a:lnTo>
                  <a:pt x="284710" y="807958"/>
                </a:lnTo>
                <a:lnTo>
                  <a:pt x="313424" y="817557"/>
                </a:lnTo>
                <a:lnTo>
                  <a:pt x="342855" y="825263"/>
                </a:lnTo>
                <a:lnTo>
                  <a:pt x="374456" y="833979"/>
                </a:lnTo>
                <a:lnTo>
                  <a:pt x="409139" y="841028"/>
                </a:lnTo>
                <a:lnTo>
                  <a:pt x="427277" y="844019"/>
                </a:lnTo>
                <a:lnTo>
                  <a:pt x="445720" y="846807"/>
                </a:lnTo>
                <a:lnTo>
                  <a:pt x="464365" y="849459"/>
                </a:lnTo>
                <a:lnTo>
                  <a:pt x="483145" y="852021"/>
                </a:lnTo>
                <a:lnTo>
                  <a:pt x="502015" y="854523"/>
                </a:lnTo>
                <a:lnTo>
                  <a:pt x="520945" y="856984"/>
                </a:lnTo>
                <a:lnTo>
                  <a:pt x="539915" y="859419"/>
                </a:lnTo>
                <a:lnTo>
                  <a:pt x="558911" y="861836"/>
                </a:lnTo>
                <a:lnTo>
                  <a:pt x="577926" y="864241"/>
                </a:lnTo>
                <a:lnTo>
                  <a:pt x="596952" y="866638"/>
                </a:lnTo>
                <a:lnTo>
                  <a:pt x="616780" y="868236"/>
                </a:lnTo>
                <a:lnTo>
                  <a:pt x="637142" y="869302"/>
                </a:lnTo>
                <a:lnTo>
                  <a:pt x="657861" y="870012"/>
                </a:lnTo>
                <a:lnTo>
                  <a:pt x="678817" y="871279"/>
                </a:lnTo>
                <a:lnTo>
                  <a:pt x="699932" y="872918"/>
                </a:lnTo>
                <a:lnTo>
                  <a:pt x="721152" y="874804"/>
                </a:lnTo>
                <a:lnTo>
                  <a:pt x="742442" y="876061"/>
                </a:lnTo>
                <a:lnTo>
                  <a:pt x="763780" y="876900"/>
                </a:lnTo>
                <a:lnTo>
                  <a:pt x="785148" y="877458"/>
                </a:lnTo>
                <a:lnTo>
                  <a:pt x="805744" y="876243"/>
                </a:lnTo>
                <a:lnTo>
                  <a:pt x="825825" y="873846"/>
                </a:lnTo>
                <a:lnTo>
                  <a:pt x="845562" y="870660"/>
                </a:lnTo>
                <a:lnTo>
                  <a:pt x="865070" y="866949"/>
                </a:lnTo>
                <a:lnTo>
                  <a:pt x="884425" y="862887"/>
                </a:lnTo>
                <a:lnTo>
                  <a:pt x="903679" y="858592"/>
                </a:lnTo>
                <a:lnTo>
                  <a:pt x="922864" y="854141"/>
                </a:lnTo>
                <a:lnTo>
                  <a:pt x="942005" y="849586"/>
                </a:lnTo>
                <a:lnTo>
                  <a:pt x="961115" y="844962"/>
                </a:lnTo>
                <a:lnTo>
                  <a:pt x="980205" y="838704"/>
                </a:lnTo>
                <a:lnTo>
                  <a:pt x="999282" y="831357"/>
                </a:lnTo>
                <a:lnTo>
                  <a:pt x="1018350" y="823285"/>
                </a:lnTo>
                <a:lnTo>
                  <a:pt x="1036618" y="815521"/>
                </a:lnTo>
                <a:lnTo>
                  <a:pt x="1071733" y="800545"/>
                </a:lnTo>
                <a:lnTo>
                  <a:pt x="1105860" y="783836"/>
                </a:lnTo>
                <a:lnTo>
                  <a:pt x="1139549" y="766619"/>
                </a:lnTo>
                <a:lnTo>
                  <a:pt x="1173042" y="751030"/>
                </a:lnTo>
                <a:lnTo>
                  <a:pt x="1204332" y="736164"/>
                </a:lnTo>
                <a:lnTo>
                  <a:pt x="1233320" y="722413"/>
                </a:lnTo>
                <a:lnTo>
                  <a:pt x="1259433" y="711010"/>
                </a:lnTo>
                <a:lnTo>
                  <a:pt x="1286385" y="700650"/>
                </a:lnTo>
                <a:lnTo>
                  <a:pt x="1313444" y="690754"/>
                </a:lnTo>
                <a:lnTo>
                  <a:pt x="1338700" y="681064"/>
                </a:lnTo>
                <a:lnTo>
                  <a:pt x="1371439" y="666684"/>
                </a:lnTo>
                <a:lnTo>
                  <a:pt x="1401248" y="652369"/>
                </a:lnTo>
                <a:lnTo>
                  <a:pt x="1430188" y="630489"/>
                </a:lnTo>
                <a:lnTo>
                  <a:pt x="1455079" y="603897"/>
                </a:lnTo>
                <a:lnTo>
                  <a:pt x="1473743" y="572117"/>
                </a:lnTo>
                <a:lnTo>
                  <a:pt x="1482175" y="547110"/>
                </a:lnTo>
                <a:lnTo>
                  <a:pt x="1488568" y="519327"/>
                </a:lnTo>
                <a:lnTo>
                  <a:pt x="1494056" y="488457"/>
                </a:lnTo>
                <a:lnTo>
                  <a:pt x="1494907" y="454101"/>
                </a:lnTo>
                <a:lnTo>
                  <a:pt x="1494023" y="436049"/>
                </a:lnTo>
                <a:lnTo>
                  <a:pt x="1492640" y="417664"/>
                </a:lnTo>
                <a:lnTo>
                  <a:pt x="1490924" y="399058"/>
                </a:lnTo>
                <a:lnTo>
                  <a:pt x="1488986" y="380304"/>
                </a:lnTo>
                <a:lnTo>
                  <a:pt x="1480483" y="344649"/>
                </a:lnTo>
                <a:lnTo>
                  <a:pt x="1468767" y="309488"/>
                </a:lnTo>
                <a:lnTo>
                  <a:pt x="1462308" y="291221"/>
                </a:lnTo>
                <a:lnTo>
                  <a:pt x="1447195" y="255580"/>
                </a:lnTo>
                <a:lnTo>
                  <a:pt x="1427249" y="223864"/>
                </a:lnTo>
                <a:lnTo>
                  <a:pt x="1405155" y="191776"/>
                </a:lnTo>
                <a:lnTo>
                  <a:pt x="1382106" y="158994"/>
                </a:lnTo>
                <a:lnTo>
                  <a:pt x="1358633" y="125904"/>
                </a:lnTo>
                <a:lnTo>
                  <a:pt x="1330738" y="96909"/>
                </a:lnTo>
                <a:lnTo>
                  <a:pt x="1299026" y="70794"/>
                </a:lnTo>
                <a:lnTo>
                  <a:pt x="1263765" y="45958"/>
                </a:lnTo>
                <a:lnTo>
                  <a:pt x="1244678" y="35366"/>
                </a:lnTo>
                <a:lnTo>
                  <a:pt x="1224810" y="25924"/>
                </a:lnTo>
                <a:lnTo>
                  <a:pt x="1204420" y="17247"/>
                </a:lnTo>
                <a:lnTo>
                  <a:pt x="1181303" y="10670"/>
                </a:lnTo>
                <a:lnTo>
                  <a:pt x="1156366" y="5490"/>
                </a:lnTo>
                <a:lnTo>
                  <a:pt x="1130216" y="1244"/>
                </a:lnTo>
                <a:lnTo>
                  <a:pt x="1101671" y="0"/>
                </a:lnTo>
                <a:lnTo>
                  <a:pt x="1071528" y="759"/>
                </a:lnTo>
                <a:lnTo>
                  <a:pt x="1040320" y="2852"/>
                </a:lnTo>
                <a:lnTo>
                  <a:pt x="977905" y="703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4477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 Regular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import re</a:t>
            </a:r>
          </a:p>
          <a:p>
            <a:r>
              <a:rPr lang="en-US" sz="2000" dirty="0"/>
              <a:t>import time</a:t>
            </a:r>
          </a:p>
          <a:p>
            <a:endParaRPr lang="en-US" sz="2000" dirty="0"/>
          </a:p>
          <a:p>
            <a:r>
              <a:rPr lang="en-US" sz="2000" dirty="0"/>
              <a:t>filename="../../513/513F16.txt"</a:t>
            </a:r>
          </a:p>
          <a:p>
            <a:r>
              <a:rPr lang="en-US" sz="2000" dirty="0"/>
              <a:t>f = open(filename, "r")</a:t>
            </a:r>
          </a:p>
          <a:p>
            <a:endParaRPr lang="en-US" sz="2000" dirty="0"/>
          </a:p>
          <a:p>
            <a:r>
              <a:rPr lang="pl-PL" sz="2000" dirty="0"/>
              <a:t>regexp=re.compile(r'Degree:\s*([A-Z].*)|[1-9][0-9]?.*([A-Z][a-zA-Z-]*)') #,\s*([A-Z][a-z]*)')</a:t>
            </a:r>
          </a:p>
          <a:p>
            <a:endParaRPr lang="en-US" sz="2000" dirty="0"/>
          </a:p>
          <a:p>
            <a:r>
              <a:rPr lang="en-US" sz="2000" dirty="0" err="1"/>
              <a:t>degreeRE</a:t>
            </a:r>
            <a:r>
              <a:rPr lang="en-US" sz="2000" dirty="0"/>
              <a:t>=</a:t>
            </a:r>
            <a:r>
              <a:rPr lang="en-US" sz="2000" dirty="0" err="1"/>
              <a:t>re.compile</a:t>
            </a:r>
            <a:r>
              <a:rPr lang="en-US" sz="2000" dirty="0"/>
              <a:t>(</a:t>
            </a:r>
            <a:r>
              <a:rPr lang="en-US" sz="2000" dirty="0" err="1"/>
              <a:t>r'Degree</a:t>
            </a:r>
            <a:r>
              <a:rPr lang="en-US" sz="2000" dirty="0"/>
              <a:t>:\s*([A-</a:t>
            </a:r>
            <a:r>
              <a:rPr lang="en-US" sz="2000" dirty="0" err="1"/>
              <a:t>Za</a:t>
            </a:r>
            <a:r>
              <a:rPr lang="en-US" sz="2000" dirty="0"/>
              <a:t>-z].*)')</a:t>
            </a:r>
          </a:p>
          <a:p>
            <a:endParaRPr lang="en-US" sz="2000" dirty="0"/>
          </a:p>
          <a:p>
            <a:r>
              <a:rPr lang="pl-PL" sz="2000" dirty="0"/>
              <a:t>nameRE=re.compile(r'[1-9][0-9]?\s*([A-Z][a-zA-Z-]*\,\s*[A-Za-z-]+)')</a:t>
            </a:r>
          </a:p>
          <a:p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6481210"/>
            <a:ext cx="52578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https://docs.python.org/3.4/library/re.html</a:t>
            </a:r>
          </a:p>
        </p:txBody>
      </p:sp>
      <p:sp>
        <p:nvSpPr>
          <p:cNvPr id="36" name="SMARTInkShape-2480"/>
          <p:cNvSpPr/>
          <p:nvPr/>
        </p:nvSpPr>
        <p:spPr bwMode="auto">
          <a:xfrm>
            <a:off x="6315075" y="3893344"/>
            <a:ext cx="28576" cy="50007"/>
          </a:xfrm>
          <a:custGeom>
            <a:avLst/>
            <a:gdLst/>
            <a:ahLst/>
            <a:cxnLst/>
            <a:rect l="0" t="0" r="0" b="0"/>
            <a:pathLst>
              <a:path w="28576" h="50007">
                <a:moveTo>
                  <a:pt x="28575" y="50006"/>
                </a:moveTo>
                <a:lnTo>
                  <a:pt x="28575" y="46214"/>
                </a:lnTo>
                <a:lnTo>
                  <a:pt x="24783" y="36271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44" name="SMARTInkShape-Group475"/>
          <p:cNvGrpSpPr/>
          <p:nvPr/>
        </p:nvGrpSpPr>
        <p:grpSpPr>
          <a:xfrm>
            <a:off x="3957663" y="2915395"/>
            <a:ext cx="935808" cy="992237"/>
            <a:chOff x="3957663" y="2915395"/>
            <a:chExt cx="935808" cy="992237"/>
          </a:xfrm>
        </p:grpSpPr>
        <p:sp>
          <p:nvSpPr>
            <p:cNvPr id="37" name="SMARTInkShape-2481"/>
            <p:cNvSpPr/>
            <p:nvPr/>
          </p:nvSpPr>
          <p:spPr bwMode="auto">
            <a:xfrm>
              <a:off x="4186779" y="3086100"/>
              <a:ext cx="98601" cy="198103"/>
            </a:xfrm>
            <a:custGeom>
              <a:avLst/>
              <a:gdLst/>
              <a:ahLst/>
              <a:cxnLst/>
              <a:rect l="0" t="0" r="0" b="0"/>
              <a:pathLst>
                <a:path w="98601" h="198103">
                  <a:moveTo>
                    <a:pt x="85184" y="0"/>
                  </a:moveTo>
                  <a:lnTo>
                    <a:pt x="85184" y="3792"/>
                  </a:lnTo>
                  <a:lnTo>
                    <a:pt x="84390" y="4909"/>
                  </a:lnTo>
                  <a:lnTo>
                    <a:pt x="83067" y="5654"/>
                  </a:lnTo>
                  <a:lnTo>
                    <a:pt x="75241" y="6850"/>
                  </a:lnTo>
                  <a:lnTo>
                    <a:pt x="53262" y="7920"/>
                  </a:lnTo>
                  <a:lnTo>
                    <a:pt x="30288" y="17084"/>
                  </a:lnTo>
                  <a:lnTo>
                    <a:pt x="5621" y="37143"/>
                  </a:lnTo>
                  <a:lnTo>
                    <a:pt x="2197" y="44554"/>
                  </a:lnTo>
                  <a:lnTo>
                    <a:pt x="0" y="62247"/>
                  </a:lnTo>
                  <a:lnTo>
                    <a:pt x="1816" y="69469"/>
                  </a:lnTo>
                  <a:lnTo>
                    <a:pt x="3411" y="72507"/>
                  </a:lnTo>
                  <a:lnTo>
                    <a:pt x="11534" y="77998"/>
                  </a:lnTo>
                  <a:lnTo>
                    <a:pt x="42971" y="90411"/>
                  </a:lnTo>
                  <a:lnTo>
                    <a:pt x="74333" y="102384"/>
                  </a:lnTo>
                  <a:lnTo>
                    <a:pt x="89553" y="113327"/>
                  </a:lnTo>
                  <a:lnTo>
                    <a:pt x="95063" y="124186"/>
                  </a:lnTo>
                  <a:lnTo>
                    <a:pt x="98600" y="146768"/>
                  </a:lnTo>
                  <a:lnTo>
                    <a:pt x="92734" y="158893"/>
                  </a:lnTo>
                  <a:lnTo>
                    <a:pt x="73357" y="182287"/>
                  </a:lnTo>
                  <a:lnTo>
                    <a:pt x="55221" y="193534"/>
                  </a:lnTo>
                  <a:lnTo>
                    <a:pt x="38559" y="198102"/>
                  </a:lnTo>
                  <a:lnTo>
                    <a:pt x="28478" y="197053"/>
                  </a:lnTo>
                  <a:lnTo>
                    <a:pt x="23567" y="195663"/>
                  </a:lnTo>
                  <a:lnTo>
                    <a:pt x="20294" y="192354"/>
                  </a:lnTo>
                  <a:lnTo>
                    <a:pt x="16656" y="182328"/>
                  </a:lnTo>
                  <a:lnTo>
                    <a:pt x="17274" y="177115"/>
                  </a:lnTo>
                  <a:lnTo>
                    <a:pt x="33888" y="144934"/>
                  </a:lnTo>
                  <a:lnTo>
                    <a:pt x="42321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8" name="SMARTInkShape-2482"/>
            <p:cNvSpPr/>
            <p:nvPr/>
          </p:nvSpPr>
          <p:spPr bwMode="auto">
            <a:xfrm>
              <a:off x="3957663" y="3343275"/>
              <a:ext cx="214288" cy="564357"/>
            </a:xfrm>
            <a:custGeom>
              <a:avLst/>
              <a:gdLst/>
              <a:ahLst/>
              <a:cxnLst/>
              <a:rect l="0" t="0" r="0" b="0"/>
              <a:pathLst>
                <a:path w="214288" h="564357">
                  <a:moveTo>
                    <a:pt x="7118" y="564356"/>
                  </a:moveTo>
                  <a:lnTo>
                    <a:pt x="7118" y="560564"/>
                  </a:lnTo>
                  <a:lnTo>
                    <a:pt x="6325" y="559447"/>
                  </a:lnTo>
                  <a:lnTo>
                    <a:pt x="5002" y="558702"/>
                  </a:lnTo>
                  <a:lnTo>
                    <a:pt x="0" y="557220"/>
                  </a:lnTo>
                  <a:lnTo>
                    <a:pt x="3775" y="553423"/>
                  </a:lnTo>
                  <a:lnTo>
                    <a:pt x="5632" y="549443"/>
                  </a:lnTo>
                  <a:lnTo>
                    <a:pt x="10824" y="521986"/>
                  </a:lnTo>
                  <a:lnTo>
                    <a:pt x="17035" y="492624"/>
                  </a:lnTo>
                  <a:lnTo>
                    <a:pt x="21580" y="463948"/>
                  </a:lnTo>
                  <a:lnTo>
                    <a:pt x="27833" y="429243"/>
                  </a:lnTo>
                  <a:lnTo>
                    <a:pt x="32835" y="409987"/>
                  </a:lnTo>
                  <a:lnTo>
                    <a:pt x="38550" y="390006"/>
                  </a:lnTo>
                  <a:lnTo>
                    <a:pt x="45535" y="368748"/>
                  </a:lnTo>
                  <a:lnTo>
                    <a:pt x="53367" y="346638"/>
                  </a:lnTo>
                  <a:lnTo>
                    <a:pt x="61763" y="323961"/>
                  </a:lnTo>
                  <a:lnTo>
                    <a:pt x="70536" y="300111"/>
                  </a:lnTo>
                  <a:lnTo>
                    <a:pt x="79559" y="275480"/>
                  </a:lnTo>
                  <a:lnTo>
                    <a:pt x="88750" y="250329"/>
                  </a:lnTo>
                  <a:lnTo>
                    <a:pt x="98051" y="226417"/>
                  </a:lnTo>
                  <a:lnTo>
                    <a:pt x="107428" y="203332"/>
                  </a:lnTo>
                  <a:lnTo>
                    <a:pt x="116854" y="180799"/>
                  </a:lnTo>
                  <a:lnTo>
                    <a:pt x="127107" y="158633"/>
                  </a:lnTo>
                  <a:lnTo>
                    <a:pt x="137911" y="136711"/>
                  </a:lnTo>
                  <a:lnTo>
                    <a:pt x="149082" y="114953"/>
                  </a:lnTo>
                  <a:lnTo>
                    <a:pt x="158911" y="95686"/>
                  </a:lnTo>
                  <a:lnTo>
                    <a:pt x="176182" y="61577"/>
                  </a:lnTo>
                  <a:lnTo>
                    <a:pt x="191795" y="34776"/>
                  </a:lnTo>
                  <a:lnTo>
                    <a:pt x="2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9" name="SMARTInkShape-2483"/>
            <p:cNvSpPr/>
            <p:nvPr/>
          </p:nvSpPr>
          <p:spPr bwMode="auto">
            <a:xfrm>
              <a:off x="3964782" y="3829050"/>
              <a:ext cx="7144" cy="28576"/>
            </a:xfrm>
            <a:custGeom>
              <a:avLst/>
              <a:gdLst/>
              <a:ahLst/>
              <a:cxnLst/>
              <a:rect l="0" t="0" r="0" b="0"/>
              <a:pathLst>
                <a:path w="7144" h="28576">
                  <a:moveTo>
                    <a:pt x="7143" y="0"/>
                  </a:moveTo>
                  <a:lnTo>
                    <a:pt x="7143" y="6151"/>
                  </a:lnTo>
                  <a:lnTo>
                    <a:pt x="6349" y="6482"/>
                  </a:lnTo>
                  <a:lnTo>
                    <a:pt x="3351" y="6850"/>
                  </a:lnTo>
                  <a:lnTo>
                    <a:pt x="2234" y="7741"/>
                  </a:lnTo>
                  <a:lnTo>
                    <a:pt x="1" y="14282"/>
                  </a:lnTo>
                  <a:lnTo>
                    <a:pt x="0" y="14285"/>
                  </a:lnTo>
                  <a:lnTo>
                    <a:pt x="7117" y="14288"/>
                  </a:lnTo>
                  <a:lnTo>
                    <a:pt x="7143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0" name="SMARTInkShape-2484"/>
            <p:cNvSpPr/>
            <p:nvPr/>
          </p:nvSpPr>
          <p:spPr bwMode="auto">
            <a:xfrm>
              <a:off x="4652311" y="2922787"/>
              <a:ext cx="55421" cy="116141"/>
            </a:xfrm>
            <a:custGeom>
              <a:avLst/>
              <a:gdLst/>
              <a:ahLst/>
              <a:cxnLst/>
              <a:rect l="0" t="0" r="0" b="0"/>
              <a:pathLst>
                <a:path w="55421" h="116141">
                  <a:moveTo>
                    <a:pt x="55420" y="6151"/>
                  </a:moveTo>
                  <a:lnTo>
                    <a:pt x="51628" y="2358"/>
                  </a:lnTo>
                  <a:lnTo>
                    <a:pt x="47649" y="496"/>
                  </a:lnTo>
                  <a:lnTo>
                    <a:pt x="45477" y="0"/>
                  </a:lnTo>
                  <a:lnTo>
                    <a:pt x="34835" y="3093"/>
                  </a:lnTo>
                  <a:lnTo>
                    <a:pt x="28280" y="9025"/>
                  </a:lnTo>
                  <a:lnTo>
                    <a:pt x="4110" y="43449"/>
                  </a:lnTo>
                  <a:lnTo>
                    <a:pt x="0" y="59976"/>
                  </a:lnTo>
                  <a:lnTo>
                    <a:pt x="2575" y="78720"/>
                  </a:lnTo>
                  <a:lnTo>
                    <a:pt x="8365" y="95562"/>
                  </a:lnTo>
                  <a:lnTo>
                    <a:pt x="14928" y="103568"/>
                  </a:lnTo>
                  <a:lnTo>
                    <a:pt x="28284" y="115175"/>
                  </a:lnTo>
                  <a:lnTo>
                    <a:pt x="32567" y="116140"/>
                  </a:lnTo>
                  <a:lnTo>
                    <a:pt x="55420" y="113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1" name="SMARTInkShape-2485"/>
            <p:cNvSpPr/>
            <p:nvPr/>
          </p:nvSpPr>
          <p:spPr bwMode="auto">
            <a:xfrm>
              <a:off x="4743450" y="2915395"/>
              <a:ext cx="150021" cy="92882"/>
            </a:xfrm>
            <a:custGeom>
              <a:avLst/>
              <a:gdLst/>
              <a:ahLst/>
              <a:cxnLst/>
              <a:rect l="0" t="0" r="0" b="0"/>
              <a:pathLst>
                <a:path w="150021" h="92882">
                  <a:moveTo>
                    <a:pt x="0" y="49261"/>
                  </a:moveTo>
                  <a:lnTo>
                    <a:pt x="0" y="62262"/>
                  </a:lnTo>
                  <a:lnTo>
                    <a:pt x="794" y="62691"/>
                  </a:lnTo>
                  <a:lnTo>
                    <a:pt x="14434" y="63515"/>
                  </a:lnTo>
                  <a:lnTo>
                    <a:pt x="20438" y="61417"/>
                  </a:lnTo>
                  <a:lnTo>
                    <a:pt x="25753" y="58633"/>
                  </a:lnTo>
                  <a:lnTo>
                    <a:pt x="34001" y="57065"/>
                  </a:lnTo>
                  <a:lnTo>
                    <a:pt x="46146" y="55807"/>
                  </a:lnTo>
                  <a:lnTo>
                    <a:pt x="55170" y="52699"/>
                  </a:lnTo>
                  <a:lnTo>
                    <a:pt x="62355" y="46556"/>
                  </a:lnTo>
                  <a:lnTo>
                    <a:pt x="80849" y="19558"/>
                  </a:lnTo>
                  <a:lnTo>
                    <a:pt x="83558" y="11983"/>
                  </a:lnTo>
                  <a:lnTo>
                    <a:pt x="85297" y="1769"/>
                  </a:lnTo>
                  <a:lnTo>
                    <a:pt x="84646" y="931"/>
                  </a:lnTo>
                  <a:lnTo>
                    <a:pt x="81806" y="0"/>
                  </a:lnTo>
                  <a:lnTo>
                    <a:pt x="71952" y="3268"/>
                  </a:lnTo>
                  <a:lnTo>
                    <a:pt x="58978" y="13056"/>
                  </a:lnTo>
                  <a:lnTo>
                    <a:pt x="48872" y="26010"/>
                  </a:lnTo>
                  <a:lnTo>
                    <a:pt x="44643" y="43695"/>
                  </a:lnTo>
                  <a:lnTo>
                    <a:pt x="45770" y="54989"/>
                  </a:lnTo>
                  <a:lnTo>
                    <a:pt x="49711" y="65301"/>
                  </a:lnTo>
                  <a:lnTo>
                    <a:pt x="61649" y="80031"/>
                  </a:lnTo>
                  <a:lnTo>
                    <a:pt x="73437" y="89660"/>
                  </a:lnTo>
                  <a:lnTo>
                    <a:pt x="90847" y="92881"/>
                  </a:lnTo>
                  <a:lnTo>
                    <a:pt x="120845" y="90231"/>
                  </a:lnTo>
                  <a:lnTo>
                    <a:pt x="150020" y="849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2" name="SMARTInkShape-2486"/>
            <p:cNvSpPr/>
            <p:nvPr/>
          </p:nvSpPr>
          <p:spPr bwMode="auto">
            <a:xfrm>
              <a:off x="4330513" y="3031783"/>
              <a:ext cx="141977" cy="284385"/>
            </a:xfrm>
            <a:custGeom>
              <a:avLst/>
              <a:gdLst/>
              <a:ahLst/>
              <a:cxnLst/>
              <a:rect l="0" t="0" r="0" b="0"/>
              <a:pathLst>
                <a:path w="141977" h="284385">
                  <a:moveTo>
                    <a:pt x="27175" y="40030"/>
                  </a:moveTo>
                  <a:lnTo>
                    <a:pt x="21024" y="40030"/>
                  </a:lnTo>
                  <a:lnTo>
                    <a:pt x="16533" y="43822"/>
                  </a:lnTo>
                  <a:lnTo>
                    <a:pt x="14507" y="47800"/>
                  </a:lnTo>
                  <a:lnTo>
                    <a:pt x="13207" y="60615"/>
                  </a:lnTo>
                  <a:lnTo>
                    <a:pt x="18583" y="90865"/>
                  </a:lnTo>
                  <a:lnTo>
                    <a:pt x="23537" y="122567"/>
                  </a:lnTo>
                  <a:lnTo>
                    <a:pt x="26097" y="153826"/>
                  </a:lnTo>
                  <a:lnTo>
                    <a:pt x="26855" y="184431"/>
                  </a:lnTo>
                  <a:lnTo>
                    <a:pt x="27080" y="213608"/>
                  </a:lnTo>
                  <a:lnTo>
                    <a:pt x="27147" y="242361"/>
                  </a:lnTo>
                  <a:lnTo>
                    <a:pt x="21466" y="273230"/>
                  </a:lnTo>
                  <a:lnTo>
                    <a:pt x="17229" y="282051"/>
                  </a:lnTo>
                  <a:lnTo>
                    <a:pt x="14988" y="283927"/>
                  </a:lnTo>
                  <a:lnTo>
                    <a:pt x="12700" y="284384"/>
                  </a:lnTo>
                  <a:lnTo>
                    <a:pt x="10381" y="283895"/>
                  </a:lnTo>
                  <a:lnTo>
                    <a:pt x="5688" y="279118"/>
                  </a:lnTo>
                  <a:lnTo>
                    <a:pt x="3325" y="275622"/>
                  </a:lnTo>
                  <a:lnTo>
                    <a:pt x="0" y="259324"/>
                  </a:lnTo>
                  <a:lnTo>
                    <a:pt x="2807" y="228037"/>
                  </a:lnTo>
                  <a:lnTo>
                    <a:pt x="8671" y="202170"/>
                  </a:lnTo>
                  <a:lnTo>
                    <a:pt x="16570" y="174004"/>
                  </a:lnTo>
                  <a:lnTo>
                    <a:pt x="25372" y="142966"/>
                  </a:lnTo>
                  <a:lnTo>
                    <a:pt x="36692" y="112767"/>
                  </a:lnTo>
                  <a:lnTo>
                    <a:pt x="49661" y="84263"/>
                  </a:lnTo>
                  <a:lnTo>
                    <a:pt x="63362" y="58366"/>
                  </a:lnTo>
                  <a:lnTo>
                    <a:pt x="84463" y="25266"/>
                  </a:lnTo>
                  <a:lnTo>
                    <a:pt x="98674" y="11508"/>
                  </a:lnTo>
                  <a:lnTo>
                    <a:pt x="112927" y="3541"/>
                  </a:lnTo>
                  <a:lnTo>
                    <a:pt x="127199" y="0"/>
                  </a:lnTo>
                  <a:lnTo>
                    <a:pt x="132751" y="1437"/>
                  </a:lnTo>
                  <a:lnTo>
                    <a:pt x="137246" y="4776"/>
                  </a:lnTo>
                  <a:lnTo>
                    <a:pt x="141037" y="9383"/>
                  </a:lnTo>
                  <a:lnTo>
                    <a:pt x="141976" y="14836"/>
                  </a:lnTo>
                  <a:lnTo>
                    <a:pt x="131859" y="47619"/>
                  </a:lnTo>
                  <a:lnTo>
                    <a:pt x="111000" y="75836"/>
                  </a:lnTo>
                  <a:lnTo>
                    <a:pt x="80723" y="103894"/>
                  </a:lnTo>
                  <a:lnTo>
                    <a:pt x="69411" y="109223"/>
                  </a:lnTo>
                  <a:lnTo>
                    <a:pt x="66445" y="108384"/>
                  </a:lnTo>
                  <a:lnTo>
                    <a:pt x="55750" y="971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3" name="SMARTInkShape-2487"/>
            <p:cNvSpPr/>
            <p:nvPr/>
          </p:nvSpPr>
          <p:spPr bwMode="auto">
            <a:xfrm>
              <a:off x="4472103" y="3000375"/>
              <a:ext cx="128473" cy="126618"/>
            </a:xfrm>
            <a:custGeom>
              <a:avLst/>
              <a:gdLst/>
              <a:ahLst/>
              <a:cxnLst/>
              <a:rect l="0" t="0" r="0" b="0"/>
              <a:pathLst>
                <a:path w="128473" h="126618">
                  <a:moveTo>
                    <a:pt x="49891" y="0"/>
                  </a:moveTo>
                  <a:lnTo>
                    <a:pt x="29773" y="0"/>
                  </a:lnTo>
                  <a:lnTo>
                    <a:pt x="25056" y="3792"/>
                  </a:lnTo>
                  <a:lnTo>
                    <a:pt x="18631" y="13736"/>
                  </a:lnTo>
                  <a:lnTo>
                    <a:pt x="10771" y="46792"/>
                  </a:lnTo>
                  <a:lnTo>
                    <a:pt x="2858" y="77123"/>
                  </a:lnTo>
                  <a:lnTo>
                    <a:pt x="276" y="110316"/>
                  </a:lnTo>
                  <a:lnTo>
                    <a:pt x="0" y="121939"/>
                  </a:lnTo>
                  <a:lnTo>
                    <a:pt x="756" y="124155"/>
                  </a:lnTo>
                  <a:lnTo>
                    <a:pt x="2053" y="125633"/>
                  </a:lnTo>
                  <a:lnTo>
                    <a:pt x="3711" y="126617"/>
                  </a:lnTo>
                  <a:lnTo>
                    <a:pt x="5611" y="126480"/>
                  </a:lnTo>
                  <a:lnTo>
                    <a:pt x="36914" y="111921"/>
                  </a:lnTo>
                  <a:lnTo>
                    <a:pt x="70701" y="85265"/>
                  </a:lnTo>
                  <a:lnTo>
                    <a:pt x="96312" y="61434"/>
                  </a:lnTo>
                  <a:lnTo>
                    <a:pt x="101743" y="59054"/>
                  </a:lnTo>
                  <a:lnTo>
                    <a:pt x="104303" y="59213"/>
                  </a:lnTo>
                  <a:lnTo>
                    <a:pt x="109263" y="61507"/>
                  </a:lnTo>
                  <a:lnTo>
                    <a:pt x="110904" y="64023"/>
                  </a:lnTo>
                  <a:lnTo>
                    <a:pt x="112726" y="71053"/>
                  </a:lnTo>
                  <a:lnTo>
                    <a:pt x="111420" y="79468"/>
                  </a:lnTo>
                  <a:lnTo>
                    <a:pt x="107906" y="94014"/>
                  </a:lnTo>
                  <a:lnTo>
                    <a:pt x="109542" y="99463"/>
                  </a:lnTo>
                  <a:lnTo>
                    <a:pt x="113268" y="105637"/>
                  </a:lnTo>
                  <a:lnTo>
                    <a:pt x="114367" y="105349"/>
                  </a:lnTo>
                  <a:lnTo>
                    <a:pt x="117705" y="102913"/>
                  </a:lnTo>
                  <a:lnTo>
                    <a:pt x="128472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45" name="SMARTInkShape-2488"/>
          <p:cNvSpPr/>
          <p:nvPr/>
        </p:nvSpPr>
        <p:spPr bwMode="auto">
          <a:xfrm>
            <a:off x="1771650" y="6257925"/>
            <a:ext cx="964407" cy="114301"/>
          </a:xfrm>
          <a:custGeom>
            <a:avLst/>
            <a:gdLst/>
            <a:ahLst/>
            <a:cxnLst/>
            <a:rect l="0" t="0" r="0" b="0"/>
            <a:pathLst>
              <a:path w="964407" h="114301">
                <a:moveTo>
                  <a:pt x="0" y="0"/>
                </a:moveTo>
                <a:lnTo>
                  <a:pt x="3792" y="3792"/>
                </a:lnTo>
                <a:lnTo>
                  <a:pt x="7771" y="5654"/>
                </a:lnTo>
                <a:lnTo>
                  <a:pt x="39145" y="12667"/>
                </a:lnTo>
                <a:lnTo>
                  <a:pt x="74495" y="17759"/>
                </a:lnTo>
                <a:lnTo>
                  <a:pt x="110179" y="20344"/>
                </a:lnTo>
                <a:lnTo>
                  <a:pt x="137075" y="23064"/>
                </a:lnTo>
                <a:lnTo>
                  <a:pt x="165697" y="26126"/>
                </a:lnTo>
                <a:lnTo>
                  <a:pt x="196939" y="27487"/>
                </a:lnTo>
                <a:lnTo>
                  <a:pt x="231462" y="25974"/>
                </a:lnTo>
                <a:lnTo>
                  <a:pt x="249558" y="24460"/>
                </a:lnTo>
                <a:lnTo>
                  <a:pt x="269560" y="23451"/>
                </a:lnTo>
                <a:lnTo>
                  <a:pt x="290831" y="22778"/>
                </a:lnTo>
                <a:lnTo>
                  <a:pt x="312950" y="22329"/>
                </a:lnTo>
                <a:lnTo>
                  <a:pt x="336427" y="22030"/>
                </a:lnTo>
                <a:lnTo>
                  <a:pt x="360810" y="21830"/>
                </a:lnTo>
                <a:lnTo>
                  <a:pt x="385796" y="21698"/>
                </a:lnTo>
                <a:lnTo>
                  <a:pt x="412772" y="21609"/>
                </a:lnTo>
                <a:lnTo>
                  <a:pt x="441075" y="21550"/>
                </a:lnTo>
                <a:lnTo>
                  <a:pt x="470263" y="21510"/>
                </a:lnTo>
                <a:lnTo>
                  <a:pt x="500834" y="23071"/>
                </a:lnTo>
                <a:lnTo>
                  <a:pt x="532326" y="25700"/>
                </a:lnTo>
                <a:lnTo>
                  <a:pt x="564434" y="29039"/>
                </a:lnTo>
                <a:lnTo>
                  <a:pt x="596952" y="33648"/>
                </a:lnTo>
                <a:lnTo>
                  <a:pt x="629743" y="39100"/>
                </a:lnTo>
                <a:lnTo>
                  <a:pt x="662716" y="45117"/>
                </a:lnTo>
                <a:lnTo>
                  <a:pt x="695811" y="51509"/>
                </a:lnTo>
                <a:lnTo>
                  <a:pt x="728986" y="58151"/>
                </a:lnTo>
                <a:lnTo>
                  <a:pt x="762216" y="64961"/>
                </a:lnTo>
                <a:lnTo>
                  <a:pt x="793100" y="72676"/>
                </a:lnTo>
                <a:lnTo>
                  <a:pt x="822421" y="80994"/>
                </a:lnTo>
                <a:lnTo>
                  <a:pt x="850699" y="89715"/>
                </a:lnTo>
                <a:lnTo>
                  <a:pt x="875902" y="96323"/>
                </a:lnTo>
                <a:lnTo>
                  <a:pt x="899053" y="101521"/>
                </a:lnTo>
                <a:lnTo>
                  <a:pt x="920838" y="105781"/>
                </a:lnTo>
                <a:lnTo>
                  <a:pt x="964406" y="11430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6" name="SMARTInkShape-2489"/>
          <p:cNvSpPr/>
          <p:nvPr/>
        </p:nvSpPr>
        <p:spPr bwMode="auto">
          <a:xfrm>
            <a:off x="1864813" y="5394637"/>
            <a:ext cx="992688" cy="63094"/>
          </a:xfrm>
          <a:custGeom>
            <a:avLst/>
            <a:gdLst/>
            <a:ahLst/>
            <a:cxnLst/>
            <a:rect l="0" t="0" r="0" b="0"/>
            <a:pathLst>
              <a:path w="992688" h="63094">
                <a:moveTo>
                  <a:pt x="6850" y="20326"/>
                </a:moveTo>
                <a:lnTo>
                  <a:pt x="3057" y="16533"/>
                </a:lnTo>
                <a:lnTo>
                  <a:pt x="1195" y="12555"/>
                </a:lnTo>
                <a:lnTo>
                  <a:pt x="0" y="7325"/>
                </a:lnTo>
                <a:lnTo>
                  <a:pt x="3585" y="2627"/>
                </a:lnTo>
                <a:lnTo>
                  <a:pt x="7515" y="553"/>
                </a:lnTo>
                <a:lnTo>
                  <a:pt x="9675" y="0"/>
                </a:lnTo>
                <a:lnTo>
                  <a:pt x="44607" y="7028"/>
                </a:lnTo>
                <a:lnTo>
                  <a:pt x="70866" y="16474"/>
                </a:lnTo>
                <a:lnTo>
                  <a:pt x="104222" y="24652"/>
                </a:lnTo>
                <a:lnTo>
                  <a:pt x="130295" y="29657"/>
                </a:lnTo>
                <a:lnTo>
                  <a:pt x="159874" y="34527"/>
                </a:lnTo>
                <a:lnTo>
                  <a:pt x="192335" y="38544"/>
                </a:lnTo>
                <a:lnTo>
                  <a:pt x="227929" y="40329"/>
                </a:lnTo>
                <a:lnTo>
                  <a:pt x="247105" y="41599"/>
                </a:lnTo>
                <a:lnTo>
                  <a:pt x="267032" y="43239"/>
                </a:lnTo>
                <a:lnTo>
                  <a:pt x="287461" y="45126"/>
                </a:lnTo>
                <a:lnTo>
                  <a:pt x="308224" y="46384"/>
                </a:lnTo>
                <a:lnTo>
                  <a:pt x="329209" y="47223"/>
                </a:lnTo>
                <a:lnTo>
                  <a:pt x="350344" y="47782"/>
                </a:lnTo>
                <a:lnTo>
                  <a:pt x="373958" y="48949"/>
                </a:lnTo>
                <a:lnTo>
                  <a:pt x="399226" y="50520"/>
                </a:lnTo>
                <a:lnTo>
                  <a:pt x="425596" y="52362"/>
                </a:lnTo>
                <a:lnTo>
                  <a:pt x="452702" y="53589"/>
                </a:lnTo>
                <a:lnTo>
                  <a:pt x="480297" y="54408"/>
                </a:lnTo>
                <a:lnTo>
                  <a:pt x="508219" y="54953"/>
                </a:lnTo>
                <a:lnTo>
                  <a:pt x="537152" y="56111"/>
                </a:lnTo>
                <a:lnTo>
                  <a:pt x="566759" y="57676"/>
                </a:lnTo>
                <a:lnTo>
                  <a:pt x="596816" y="59513"/>
                </a:lnTo>
                <a:lnTo>
                  <a:pt x="626380" y="60738"/>
                </a:lnTo>
                <a:lnTo>
                  <a:pt x="655613" y="61555"/>
                </a:lnTo>
                <a:lnTo>
                  <a:pt x="684627" y="62099"/>
                </a:lnTo>
                <a:lnTo>
                  <a:pt x="713495" y="62462"/>
                </a:lnTo>
                <a:lnTo>
                  <a:pt x="742265" y="62704"/>
                </a:lnTo>
                <a:lnTo>
                  <a:pt x="770970" y="62866"/>
                </a:lnTo>
                <a:lnTo>
                  <a:pt x="798045" y="62973"/>
                </a:lnTo>
                <a:lnTo>
                  <a:pt x="824032" y="63045"/>
                </a:lnTo>
                <a:lnTo>
                  <a:pt x="849294" y="63093"/>
                </a:lnTo>
                <a:lnTo>
                  <a:pt x="872485" y="61537"/>
                </a:lnTo>
                <a:lnTo>
                  <a:pt x="894296" y="58912"/>
                </a:lnTo>
                <a:lnTo>
                  <a:pt x="915187" y="55575"/>
                </a:lnTo>
                <a:lnTo>
                  <a:pt x="948982" y="45517"/>
                </a:lnTo>
                <a:lnTo>
                  <a:pt x="992687" y="2746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54" name="SMARTInkShape-Group478"/>
          <p:cNvGrpSpPr/>
          <p:nvPr/>
        </p:nvGrpSpPr>
        <p:grpSpPr>
          <a:xfrm>
            <a:off x="2274314" y="3140499"/>
            <a:ext cx="1140056" cy="697927"/>
            <a:chOff x="2274314" y="3140499"/>
            <a:chExt cx="1140056" cy="697927"/>
          </a:xfrm>
        </p:grpSpPr>
        <p:sp>
          <p:nvSpPr>
            <p:cNvPr id="47" name="SMARTInkShape-2490"/>
            <p:cNvSpPr/>
            <p:nvPr/>
          </p:nvSpPr>
          <p:spPr bwMode="auto">
            <a:xfrm>
              <a:off x="2274314" y="3140499"/>
              <a:ext cx="1140056" cy="697927"/>
            </a:xfrm>
            <a:custGeom>
              <a:avLst/>
              <a:gdLst/>
              <a:ahLst/>
              <a:cxnLst/>
              <a:rect l="0" t="0" r="0" b="0"/>
              <a:pathLst>
                <a:path w="1140056" h="697927">
                  <a:moveTo>
                    <a:pt x="947517" y="145626"/>
                  </a:moveTo>
                  <a:lnTo>
                    <a:pt x="941814" y="139129"/>
                  </a:lnTo>
                  <a:lnTo>
                    <a:pt x="926797" y="107811"/>
                  </a:lnTo>
                  <a:lnTo>
                    <a:pt x="909099" y="83181"/>
                  </a:lnTo>
                  <a:lnTo>
                    <a:pt x="883305" y="59655"/>
                  </a:lnTo>
                  <a:lnTo>
                    <a:pt x="850087" y="34516"/>
                  </a:lnTo>
                  <a:lnTo>
                    <a:pt x="824046" y="21896"/>
                  </a:lnTo>
                  <a:lnTo>
                    <a:pt x="796597" y="13112"/>
                  </a:lnTo>
                  <a:lnTo>
                    <a:pt x="766936" y="6562"/>
                  </a:lnTo>
                  <a:lnTo>
                    <a:pt x="732586" y="1005"/>
                  </a:lnTo>
                  <a:lnTo>
                    <a:pt x="713742" y="0"/>
                  </a:lnTo>
                  <a:lnTo>
                    <a:pt x="694036" y="123"/>
                  </a:lnTo>
                  <a:lnTo>
                    <a:pt x="673755" y="999"/>
                  </a:lnTo>
                  <a:lnTo>
                    <a:pt x="653090" y="2377"/>
                  </a:lnTo>
                  <a:lnTo>
                    <a:pt x="632170" y="4089"/>
                  </a:lnTo>
                  <a:lnTo>
                    <a:pt x="611080" y="6024"/>
                  </a:lnTo>
                  <a:lnTo>
                    <a:pt x="588288" y="9696"/>
                  </a:lnTo>
                  <a:lnTo>
                    <a:pt x="564362" y="14524"/>
                  </a:lnTo>
                  <a:lnTo>
                    <a:pt x="539681" y="20125"/>
                  </a:lnTo>
                  <a:lnTo>
                    <a:pt x="514495" y="27034"/>
                  </a:lnTo>
                  <a:lnTo>
                    <a:pt x="488973" y="34815"/>
                  </a:lnTo>
                  <a:lnTo>
                    <a:pt x="463227" y="43177"/>
                  </a:lnTo>
                  <a:lnTo>
                    <a:pt x="437332" y="51926"/>
                  </a:lnTo>
                  <a:lnTo>
                    <a:pt x="411338" y="60935"/>
                  </a:lnTo>
                  <a:lnTo>
                    <a:pt x="385277" y="70115"/>
                  </a:lnTo>
                  <a:lnTo>
                    <a:pt x="359171" y="80998"/>
                  </a:lnTo>
                  <a:lnTo>
                    <a:pt x="333037" y="93016"/>
                  </a:lnTo>
                  <a:lnTo>
                    <a:pt x="306882" y="105790"/>
                  </a:lnTo>
                  <a:lnTo>
                    <a:pt x="281508" y="118275"/>
                  </a:lnTo>
                  <a:lnTo>
                    <a:pt x="256655" y="130567"/>
                  </a:lnTo>
                  <a:lnTo>
                    <a:pt x="232149" y="142730"/>
                  </a:lnTo>
                  <a:lnTo>
                    <a:pt x="208667" y="156395"/>
                  </a:lnTo>
                  <a:lnTo>
                    <a:pt x="185869" y="171062"/>
                  </a:lnTo>
                  <a:lnTo>
                    <a:pt x="163527" y="186396"/>
                  </a:lnTo>
                  <a:lnTo>
                    <a:pt x="143076" y="202968"/>
                  </a:lnTo>
                  <a:lnTo>
                    <a:pt x="123886" y="220367"/>
                  </a:lnTo>
                  <a:lnTo>
                    <a:pt x="105536" y="238316"/>
                  </a:lnTo>
                  <a:lnTo>
                    <a:pt x="88540" y="257425"/>
                  </a:lnTo>
                  <a:lnTo>
                    <a:pt x="72447" y="277309"/>
                  </a:lnTo>
                  <a:lnTo>
                    <a:pt x="56956" y="297709"/>
                  </a:lnTo>
                  <a:lnTo>
                    <a:pt x="44247" y="318452"/>
                  </a:lnTo>
                  <a:lnTo>
                    <a:pt x="33393" y="339425"/>
                  </a:lnTo>
                  <a:lnTo>
                    <a:pt x="23776" y="360550"/>
                  </a:lnTo>
                  <a:lnTo>
                    <a:pt x="15777" y="382571"/>
                  </a:lnTo>
                  <a:lnTo>
                    <a:pt x="8857" y="405190"/>
                  </a:lnTo>
                  <a:lnTo>
                    <a:pt x="2657" y="428206"/>
                  </a:lnTo>
                  <a:lnTo>
                    <a:pt x="110" y="449900"/>
                  </a:lnTo>
                  <a:lnTo>
                    <a:pt x="0" y="470713"/>
                  </a:lnTo>
                  <a:lnTo>
                    <a:pt x="1514" y="490938"/>
                  </a:lnTo>
                  <a:lnTo>
                    <a:pt x="6492" y="511565"/>
                  </a:lnTo>
                  <a:lnTo>
                    <a:pt x="13780" y="532461"/>
                  </a:lnTo>
                  <a:lnTo>
                    <a:pt x="22607" y="553534"/>
                  </a:lnTo>
                  <a:lnTo>
                    <a:pt x="34048" y="572346"/>
                  </a:lnTo>
                  <a:lnTo>
                    <a:pt x="61577" y="605948"/>
                  </a:lnTo>
                  <a:lnTo>
                    <a:pt x="96566" y="634641"/>
                  </a:lnTo>
                  <a:lnTo>
                    <a:pt x="115898" y="647848"/>
                  </a:lnTo>
                  <a:lnTo>
                    <a:pt x="138310" y="659828"/>
                  </a:lnTo>
                  <a:lnTo>
                    <a:pt x="162777" y="670990"/>
                  </a:lnTo>
                  <a:lnTo>
                    <a:pt x="188614" y="681606"/>
                  </a:lnTo>
                  <a:lnTo>
                    <a:pt x="216156" y="688684"/>
                  </a:lnTo>
                  <a:lnTo>
                    <a:pt x="244837" y="693402"/>
                  </a:lnTo>
                  <a:lnTo>
                    <a:pt x="274276" y="696547"/>
                  </a:lnTo>
                  <a:lnTo>
                    <a:pt x="305809" y="697851"/>
                  </a:lnTo>
                  <a:lnTo>
                    <a:pt x="338737" y="697926"/>
                  </a:lnTo>
                  <a:lnTo>
                    <a:pt x="372595" y="697182"/>
                  </a:lnTo>
                  <a:lnTo>
                    <a:pt x="408661" y="693511"/>
                  </a:lnTo>
                  <a:lnTo>
                    <a:pt x="446198" y="687889"/>
                  </a:lnTo>
                  <a:lnTo>
                    <a:pt x="484717" y="680966"/>
                  </a:lnTo>
                  <a:lnTo>
                    <a:pt x="523096" y="672382"/>
                  </a:lnTo>
                  <a:lnTo>
                    <a:pt x="561382" y="662690"/>
                  </a:lnTo>
                  <a:lnTo>
                    <a:pt x="599607" y="652261"/>
                  </a:lnTo>
                  <a:lnTo>
                    <a:pt x="638583" y="639751"/>
                  </a:lnTo>
                  <a:lnTo>
                    <a:pt x="678061" y="625855"/>
                  </a:lnTo>
                  <a:lnTo>
                    <a:pt x="717874" y="611035"/>
                  </a:lnTo>
                  <a:lnTo>
                    <a:pt x="755528" y="595599"/>
                  </a:lnTo>
                  <a:lnTo>
                    <a:pt x="791743" y="579751"/>
                  </a:lnTo>
                  <a:lnTo>
                    <a:pt x="826999" y="563630"/>
                  </a:lnTo>
                  <a:lnTo>
                    <a:pt x="860822" y="545740"/>
                  </a:lnTo>
                  <a:lnTo>
                    <a:pt x="893689" y="526668"/>
                  </a:lnTo>
                  <a:lnTo>
                    <a:pt x="925919" y="506810"/>
                  </a:lnTo>
                  <a:lnTo>
                    <a:pt x="956137" y="486428"/>
                  </a:lnTo>
                  <a:lnTo>
                    <a:pt x="985014" y="465696"/>
                  </a:lnTo>
                  <a:lnTo>
                    <a:pt x="1012996" y="444731"/>
                  </a:lnTo>
                  <a:lnTo>
                    <a:pt x="1037208" y="424404"/>
                  </a:lnTo>
                  <a:lnTo>
                    <a:pt x="1058904" y="404503"/>
                  </a:lnTo>
                  <a:lnTo>
                    <a:pt x="1078925" y="384886"/>
                  </a:lnTo>
                  <a:lnTo>
                    <a:pt x="1095447" y="364664"/>
                  </a:lnTo>
                  <a:lnTo>
                    <a:pt x="1109638" y="344039"/>
                  </a:lnTo>
                  <a:lnTo>
                    <a:pt x="1122272" y="323145"/>
                  </a:lnTo>
                  <a:lnTo>
                    <a:pt x="1130696" y="303659"/>
                  </a:lnTo>
                  <a:lnTo>
                    <a:pt x="1136311" y="285113"/>
                  </a:lnTo>
                  <a:lnTo>
                    <a:pt x="1140055" y="267192"/>
                  </a:lnTo>
                  <a:lnTo>
                    <a:pt x="1135748" y="234580"/>
                  </a:lnTo>
                  <a:lnTo>
                    <a:pt x="1130154" y="219216"/>
                  </a:lnTo>
                  <a:lnTo>
                    <a:pt x="1104889" y="191562"/>
                  </a:lnTo>
                  <a:lnTo>
                    <a:pt x="1088151" y="178631"/>
                  </a:lnTo>
                  <a:lnTo>
                    <a:pt x="1066673" y="167630"/>
                  </a:lnTo>
                  <a:lnTo>
                    <a:pt x="1042036" y="157914"/>
                  </a:lnTo>
                  <a:lnTo>
                    <a:pt x="1015292" y="149055"/>
                  </a:lnTo>
                  <a:lnTo>
                    <a:pt x="983969" y="142356"/>
                  </a:lnTo>
                  <a:lnTo>
                    <a:pt x="949593" y="137096"/>
                  </a:lnTo>
                  <a:lnTo>
                    <a:pt x="913183" y="132795"/>
                  </a:lnTo>
                  <a:lnTo>
                    <a:pt x="873828" y="130722"/>
                  </a:lnTo>
                  <a:lnTo>
                    <a:pt x="832510" y="130134"/>
                  </a:lnTo>
                  <a:lnTo>
                    <a:pt x="789883" y="130535"/>
                  </a:lnTo>
                  <a:lnTo>
                    <a:pt x="745590" y="133184"/>
                  </a:lnTo>
                  <a:lnTo>
                    <a:pt x="700187" y="137332"/>
                  </a:lnTo>
                  <a:lnTo>
                    <a:pt x="654043" y="142478"/>
                  </a:lnTo>
                  <a:lnTo>
                    <a:pt x="623280" y="145908"/>
                  </a:lnTo>
                  <a:lnTo>
                    <a:pt x="561755" y="1527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8" name="SMARTInkShape-2491"/>
            <p:cNvSpPr/>
            <p:nvPr/>
          </p:nvSpPr>
          <p:spPr bwMode="auto">
            <a:xfrm>
              <a:off x="2857500" y="3529013"/>
              <a:ext cx="142876" cy="40841"/>
            </a:xfrm>
            <a:custGeom>
              <a:avLst/>
              <a:gdLst/>
              <a:ahLst/>
              <a:cxnLst/>
              <a:rect l="0" t="0" r="0" b="0"/>
              <a:pathLst>
                <a:path w="142876" h="40841">
                  <a:moveTo>
                    <a:pt x="0" y="0"/>
                  </a:moveTo>
                  <a:lnTo>
                    <a:pt x="0" y="11377"/>
                  </a:lnTo>
                  <a:lnTo>
                    <a:pt x="4233" y="21195"/>
                  </a:lnTo>
                  <a:lnTo>
                    <a:pt x="7585" y="26036"/>
                  </a:lnTo>
                  <a:lnTo>
                    <a:pt x="17659" y="33532"/>
                  </a:lnTo>
                  <a:lnTo>
                    <a:pt x="30867" y="38715"/>
                  </a:lnTo>
                  <a:lnTo>
                    <a:pt x="55360" y="40840"/>
                  </a:lnTo>
                  <a:lnTo>
                    <a:pt x="70642" y="38524"/>
                  </a:lnTo>
                  <a:lnTo>
                    <a:pt x="105559" y="19956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9" name="SMARTInkShape-2492"/>
            <p:cNvSpPr/>
            <p:nvPr/>
          </p:nvSpPr>
          <p:spPr bwMode="auto">
            <a:xfrm>
              <a:off x="2857515" y="3360272"/>
              <a:ext cx="142567" cy="256364"/>
            </a:xfrm>
            <a:custGeom>
              <a:avLst/>
              <a:gdLst/>
              <a:ahLst/>
              <a:cxnLst/>
              <a:rect l="0" t="0" r="0" b="0"/>
              <a:pathLst>
                <a:path w="142567" h="256364">
                  <a:moveTo>
                    <a:pt x="14273" y="47297"/>
                  </a:moveTo>
                  <a:lnTo>
                    <a:pt x="14273" y="80202"/>
                  </a:lnTo>
                  <a:lnTo>
                    <a:pt x="12156" y="115033"/>
                  </a:lnTo>
                  <a:lnTo>
                    <a:pt x="6502" y="148329"/>
                  </a:lnTo>
                  <a:lnTo>
                    <a:pt x="1916" y="181214"/>
                  </a:lnTo>
                  <a:lnTo>
                    <a:pt x="557" y="211065"/>
                  </a:lnTo>
                  <a:lnTo>
                    <a:pt x="98" y="242012"/>
                  </a:lnTo>
                  <a:lnTo>
                    <a:pt x="0" y="256363"/>
                  </a:lnTo>
                  <a:lnTo>
                    <a:pt x="780" y="235858"/>
                  </a:lnTo>
                  <a:lnTo>
                    <a:pt x="7756" y="206516"/>
                  </a:lnTo>
                  <a:lnTo>
                    <a:pt x="14458" y="174377"/>
                  </a:lnTo>
                  <a:lnTo>
                    <a:pt x="19911" y="150608"/>
                  </a:lnTo>
                  <a:lnTo>
                    <a:pt x="27627" y="124169"/>
                  </a:lnTo>
                  <a:lnTo>
                    <a:pt x="36347" y="98660"/>
                  </a:lnTo>
                  <a:lnTo>
                    <a:pt x="52299" y="64103"/>
                  </a:lnTo>
                  <a:lnTo>
                    <a:pt x="72106" y="33756"/>
                  </a:lnTo>
                  <a:lnTo>
                    <a:pt x="90940" y="11006"/>
                  </a:lnTo>
                  <a:lnTo>
                    <a:pt x="96340" y="6434"/>
                  </a:lnTo>
                  <a:lnTo>
                    <a:pt x="108691" y="1354"/>
                  </a:lnTo>
                  <a:lnTo>
                    <a:pt x="115318" y="0"/>
                  </a:lnTo>
                  <a:lnTo>
                    <a:pt x="121324" y="684"/>
                  </a:lnTo>
                  <a:lnTo>
                    <a:pt x="132230" y="5678"/>
                  </a:lnTo>
                  <a:lnTo>
                    <a:pt x="135773" y="9232"/>
                  </a:lnTo>
                  <a:lnTo>
                    <a:pt x="139710" y="17414"/>
                  </a:lnTo>
                  <a:lnTo>
                    <a:pt x="142238" y="52712"/>
                  </a:lnTo>
                  <a:lnTo>
                    <a:pt x="141882" y="87090"/>
                  </a:lnTo>
                  <a:lnTo>
                    <a:pt x="138986" y="113401"/>
                  </a:lnTo>
                  <a:lnTo>
                    <a:pt x="137169" y="138854"/>
                  </a:lnTo>
                  <a:lnTo>
                    <a:pt x="136362" y="163395"/>
                  </a:lnTo>
                  <a:lnTo>
                    <a:pt x="135908" y="197936"/>
                  </a:lnTo>
                  <a:lnTo>
                    <a:pt x="135754" y="229629"/>
                  </a:lnTo>
                  <a:lnTo>
                    <a:pt x="136527" y="240252"/>
                  </a:lnTo>
                  <a:lnTo>
                    <a:pt x="141869" y="252437"/>
                  </a:lnTo>
                  <a:lnTo>
                    <a:pt x="142200" y="251525"/>
                  </a:lnTo>
                  <a:lnTo>
                    <a:pt x="142566" y="246280"/>
                  </a:lnTo>
                  <a:lnTo>
                    <a:pt x="126740" y="210884"/>
                  </a:lnTo>
                  <a:lnTo>
                    <a:pt x="107141" y="1687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0" name="SMARTInkShape-2493"/>
            <p:cNvSpPr/>
            <p:nvPr/>
          </p:nvSpPr>
          <p:spPr bwMode="auto">
            <a:xfrm>
              <a:off x="2614907" y="3521869"/>
              <a:ext cx="242594" cy="56769"/>
            </a:xfrm>
            <a:custGeom>
              <a:avLst/>
              <a:gdLst/>
              <a:ahLst/>
              <a:cxnLst/>
              <a:rect l="0" t="0" r="0" b="0"/>
              <a:pathLst>
                <a:path w="242594" h="56769">
                  <a:moveTo>
                    <a:pt x="6849" y="42862"/>
                  </a:moveTo>
                  <a:lnTo>
                    <a:pt x="3057" y="46654"/>
                  </a:lnTo>
                  <a:lnTo>
                    <a:pt x="1195" y="50633"/>
                  </a:lnTo>
                  <a:lnTo>
                    <a:pt x="0" y="55863"/>
                  </a:lnTo>
                  <a:lnTo>
                    <a:pt x="695" y="56292"/>
                  </a:lnTo>
                  <a:lnTo>
                    <a:pt x="3585" y="56768"/>
                  </a:lnTo>
                  <a:lnTo>
                    <a:pt x="33965" y="47212"/>
                  </a:lnTo>
                  <a:lnTo>
                    <a:pt x="65684" y="37007"/>
                  </a:lnTo>
                  <a:lnTo>
                    <a:pt x="100217" y="26840"/>
                  </a:lnTo>
                  <a:lnTo>
                    <a:pt x="124546" y="19072"/>
                  </a:lnTo>
                  <a:lnTo>
                    <a:pt x="151234" y="12975"/>
                  </a:lnTo>
                  <a:lnTo>
                    <a:pt x="185449" y="5079"/>
                  </a:lnTo>
                  <a:lnTo>
                    <a:pt x="219488" y="1505"/>
                  </a:lnTo>
                  <a:lnTo>
                    <a:pt x="2425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1" name="SMARTInkShape-2494"/>
            <p:cNvSpPr/>
            <p:nvPr/>
          </p:nvSpPr>
          <p:spPr bwMode="auto">
            <a:xfrm>
              <a:off x="2616317" y="3414713"/>
              <a:ext cx="241184" cy="297558"/>
            </a:xfrm>
            <a:custGeom>
              <a:avLst/>
              <a:gdLst/>
              <a:ahLst/>
              <a:cxnLst/>
              <a:rect l="0" t="0" r="0" b="0"/>
              <a:pathLst>
                <a:path w="241184" h="297558">
                  <a:moveTo>
                    <a:pt x="55446" y="35718"/>
                  </a:moveTo>
                  <a:lnTo>
                    <a:pt x="47861" y="35718"/>
                  </a:lnTo>
                  <a:lnTo>
                    <a:pt x="42020" y="37835"/>
                  </a:lnTo>
                  <a:lnTo>
                    <a:pt x="39352" y="39510"/>
                  </a:lnTo>
                  <a:lnTo>
                    <a:pt x="31803" y="49453"/>
                  </a:lnTo>
                  <a:lnTo>
                    <a:pt x="24540" y="66246"/>
                  </a:lnTo>
                  <a:lnTo>
                    <a:pt x="20677" y="100545"/>
                  </a:lnTo>
                  <a:lnTo>
                    <a:pt x="20149" y="124855"/>
                  </a:lnTo>
                  <a:lnTo>
                    <a:pt x="22031" y="151534"/>
                  </a:lnTo>
                  <a:lnTo>
                    <a:pt x="24720" y="179267"/>
                  </a:lnTo>
                  <a:lnTo>
                    <a:pt x="25915" y="207467"/>
                  </a:lnTo>
                  <a:lnTo>
                    <a:pt x="28562" y="233760"/>
                  </a:lnTo>
                  <a:lnTo>
                    <a:pt x="34516" y="266641"/>
                  </a:lnTo>
                  <a:lnTo>
                    <a:pt x="41306" y="287232"/>
                  </a:lnTo>
                  <a:lnTo>
                    <a:pt x="46920" y="297508"/>
                  </a:lnTo>
                  <a:lnTo>
                    <a:pt x="47380" y="297557"/>
                  </a:lnTo>
                  <a:lnTo>
                    <a:pt x="47687" y="296796"/>
                  </a:lnTo>
                  <a:lnTo>
                    <a:pt x="47892" y="295495"/>
                  </a:lnTo>
                  <a:lnTo>
                    <a:pt x="40477" y="267806"/>
                  </a:lnTo>
                  <a:lnTo>
                    <a:pt x="33813" y="237571"/>
                  </a:lnTo>
                  <a:lnTo>
                    <a:pt x="29162" y="212743"/>
                  </a:lnTo>
                  <a:lnTo>
                    <a:pt x="24449" y="188479"/>
                  </a:lnTo>
                  <a:lnTo>
                    <a:pt x="17592" y="162350"/>
                  </a:lnTo>
                  <a:lnTo>
                    <a:pt x="10047" y="135655"/>
                  </a:lnTo>
                  <a:lnTo>
                    <a:pt x="4047" y="110562"/>
                  </a:lnTo>
                  <a:lnTo>
                    <a:pt x="0" y="81707"/>
                  </a:lnTo>
                  <a:lnTo>
                    <a:pt x="2593" y="61868"/>
                  </a:lnTo>
                  <a:lnTo>
                    <a:pt x="5129" y="57914"/>
                  </a:lnTo>
                  <a:lnTo>
                    <a:pt x="8407" y="55278"/>
                  </a:lnTo>
                  <a:lnTo>
                    <a:pt x="17077" y="52349"/>
                  </a:lnTo>
                  <a:lnTo>
                    <a:pt x="36933" y="51494"/>
                  </a:lnTo>
                  <a:lnTo>
                    <a:pt x="67247" y="55121"/>
                  </a:lnTo>
                  <a:lnTo>
                    <a:pt x="101364" y="56548"/>
                  </a:lnTo>
                  <a:lnTo>
                    <a:pt x="135814" y="56178"/>
                  </a:lnTo>
                  <a:lnTo>
                    <a:pt x="166483" y="51393"/>
                  </a:lnTo>
                  <a:lnTo>
                    <a:pt x="194884" y="44155"/>
                  </a:lnTo>
                  <a:lnTo>
                    <a:pt x="224100" y="27889"/>
                  </a:lnTo>
                  <a:lnTo>
                    <a:pt x="233591" y="18745"/>
                  </a:lnTo>
                  <a:lnTo>
                    <a:pt x="24118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2" name="SMARTInkShape-2495"/>
            <p:cNvSpPr/>
            <p:nvPr/>
          </p:nvSpPr>
          <p:spPr bwMode="auto">
            <a:xfrm>
              <a:off x="2350294" y="3457776"/>
              <a:ext cx="280686" cy="247512"/>
            </a:xfrm>
            <a:custGeom>
              <a:avLst/>
              <a:gdLst/>
              <a:ahLst/>
              <a:cxnLst/>
              <a:rect l="0" t="0" r="0" b="0"/>
              <a:pathLst>
                <a:path w="280686" h="247512">
                  <a:moveTo>
                    <a:pt x="0" y="14087"/>
                  </a:moveTo>
                  <a:lnTo>
                    <a:pt x="0" y="7237"/>
                  </a:lnTo>
                  <a:lnTo>
                    <a:pt x="3792" y="3238"/>
                  </a:lnTo>
                  <a:lnTo>
                    <a:pt x="12004" y="1327"/>
                  </a:lnTo>
                  <a:lnTo>
                    <a:pt x="45884" y="0"/>
                  </a:lnTo>
                  <a:lnTo>
                    <a:pt x="81593" y="652"/>
                  </a:lnTo>
                  <a:lnTo>
                    <a:pt x="108495" y="3618"/>
                  </a:lnTo>
                  <a:lnTo>
                    <a:pt x="138443" y="7582"/>
                  </a:lnTo>
                  <a:lnTo>
                    <a:pt x="169480" y="13577"/>
                  </a:lnTo>
                  <a:lnTo>
                    <a:pt x="199149" y="24179"/>
                  </a:lnTo>
                  <a:lnTo>
                    <a:pt x="226094" y="38945"/>
                  </a:lnTo>
                  <a:lnTo>
                    <a:pt x="259343" y="65108"/>
                  </a:lnTo>
                  <a:lnTo>
                    <a:pt x="268145" y="74295"/>
                  </a:lnTo>
                  <a:lnTo>
                    <a:pt x="277925" y="95085"/>
                  </a:lnTo>
                  <a:lnTo>
                    <a:pt x="280685" y="117555"/>
                  </a:lnTo>
                  <a:lnTo>
                    <a:pt x="276619" y="140770"/>
                  </a:lnTo>
                  <a:lnTo>
                    <a:pt x="254028" y="176153"/>
                  </a:lnTo>
                  <a:lnTo>
                    <a:pt x="222200" y="204188"/>
                  </a:lnTo>
                  <a:lnTo>
                    <a:pt x="187633" y="227575"/>
                  </a:lnTo>
                  <a:lnTo>
                    <a:pt x="152256" y="242002"/>
                  </a:lnTo>
                  <a:lnTo>
                    <a:pt x="120431" y="247511"/>
                  </a:lnTo>
                  <a:lnTo>
                    <a:pt x="94685" y="245351"/>
                  </a:lnTo>
                  <a:lnTo>
                    <a:pt x="89317" y="242081"/>
                  </a:lnTo>
                  <a:lnTo>
                    <a:pt x="85738" y="237521"/>
                  </a:lnTo>
                  <a:lnTo>
                    <a:pt x="83352" y="232099"/>
                  </a:lnTo>
                  <a:lnTo>
                    <a:pt x="83350" y="226103"/>
                  </a:lnTo>
                  <a:lnTo>
                    <a:pt x="87580" y="213091"/>
                  </a:lnTo>
                  <a:lnTo>
                    <a:pt x="102678" y="192378"/>
                  </a:lnTo>
                  <a:lnTo>
                    <a:pt x="133611" y="171159"/>
                  </a:lnTo>
                  <a:lnTo>
                    <a:pt x="161512" y="154805"/>
                  </a:lnTo>
                  <a:lnTo>
                    <a:pt x="207169" y="1283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3" name="SMARTInkShape-2496"/>
            <p:cNvSpPr/>
            <p:nvPr/>
          </p:nvSpPr>
          <p:spPr bwMode="auto">
            <a:xfrm>
              <a:off x="2436019" y="3494313"/>
              <a:ext cx="42863" cy="266509"/>
            </a:xfrm>
            <a:custGeom>
              <a:avLst/>
              <a:gdLst/>
              <a:ahLst/>
              <a:cxnLst/>
              <a:rect l="0" t="0" r="0" b="0"/>
              <a:pathLst>
                <a:path w="42863" h="266509">
                  <a:moveTo>
                    <a:pt x="7144" y="13268"/>
                  </a:moveTo>
                  <a:lnTo>
                    <a:pt x="294" y="6419"/>
                  </a:lnTo>
                  <a:lnTo>
                    <a:pt x="26" y="0"/>
                  </a:lnTo>
                  <a:lnTo>
                    <a:pt x="0" y="33328"/>
                  </a:lnTo>
                  <a:lnTo>
                    <a:pt x="0" y="63309"/>
                  </a:lnTo>
                  <a:lnTo>
                    <a:pt x="2116" y="90013"/>
                  </a:lnTo>
                  <a:lnTo>
                    <a:pt x="4909" y="120402"/>
                  </a:lnTo>
                  <a:lnTo>
                    <a:pt x="6151" y="152429"/>
                  </a:lnTo>
                  <a:lnTo>
                    <a:pt x="8819" y="183068"/>
                  </a:lnTo>
                  <a:lnTo>
                    <a:pt x="12651" y="210972"/>
                  </a:lnTo>
                  <a:lnTo>
                    <a:pt x="19270" y="242944"/>
                  </a:lnTo>
                  <a:lnTo>
                    <a:pt x="26259" y="261590"/>
                  </a:lnTo>
                  <a:lnTo>
                    <a:pt x="30985" y="266508"/>
                  </a:lnTo>
                  <a:lnTo>
                    <a:pt x="33357" y="265439"/>
                  </a:lnTo>
                  <a:lnTo>
                    <a:pt x="38108" y="257901"/>
                  </a:lnTo>
                  <a:lnTo>
                    <a:pt x="41923" y="226367"/>
                  </a:lnTo>
                  <a:lnTo>
                    <a:pt x="42584" y="194148"/>
                  </a:lnTo>
                  <a:lnTo>
                    <a:pt x="42862" y="177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0" name="SMARTInkShape-Group479"/>
          <p:cNvGrpSpPr/>
          <p:nvPr/>
        </p:nvGrpSpPr>
        <p:grpSpPr>
          <a:xfrm>
            <a:off x="802688" y="3458004"/>
            <a:ext cx="7269751" cy="1119733"/>
            <a:chOff x="802688" y="3458004"/>
            <a:chExt cx="7269751" cy="1119733"/>
          </a:xfrm>
        </p:grpSpPr>
        <p:sp>
          <p:nvSpPr>
            <p:cNvPr id="55" name="SMARTInkShape-2497"/>
            <p:cNvSpPr/>
            <p:nvPr/>
          </p:nvSpPr>
          <p:spPr bwMode="auto">
            <a:xfrm>
              <a:off x="802688" y="3721894"/>
              <a:ext cx="361744" cy="156585"/>
            </a:xfrm>
            <a:custGeom>
              <a:avLst/>
              <a:gdLst/>
              <a:ahLst/>
              <a:cxnLst/>
              <a:rect l="0" t="0" r="0" b="0"/>
              <a:pathLst>
                <a:path w="361744" h="156585">
                  <a:moveTo>
                    <a:pt x="97425" y="0"/>
                  </a:moveTo>
                  <a:lnTo>
                    <a:pt x="65503" y="31921"/>
                  </a:lnTo>
                  <a:lnTo>
                    <a:pt x="52688" y="46323"/>
                  </a:lnTo>
                  <a:lnTo>
                    <a:pt x="30689" y="79037"/>
                  </a:lnTo>
                  <a:lnTo>
                    <a:pt x="10516" y="114360"/>
                  </a:lnTo>
                  <a:lnTo>
                    <a:pt x="3236" y="127820"/>
                  </a:lnTo>
                  <a:lnTo>
                    <a:pt x="0" y="139094"/>
                  </a:lnTo>
                  <a:lnTo>
                    <a:pt x="679" y="147280"/>
                  </a:lnTo>
                  <a:lnTo>
                    <a:pt x="1971" y="150574"/>
                  </a:lnTo>
                  <a:lnTo>
                    <a:pt x="5214" y="152770"/>
                  </a:lnTo>
                  <a:lnTo>
                    <a:pt x="15167" y="155210"/>
                  </a:lnTo>
                  <a:lnTo>
                    <a:pt x="45535" y="156584"/>
                  </a:lnTo>
                  <a:lnTo>
                    <a:pt x="77538" y="154788"/>
                  </a:lnTo>
                  <a:lnTo>
                    <a:pt x="96073" y="153199"/>
                  </a:lnTo>
                  <a:lnTo>
                    <a:pt x="117161" y="151345"/>
                  </a:lnTo>
                  <a:lnTo>
                    <a:pt x="139951" y="149315"/>
                  </a:lnTo>
                  <a:lnTo>
                    <a:pt x="163875" y="147168"/>
                  </a:lnTo>
                  <a:lnTo>
                    <a:pt x="188556" y="144943"/>
                  </a:lnTo>
                  <a:lnTo>
                    <a:pt x="213742" y="142666"/>
                  </a:lnTo>
                  <a:lnTo>
                    <a:pt x="239263" y="140355"/>
                  </a:lnTo>
                  <a:lnTo>
                    <a:pt x="264215" y="137226"/>
                  </a:lnTo>
                  <a:lnTo>
                    <a:pt x="288787" y="133552"/>
                  </a:lnTo>
                  <a:lnTo>
                    <a:pt x="313106" y="129516"/>
                  </a:lnTo>
                  <a:lnTo>
                    <a:pt x="361743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6" name="SMARTInkShape-2498"/>
            <p:cNvSpPr/>
            <p:nvPr/>
          </p:nvSpPr>
          <p:spPr bwMode="auto">
            <a:xfrm>
              <a:off x="878976" y="3900488"/>
              <a:ext cx="13994" cy="6850"/>
            </a:xfrm>
            <a:custGeom>
              <a:avLst/>
              <a:gdLst/>
              <a:ahLst/>
              <a:cxnLst/>
              <a:rect l="0" t="0" r="0" b="0"/>
              <a:pathLst>
                <a:path w="13994" h="6850">
                  <a:moveTo>
                    <a:pt x="6849" y="0"/>
                  </a:moveTo>
                  <a:lnTo>
                    <a:pt x="0" y="6849"/>
                  </a:lnTo>
                  <a:lnTo>
                    <a:pt x="139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7" name="SMARTInkShape-2499"/>
            <p:cNvSpPr/>
            <p:nvPr/>
          </p:nvSpPr>
          <p:spPr bwMode="auto">
            <a:xfrm>
              <a:off x="914400" y="3458004"/>
              <a:ext cx="1414464" cy="413910"/>
            </a:xfrm>
            <a:custGeom>
              <a:avLst/>
              <a:gdLst/>
              <a:ahLst/>
              <a:cxnLst/>
              <a:rect l="0" t="0" r="0" b="0"/>
              <a:pathLst>
                <a:path w="1414464" h="413910">
                  <a:moveTo>
                    <a:pt x="1414463" y="263890"/>
                  </a:moveTo>
                  <a:lnTo>
                    <a:pt x="1408312" y="263890"/>
                  </a:lnTo>
                  <a:lnTo>
                    <a:pt x="1407981" y="263096"/>
                  </a:lnTo>
                  <a:lnTo>
                    <a:pt x="1407613" y="260098"/>
                  </a:lnTo>
                  <a:lnTo>
                    <a:pt x="1405333" y="256119"/>
                  </a:lnTo>
                  <a:lnTo>
                    <a:pt x="1380591" y="226305"/>
                  </a:lnTo>
                  <a:lnTo>
                    <a:pt x="1360780" y="192207"/>
                  </a:lnTo>
                  <a:lnTo>
                    <a:pt x="1338947" y="160036"/>
                  </a:lnTo>
                  <a:lnTo>
                    <a:pt x="1307941" y="128811"/>
                  </a:lnTo>
                  <a:lnTo>
                    <a:pt x="1280595" y="106921"/>
                  </a:lnTo>
                  <a:lnTo>
                    <a:pt x="1251590" y="85353"/>
                  </a:lnTo>
                  <a:lnTo>
                    <a:pt x="1218214" y="65469"/>
                  </a:lnTo>
                  <a:lnTo>
                    <a:pt x="1194949" y="57169"/>
                  </a:lnTo>
                  <a:lnTo>
                    <a:pt x="1169264" y="48718"/>
                  </a:lnTo>
                  <a:lnTo>
                    <a:pt x="1141973" y="39670"/>
                  </a:lnTo>
                  <a:lnTo>
                    <a:pt x="1113968" y="30357"/>
                  </a:lnTo>
                  <a:lnTo>
                    <a:pt x="1083530" y="23044"/>
                  </a:lnTo>
                  <a:lnTo>
                    <a:pt x="1051482" y="17147"/>
                  </a:lnTo>
                  <a:lnTo>
                    <a:pt x="1018717" y="11881"/>
                  </a:lnTo>
                  <a:lnTo>
                    <a:pt x="983517" y="6894"/>
                  </a:lnTo>
                  <a:lnTo>
                    <a:pt x="965241" y="4453"/>
                  </a:lnTo>
                  <a:lnTo>
                    <a:pt x="946706" y="2826"/>
                  </a:lnTo>
                  <a:lnTo>
                    <a:pt x="928000" y="1741"/>
                  </a:lnTo>
                  <a:lnTo>
                    <a:pt x="909179" y="1018"/>
                  </a:lnTo>
                  <a:lnTo>
                    <a:pt x="889488" y="535"/>
                  </a:lnTo>
                  <a:lnTo>
                    <a:pt x="869217" y="214"/>
                  </a:lnTo>
                  <a:lnTo>
                    <a:pt x="848559" y="0"/>
                  </a:lnTo>
                  <a:lnTo>
                    <a:pt x="828437" y="651"/>
                  </a:lnTo>
                  <a:lnTo>
                    <a:pt x="808673" y="1878"/>
                  </a:lnTo>
                  <a:lnTo>
                    <a:pt x="789147" y="3491"/>
                  </a:lnTo>
                  <a:lnTo>
                    <a:pt x="768985" y="6153"/>
                  </a:lnTo>
                  <a:lnTo>
                    <a:pt x="748401" y="9515"/>
                  </a:lnTo>
                  <a:lnTo>
                    <a:pt x="727534" y="13344"/>
                  </a:lnTo>
                  <a:lnTo>
                    <a:pt x="706479" y="18278"/>
                  </a:lnTo>
                  <a:lnTo>
                    <a:pt x="685298" y="23949"/>
                  </a:lnTo>
                  <a:lnTo>
                    <a:pt x="664034" y="30110"/>
                  </a:lnTo>
                  <a:lnTo>
                    <a:pt x="642715" y="36599"/>
                  </a:lnTo>
                  <a:lnTo>
                    <a:pt x="621358" y="43306"/>
                  </a:lnTo>
                  <a:lnTo>
                    <a:pt x="599976" y="50159"/>
                  </a:lnTo>
                  <a:lnTo>
                    <a:pt x="579371" y="57903"/>
                  </a:lnTo>
                  <a:lnTo>
                    <a:pt x="559285" y="66240"/>
                  </a:lnTo>
                  <a:lnTo>
                    <a:pt x="539544" y="74973"/>
                  </a:lnTo>
                  <a:lnTo>
                    <a:pt x="519240" y="84764"/>
                  </a:lnTo>
                  <a:lnTo>
                    <a:pt x="498560" y="95260"/>
                  </a:lnTo>
                  <a:lnTo>
                    <a:pt x="477630" y="106226"/>
                  </a:lnTo>
                  <a:lnTo>
                    <a:pt x="456532" y="118299"/>
                  </a:lnTo>
                  <a:lnTo>
                    <a:pt x="435324" y="131111"/>
                  </a:lnTo>
                  <a:lnTo>
                    <a:pt x="414041" y="144414"/>
                  </a:lnTo>
                  <a:lnTo>
                    <a:pt x="391915" y="157252"/>
                  </a:lnTo>
                  <a:lnTo>
                    <a:pt x="369226" y="169779"/>
                  </a:lnTo>
                  <a:lnTo>
                    <a:pt x="346163" y="182099"/>
                  </a:lnTo>
                  <a:lnTo>
                    <a:pt x="323644" y="195869"/>
                  </a:lnTo>
                  <a:lnTo>
                    <a:pt x="301488" y="210605"/>
                  </a:lnTo>
                  <a:lnTo>
                    <a:pt x="279573" y="225985"/>
                  </a:lnTo>
                  <a:lnTo>
                    <a:pt x="257820" y="240208"/>
                  </a:lnTo>
                  <a:lnTo>
                    <a:pt x="236173" y="253658"/>
                  </a:lnTo>
                  <a:lnTo>
                    <a:pt x="214599" y="266593"/>
                  </a:lnTo>
                  <a:lnTo>
                    <a:pt x="193866" y="279980"/>
                  </a:lnTo>
                  <a:lnTo>
                    <a:pt x="173694" y="293666"/>
                  </a:lnTo>
                  <a:lnTo>
                    <a:pt x="153896" y="307553"/>
                  </a:lnTo>
                  <a:lnTo>
                    <a:pt x="135141" y="319986"/>
                  </a:lnTo>
                  <a:lnTo>
                    <a:pt x="99486" y="342268"/>
                  </a:lnTo>
                  <a:lnTo>
                    <a:pt x="69351" y="362753"/>
                  </a:lnTo>
                  <a:lnTo>
                    <a:pt x="43523" y="381648"/>
                  </a:lnTo>
                  <a:lnTo>
                    <a:pt x="0" y="4139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8" name="SMARTInkShape-2500"/>
            <p:cNvSpPr/>
            <p:nvPr/>
          </p:nvSpPr>
          <p:spPr bwMode="auto">
            <a:xfrm>
              <a:off x="1014413" y="4514850"/>
              <a:ext cx="2414588" cy="62887"/>
            </a:xfrm>
            <a:custGeom>
              <a:avLst/>
              <a:gdLst/>
              <a:ahLst/>
              <a:cxnLst/>
              <a:rect l="0" t="0" r="0" b="0"/>
              <a:pathLst>
                <a:path w="2414588" h="62887">
                  <a:moveTo>
                    <a:pt x="0" y="0"/>
                  </a:moveTo>
                  <a:lnTo>
                    <a:pt x="27470" y="0"/>
                  </a:lnTo>
                  <a:lnTo>
                    <a:pt x="57263" y="0"/>
                  </a:lnTo>
                  <a:lnTo>
                    <a:pt x="83923" y="0"/>
                  </a:lnTo>
                  <a:lnTo>
                    <a:pt x="114293" y="0"/>
                  </a:lnTo>
                  <a:lnTo>
                    <a:pt x="146311" y="0"/>
                  </a:lnTo>
                  <a:lnTo>
                    <a:pt x="164215" y="0"/>
                  </a:lnTo>
                  <a:lnTo>
                    <a:pt x="183296" y="0"/>
                  </a:lnTo>
                  <a:lnTo>
                    <a:pt x="203159" y="0"/>
                  </a:lnTo>
                  <a:lnTo>
                    <a:pt x="222752" y="794"/>
                  </a:lnTo>
                  <a:lnTo>
                    <a:pt x="242164" y="2117"/>
                  </a:lnTo>
                  <a:lnTo>
                    <a:pt x="261455" y="3792"/>
                  </a:lnTo>
                  <a:lnTo>
                    <a:pt x="282253" y="5703"/>
                  </a:lnTo>
                  <a:lnTo>
                    <a:pt x="304056" y="7771"/>
                  </a:lnTo>
                  <a:lnTo>
                    <a:pt x="326529" y="9943"/>
                  </a:lnTo>
                  <a:lnTo>
                    <a:pt x="348655" y="12185"/>
                  </a:lnTo>
                  <a:lnTo>
                    <a:pt x="370549" y="14473"/>
                  </a:lnTo>
                  <a:lnTo>
                    <a:pt x="392289" y="16793"/>
                  </a:lnTo>
                  <a:lnTo>
                    <a:pt x="414719" y="19926"/>
                  </a:lnTo>
                  <a:lnTo>
                    <a:pt x="437611" y="23603"/>
                  </a:lnTo>
                  <a:lnTo>
                    <a:pt x="460809" y="27641"/>
                  </a:lnTo>
                  <a:lnTo>
                    <a:pt x="484212" y="31128"/>
                  </a:lnTo>
                  <a:lnTo>
                    <a:pt x="507752" y="34246"/>
                  </a:lnTo>
                  <a:lnTo>
                    <a:pt x="531382" y="37118"/>
                  </a:lnTo>
                  <a:lnTo>
                    <a:pt x="555867" y="40620"/>
                  </a:lnTo>
                  <a:lnTo>
                    <a:pt x="580922" y="44543"/>
                  </a:lnTo>
                  <a:lnTo>
                    <a:pt x="606356" y="48745"/>
                  </a:lnTo>
                  <a:lnTo>
                    <a:pt x="633631" y="51547"/>
                  </a:lnTo>
                  <a:lnTo>
                    <a:pt x="662133" y="53415"/>
                  </a:lnTo>
                  <a:lnTo>
                    <a:pt x="691453" y="54660"/>
                  </a:lnTo>
                  <a:lnTo>
                    <a:pt x="721319" y="54696"/>
                  </a:lnTo>
                  <a:lnTo>
                    <a:pt x="751548" y="53927"/>
                  </a:lnTo>
                  <a:lnTo>
                    <a:pt x="782019" y="52620"/>
                  </a:lnTo>
                  <a:lnTo>
                    <a:pt x="812652" y="51749"/>
                  </a:lnTo>
                  <a:lnTo>
                    <a:pt x="843393" y="51168"/>
                  </a:lnTo>
                  <a:lnTo>
                    <a:pt x="874206" y="50781"/>
                  </a:lnTo>
                  <a:lnTo>
                    <a:pt x="905860" y="49729"/>
                  </a:lnTo>
                  <a:lnTo>
                    <a:pt x="938075" y="48234"/>
                  </a:lnTo>
                  <a:lnTo>
                    <a:pt x="970664" y="46443"/>
                  </a:lnTo>
                  <a:lnTo>
                    <a:pt x="1004297" y="44456"/>
                  </a:lnTo>
                  <a:lnTo>
                    <a:pt x="1038625" y="42337"/>
                  </a:lnTo>
                  <a:lnTo>
                    <a:pt x="1073416" y="40131"/>
                  </a:lnTo>
                  <a:lnTo>
                    <a:pt x="1107723" y="38660"/>
                  </a:lnTo>
                  <a:lnTo>
                    <a:pt x="1141707" y="37680"/>
                  </a:lnTo>
                  <a:lnTo>
                    <a:pt x="1175475" y="37026"/>
                  </a:lnTo>
                  <a:lnTo>
                    <a:pt x="1209894" y="35797"/>
                  </a:lnTo>
                  <a:lnTo>
                    <a:pt x="1244746" y="34183"/>
                  </a:lnTo>
                  <a:lnTo>
                    <a:pt x="1279886" y="32314"/>
                  </a:lnTo>
                  <a:lnTo>
                    <a:pt x="1314426" y="31067"/>
                  </a:lnTo>
                  <a:lnTo>
                    <a:pt x="1348565" y="30237"/>
                  </a:lnTo>
                  <a:lnTo>
                    <a:pt x="1382437" y="29683"/>
                  </a:lnTo>
                  <a:lnTo>
                    <a:pt x="1416924" y="29313"/>
                  </a:lnTo>
                  <a:lnTo>
                    <a:pt x="1451823" y="29067"/>
                  </a:lnTo>
                  <a:lnTo>
                    <a:pt x="1486994" y="28903"/>
                  </a:lnTo>
                  <a:lnTo>
                    <a:pt x="1521554" y="28794"/>
                  </a:lnTo>
                  <a:lnTo>
                    <a:pt x="1555707" y="28721"/>
                  </a:lnTo>
                  <a:lnTo>
                    <a:pt x="1589588" y="28672"/>
                  </a:lnTo>
                  <a:lnTo>
                    <a:pt x="1623288" y="28640"/>
                  </a:lnTo>
                  <a:lnTo>
                    <a:pt x="1656867" y="28618"/>
                  </a:lnTo>
                  <a:lnTo>
                    <a:pt x="1690365" y="28604"/>
                  </a:lnTo>
                  <a:lnTo>
                    <a:pt x="1723016" y="29388"/>
                  </a:lnTo>
                  <a:lnTo>
                    <a:pt x="1755102" y="30704"/>
                  </a:lnTo>
                  <a:lnTo>
                    <a:pt x="1786812" y="32376"/>
                  </a:lnTo>
                  <a:lnTo>
                    <a:pt x="1819064" y="34284"/>
                  </a:lnTo>
                  <a:lnTo>
                    <a:pt x="1851678" y="36350"/>
                  </a:lnTo>
                  <a:lnTo>
                    <a:pt x="1884533" y="38521"/>
                  </a:lnTo>
                  <a:lnTo>
                    <a:pt x="1916755" y="40762"/>
                  </a:lnTo>
                  <a:lnTo>
                    <a:pt x="1948555" y="43049"/>
                  </a:lnTo>
                  <a:lnTo>
                    <a:pt x="1980074" y="45368"/>
                  </a:lnTo>
                  <a:lnTo>
                    <a:pt x="2010612" y="47708"/>
                  </a:lnTo>
                  <a:lnTo>
                    <a:pt x="2040495" y="50062"/>
                  </a:lnTo>
                  <a:lnTo>
                    <a:pt x="2069943" y="52424"/>
                  </a:lnTo>
                  <a:lnTo>
                    <a:pt x="2099099" y="54794"/>
                  </a:lnTo>
                  <a:lnTo>
                    <a:pt x="2128062" y="57166"/>
                  </a:lnTo>
                  <a:lnTo>
                    <a:pt x="2156895" y="59542"/>
                  </a:lnTo>
                  <a:lnTo>
                    <a:pt x="2184055" y="61126"/>
                  </a:lnTo>
                  <a:lnTo>
                    <a:pt x="2210099" y="62182"/>
                  </a:lnTo>
                  <a:lnTo>
                    <a:pt x="2235399" y="62886"/>
                  </a:lnTo>
                  <a:lnTo>
                    <a:pt x="2260203" y="62561"/>
                  </a:lnTo>
                  <a:lnTo>
                    <a:pt x="2284677" y="61551"/>
                  </a:lnTo>
                  <a:lnTo>
                    <a:pt x="2308930" y="60084"/>
                  </a:lnTo>
                  <a:lnTo>
                    <a:pt x="2331449" y="58312"/>
                  </a:lnTo>
                  <a:lnTo>
                    <a:pt x="2352812" y="56337"/>
                  </a:lnTo>
                  <a:lnTo>
                    <a:pt x="2387131" y="52820"/>
                  </a:lnTo>
                  <a:lnTo>
                    <a:pt x="2414587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9" name="SMARTInkShape-2501"/>
            <p:cNvSpPr/>
            <p:nvPr/>
          </p:nvSpPr>
          <p:spPr bwMode="auto">
            <a:xfrm>
              <a:off x="3307556" y="4121973"/>
              <a:ext cx="4764883" cy="131754"/>
            </a:xfrm>
            <a:custGeom>
              <a:avLst/>
              <a:gdLst/>
              <a:ahLst/>
              <a:cxnLst/>
              <a:rect l="0" t="0" r="0" b="0"/>
              <a:pathLst>
                <a:path w="4764883" h="131754">
                  <a:moveTo>
                    <a:pt x="0" y="107127"/>
                  </a:moveTo>
                  <a:lnTo>
                    <a:pt x="31063" y="105010"/>
                  </a:lnTo>
                  <a:lnTo>
                    <a:pt x="64621" y="100645"/>
                  </a:lnTo>
                  <a:lnTo>
                    <a:pt x="100056" y="100070"/>
                  </a:lnTo>
                  <a:lnTo>
                    <a:pt x="135737" y="102111"/>
                  </a:lnTo>
                  <a:lnTo>
                    <a:pt x="171451" y="107260"/>
                  </a:lnTo>
                  <a:lnTo>
                    <a:pt x="202142" y="114767"/>
                  </a:lnTo>
                  <a:lnTo>
                    <a:pt x="229227" y="121562"/>
                  </a:lnTo>
                  <a:lnTo>
                    <a:pt x="259478" y="128602"/>
                  </a:lnTo>
                  <a:lnTo>
                    <a:pt x="282011" y="131753"/>
                  </a:lnTo>
                  <a:lnTo>
                    <a:pt x="305255" y="130507"/>
                  </a:lnTo>
                  <a:lnTo>
                    <a:pt x="330932" y="129424"/>
                  </a:lnTo>
                  <a:lnTo>
                    <a:pt x="358218" y="127356"/>
                  </a:lnTo>
                  <a:lnTo>
                    <a:pt x="386221" y="121145"/>
                  </a:lnTo>
                  <a:lnTo>
                    <a:pt x="414541" y="115209"/>
                  </a:lnTo>
                  <a:lnTo>
                    <a:pt x="443003" y="109925"/>
                  </a:lnTo>
                  <a:lnTo>
                    <a:pt x="471528" y="104931"/>
                  </a:lnTo>
                  <a:lnTo>
                    <a:pt x="502198" y="100065"/>
                  </a:lnTo>
                  <a:lnTo>
                    <a:pt x="533555" y="95257"/>
                  </a:lnTo>
                  <a:lnTo>
                    <a:pt x="563367" y="90475"/>
                  </a:lnTo>
                  <a:lnTo>
                    <a:pt x="594609" y="87820"/>
                  </a:lnTo>
                  <a:lnTo>
                    <a:pt x="627014" y="86639"/>
                  </a:lnTo>
                  <a:lnTo>
                    <a:pt x="659938" y="86115"/>
                  </a:lnTo>
                  <a:lnTo>
                    <a:pt x="695208" y="87999"/>
                  </a:lnTo>
                  <a:lnTo>
                    <a:pt x="713503" y="89613"/>
                  </a:lnTo>
                  <a:lnTo>
                    <a:pt x="748648" y="91405"/>
                  </a:lnTo>
                  <a:lnTo>
                    <a:pt x="782789" y="92996"/>
                  </a:lnTo>
                  <a:lnTo>
                    <a:pt x="816484" y="96349"/>
                  </a:lnTo>
                  <a:lnTo>
                    <a:pt x="849980" y="98368"/>
                  </a:lnTo>
                  <a:lnTo>
                    <a:pt x="884182" y="99265"/>
                  </a:lnTo>
                  <a:lnTo>
                    <a:pt x="902192" y="99505"/>
                  </a:lnTo>
                  <a:lnTo>
                    <a:pt x="920549" y="99664"/>
                  </a:lnTo>
                  <a:lnTo>
                    <a:pt x="939137" y="99770"/>
                  </a:lnTo>
                  <a:lnTo>
                    <a:pt x="957879" y="99841"/>
                  </a:lnTo>
                  <a:lnTo>
                    <a:pt x="976723" y="99889"/>
                  </a:lnTo>
                  <a:lnTo>
                    <a:pt x="994843" y="99920"/>
                  </a:lnTo>
                  <a:lnTo>
                    <a:pt x="1029792" y="99955"/>
                  </a:lnTo>
                  <a:lnTo>
                    <a:pt x="1047684" y="99171"/>
                  </a:lnTo>
                  <a:lnTo>
                    <a:pt x="1065963" y="97854"/>
                  </a:lnTo>
                  <a:lnTo>
                    <a:pt x="1084498" y="96183"/>
                  </a:lnTo>
                  <a:lnTo>
                    <a:pt x="1103999" y="94275"/>
                  </a:lnTo>
                  <a:lnTo>
                    <a:pt x="1124143" y="92209"/>
                  </a:lnTo>
                  <a:lnTo>
                    <a:pt x="1144716" y="90038"/>
                  </a:lnTo>
                  <a:lnTo>
                    <a:pt x="1164782" y="87003"/>
                  </a:lnTo>
                  <a:lnTo>
                    <a:pt x="1184509" y="83392"/>
                  </a:lnTo>
                  <a:lnTo>
                    <a:pt x="1204010" y="79397"/>
                  </a:lnTo>
                  <a:lnTo>
                    <a:pt x="1224155" y="75941"/>
                  </a:lnTo>
                  <a:lnTo>
                    <a:pt x="1244728" y="72842"/>
                  </a:lnTo>
                  <a:lnTo>
                    <a:pt x="1265587" y="69983"/>
                  </a:lnTo>
                  <a:lnTo>
                    <a:pt x="1285844" y="66489"/>
                  </a:lnTo>
                  <a:lnTo>
                    <a:pt x="1305698" y="62573"/>
                  </a:lnTo>
                  <a:lnTo>
                    <a:pt x="1325284" y="58374"/>
                  </a:lnTo>
                  <a:lnTo>
                    <a:pt x="1344692" y="55575"/>
                  </a:lnTo>
                  <a:lnTo>
                    <a:pt x="1363980" y="53709"/>
                  </a:lnTo>
                  <a:lnTo>
                    <a:pt x="1383189" y="52465"/>
                  </a:lnTo>
                  <a:lnTo>
                    <a:pt x="1402344" y="51636"/>
                  </a:lnTo>
                  <a:lnTo>
                    <a:pt x="1421465" y="51083"/>
                  </a:lnTo>
                  <a:lnTo>
                    <a:pt x="1440562" y="50714"/>
                  </a:lnTo>
                  <a:lnTo>
                    <a:pt x="1459644" y="50468"/>
                  </a:lnTo>
                  <a:lnTo>
                    <a:pt x="1478715" y="50304"/>
                  </a:lnTo>
                  <a:lnTo>
                    <a:pt x="1497779" y="50195"/>
                  </a:lnTo>
                  <a:lnTo>
                    <a:pt x="1516044" y="50123"/>
                  </a:lnTo>
                  <a:lnTo>
                    <a:pt x="1551156" y="50041"/>
                  </a:lnTo>
                  <a:lnTo>
                    <a:pt x="1569885" y="49226"/>
                  </a:lnTo>
                  <a:lnTo>
                    <a:pt x="1589516" y="47889"/>
                  </a:lnTo>
                  <a:lnTo>
                    <a:pt x="1609745" y="46204"/>
                  </a:lnTo>
                  <a:lnTo>
                    <a:pt x="1629583" y="45080"/>
                  </a:lnTo>
                  <a:lnTo>
                    <a:pt x="1649157" y="44331"/>
                  </a:lnTo>
                  <a:lnTo>
                    <a:pt x="1668557" y="43832"/>
                  </a:lnTo>
                  <a:lnTo>
                    <a:pt x="1687840" y="42705"/>
                  </a:lnTo>
                  <a:lnTo>
                    <a:pt x="1707046" y="41160"/>
                  </a:lnTo>
                  <a:lnTo>
                    <a:pt x="1726200" y="39337"/>
                  </a:lnTo>
                  <a:lnTo>
                    <a:pt x="1745318" y="37327"/>
                  </a:lnTo>
                  <a:lnTo>
                    <a:pt x="1764414" y="35194"/>
                  </a:lnTo>
                  <a:lnTo>
                    <a:pt x="1783495" y="32978"/>
                  </a:lnTo>
                  <a:lnTo>
                    <a:pt x="1803359" y="29913"/>
                  </a:lnTo>
                  <a:lnTo>
                    <a:pt x="1823746" y="26282"/>
                  </a:lnTo>
                  <a:lnTo>
                    <a:pt x="1844481" y="22274"/>
                  </a:lnTo>
                  <a:lnTo>
                    <a:pt x="1864654" y="18808"/>
                  </a:lnTo>
                  <a:lnTo>
                    <a:pt x="1884453" y="15704"/>
                  </a:lnTo>
                  <a:lnTo>
                    <a:pt x="1904002" y="12841"/>
                  </a:lnTo>
                  <a:lnTo>
                    <a:pt x="1924178" y="10932"/>
                  </a:lnTo>
                  <a:lnTo>
                    <a:pt x="1944773" y="9660"/>
                  </a:lnTo>
                  <a:lnTo>
                    <a:pt x="1965647" y="8811"/>
                  </a:lnTo>
                  <a:lnTo>
                    <a:pt x="1985912" y="7452"/>
                  </a:lnTo>
                  <a:lnTo>
                    <a:pt x="2005772" y="5752"/>
                  </a:lnTo>
                  <a:lnTo>
                    <a:pt x="2025363" y="3825"/>
                  </a:lnTo>
                  <a:lnTo>
                    <a:pt x="2044774" y="2540"/>
                  </a:lnTo>
                  <a:lnTo>
                    <a:pt x="2064064" y="1684"/>
                  </a:lnTo>
                  <a:lnTo>
                    <a:pt x="2083274" y="1113"/>
                  </a:lnTo>
                  <a:lnTo>
                    <a:pt x="2102431" y="732"/>
                  </a:lnTo>
                  <a:lnTo>
                    <a:pt x="2121551" y="478"/>
                  </a:lnTo>
                  <a:lnTo>
                    <a:pt x="2140649" y="309"/>
                  </a:lnTo>
                  <a:lnTo>
                    <a:pt x="2159730" y="196"/>
                  </a:lnTo>
                  <a:lnTo>
                    <a:pt x="2178801" y="121"/>
                  </a:lnTo>
                  <a:lnTo>
                    <a:pt x="2197866" y="71"/>
                  </a:lnTo>
                  <a:lnTo>
                    <a:pt x="2216925" y="37"/>
                  </a:lnTo>
                  <a:lnTo>
                    <a:pt x="2235982" y="15"/>
                  </a:lnTo>
                  <a:lnTo>
                    <a:pt x="2255036" y="0"/>
                  </a:lnTo>
                  <a:lnTo>
                    <a:pt x="2273295" y="784"/>
                  </a:lnTo>
                  <a:lnTo>
                    <a:pt x="2308399" y="3772"/>
                  </a:lnTo>
                  <a:lnTo>
                    <a:pt x="2342522" y="7745"/>
                  </a:lnTo>
                  <a:lnTo>
                    <a:pt x="2376209" y="12158"/>
                  </a:lnTo>
                  <a:lnTo>
                    <a:pt x="2409701" y="16764"/>
                  </a:lnTo>
                  <a:lnTo>
                    <a:pt x="2445224" y="21457"/>
                  </a:lnTo>
                  <a:lnTo>
                    <a:pt x="2463587" y="23820"/>
                  </a:lnTo>
                  <a:lnTo>
                    <a:pt x="2498807" y="26445"/>
                  </a:lnTo>
                  <a:lnTo>
                    <a:pt x="2533775" y="27612"/>
                  </a:lnTo>
                  <a:lnTo>
                    <a:pt x="2551989" y="27923"/>
                  </a:lnTo>
                  <a:lnTo>
                    <a:pt x="2570483" y="28131"/>
                  </a:lnTo>
                  <a:lnTo>
                    <a:pt x="2605847" y="28361"/>
                  </a:lnTo>
                  <a:lnTo>
                    <a:pt x="2640880" y="28464"/>
                  </a:lnTo>
                  <a:lnTo>
                    <a:pt x="2659112" y="28491"/>
                  </a:lnTo>
                  <a:lnTo>
                    <a:pt x="2677616" y="28509"/>
                  </a:lnTo>
                  <a:lnTo>
                    <a:pt x="2696302" y="27728"/>
                  </a:lnTo>
                  <a:lnTo>
                    <a:pt x="2715110" y="26413"/>
                  </a:lnTo>
                  <a:lnTo>
                    <a:pt x="2733998" y="24742"/>
                  </a:lnTo>
                  <a:lnTo>
                    <a:pt x="2752941" y="23629"/>
                  </a:lnTo>
                  <a:lnTo>
                    <a:pt x="2771919" y="22887"/>
                  </a:lnTo>
                  <a:lnTo>
                    <a:pt x="2790921" y="22392"/>
                  </a:lnTo>
                  <a:lnTo>
                    <a:pt x="2809146" y="22856"/>
                  </a:lnTo>
                  <a:lnTo>
                    <a:pt x="2844212" y="25487"/>
                  </a:lnTo>
                  <a:lnTo>
                    <a:pt x="2862135" y="26507"/>
                  </a:lnTo>
                  <a:lnTo>
                    <a:pt x="2880435" y="27187"/>
                  </a:lnTo>
                  <a:lnTo>
                    <a:pt x="2898983" y="27640"/>
                  </a:lnTo>
                  <a:lnTo>
                    <a:pt x="2934410" y="28143"/>
                  </a:lnTo>
                  <a:lnTo>
                    <a:pt x="2969469" y="28367"/>
                  </a:lnTo>
                  <a:lnTo>
                    <a:pt x="2987709" y="28426"/>
                  </a:lnTo>
                  <a:lnTo>
                    <a:pt x="3006218" y="28466"/>
                  </a:lnTo>
                  <a:lnTo>
                    <a:pt x="3024908" y="29286"/>
                  </a:lnTo>
                  <a:lnTo>
                    <a:pt x="3043718" y="30627"/>
                  </a:lnTo>
                  <a:lnTo>
                    <a:pt x="3062608" y="32315"/>
                  </a:lnTo>
                  <a:lnTo>
                    <a:pt x="3081551" y="33440"/>
                  </a:lnTo>
                  <a:lnTo>
                    <a:pt x="3100530" y="34190"/>
                  </a:lnTo>
                  <a:lnTo>
                    <a:pt x="3119532" y="34690"/>
                  </a:lnTo>
                  <a:lnTo>
                    <a:pt x="3138551" y="35023"/>
                  </a:lnTo>
                  <a:lnTo>
                    <a:pt x="3157580" y="35245"/>
                  </a:lnTo>
                  <a:lnTo>
                    <a:pt x="3176616" y="35393"/>
                  </a:lnTo>
                  <a:lnTo>
                    <a:pt x="3195656" y="35492"/>
                  </a:lnTo>
                  <a:lnTo>
                    <a:pt x="3214700" y="35558"/>
                  </a:lnTo>
                  <a:lnTo>
                    <a:pt x="3233746" y="35602"/>
                  </a:lnTo>
                  <a:lnTo>
                    <a:pt x="3253587" y="35631"/>
                  </a:lnTo>
                  <a:lnTo>
                    <a:pt x="3273958" y="35650"/>
                  </a:lnTo>
                  <a:lnTo>
                    <a:pt x="3294682" y="35663"/>
                  </a:lnTo>
                  <a:lnTo>
                    <a:pt x="3315643" y="34878"/>
                  </a:lnTo>
                  <a:lnTo>
                    <a:pt x="3336759" y="33561"/>
                  </a:lnTo>
                  <a:lnTo>
                    <a:pt x="3357981" y="31889"/>
                  </a:lnTo>
                  <a:lnTo>
                    <a:pt x="3379273" y="30775"/>
                  </a:lnTo>
                  <a:lnTo>
                    <a:pt x="3400611" y="30032"/>
                  </a:lnTo>
                  <a:lnTo>
                    <a:pt x="3421981" y="29536"/>
                  </a:lnTo>
                  <a:lnTo>
                    <a:pt x="3444958" y="29206"/>
                  </a:lnTo>
                  <a:lnTo>
                    <a:pt x="3469007" y="28986"/>
                  </a:lnTo>
                  <a:lnTo>
                    <a:pt x="3493771" y="28840"/>
                  </a:lnTo>
                  <a:lnTo>
                    <a:pt x="3518219" y="28741"/>
                  </a:lnTo>
                  <a:lnTo>
                    <a:pt x="3542454" y="28676"/>
                  </a:lnTo>
                  <a:lnTo>
                    <a:pt x="3566548" y="28633"/>
                  </a:lnTo>
                  <a:lnTo>
                    <a:pt x="3591342" y="28604"/>
                  </a:lnTo>
                  <a:lnTo>
                    <a:pt x="3616604" y="28585"/>
                  </a:lnTo>
                  <a:lnTo>
                    <a:pt x="3642176" y="28572"/>
                  </a:lnTo>
                  <a:lnTo>
                    <a:pt x="3668748" y="28563"/>
                  </a:lnTo>
                  <a:lnTo>
                    <a:pt x="3695989" y="28557"/>
                  </a:lnTo>
                  <a:lnTo>
                    <a:pt x="3723674" y="28554"/>
                  </a:lnTo>
                  <a:lnTo>
                    <a:pt x="3751656" y="29345"/>
                  </a:lnTo>
                  <a:lnTo>
                    <a:pt x="3779835" y="30666"/>
                  </a:lnTo>
                  <a:lnTo>
                    <a:pt x="3808146" y="32340"/>
                  </a:lnTo>
                  <a:lnTo>
                    <a:pt x="3836545" y="33457"/>
                  </a:lnTo>
                  <a:lnTo>
                    <a:pt x="3865003" y="34201"/>
                  </a:lnTo>
                  <a:lnTo>
                    <a:pt x="3893500" y="34697"/>
                  </a:lnTo>
                  <a:lnTo>
                    <a:pt x="3922023" y="35028"/>
                  </a:lnTo>
                  <a:lnTo>
                    <a:pt x="3950563" y="35248"/>
                  </a:lnTo>
                  <a:lnTo>
                    <a:pt x="3979115" y="35395"/>
                  </a:lnTo>
                  <a:lnTo>
                    <a:pt x="4008469" y="36287"/>
                  </a:lnTo>
                  <a:lnTo>
                    <a:pt x="4038356" y="37675"/>
                  </a:lnTo>
                  <a:lnTo>
                    <a:pt x="4068600" y="39395"/>
                  </a:lnTo>
                  <a:lnTo>
                    <a:pt x="4099082" y="40541"/>
                  </a:lnTo>
                  <a:lnTo>
                    <a:pt x="4129721" y="41305"/>
                  </a:lnTo>
                  <a:lnTo>
                    <a:pt x="4160466" y="41814"/>
                  </a:lnTo>
                  <a:lnTo>
                    <a:pt x="4191282" y="42948"/>
                  </a:lnTo>
                  <a:lnTo>
                    <a:pt x="4222144" y="44497"/>
                  </a:lnTo>
                  <a:lnTo>
                    <a:pt x="4253038" y="46324"/>
                  </a:lnTo>
                  <a:lnTo>
                    <a:pt x="4283952" y="49129"/>
                  </a:lnTo>
                  <a:lnTo>
                    <a:pt x="4314881" y="52587"/>
                  </a:lnTo>
                  <a:lnTo>
                    <a:pt x="4345819" y="56479"/>
                  </a:lnTo>
                  <a:lnTo>
                    <a:pt x="4377556" y="59868"/>
                  </a:lnTo>
                  <a:lnTo>
                    <a:pt x="4409827" y="62921"/>
                  </a:lnTo>
                  <a:lnTo>
                    <a:pt x="4442453" y="65750"/>
                  </a:lnTo>
                  <a:lnTo>
                    <a:pt x="4473730" y="68430"/>
                  </a:lnTo>
                  <a:lnTo>
                    <a:pt x="4504105" y="71010"/>
                  </a:lnTo>
                  <a:lnTo>
                    <a:pt x="4533880" y="73524"/>
                  </a:lnTo>
                  <a:lnTo>
                    <a:pt x="4563256" y="76788"/>
                  </a:lnTo>
                  <a:lnTo>
                    <a:pt x="4592364" y="80551"/>
                  </a:lnTo>
                  <a:lnTo>
                    <a:pt x="4621295" y="84647"/>
                  </a:lnTo>
                  <a:lnTo>
                    <a:pt x="4650107" y="87378"/>
                  </a:lnTo>
                  <a:lnTo>
                    <a:pt x="4678840" y="89198"/>
                  </a:lnTo>
                  <a:lnTo>
                    <a:pt x="4707521" y="90412"/>
                  </a:lnTo>
                  <a:lnTo>
                    <a:pt x="4764882" y="928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3" name="SMARTInkShape-Group480"/>
          <p:cNvGrpSpPr/>
          <p:nvPr/>
        </p:nvGrpSpPr>
        <p:grpSpPr>
          <a:xfrm>
            <a:off x="1457325" y="4153607"/>
            <a:ext cx="1150145" cy="39775"/>
            <a:chOff x="1457325" y="4153607"/>
            <a:chExt cx="1150145" cy="39775"/>
          </a:xfrm>
        </p:grpSpPr>
        <p:sp>
          <p:nvSpPr>
            <p:cNvPr id="61" name="SMARTInkShape-2502"/>
            <p:cNvSpPr/>
            <p:nvPr/>
          </p:nvSpPr>
          <p:spPr bwMode="auto">
            <a:xfrm>
              <a:off x="1550194" y="4153607"/>
              <a:ext cx="1057276" cy="39775"/>
            </a:xfrm>
            <a:custGeom>
              <a:avLst/>
              <a:gdLst/>
              <a:ahLst/>
              <a:cxnLst/>
              <a:rect l="0" t="0" r="0" b="0"/>
              <a:pathLst>
                <a:path w="1057276" h="39775">
                  <a:moveTo>
                    <a:pt x="0" y="32631"/>
                  </a:moveTo>
                  <a:lnTo>
                    <a:pt x="11406" y="31837"/>
                  </a:lnTo>
                  <a:lnTo>
                    <a:pt x="42972" y="23811"/>
                  </a:lnTo>
                  <a:lnTo>
                    <a:pt x="71447" y="13169"/>
                  </a:lnTo>
                  <a:lnTo>
                    <a:pt x="94457" y="10665"/>
                  </a:lnTo>
                  <a:lnTo>
                    <a:pt x="105422" y="6367"/>
                  </a:lnTo>
                  <a:lnTo>
                    <a:pt x="137646" y="3464"/>
                  </a:lnTo>
                  <a:lnTo>
                    <a:pt x="152262" y="0"/>
                  </a:lnTo>
                  <a:lnTo>
                    <a:pt x="186702" y="3851"/>
                  </a:lnTo>
                  <a:lnTo>
                    <a:pt x="198157" y="4809"/>
                  </a:lnTo>
                  <a:lnTo>
                    <a:pt x="214884" y="9702"/>
                  </a:lnTo>
                  <a:lnTo>
                    <a:pt x="250487" y="11160"/>
                  </a:lnTo>
                  <a:lnTo>
                    <a:pt x="268994" y="10400"/>
                  </a:lnTo>
                  <a:lnTo>
                    <a:pt x="290814" y="5048"/>
                  </a:lnTo>
                  <a:lnTo>
                    <a:pt x="315322" y="4143"/>
                  </a:lnTo>
                  <a:lnTo>
                    <a:pt x="349897" y="11069"/>
                  </a:lnTo>
                  <a:lnTo>
                    <a:pt x="384495" y="11197"/>
                  </a:lnTo>
                  <a:lnTo>
                    <a:pt x="408261" y="11199"/>
                  </a:lnTo>
                  <a:lnTo>
                    <a:pt x="413754" y="9082"/>
                  </a:lnTo>
                  <a:lnTo>
                    <a:pt x="418840" y="6289"/>
                  </a:lnTo>
                  <a:lnTo>
                    <a:pt x="428574" y="4497"/>
                  </a:lnTo>
                  <a:lnTo>
                    <a:pt x="459286" y="4063"/>
                  </a:lnTo>
                  <a:lnTo>
                    <a:pt x="491646" y="14697"/>
                  </a:lnTo>
                  <a:lnTo>
                    <a:pt x="505153" y="17263"/>
                  </a:lnTo>
                  <a:lnTo>
                    <a:pt x="538181" y="11798"/>
                  </a:lnTo>
                  <a:lnTo>
                    <a:pt x="566739" y="10458"/>
                  </a:lnTo>
                  <a:lnTo>
                    <a:pt x="594342" y="5055"/>
                  </a:lnTo>
                  <a:lnTo>
                    <a:pt x="625974" y="10294"/>
                  </a:lnTo>
                  <a:lnTo>
                    <a:pt x="658610" y="17270"/>
                  </a:lnTo>
                  <a:lnTo>
                    <a:pt x="690266" y="24400"/>
                  </a:lnTo>
                  <a:lnTo>
                    <a:pt x="725486" y="25445"/>
                  </a:lnTo>
                  <a:lnTo>
                    <a:pt x="732807" y="24674"/>
                  </a:lnTo>
                  <a:lnTo>
                    <a:pt x="764484" y="16666"/>
                  </a:lnTo>
                  <a:lnTo>
                    <a:pt x="778699" y="12819"/>
                  </a:lnTo>
                  <a:lnTo>
                    <a:pt x="788207" y="12713"/>
                  </a:lnTo>
                  <a:lnTo>
                    <a:pt x="820143" y="21869"/>
                  </a:lnTo>
                  <a:lnTo>
                    <a:pt x="835322" y="30665"/>
                  </a:lnTo>
                  <a:lnTo>
                    <a:pt x="848453" y="32372"/>
                  </a:lnTo>
                  <a:lnTo>
                    <a:pt x="883385" y="32629"/>
                  </a:lnTo>
                  <a:lnTo>
                    <a:pt x="913076" y="32631"/>
                  </a:lnTo>
                  <a:lnTo>
                    <a:pt x="919842" y="37540"/>
                  </a:lnTo>
                  <a:lnTo>
                    <a:pt x="926507" y="39112"/>
                  </a:lnTo>
                  <a:lnTo>
                    <a:pt x="938239" y="39687"/>
                  </a:lnTo>
                  <a:lnTo>
                    <a:pt x="942987" y="37619"/>
                  </a:lnTo>
                  <a:lnTo>
                    <a:pt x="947742" y="34847"/>
                  </a:lnTo>
                  <a:lnTo>
                    <a:pt x="954883" y="32494"/>
                  </a:lnTo>
                  <a:lnTo>
                    <a:pt x="962025" y="27916"/>
                  </a:lnTo>
                  <a:lnTo>
                    <a:pt x="969169" y="26206"/>
                  </a:lnTo>
                  <a:lnTo>
                    <a:pt x="973931" y="25806"/>
                  </a:lnTo>
                  <a:lnTo>
                    <a:pt x="978694" y="27746"/>
                  </a:lnTo>
                  <a:lnTo>
                    <a:pt x="983456" y="30459"/>
                  </a:lnTo>
                  <a:lnTo>
                    <a:pt x="990600" y="32781"/>
                  </a:lnTo>
                  <a:lnTo>
                    <a:pt x="997744" y="37350"/>
                  </a:lnTo>
                  <a:lnTo>
                    <a:pt x="1004887" y="39056"/>
                  </a:lnTo>
                  <a:lnTo>
                    <a:pt x="1028699" y="39774"/>
                  </a:lnTo>
                  <a:lnTo>
                    <a:pt x="1034851" y="33623"/>
                  </a:lnTo>
                  <a:lnTo>
                    <a:pt x="1041907" y="32718"/>
                  </a:lnTo>
                  <a:lnTo>
                    <a:pt x="1053601" y="21991"/>
                  </a:lnTo>
                  <a:lnTo>
                    <a:pt x="1055642" y="17848"/>
                  </a:lnTo>
                  <a:lnTo>
                    <a:pt x="1057275" y="111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2" name="SMARTInkShape-2503"/>
            <p:cNvSpPr/>
            <p:nvPr/>
          </p:nvSpPr>
          <p:spPr bwMode="auto">
            <a:xfrm>
              <a:off x="1457325" y="4171950"/>
              <a:ext cx="64295" cy="20439"/>
            </a:xfrm>
            <a:custGeom>
              <a:avLst/>
              <a:gdLst/>
              <a:ahLst/>
              <a:cxnLst/>
              <a:rect l="0" t="0" r="0" b="0"/>
              <a:pathLst>
                <a:path w="64295" h="20439">
                  <a:moveTo>
                    <a:pt x="0" y="0"/>
                  </a:moveTo>
                  <a:lnTo>
                    <a:pt x="7136" y="7136"/>
                  </a:lnTo>
                  <a:lnTo>
                    <a:pt x="7144" y="14280"/>
                  </a:lnTo>
                  <a:lnTo>
                    <a:pt x="17087" y="14287"/>
                  </a:lnTo>
                  <a:lnTo>
                    <a:pt x="21617" y="16404"/>
                  </a:lnTo>
                  <a:lnTo>
                    <a:pt x="26276" y="19197"/>
                  </a:lnTo>
                  <a:lnTo>
                    <a:pt x="30993" y="20438"/>
                  </a:lnTo>
                  <a:lnTo>
                    <a:pt x="33362" y="19975"/>
                  </a:lnTo>
                  <a:lnTo>
                    <a:pt x="42867" y="15646"/>
                  </a:lnTo>
                  <a:lnTo>
                    <a:pt x="54769" y="13673"/>
                  </a:lnTo>
                  <a:lnTo>
                    <a:pt x="64294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66" name="SMARTInkShape-Group481"/>
          <p:cNvGrpSpPr/>
          <p:nvPr/>
        </p:nvGrpSpPr>
        <p:grpSpPr>
          <a:xfrm>
            <a:off x="188033" y="1037263"/>
            <a:ext cx="1768885" cy="682830"/>
            <a:chOff x="188033" y="1037263"/>
            <a:chExt cx="1768885" cy="682830"/>
          </a:xfrm>
        </p:grpSpPr>
        <p:sp>
          <p:nvSpPr>
            <p:cNvPr id="64" name="SMARTInkShape-2504"/>
            <p:cNvSpPr/>
            <p:nvPr/>
          </p:nvSpPr>
          <p:spPr bwMode="auto">
            <a:xfrm>
              <a:off x="1614488" y="1135856"/>
              <a:ext cx="100013" cy="78583"/>
            </a:xfrm>
            <a:custGeom>
              <a:avLst/>
              <a:gdLst/>
              <a:ahLst/>
              <a:cxnLst/>
              <a:rect l="0" t="0" r="0" b="0"/>
              <a:pathLst>
                <a:path w="100013" h="78583">
                  <a:moveTo>
                    <a:pt x="100012" y="78582"/>
                  </a:moveTo>
                  <a:lnTo>
                    <a:pt x="100012" y="72431"/>
                  </a:lnTo>
                  <a:lnTo>
                    <a:pt x="80086" y="47413"/>
                  </a:lnTo>
                  <a:lnTo>
                    <a:pt x="67297" y="38743"/>
                  </a:lnTo>
                  <a:lnTo>
                    <a:pt x="44161" y="26586"/>
                  </a:lnTo>
                  <a:lnTo>
                    <a:pt x="10989" y="608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5" name="SMARTInkShape-2505"/>
            <p:cNvSpPr/>
            <p:nvPr/>
          </p:nvSpPr>
          <p:spPr bwMode="auto">
            <a:xfrm>
              <a:off x="188033" y="1037263"/>
              <a:ext cx="1768885" cy="682830"/>
            </a:xfrm>
            <a:custGeom>
              <a:avLst/>
              <a:gdLst/>
              <a:ahLst/>
              <a:cxnLst/>
              <a:rect l="0" t="0" r="0" b="0"/>
              <a:pathLst>
                <a:path w="1768885" h="682830">
                  <a:moveTo>
                    <a:pt x="1347873" y="77162"/>
                  </a:moveTo>
                  <a:lnTo>
                    <a:pt x="1317770" y="66549"/>
                  </a:lnTo>
                  <a:lnTo>
                    <a:pt x="1290573" y="61068"/>
                  </a:lnTo>
                  <a:lnTo>
                    <a:pt x="1257848" y="55986"/>
                  </a:lnTo>
                  <a:lnTo>
                    <a:pt x="1222137" y="51082"/>
                  </a:lnTo>
                  <a:lnTo>
                    <a:pt x="1203724" y="48663"/>
                  </a:lnTo>
                  <a:lnTo>
                    <a:pt x="1185099" y="46256"/>
                  </a:lnTo>
                  <a:lnTo>
                    <a:pt x="1166332" y="43064"/>
                  </a:lnTo>
                  <a:lnTo>
                    <a:pt x="1147471" y="39349"/>
                  </a:lnTo>
                  <a:lnTo>
                    <a:pt x="1128547" y="35285"/>
                  </a:lnTo>
                  <a:lnTo>
                    <a:pt x="1108787" y="31781"/>
                  </a:lnTo>
                  <a:lnTo>
                    <a:pt x="1088470" y="28652"/>
                  </a:lnTo>
                  <a:lnTo>
                    <a:pt x="1067781" y="25772"/>
                  </a:lnTo>
                  <a:lnTo>
                    <a:pt x="1046845" y="23058"/>
                  </a:lnTo>
                  <a:lnTo>
                    <a:pt x="1025744" y="20455"/>
                  </a:lnTo>
                  <a:lnTo>
                    <a:pt x="1004533" y="17926"/>
                  </a:lnTo>
                  <a:lnTo>
                    <a:pt x="982455" y="15446"/>
                  </a:lnTo>
                  <a:lnTo>
                    <a:pt x="959798" y="13000"/>
                  </a:lnTo>
                  <a:lnTo>
                    <a:pt x="936757" y="10575"/>
                  </a:lnTo>
                  <a:lnTo>
                    <a:pt x="913458" y="8164"/>
                  </a:lnTo>
                  <a:lnTo>
                    <a:pt x="889988" y="5763"/>
                  </a:lnTo>
                  <a:lnTo>
                    <a:pt x="866404" y="3369"/>
                  </a:lnTo>
                  <a:lnTo>
                    <a:pt x="841950" y="1773"/>
                  </a:lnTo>
                  <a:lnTo>
                    <a:pt x="816916" y="709"/>
                  </a:lnTo>
                  <a:lnTo>
                    <a:pt x="791496" y="0"/>
                  </a:lnTo>
                  <a:lnTo>
                    <a:pt x="765817" y="320"/>
                  </a:lnTo>
                  <a:lnTo>
                    <a:pt x="739967" y="1328"/>
                  </a:lnTo>
                  <a:lnTo>
                    <a:pt x="714003" y="2793"/>
                  </a:lnTo>
                  <a:lnTo>
                    <a:pt x="687962" y="5358"/>
                  </a:lnTo>
                  <a:lnTo>
                    <a:pt x="661870" y="8655"/>
                  </a:lnTo>
                  <a:lnTo>
                    <a:pt x="635744" y="12441"/>
                  </a:lnTo>
                  <a:lnTo>
                    <a:pt x="611183" y="16552"/>
                  </a:lnTo>
                  <a:lnTo>
                    <a:pt x="587665" y="20880"/>
                  </a:lnTo>
                  <a:lnTo>
                    <a:pt x="564843" y="25353"/>
                  </a:lnTo>
                  <a:lnTo>
                    <a:pt x="541690" y="29923"/>
                  </a:lnTo>
                  <a:lnTo>
                    <a:pt x="518318" y="34557"/>
                  </a:lnTo>
                  <a:lnTo>
                    <a:pt x="494799" y="39234"/>
                  </a:lnTo>
                  <a:lnTo>
                    <a:pt x="471976" y="44733"/>
                  </a:lnTo>
                  <a:lnTo>
                    <a:pt x="449617" y="50780"/>
                  </a:lnTo>
                  <a:lnTo>
                    <a:pt x="427567" y="57193"/>
                  </a:lnTo>
                  <a:lnTo>
                    <a:pt x="406517" y="63849"/>
                  </a:lnTo>
                  <a:lnTo>
                    <a:pt x="386134" y="70668"/>
                  </a:lnTo>
                  <a:lnTo>
                    <a:pt x="366195" y="77595"/>
                  </a:lnTo>
                  <a:lnTo>
                    <a:pt x="347346" y="84594"/>
                  </a:lnTo>
                  <a:lnTo>
                    <a:pt x="329224" y="91642"/>
                  </a:lnTo>
                  <a:lnTo>
                    <a:pt x="295859" y="105029"/>
                  </a:lnTo>
                  <a:lnTo>
                    <a:pt x="267801" y="116270"/>
                  </a:lnTo>
                  <a:lnTo>
                    <a:pt x="233484" y="131524"/>
                  </a:lnTo>
                  <a:lnTo>
                    <a:pt x="207001" y="146098"/>
                  </a:lnTo>
                  <a:lnTo>
                    <a:pt x="172695" y="164262"/>
                  </a:lnTo>
                  <a:lnTo>
                    <a:pt x="148239" y="179902"/>
                  </a:lnTo>
                  <a:lnTo>
                    <a:pt x="124140" y="197437"/>
                  </a:lnTo>
                  <a:lnTo>
                    <a:pt x="89054" y="225953"/>
                  </a:lnTo>
                  <a:lnTo>
                    <a:pt x="58990" y="259184"/>
                  </a:lnTo>
                  <a:lnTo>
                    <a:pt x="34649" y="294166"/>
                  </a:lnTo>
                  <a:lnTo>
                    <a:pt x="13943" y="328079"/>
                  </a:lnTo>
                  <a:lnTo>
                    <a:pt x="2869" y="353914"/>
                  </a:lnTo>
                  <a:lnTo>
                    <a:pt x="0" y="369232"/>
                  </a:lnTo>
                  <a:lnTo>
                    <a:pt x="7191" y="394560"/>
                  </a:lnTo>
                  <a:lnTo>
                    <a:pt x="21765" y="426984"/>
                  </a:lnTo>
                  <a:lnTo>
                    <a:pt x="41471" y="462561"/>
                  </a:lnTo>
                  <a:lnTo>
                    <a:pt x="69808" y="497424"/>
                  </a:lnTo>
                  <a:lnTo>
                    <a:pt x="105157" y="530645"/>
                  </a:lnTo>
                  <a:lnTo>
                    <a:pt x="125696" y="546171"/>
                  </a:lnTo>
                  <a:lnTo>
                    <a:pt x="147326" y="561285"/>
                  </a:lnTo>
                  <a:lnTo>
                    <a:pt x="169683" y="574536"/>
                  </a:lnTo>
                  <a:lnTo>
                    <a:pt x="192526" y="586544"/>
                  </a:lnTo>
                  <a:lnTo>
                    <a:pt x="215692" y="597725"/>
                  </a:lnTo>
                  <a:lnTo>
                    <a:pt x="238279" y="607560"/>
                  </a:lnTo>
                  <a:lnTo>
                    <a:pt x="260481" y="616498"/>
                  </a:lnTo>
                  <a:lnTo>
                    <a:pt x="282427" y="624838"/>
                  </a:lnTo>
                  <a:lnTo>
                    <a:pt x="306582" y="631986"/>
                  </a:lnTo>
                  <a:lnTo>
                    <a:pt x="332210" y="638338"/>
                  </a:lnTo>
                  <a:lnTo>
                    <a:pt x="358821" y="644161"/>
                  </a:lnTo>
                  <a:lnTo>
                    <a:pt x="385292" y="649630"/>
                  </a:lnTo>
                  <a:lnTo>
                    <a:pt x="411671" y="654864"/>
                  </a:lnTo>
                  <a:lnTo>
                    <a:pt x="437989" y="659940"/>
                  </a:lnTo>
                  <a:lnTo>
                    <a:pt x="465059" y="664118"/>
                  </a:lnTo>
                  <a:lnTo>
                    <a:pt x="492630" y="667697"/>
                  </a:lnTo>
                  <a:lnTo>
                    <a:pt x="520536" y="670877"/>
                  </a:lnTo>
                  <a:lnTo>
                    <a:pt x="549459" y="673791"/>
                  </a:lnTo>
                  <a:lnTo>
                    <a:pt x="579060" y="676527"/>
                  </a:lnTo>
                  <a:lnTo>
                    <a:pt x="609112" y="679145"/>
                  </a:lnTo>
                  <a:lnTo>
                    <a:pt x="639466" y="680890"/>
                  </a:lnTo>
                  <a:lnTo>
                    <a:pt x="670020" y="682054"/>
                  </a:lnTo>
                  <a:lnTo>
                    <a:pt x="700709" y="682829"/>
                  </a:lnTo>
                  <a:lnTo>
                    <a:pt x="731487" y="682553"/>
                  </a:lnTo>
                  <a:lnTo>
                    <a:pt x="762324" y="681575"/>
                  </a:lnTo>
                  <a:lnTo>
                    <a:pt x="793201" y="680129"/>
                  </a:lnTo>
                  <a:lnTo>
                    <a:pt x="824898" y="678371"/>
                  </a:lnTo>
                  <a:lnTo>
                    <a:pt x="857142" y="676405"/>
                  </a:lnTo>
                  <a:lnTo>
                    <a:pt x="889750" y="674302"/>
                  </a:lnTo>
                  <a:lnTo>
                    <a:pt x="921808" y="671311"/>
                  </a:lnTo>
                  <a:lnTo>
                    <a:pt x="953498" y="667730"/>
                  </a:lnTo>
                  <a:lnTo>
                    <a:pt x="984944" y="663755"/>
                  </a:lnTo>
                  <a:lnTo>
                    <a:pt x="1017021" y="659518"/>
                  </a:lnTo>
                  <a:lnTo>
                    <a:pt x="1049517" y="655106"/>
                  </a:lnTo>
                  <a:lnTo>
                    <a:pt x="1082294" y="650576"/>
                  </a:lnTo>
                  <a:lnTo>
                    <a:pt x="1114464" y="645176"/>
                  </a:lnTo>
                  <a:lnTo>
                    <a:pt x="1146230" y="639194"/>
                  </a:lnTo>
                  <a:lnTo>
                    <a:pt x="1177725" y="632825"/>
                  </a:lnTo>
                  <a:lnTo>
                    <a:pt x="1209041" y="626198"/>
                  </a:lnTo>
                  <a:lnTo>
                    <a:pt x="1240238" y="619398"/>
                  </a:lnTo>
                  <a:lnTo>
                    <a:pt x="1271354" y="612484"/>
                  </a:lnTo>
                  <a:lnTo>
                    <a:pt x="1301623" y="604700"/>
                  </a:lnTo>
                  <a:lnTo>
                    <a:pt x="1331327" y="596335"/>
                  </a:lnTo>
                  <a:lnTo>
                    <a:pt x="1360655" y="587584"/>
                  </a:lnTo>
                  <a:lnTo>
                    <a:pt x="1388144" y="578574"/>
                  </a:lnTo>
                  <a:lnTo>
                    <a:pt x="1414408" y="569393"/>
                  </a:lnTo>
                  <a:lnTo>
                    <a:pt x="1439855" y="560097"/>
                  </a:lnTo>
                  <a:lnTo>
                    <a:pt x="1464757" y="550725"/>
                  </a:lnTo>
                  <a:lnTo>
                    <a:pt x="1489296" y="541302"/>
                  </a:lnTo>
                  <a:lnTo>
                    <a:pt x="1513592" y="531845"/>
                  </a:lnTo>
                  <a:lnTo>
                    <a:pt x="1536934" y="522365"/>
                  </a:lnTo>
                  <a:lnTo>
                    <a:pt x="1559639" y="512870"/>
                  </a:lnTo>
                  <a:lnTo>
                    <a:pt x="1581919" y="503366"/>
                  </a:lnTo>
                  <a:lnTo>
                    <a:pt x="1602329" y="493060"/>
                  </a:lnTo>
                  <a:lnTo>
                    <a:pt x="1621491" y="482221"/>
                  </a:lnTo>
                  <a:lnTo>
                    <a:pt x="1656806" y="460388"/>
                  </a:lnTo>
                  <a:lnTo>
                    <a:pt x="1688377" y="440101"/>
                  </a:lnTo>
                  <a:lnTo>
                    <a:pt x="1716166" y="418385"/>
                  </a:lnTo>
                  <a:lnTo>
                    <a:pt x="1739365" y="395504"/>
                  </a:lnTo>
                  <a:lnTo>
                    <a:pt x="1760557" y="360310"/>
                  </a:lnTo>
                  <a:lnTo>
                    <a:pt x="1768884" y="336620"/>
                  </a:lnTo>
                  <a:lnTo>
                    <a:pt x="1768881" y="312862"/>
                  </a:lnTo>
                  <a:lnTo>
                    <a:pt x="1762794" y="288280"/>
                  </a:lnTo>
                  <a:lnTo>
                    <a:pt x="1752151" y="261480"/>
                  </a:lnTo>
                  <a:lnTo>
                    <a:pt x="1731017" y="235810"/>
                  </a:lnTo>
                  <a:lnTo>
                    <a:pt x="1702309" y="211172"/>
                  </a:lnTo>
                  <a:lnTo>
                    <a:pt x="1668384" y="186993"/>
                  </a:lnTo>
                  <a:lnTo>
                    <a:pt x="1648066" y="175783"/>
                  </a:lnTo>
                  <a:lnTo>
                    <a:pt x="1625789" y="165134"/>
                  </a:lnTo>
                  <a:lnTo>
                    <a:pt x="1602207" y="154860"/>
                  </a:lnTo>
                  <a:lnTo>
                    <a:pt x="1575373" y="145629"/>
                  </a:lnTo>
                  <a:lnTo>
                    <a:pt x="1546371" y="137094"/>
                  </a:lnTo>
                  <a:lnTo>
                    <a:pt x="1515924" y="129023"/>
                  </a:lnTo>
                  <a:lnTo>
                    <a:pt x="1483719" y="121261"/>
                  </a:lnTo>
                  <a:lnTo>
                    <a:pt x="1450344" y="113705"/>
                  </a:lnTo>
                  <a:lnTo>
                    <a:pt x="1416187" y="106287"/>
                  </a:lnTo>
                  <a:lnTo>
                    <a:pt x="1380716" y="99753"/>
                  </a:lnTo>
                  <a:lnTo>
                    <a:pt x="1344368" y="93810"/>
                  </a:lnTo>
                  <a:lnTo>
                    <a:pt x="1307436" y="88261"/>
                  </a:lnTo>
                  <a:lnTo>
                    <a:pt x="1268528" y="83768"/>
                  </a:lnTo>
                  <a:lnTo>
                    <a:pt x="1228301" y="79978"/>
                  </a:lnTo>
                  <a:lnTo>
                    <a:pt x="1187196" y="76658"/>
                  </a:lnTo>
                  <a:lnTo>
                    <a:pt x="1144711" y="73651"/>
                  </a:lnTo>
                  <a:lnTo>
                    <a:pt x="1101307" y="70853"/>
                  </a:lnTo>
                  <a:lnTo>
                    <a:pt x="1057290" y="68193"/>
                  </a:lnTo>
                  <a:lnTo>
                    <a:pt x="1027945" y="66420"/>
                  </a:lnTo>
                  <a:lnTo>
                    <a:pt x="969255" y="6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67" name="SMARTInkShape-2506"/>
          <p:cNvSpPr/>
          <p:nvPr/>
        </p:nvSpPr>
        <p:spPr bwMode="auto">
          <a:xfrm>
            <a:off x="276087" y="2837186"/>
            <a:ext cx="3294751" cy="627447"/>
          </a:xfrm>
          <a:custGeom>
            <a:avLst/>
            <a:gdLst/>
            <a:ahLst/>
            <a:cxnLst/>
            <a:rect l="0" t="0" r="0" b="0"/>
            <a:pathLst>
              <a:path w="3294751" h="627447">
                <a:moveTo>
                  <a:pt x="166826" y="506089"/>
                </a:moveTo>
                <a:lnTo>
                  <a:pt x="149127" y="506089"/>
                </a:lnTo>
                <a:lnTo>
                  <a:pt x="147883" y="505295"/>
                </a:lnTo>
                <a:lnTo>
                  <a:pt x="147053" y="503972"/>
                </a:lnTo>
                <a:lnTo>
                  <a:pt x="146500" y="502297"/>
                </a:lnTo>
                <a:lnTo>
                  <a:pt x="145338" y="501180"/>
                </a:lnTo>
                <a:lnTo>
                  <a:pt x="139341" y="499239"/>
                </a:lnTo>
                <a:lnTo>
                  <a:pt x="127637" y="498953"/>
                </a:lnTo>
                <a:lnTo>
                  <a:pt x="126412" y="499744"/>
                </a:lnTo>
                <a:lnTo>
                  <a:pt x="125596" y="501065"/>
                </a:lnTo>
                <a:lnTo>
                  <a:pt x="124447" y="506717"/>
                </a:lnTo>
                <a:lnTo>
                  <a:pt x="123971" y="519270"/>
                </a:lnTo>
                <a:lnTo>
                  <a:pt x="148698" y="531539"/>
                </a:lnTo>
                <a:lnTo>
                  <a:pt x="182030" y="542161"/>
                </a:lnTo>
                <a:lnTo>
                  <a:pt x="202816" y="546940"/>
                </a:lnTo>
                <a:lnTo>
                  <a:pt x="234965" y="552346"/>
                </a:lnTo>
                <a:lnTo>
                  <a:pt x="262510" y="558777"/>
                </a:lnTo>
                <a:lnTo>
                  <a:pt x="294571" y="565709"/>
                </a:lnTo>
                <a:lnTo>
                  <a:pt x="329207" y="572790"/>
                </a:lnTo>
                <a:lnTo>
                  <a:pt x="354882" y="577538"/>
                </a:lnTo>
                <a:lnTo>
                  <a:pt x="382169" y="582294"/>
                </a:lnTo>
                <a:lnTo>
                  <a:pt x="410171" y="587054"/>
                </a:lnTo>
                <a:lnTo>
                  <a:pt x="438492" y="589698"/>
                </a:lnTo>
                <a:lnTo>
                  <a:pt x="467747" y="591667"/>
                </a:lnTo>
                <a:lnTo>
                  <a:pt x="499271" y="595189"/>
                </a:lnTo>
                <a:lnTo>
                  <a:pt x="531802" y="597283"/>
                </a:lnTo>
                <a:lnTo>
                  <a:pt x="564781" y="599007"/>
                </a:lnTo>
                <a:lnTo>
                  <a:pt x="597959" y="602419"/>
                </a:lnTo>
                <a:lnTo>
                  <a:pt x="631226" y="604465"/>
                </a:lnTo>
                <a:lnTo>
                  <a:pt x="664532" y="606168"/>
                </a:lnTo>
                <a:lnTo>
                  <a:pt x="697855" y="609570"/>
                </a:lnTo>
                <a:lnTo>
                  <a:pt x="733303" y="611612"/>
                </a:lnTo>
                <a:lnTo>
                  <a:pt x="751646" y="612156"/>
                </a:lnTo>
                <a:lnTo>
                  <a:pt x="786844" y="614878"/>
                </a:lnTo>
                <a:lnTo>
                  <a:pt x="804009" y="616715"/>
                </a:lnTo>
                <a:lnTo>
                  <a:pt x="822595" y="617940"/>
                </a:lnTo>
                <a:lnTo>
                  <a:pt x="842130" y="618756"/>
                </a:lnTo>
                <a:lnTo>
                  <a:pt x="862297" y="619300"/>
                </a:lnTo>
                <a:lnTo>
                  <a:pt x="882092" y="619663"/>
                </a:lnTo>
                <a:lnTo>
                  <a:pt x="901639" y="619905"/>
                </a:lnTo>
                <a:lnTo>
                  <a:pt x="921020" y="620067"/>
                </a:lnTo>
                <a:lnTo>
                  <a:pt x="941084" y="620174"/>
                </a:lnTo>
                <a:lnTo>
                  <a:pt x="961604" y="620246"/>
                </a:lnTo>
                <a:lnTo>
                  <a:pt x="982428" y="620293"/>
                </a:lnTo>
                <a:lnTo>
                  <a:pt x="1002661" y="620325"/>
                </a:lnTo>
                <a:lnTo>
                  <a:pt x="1022499" y="620346"/>
                </a:lnTo>
                <a:lnTo>
                  <a:pt x="1042074" y="620360"/>
                </a:lnTo>
                <a:lnTo>
                  <a:pt x="1062269" y="621164"/>
                </a:lnTo>
                <a:lnTo>
                  <a:pt x="1082875" y="622493"/>
                </a:lnTo>
                <a:lnTo>
                  <a:pt x="1103756" y="624173"/>
                </a:lnTo>
                <a:lnTo>
                  <a:pt x="1124821" y="625293"/>
                </a:lnTo>
                <a:lnTo>
                  <a:pt x="1146008" y="626039"/>
                </a:lnTo>
                <a:lnTo>
                  <a:pt x="1167276" y="626537"/>
                </a:lnTo>
                <a:lnTo>
                  <a:pt x="1188599" y="626869"/>
                </a:lnTo>
                <a:lnTo>
                  <a:pt x="1209958" y="627090"/>
                </a:lnTo>
                <a:lnTo>
                  <a:pt x="1231341" y="627238"/>
                </a:lnTo>
                <a:lnTo>
                  <a:pt x="1253534" y="627336"/>
                </a:lnTo>
                <a:lnTo>
                  <a:pt x="1276266" y="627402"/>
                </a:lnTo>
                <a:lnTo>
                  <a:pt x="1299359" y="627446"/>
                </a:lnTo>
                <a:lnTo>
                  <a:pt x="1322692" y="626681"/>
                </a:lnTo>
                <a:lnTo>
                  <a:pt x="1346184" y="625377"/>
                </a:lnTo>
                <a:lnTo>
                  <a:pt x="1369783" y="623715"/>
                </a:lnTo>
                <a:lnTo>
                  <a:pt x="1394247" y="622606"/>
                </a:lnTo>
                <a:lnTo>
                  <a:pt x="1419288" y="621867"/>
                </a:lnTo>
                <a:lnTo>
                  <a:pt x="1444713" y="621374"/>
                </a:lnTo>
                <a:lnTo>
                  <a:pt x="1470394" y="619458"/>
                </a:lnTo>
                <a:lnTo>
                  <a:pt x="1496246" y="616593"/>
                </a:lnTo>
                <a:lnTo>
                  <a:pt x="1522212" y="613096"/>
                </a:lnTo>
                <a:lnTo>
                  <a:pt x="1548254" y="609971"/>
                </a:lnTo>
                <a:lnTo>
                  <a:pt x="1574347" y="607094"/>
                </a:lnTo>
                <a:lnTo>
                  <a:pt x="1600473" y="604382"/>
                </a:lnTo>
                <a:lnTo>
                  <a:pt x="1626622" y="600986"/>
                </a:lnTo>
                <a:lnTo>
                  <a:pt x="1652786" y="597135"/>
                </a:lnTo>
                <a:lnTo>
                  <a:pt x="1678959" y="592980"/>
                </a:lnTo>
                <a:lnTo>
                  <a:pt x="1705140" y="589416"/>
                </a:lnTo>
                <a:lnTo>
                  <a:pt x="1731325" y="586247"/>
                </a:lnTo>
                <a:lnTo>
                  <a:pt x="1757513" y="583340"/>
                </a:lnTo>
                <a:lnTo>
                  <a:pt x="1783702" y="580608"/>
                </a:lnTo>
                <a:lnTo>
                  <a:pt x="1809893" y="577994"/>
                </a:lnTo>
                <a:lnTo>
                  <a:pt x="1836085" y="575456"/>
                </a:lnTo>
                <a:lnTo>
                  <a:pt x="1861484" y="572972"/>
                </a:lnTo>
                <a:lnTo>
                  <a:pt x="1886354" y="570521"/>
                </a:lnTo>
                <a:lnTo>
                  <a:pt x="1910872" y="568094"/>
                </a:lnTo>
                <a:lnTo>
                  <a:pt x="1935948" y="565682"/>
                </a:lnTo>
                <a:lnTo>
                  <a:pt x="1961397" y="563280"/>
                </a:lnTo>
                <a:lnTo>
                  <a:pt x="1987094" y="560885"/>
                </a:lnTo>
                <a:lnTo>
                  <a:pt x="2012163" y="558495"/>
                </a:lnTo>
                <a:lnTo>
                  <a:pt x="2036813" y="556107"/>
                </a:lnTo>
                <a:lnTo>
                  <a:pt x="2061184" y="553722"/>
                </a:lnTo>
                <a:lnTo>
                  <a:pt x="2086162" y="551338"/>
                </a:lnTo>
                <a:lnTo>
                  <a:pt x="2111546" y="548955"/>
                </a:lnTo>
                <a:lnTo>
                  <a:pt x="2137199" y="546573"/>
                </a:lnTo>
                <a:lnTo>
                  <a:pt x="2162239" y="544191"/>
                </a:lnTo>
                <a:lnTo>
                  <a:pt x="2186870" y="541809"/>
                </a:lnTo>
                <a:lnTo>
                  <a:pt x="2211228" y="539427"/>
                </a:lnTo>
                <a:lnTo>
                  <a:pt x="2236198" y="537839"/>
                </a:lnTo>
                <a:lnTo>
                  <a:pt x="2261576" y="536781"/>
                </a:lnTo>
                <a:lnTo>
                  <a:pt x="2287226" y="536075"/>
                </a:lnTo>
                <a:lnTo>
                  <a:pt x="2312263" y="534811"/>
                </a:lnTo>
                <a:lnTo>
                  <a:pt x="2336892" y="533175"/>
                </a:lnTo>
                <a:lnTo>
                  <a:pt x="2361249" y="531290"/>
                </a:lnTo>
                <a:lnTo>
                  <a:pt x="2386218" y="528446"/>
                </a:lnTo>
                <a:lnTo>
                  <a:pt x="2411596" y="524962"/>
                </a:lnTo>
                <a:lnTo>
                  <a:pt x="2437245" y="521052"/>
                </a:lnTo>
                <a:lnTo>
                  <a:pt x="2463076" y="517652"/>
                </a:lnTo>
                <a:lnTo>
                  <a:pt x="2489028" y="514592"/>
                </a:lnTo>
                <a:lnTo>
                  <a:pt x="2515060" y="511757"/>
                </a:lnTo>
                <a:lnTo>
                  <a:pt x="2540353" y="508280"/>
                </a:lnTo>
                <a:lnTo>
                  <a:pt x="2565152" y="504375"/>
                </a:lnTo>
                <a:lnTo>
                  <a:pt x="2589622" y="500184"/>
                </a:lnTo>
                <a:lnTo>
                  <a:pt x="2613873" y="496596"/>
                </a:lnTo>
                <a:lnTo>
                  <a:pt x="2637979" y="493410"/>
                </a:lnTo>
                <a:lnTo>
                  <a:pt x="2661986" y="490493"/>
                </a:lnTo>
                <a:lnTo>
                  <a:pt x="2685928" y="486960"/>
                </a:lnTo>
                <a:lnTo>
                  <a:pt x="2709827" y="483018"/>
                </a:lnTo>
                <a:lnTo>
                  <a:pt x="2733698" y="478802"/>
                </a:lnTo>
                <a:lnTo>
                  <a:pt x="2757548" y="475197"/>
                </a:lnTo>
                <a:lnTo>
                  <a:pt x="2781386" y="472001"/>
                </a:lnTo>
                <a:lnTo>
                  <a:pt x="2805216" y="469076"/>
                </a:lnTo>
                <a:lnTo>
                  <a:pt x="2829040" y="465539"/>
                </a:lnTo>
                <a:lnTo>
                  <a:pt x="2852860" y="461593"/>
                </a:lnTo>
                <a:lnTo>
                  <a:pt x="2876678" y="457375"/>
                </a:lnTo>
                <a:lnTo>
                  <a:pt x="2898906" y="452182"/>
                </a:lnTo>
                <a:lnTo>
                  <a:pt x="2920075" y="446338"/>
                </a:lnTo>
                <a:lnTo>
                  <a:pt x="2940538" y="440062"/>
                </a:lnTo>
                <a:lnTo>
                  <a:pt x="2961323" y="433496"/>
                </a:lnTo>
                <a:lnTo>
                  <a:pt x="2982324" y="426737"/>
                </a:lnTo>
                <a:lnTo>
                  <a:pt x="3003468" y="419850"/>
                </a:lnTo>
                <a:lnTo>
                  <a:pt x="3023121" y="413672"/>
                </a:lnTo>
                <a:lnTo>
                  <a:pt x="3041778" y="407965"/>
                </a:lnTo>
                <a:lnTo>
                  <a:pt x="3077326" y="397391"/>
                </a:lnTo>
                <a:lnTo>
                  <a:pt x="3111646" y="387400"/>
                </a:lnTo>
                <a:lnTo>
                  <a:pt x="3143304" y="375551"/>
                </a:lnTo>
                <a:lnTo>
                  <a:pt x="3172454" y="363141"/>
                </a:lnTo>
                <a:lnTo>
                  <a:pt x="3198640" y="352334"/>
                </a:lnTo>
                <a:lnTo>
                  <a:pt x="3223507" y="342239"/>
                </a:lnTo>
                <a:lnTo>
                  <a:pt x="3255586" y="327630"/>
                </a:lnTo>
                <a:lnTo>
                  <a:pt x="3283966" y="308472"/>
                </a:lnTo>
                <a:lnTo>
                  <a:pt x="3290534" y="298932"/>
                </a:lnTo>
                <a:lnTo>
                  <a:pt x="3293453" y="288607"/>
                </a:lnTo>
                <a:lnTo>
                  <a:pt x="3294750" y="276080"/>
                </a:lnTo>
                <a:lnTo>
                  <a:pt x="3288977" y="262576"/>
                </a:lnTo>
                <a:lnTo>
                  <a:pt x="3272339" y="243702"/>
                </a:lnTo>
                <a:lnTo>
                  <a:pt x="3241591" y="219309"/>
                </a:lnTo>
                <a:lnTo>
                  <a:pt x="3206704" y="202395"/>
                </a:lnTo>
                <a:lnTo>
                  <a:pt x="3179995" y="192255"/>
                </a:lnTo>
                <a:lnTo>
                  <a:pt x="3150662" y="181664"/>
                </a:lnTo>
                <a:lnTo>
                  <a:pt x="3116458" y="169019"/>
                </a:lnTo>
                <a:lnTo>
                  <a:pt x="3097654" y="163107"/>
                </a:lnTo>
                <a:lnTo>
                  <a:pt x="3077973" y="157578"/>
                </a:lnTo>
                <a:lnTo>
                  <a:pt x="3057710" y="152304"/>
                </a:lnTo>
                <a:lnTo>
                  <a:pt x="3035469" y="147201"/>
                </a:lnTo>
                <a:lnTo>
                  <a:pt x="3011911" y="142212"/>
                </a:lnTo>
                <a:lnTo>
                  <a:pt x="2987474" y="137298"/>
                </a:lnTo>
                <a:lnTo>
                  <a:pt x="2962452" y="132434"/>
                </a:lnTo>
                <a:lnTo>
                  <a:pt x="2937039" y="127605"/>
                </a:lnTo>
                <a:lnTo>
                  <a:pt x="2911366" y="122797"/>
                </a:lnTo>
                <a:lnTo>
                  <a:pt x="2884725" y="118005"/>
                </a:lnTo>
                <a:lnTo>
                  <a:pt x="2857440" y="113223"/>
                </a:lnTo>
                <a:lnTo>
                  <a:pt x="2829725" y="108447"/>
                </a:lnTo>
                <a:lnTo>
                  <a:pt x="2800929" y="103676"/>
                </a:lnTo>
                <a:lnTo>
                  <a:pt x="2771413" y="98907"/>
                </a:lnTo>
                <a:lnTo>
                  <a:pt x="2741417" y="94141"/>
                </a:lnTo>
                <a:lnTo>
                  <a:pt x="2709514" y="90169"/>
                </a:lnTo>
                <a:lnTo>
                  <a:pt x="2676339" y="86728"/>
                </a:lnTo>
                <a:lnTo>
                  <a:pt x="2642315" y="83640"/>
                </a:lnTo>
                <a:lnTo>
                  <a:pt x="2608521" y="79994"/>
                </a:lnTo>
                <a:lnTo>
                  <a:pt x="2574879" y="75975"/>
                </a:lnTo>
                <a:lnTo>
                  <a:pt x="2541338" y="71709"/>
                </a:lnTo>
                <a:lnTo>
                  <a:pt x="2507071" y="68071"/>
                </a:lnTo>
                <a:lnTo>
                  <a:pt x="2472320" y="64852"/>
                </a:lnTo>
                <a:lnTo>
                  <a:pt x="2437247" y="61912"/>
                </a:lnTo>
                <a:lnTo>
                  <a:pt x="2401165" y="59159"/>
                </a:lnTo>
                <a:lnTo>
                  <a:pt x="2364410" y="56529"/>
                </a:lnTo>
                <a:lnTo>
                  <a:pt x="2327207" y="53982"/>
                </a:lnTo>
                <a:lnTo>
                  <a:pt x="2290499" y="51491"/>
                </a:lnTo>
                <a:lnTo>
                  <a:pt x="2254120" y="49036"/>
                </a:lnTo>
                <a:lnTo>
                  <a:pt x="2217961" y="46606"/>
                </a:lnTo>
                <a:lnTo>
                  <a:pt x="2181156" y="44192"/>
                </a:lnTo>
                <a:lnTo>
                  <a:pt x="2143919" y="41789"/>
                </a:lnTo>
                <a:lnTo>
                  <a:pt x="2106394" y="39393"/>
                </a:lnTo>
                <a:lnTo>
                  <a:pt x="2068677" y="37002"/>
                </a:lnTo>
                <a:lnTo>
                  <a:pt x="2030833" y="34615"/>
                </a:lnTo>
                <a:lnTo>
                  <a:pt x="1992903" y="32229"/>
                </a:lnTo>
                <a:lnTo>
                  <a:pt x="1954917" y="29845"/>
                </a:lnTo>
                <a:lnTo>
                  <a:pt x="1916893" y="27462"/>
                </a:lnTo>
                <a:lnTo>
                  <a:pt x="1878843" y="25079"/>
                </a:lnTo>
                <a:lnTo>
                  <a:pt x="1840777" y="22697"/>
                </a:lnTo>
                <a:lnTo>
                  <a:pt x="1802699" y="20315"/>
                </a:lnTo>
                <a:lnTo>
                  <a:pt x="1764614" y="17934"/>
                </a:lnTo>
                <a:lnTo>
                  <a:pt x="1726524" y="15552"/>
                </a:lnTo>
                <a:lnTo>
                  <a:pt x="1688431" y="13171"/>
                </a:lnTo>
                <a:lnTo>
                  <a:pt x="1650335" y="10789"/>
                </a:lnTo>
                <a:lnTo>
                  <a:pt x="1612238" y="9202"/>
                </a:lnTo>
                <a:lnTo>
                  <a:pt x="1574140" y="8143"/>
                </a:lnTo>
                <a:lnTo>
                  <a:pt x="1536042" y="7438"/>
                </a:lnTo>
                <a:lnTo>
                  <a:pt x="1497943" y="6174"/>
                </a:lnTo>
                <a:lnTo>
                  <a:pt x="1459843" y="4537"/>
                </a:lnTo>
                <a:lnTo>
                  <a:pt x="1421743" y="2652"/>
                </a:lnTo>
                <a:lnTo>
                  <a:pt x="1384438" y="1396"/>
                </a:lnTo>
                <a:lnTo>
                  <a:pt x="1347661" y="558"/>
                </a:lnTo>
                <a:lnTo>
                  <a:pt x="1311236" y="0"/>
                </a:lnTo>
                <a:lnTo>
                  <a:pt x="1275047" y="421"/>
                </a:lnTo>
                <a:lnTo>
                  <a:pt x="1239015" y="1496"/>
                </a:lnTo>
                <a:lnTo>
                  <a:pt x="1203087" y="3006"/>
                </a:lnTo>
                <a:lnTo>
                  <a:pt x="1168023" y="4013"/>
                </a:lnTo>
                <a:lnTo>
                  <a:pt x="1133534" y="4684"/>
                </a:lnTo>
                <a:lnTo>
                  <a:pt x="1099429" y="5132"/>
                </a:lnTo>
                <a:lnTo>
                  <a:pt x="1065580" y="6224"/>
                </a:lnTo>
                <a:lnTo>
                  <a:pt x="1031901" y="7745"/>
                </a:lnTo>
                <a:lnTo>
                  <a:pt x="998337" y="9554"/>
                </a:lnTo>
                <a:lnTo>
                  <a:pt x="965641" y="11553"/>
                </a:lnTo>
                <a:lnTo>
                  <a:pt x="933526" y="13680"/>
                </a:lnTo>
                <a:lnTo>
                  <a:pt x="901796" y="15891"/>
                </a:lnTo>
                <a:lnTo>
                  <a:pt x="870325" y="17365"/>
                </a:lnTo>
                <a:lnTo>
                  <a:pt x="839025" y="18348"/>
                </a:lnTo>
                <a:lnTo>
                  <a:pt x="807840" y="19004"/>
                </a:lnTo>
                <a:lnTo>
                  <a:pt x="776731" y="20234"/>
                </a:lnTo>
                <a:lnTo>
                  <a:pt x="745673" y="21848"/>
                </a:lnTo>
                <a:lnTo>
                  <a:pt x="714649" y="23718"/>
                </a:lnTo>
                <a:lnTo>
                  <a:pt x="683647" y="25758"/>
                </a:lnTo>
                <a:lnTo>
                  <a:pt x="652661" y="27912"/>
                </a:lnTo>
                <a:lnTo>
                  <a:pt x="621685" y="30142"/>
                </a:lnTo>
                <a:lnTo>
                  <a:pt x="591509" y="34010"/>
                </a:lnTo>
                <a:lnTo>
                  <a:pt x="561866" y="38969"/>
                </a:lnTo>
                <a:lnTo>
                  <a:pt x="532580" y="44657"/>
                </a:lnTo>
                <a:lnTo>
                  <a:pt x="503530" y="50830"/>
                </a:lnTo>
                <a:lnTo>
                  <a:pt x="474639" y="57327"/>
                </a:lnTo>
                <a:lnTo>
                  <a:pt x="445853" y="64039"/>
                </a:lnTo>
                <a:lnTo>
                  <a:pt x="419519" y="72483"/>
                </a:lnTo>
                <a:lnTo>
                  <a:pt x="394819" y="82081"/>
                </a:lnTo>
                <a:lnTo>
                  <a:pt x="371209" y="92448"/>
                </a:lnTo>
                <a:lnTo>
                  <a:pt x="347531" y="103328"/>
                </a:lnTo>
                <a:lnTo>
                  <a:pt x="323808" y="114551"/>
                </a:lnTo>
                <a:lnTo>
                  <a:pt x="300056" y="126001"/>
                </a:lnTo>
                <a:lnTo>
                  <a:pt x="278664" y="137603"/>
                </a:lnTo>
                <a:lnTo>
                  <a:pt x="258847" y="149307"/>
                </a:lnTo>
                <a:lnTo>
                  <a:pt x="224393" y="172100"/>
                </a:lnTo>
                <a:lnTo>
                  <a:pt x="198496" y="192814"/>
                </a:lnTo>
                <a:lnTo>
                  <a:pt x="166067" y="218533"/>
                </a:lnTo>
                <a:lnTo>
                  <a:pt x="131574" y="250145"/>
                </a:lnTo>
                <a:lnTo>
                  <a:pt x="103552" y="281646"/>
                </a:lnTo>
                <a:lnTo>
                  <a:pt x="71260" y="316115"/>
                </a:lnTo>
                <a:lnTo>
                  <a:pt x="42025" y="351464"/>
                </a:lnTo>
                <a:lnTo>
                  <a:pt x="19516" y="386279"/>
                </a:lnTo>
                <a:lnTo>
                  <a:pt x="7114" y="417056"/>
                </a:lnTo>
                <a:lnTo>
                  <a:pt x="0" y="447077"/>
                </a:lnTo>
                <a:lnTo>
                  <a:pt x="871" y="469278"/>
                </a:lnTo>
                <a:lnTo>
                  <a:pt x="17200" y="504090"/>
                </a:lnTo>
                <a:lnTo>
                  <a:pt x="39736" y="529807"/>
                </a:lnTo>
                <a:lnTo>
                  <a:pt x="70654" y="557111"/>
                </a:lnTo>
                <a:lnTo>
                  <a:pt x="90011" y="571060"/>
                </a:lnTo>
                <a:lnTo>
                  <a:pt x="124748" y="594496"/>
                </a:lnTo>
                <a:lnTo>
                  <a:pt x="152538" y="61324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6869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799" y="247650"/>
            <a:ext cx="5006975" cy="781050"/>
          </a:xfrm>
        </p:spPr>
        <p:txBody>
          <a:bodyPr/>
          <a:lstStyle/>
          <a:p>
            <a:r>
              <a:rPr lang="en-US" dirty="0" smtClean="0"/>
              <a:t>Python Example </a:t>
            </a:r>
            <a:r>
              <a:rPr lang="en-US" sz="2800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247650"/>
            <a:ext cx="8307387" cy="6197600"/>
          </a:xfrm>
        </p:spPr>
        <p:txBody>
          <a:bodyPr/>
          <a:lstStyle/>
          <a:p>
            <a:r>
              <a:rPr lang="en-US" dirty="0"/>
              <a:t>name="unassigned"</a:t>
            </a:r>
          </a:p>
          <a:p>
            <a:r>
              <a:rPr lang="en-US" dirty="0"/>
              <a:t>for line in f:</a:t>
            </a:r>
          </a:p>
          <a:p>
            <a:r>
              <a:rPr lang="en-US" dirty="0"/>
              <a:t>    m=</a:t>
            </a:r>
            <a:r>
              <a:rPr lang="en-US" dirty="0" err="1"/>
              <a:t>regexp.match</a:t>
            </a:r>
            <a:r>
              <a:rPr lang="en-US" dirty="0"/>
              <a:t>(line)</a:t>
            </a:r>
          </a:p>
          <a:p>
            <a:r>
              <a:rPr lang="en-US" dirty="0"/>
              <a:t>    if m != None:</a:t>
            </a:r>
          </a:p>
          <a:p>
            <a:r>
              <a:rPr lang="en-US" dirty="0"/>
              <a:t>        m2 = </a:t>
            </a:r>
            <a:r>
              <a:rPr lang="en-US" dirty="0" err="1"/>
              <a:t>nameRE.match</a:t>
            </a:r>
            <a:r>
              <a:rPr lang="en-US" dirty="0"/>
              <a:t>(line)</a:t>
            </a:r>
          </a:p>
          <a:p>
            <a:r>
              <a:rPr lang="en-US" dirty="0"/>
              <a:t>        if m2 != None:</a:t>
            </a:r>
          </a:p>
          <a:p>
            <a:r>
              <a:rPr lang="en-US" dirty="0"/>
              <a:t>           name=m2.group(1)</a:t>
            </a:r>
          </a:p>
          <a:p>
            <a:r>
              <a:rPr lang="en-US" dirty="0"/>
              <a:t>        m3 = </a:t>
            </a:r>
            <a:r>
              <a:rPr lang="en-US" dirty="0" err="1"/>
              <a:t>degreeRE.match</a:t>
            </a:r>
            <a:r>
              <a:rPr lang="en-US" dirty="0"/>
              <a:t>(line)</a:t>
            </a:r>
          </a:p>
          <a:p>
            <a:r>
              <a:rPr lang="en-US" dirty="0"/>
              <a:t>        if m3 != None:</a:t>
            </a:r>
          </a:p>
          <a:p>
            <a:r>
              <a:rPr lang="en-US" dirty="0"/>
              <a:t>           print (name, "\t", m3.group(1))</a:t>
            </a:r>
          </a:p>
          <a:p>
            <a:r>
              <a:rPr lang="en-US" dirty="0" err="1"/>
              <a:t>f.close</a:t>
            </a:r>
            <a:r>
              <a:rPr lang="en-US" dirty="0"/>
              <a:t>()</a:t>
            </a:r>
          </a:p>
          <a:p>
            <a:endParaRPr lang="en-US" dirty="0"/>
          </a:p>
        </p:txBody>
      </p:sp>
      <p:grpSp>
        <p:nvGrpSpPr>
          <p:cNvPr id="6" name="SMARTInkShape-Group483"/>
          <p:cNvGrpSpPr/>
          <p:nvPr/>
        </p:nvGrpSpPr>
        <p:grpSpPr>
          <a:xfrm>
            <a:off x="343893" y="1171575"/>
            <a:ext cx="1584921" cy="92870"/>
            <a:chOff x="343893" y="1171575"/>
            <a:chExt cx="1584921" cy="92870"/>
          </a:xfrm>
        </p:grpSpPr>
        <p:sp>
          <p:nvSpPr>
            <p:cNvPr id="4" name="SMARTInkShape-2507"/>
            <p:cNvSpPr/>
            <p:nvPr/>
          </p:nvSpPr>
          <p:spPr bwMode="auto">
            <a:xfrm>
              <a:off x="343893" y="1171575"/>
              <a:ext cx="1584921" cy="92870"/>
            </a:xfrm>
            <a:custGeom>
              <a:avLst/>
              <a:gdLst/>
              <a:ahLst/>
              <a:cxnLst/>
              <a:rect l="0" t="0" r="0" b="0"/>
              <a:pathLst>
                <a:path w="1584921" h="92870">
                  <a:moveTo>
                    <a:pt x="6151" y="0"/>
                  </a:moveTo>
                  <a:lnTo>
                    <a:pt x="0" y="0"/>
                  </a:lnTo>
                  <a:lnTo>
                    <a:pt x="5245" y="6151"/>
                  </a:lnTo>
                  <a:lnTo>
                    <a:pt x="13467" y="10642"/>
                  </a:lnTo>
                  <a:lnTo>
                    <a:pt x="44950" y="15924"/>
                  </a:lnTo>
                  <a:lnTo>
                    <a:pt x="75590" y="19799"/>
                  </a:lnTo>
                  <a:lnTo>
                    <a:pt x="100513" y="20706"/>
                  </a:lnTo>
                  <a:lnTo>
                    <a:pt x="124819" y="21109"/>
                  </a:lnTo>
                  <a:lnTo>
                    <a:pt x="150967" y="23405"/>
                  </a:lnTo>
                  <a:lnTo>
                    <a:pt x="180051" y="26277"/>
                  </a:lnTo>
                  <a:lnTo>
                    <a:pt x="214144" y="27554"/>
                  </a:lnTo>
                  <a:lnTo>
                    <a:pt x="248346" y="26004"/>
                  </a:lnTo>
                  <a:lnTo>
                    <a:pt x="265246" y="24480"/>
                  </a:lnTo>
                  <a:lnTo>
                    <a:pt x="284449" y="23464"/>
                  </a:lnTo>
                  <a:lnTo>
                    <a:pt x="305189" y="22786"/>
                  </a:lnTo>
                  <a:lnTo>
                    <a:pt x="326954" y="22335"/>
                  </a:lnTo>
                  <a:lnTo>
                    <a:pt x="349401" y="22033"/>
                  </a:lnTo>
                  <a:lnTo>
                    <a:pt x="372303" y="21833"/>
                  </a:lnTo>
                  <a:lnTo>
                    <a:pt x="395508" y="21699"/>
                  </a:lnTo>
                  <a:lnTo>
                    <a:pt x="419710" y="22403"/>
                  </a:lnTo>
                  <a:lnTo>
                    <a:pt x="444576" y="23667"/>
                  </a:lnTo>
                  <a:lnTo>
                    <a:pt x="469884" y="25303"/>
                  </a:lnTo>
                  <a:lnTo>
                    <a:pt x="496281" y="26394"/>
                  </a:lnTo>
                  <a:lnTo>
                    <a:pt x="523404" y="27121"/>
                  </a:lnTo>
                  <a:lnTo>
                    <a:pt x="551011" y="27605"/>
                  </a:lnTo>
                  <a:lnTo>
                    <a:pt x="579735" y="28722"/>
                  </a:lnTo>
                  <a:lnTo>
                    <a:pt x="609203" y="30261"/>
                  </a:lnTo>
                  <a:lnTo>
                    <a:pt x="639167" y="32080"/>
                  </a:lnTo>
                  <a:lnTo>
                    <a:pt x="669461" y="33293"/>
                  </a:lnTo>
                  <a:lnTo>
                    <a:pt x="699977" y="34102"/>
                  </a:lnTo>
                  <a:lnTo>
                    <a:pt x="730639" y="34641"/>
                  </a:lnTo>
                  <a:lnTo>
                    <a:pt x="760605" y="35794"/>
                  </a:lnTo>
                  <a:lnTo>
                    <a:pt x="790108" y="37356"/>
                  </a:lnTo>
                  <a:lnTo>
                    <a:pt x="819301" y="39192"/>
                  </a:lnTo>
                  <a:lnTo>
                    <a:pt x="849082" y="40415"/>
                  </a:lnTo>
                  <a:lnTo>
                    <a:pt x="879255" y="41231"/>
                  </a:lnTo>
                  <a:lnTo>
                    <a:pt x="909689" y="41775"/>
                  </a:lnTo>
                  <a:lnTo>
                    <a:pt x="939503" y="42931"/>
                  </a:lnTo>
                  <a:lnTo>
                    <a:pt x="968905" y="44496"/>
                  </a:lnTo>
                  <a:lnTo>
                    <a:pt x="998030" y="46333"/>
                  </a:lnTo>
                  <a:lnTo>
                    <a:pt x="1027766" y="47557"/>
                  </a:lnTo>
                  <a:lnTo>
                    <a:pt x="1057909" y="48374"/>
                  </a:lnTo>
                  <a:lnTo>
                    <a:pt x="1088323" y="48918"/>
                  </a:lnTo>
                  <a:lnTo>
                    <a:pt x="1118124" y="49281"/>
                  </a:lnTo>
                  <a:lnTo>
                    <a:pt x="1147516" y="49522"/>
                  </a:lnTo>
                  <a:lnTo>
                    <a:pt x="1176636" y="49684"/>
                  </a:lnTo>
                  <a:lnTo>
                    <a:pt x="1205574" y="50585"/>
                  </a:lnTo>
                  <a:lnTo>
                    <a:pt x="1234391" y="51980"/>
                  </a:lnTo>
                  <a:lnTo>
                    <a:pt x="1263128" y="53703"/>
                  </a:lnTo>
                  <a:lnTo>
                    <a:pt x="1290223" y="55646"/>
                  </a:lnTo>
                  <a:lnTo>
                    <a:pt x="1316224" y="57735"/>
                  </a:lnTo>
                  <a:lnTo>
                    <a:pt x="1341495" y="59921"/>
                  </a:lnTo>
                  <a:lnTo>
                    <a:pt x="1366281" y="61379"/>
                  </a:lnTo>
                  <a:lnTo>
                    <a:pt x="1390741" y="62350"/>
                  </a:lnTo>
                  <a:lnTo>
                    <a:pt x="1414986" y="62998"/>
                  </a:lnTo>
                  <a:lnTo>
                    <a:pt x="1436706" y="64224"/>
                  </a:lnTo>
                  <a:lnTo>
                    <a:pt x="1456741" y="65835"/>
                  </a:lnTo>
                  <a:lnTo>
                    <a:pt x="1475655" y="67702"/>
                  </a:lnTo>
                  <a:lnTo>
                    <a:pt x="1509370" y="71894"/>
                  </a:lnTo>
                  <a:lnTo>
                    <a:pt x="1537848" y="76403"/>
                  </a:lnTo>
                  <a:lnTo>
                    <a:pt x="1571300" y="85765"/>
                  </a:lnTo>
                  <a:lnTo>
                    <a:pt x="1584920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2508"/>
            <p:cNvSpPr/>
            <p:nvPr/>
          </p:nvSpPr>
          <p:spPr bwMode="auto">
            <a:xfrm>
              <a:off x="957263" y="1221581"/>
              <a:ext cx="14288" cy="7145"/>
            </a:xfrm>
            <a:custGeom>
              <a:avLst/>
              <a:gdLst/>
              <a:ahLst/>
              <a:cxnLst/>
              <a:rect l="0" t="0" r="0" b="0"/>
              <a:pathLst>
                <a:path w="14288" h="7145">
                  <a:moveTo>
                    <a:pt x="0" y="7144"/>
                  </a:moveTo>
                  <a:lnTo>
                    <a:pt x="6150" y="993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7" name="SMARTInkShape-2509"/>
          <p:cNvSpPr/>
          <p:nvPr/>
        </p:nvSpPr>
        <p:spPr bwMode="auto">
          <a:xfrm>
            <a:off x="3379288" y="1671638"/>
            <a:ext cx="392613" cy="28549"/>
          </a:xfrm>
          <a:custGeom>
            <a:avLst/>
            <a:gdLst/>
            <a:ahLst/>
            <a:cxnLst/>
            <a:rect l="0" t="0" r="0" b="0"/>
            <a:pathLst>
              <a:path w="392613" h="28549">
                <a:moveTo>
                  <a:pt x="6850" y="14287"/>
                </a:moveTo>
                <a:lnTo>
                  <a:pt x="699" y="14287"/>
                </a:lnTo>
                <a:lnTo>
                  <a:pt x="368" y="15081"/>
                </a:lnTo>
                <a:lnTo>
                  <a:pt x="0" y="18079"/>
                </a:lnTo>
                <a:lnTo>
                  <a:pt x="696" y="19197"/>
                </a:lnTo>
                <a:lnTo>
                  <a:pt x="1953" y="19941"/>
                </a:lnTo>
                <a:lnTo>
                  <a:pt x="7515" y="20989"/>
                </a:lnTo>
                <a:lnTo>
                  <a:pt x="18424" y="23417"/>
                </a:lnTo>
                <a:lnTo>
                  <a:pt x="43443" y="27556"/>
                </a:lnTo>
                <a:lnTo>
                  <a:pt x="71844" y="28273"/>
                </a:lnTo>
                <a:lnTo>
                  <a:pt x="98177" y="28440"/>
                </a:lnTo>
                <a:lnTo>
                  <a:pt x="128402" y="28515"/>
                </a:lnTo>
                <a:lnTo>
                  <a:pt x="160356" y="28548"/>
                </a:lnTo>
                <a:lnTo>
                  <a:pt x="193079" y="26446"/>
                </a:lnTo>
                <a:lnTo>
                  <a:pt x="225349" y="23660"/>
                </a:lnTo>
                <a:lnTo>
                  <a:pt x="255567" y="22421"/>
                </a:lnTo>
                <a:lnTo>
                  <a:pt x="282755" y="19754"/>
                </a:lnTo>
                <a:lnTo>
                  <a:pt x="318258" y="13790"/>
                </a:lnTo>
                <a:lnTo>
                  <a:pt x="346769" y="9113"/>
                </a:lnTo>
                <a:lnTo>
                  <a:pt x="378579" y="6609"/>
                </a:lnTo>
                <a:lnTo>
                  <a:pt x="39261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8" name="SMARTInkShape-2510"/>
          <p:cNvSpPr/>
          <p:nvPr/>
        </p:nvSpPr>
        <p:spPr bwMode="auto">
          <a:xfrm>
            <a:off x="1250487" y="1644178"/>
            <a:ext cx="887814" cy="41265"/>
          </a:xfrm>
          <a:custGeom>
            <a:avLst/>
            <a:gdLst/>
            <a:ahLst/>
            <a:cxnLst/>
            <a:rect l="0" t="0" r="0" b="0"/>
            <a:pathLst>
              <a:path w="887814" h="41265">
                <a:moveTo>
                  <a:pt x="85394" y="20316"/>
                </a:moveTo>
                <a:lnTo>
                  <a:pt x="49981" y="20316"/>
                </a:lnTo>
                <a:lnTo>
                  <a:pt x="16339" y="20316"/>
                </a:lnTo>
                <a:lnTo>
                  <a:pt x="3439" y="20316"/>
                </a:lnTo>
                <a:lnTo>
                  <a:pt x="2182" y="21110"/>
                </a:lnTo>
                <a:lnTo>
                  <a:pt x="1345" y="22432"/>
                </a:lnTo>
                <a:lnTo>
                  <a:pt x="0" y="26467"/>
                </a:lnTo>
                <a:lnTo>
                  <a:pt x="3560" y="30958"/>
                </a:lnTo>
                <a:lnTo>
                  <a:pt x="7484" y="32983"/>
                </a:lnTo>
                <a:lnTo>
                  <a:pt x="38818" y="40115"/>
                </a:lnTo>
                <a:lnTo>
                  <a:pt x="69212" y="41264"/>
                </a:lnTo>
                <a:lnTo>
                  <a:pt x="95665" y="40738"/>
                </a:lnTo>
                <a:lnTo>
                  <a:pt x="125942" y="37859"/>
                </a:lnTo>
                <a:lnTo>
                  <a:pt x="160036" y="36050"/>
                </a:lnTo>
                <a:lnTo>
                  <a:pt x="178018" y="35568"/>
                </a:lnTo>
                <a:lnTo>
                  <a:pt x="197150" y="35246"/>
                </a:lnTo>
                <a:lnTo>
                  <a:pt x="217048" y="35032"/>
                </a:lnTo>
                <a:lnTo>
                  <a:pt x="237457" y="34889"/>
                </a:lnTo>
                <a:lnTo>
                  <a:pt x="258207" y="34000"/>
                </a:lnTo>
                <a:lnTo>
                  <a:pt x="279184" y="32614"/>
                </a:lnTo>
                <a:lnTo>
                  <a:pt x="300312" y="30896"/>
                </a:lnTo>
                <a:lnTo>
                  <a:pt x="320748" y="29750"/>
                </a:lnTo>
                <a:lnTo>
                  <a:pt x="340722" y="28987"/>
                </a:lnTo>
                <a:lnTo>
                  <a:pt x="360388" y="28478"/>
                </a:lnTo>
                <a:lnTo>
                  <a:pt x="380642" y="28932"/>
                </a:lnTo>
                <a:lnTo>
                  <a:pt x="401289" y="30029"/>
                </a:lnTo>
                <a:lnTo>
                  <a:pt x="422197" y="31554"/>
                </a:lnTo>
                <a:lnTo>
                  <a:pt x="442485" y="32570"/>
                </a:lnTo>
                <a:lnTo>
                  <a:pt x="462361" y="33248"/>
                </a:lnTo>
                <a:lnTo>
                  <a:pt x="481962" y="33700"/>
                </a:lnTo>
                <a:lnTo>
                  <a:pt x="501379" y="34001"/>
                </a:lnTo>
                <a:lnTo>
                  <a:pt x="520674" y="34202"/>
                </a:lnTo>
                <a:lnTo>
                  <a:pt x="539887" y="34335"/>
                </a:lnTo>
                <a:lnTo>
                  <a:pt x="559046" y="34425"/>
                </a:lnTo>
                <a:lnTo>
                  <a:pt x="578168" y="34484"/>
                </a:lnTo>
                <a:lnTo>
                  <a:pt x="597266" y="34524"/>
                </a:lnTo>
                <a:lnTo>
                  <a:pt x="615555" y="33757"/>
                </a:lnTo>
                <a:lnTo>
                  <a:pt x="650692" y="30787"/>
                </a:lnTo>
                <a:lnTo>
                  <a:pt x="684829" y="26822"/>
                </a:lnTo>
                <a:lnTo>
                  <a:pt x="717729" y="22414"/>
                </a:lnTo>
                <a:lnTo>
                  <a:pt x="748225" y="17809"/>
                </a:lnTo>
                <a:lnTo>
                  <a:pt x="777655" y="13116"/>
                </a:lnTo>
                <a:lnTo>
                  <a:pt x="805022" y="9178"/>
                </a:lnTo>
                <a:lnTo>
                  <a:pt x="838279" y="6168"/>
                </a:lnTo>
                <a:lnTo>
                  <a:pt x="871611" y="558"/>
                </a:lnTo>
                <a:lnTo>
                  <a:pt x="876239" y="0"/>
                </a:lnTo>
                <a:lnTo>
                  <a:pt x="883497" y="1497"/>
                </a:lnTo>
                <a:lnTo>
                  <a:pt x="886544" y="3008"/>
                </a:lnTo>
                <a:lnTo>
                  <a:pt x="887782" y="4808"/>
                </a:lnTo>
                <a:lnTo>
                  <a:pt x="887813" y="6802"/>
                </a:lnTo>
                <a:lnTo>
                  <a:pt x="887040" y="8926"/>
                </a:lnTo>
                <a:lnTo>
                  <a:pt x="871207" y="2746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1" name="SMARTInkShape-Group486"/>
          <p:cNvGrpSpPr/>
          <p:nvPr/>
        </p:nvGrpSpPr>
        <p:grpSpPr>
          <a:xfrm>
            <a:off x="1936341" y="2750351"/>
            <a:ext cx="1157265" cy="49905"/>
            <a:chOff x="1936341" y="2750351"/>
            <a:chExt cx="1157265" cy="49905"/>
          </a:xfrm>
        </p:grpSpPr>
        <p:sp>
          <p:nvSpPr>
            <p:cNvPr id="9" name="SMARTInkShape-2511"/>
            <p:cNvSpPr/>
            <p:nvPr/>
          </p:nvSpPr>
          <p:spPr bwMode="auto">
            <a:xfrm>
              <a:off x="2243138" y="2757619"/>
              <a:ext cx="850468" cy="42637"/>
            </a:xfrm>
            <a:custGeom>
              <a:avLst/>
              <a:gdLst/>
              <a:ahLst/>
              <a:cxnLst/>
              <a:rect l="0" t="0" r="0" b="0"/>
              <a:pathLst>
                <a:path w="850468" h="42637">
                  <a:moveTo>
                    <a:pt x="0" y="21300"/>
                  </a:moveTo>
                  <a:lnTo>
                    <a:pt x="30338" y="21300"/>
                  </a:lnTo>
                  <a:lnTo>
                    <a:pt x="64283" y="23416"/>
                  </a:lnTo>
                  <a:lnTo>
                    <a:pt x="83337" y="25092"/>
                  </a:lnTo>
                  <a:lnTo>
                    <a:pt x="103976" y="26209"/>
                  </a:lnTo>
                  <a:lnTo>
                    <a:pt x="125674" y="26954"/>
                  </a:lnTo>
                  <a:lnTo>
                    <a:pt x="148076" y="27451"/>
                  </a:lnTo>
                  <a:lnTo>
                    <a:pt x="170155" y="28575"/>
                  </a:lnTo>
                  <a:lnTo>
                    <a:pt x="192017" y="30119"/>
                  </a:lnTo>
                  <a:lnTo>
                    <a:pt x="213736" y="31942"/>
                  </a:lnTo>
                  <a:lnTo>
                    <a:pt x="236153" y="33157"/>
                  </a:lnTo>
                  <a:lnTo>
                    <a:pt x="259035" y="33967"/>
                  </a:lnTo>
                  <a:lnTo>
                    <a:pt x="282228" y="34507"/>
                  </a:lnTo>
                  <a:lnTo>
                    <a:pt x="305627" y="35661"/>
                  </a:lnTo>
                  <a:lnTo>
                    <a:pt x="329164" y="37224"/>
                  </a:lnTo>
                  <a:lnTo>
                    <a:pt x="352792" y="39060"/>
                  </a:lnTo>
                  <a:lnTo>
                    <a:pt x="376482" y="40283"/>
                  </a:lnTo>
                  <a:lnTo>
                    <a:pt x="400213" y="41099"/>
                  </a:lnTo>
                  <a:lnTo>
                    <a:pt x="423971" y="41643"/>
                  </a:lnTo>
                  <a:lnTo>
                    <a:pt x="446953" y="42006"/>
                  </a:lnTo>
                  <a:lnTo>
                    <a:pt x="469419" y="42248"/>
                  </a:lnTo>
                  <a:lnTo>
                    <a:pt x="491539" y="42409"/>
                  </a:lnTo>
                  <a:lnTo>
                    <a:pt x="511843" y="42516"/>
                  </a:lnTo>
                  <a:lnTo>
                    <a:pt x="530935" y="42588"/>
                  </a:lnTo>
                  <a:lnTo>
                    <a:pt x="549219" y="42636"/>
                  </a:lnTo>
                  <a:lnTo>
                    <a:pt x="567758" y="41873"/>
                  </a:lnTo>
                  <a:lnTo>
                    <a:pt x="586468" y="40572"/>
                  </a:lnTo>
                  <a:lnTo>
                    <a:pt x="605291" y="38910"/>
                  </a:lnTo>
                  <a:lnTo>
                    <a:pt x="638905" y="34947"/>
                  </a:lnTo>
                  <a:lnTo>
                    <a:pt x="669720" y="29747"/>
                  </a:lnTo>
                  <a:lnTo>
                    <a:pt x="699291" y="22143"/>
                  </a:lnTo>
                  <a:lnTo>
                    <a:pt x="726192" y="15589"/>
                  </a:lnTo>
                  <a:lnTo>
                    <a:pt x="751377" y="10030"/>
                  </a:lnTo>
                  <a:lnTo>
                    <a:pt x="787074" y="3232"/>
                  </a:lnTo>
                  <a:lnTo>
                    <a:pt x="816525" y="865"/>
                  </a:lnTo>
                  <a:lnTo>
                    <a:pt x="846752" y="0"/>
                  </a:lnTo>
                  <a:lnTo>
                    <a:pt x="849457" y="750"/>
                  </a:lnTo>
                  <a:lnTo>
                    <a:pt x="850467" y="2044"/>
                  </a:lnTo>
                  <a:lnTo>
                    <a:pt x="850106" y="7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2512"/>
            <p:cNvSpPr/>
            <p:nvPr/>
          </p:nvSpPr>
          <p:spPr bwMode="auto">
            <a:xfrm>
              <a:off x="1936341" y="2750351"/>
              <a:ext cx="199641" cy="28523"/>
            </a:xfrm>
            <a:custGeom>
              <a:avLst/>
              <a:gdLst/>
              <a:ahLst/>
              <a:cxnLst/>
              <a:rect l="0" t="0" r="0" b="0"/>
              <a:pathLst>
                <a:path w="199641" h="28523">
                  <a:moveTo>
                    <a:pt x="28190" y="7137"/>
                  </a:moveTo>
                  <a:lnTo>
                    <a:pt x="28190" y="3344"/>
                  </a:lnTo>
                  <a:lnTo>
                    <a:pt x="27397" y="2227"/>
                  </a:lnTo>
                  <a:lnTo>
                    <a:pt x="26074" y="1482"/>
                  </a:lnTo>
                  <a:lnTo>
                    <a:pt x="14284" y="19"/>
                  </a:lnTo>
                  <a:lnTo>
                    <a:pt x="10223" y="0"/>
                  </a:lnTo>
                  <a:lnTo>
                    <a:pt x="6182" y="2113"/>
                  </a:lnTo>
                  <a:lnTo>
                    <a:pt x="0" y="6842"/>
                  </a:lnTo>
                  <a:lnTo>
                    <a:pt x="5800" y="19412"/>
                  </a:lnTo>
                  <a:lnTo>
                    <a:pt x="17852" y="24620"/>
                  </a:lnTo>
                  <a:lnTo>
                    <a:pt x="46604" y="28048"/>
                  </a:lnTo>
                  <a:lnTo>
                    <a:pt x="74392" y="28414"/>
                  </a:lnTo>
                  <a:lnTo>
                    <a:pt x="109878" y="28522"/>
                  </a:lnTo>
                  <a:lnTo>
                    <a:pt x="137521" y="27753"/>
                  </a:lnTo>
                  <a:lnTo>
                    <a:pt x="199640" y="214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2" name="SMARTInkShape-2513"/>
          <p:cNvSpPr/>
          <p:nvPr/>
        </p:nvSpPr>
        <p:spPr bwMode="auto">
          <a:xfrm>
            <a:off x="1936250" y="4314825"/>
            <a:ext cx="1371307" cy="71351"/>
          </a:xfrm>
          <a:custGeom>
            <a:avLst/>
            <a:gdLst/>
            <a:ahLst/>
            <a:cxnLst/>
            <a:rect l="0" t="0" r="0" b="0"/>
            <a:pathLst>
              <a:path w="1371307" h="71351">
                <a:moveTo>
                  <a:pt x="6850" y="0"/>
                </a:moveTo>
                <a:lnTo>
                  <a:pt x="6850" y="6151"/>
                </a:lnTo>
                <a:lnTo>
                  <a:pt x="6056" y="6482"/>
                </a:lnTo>
                <a:lnTo>
                  <a:pt x="3058" y="6850"/>
                </a:lnTo>
                <a:lnTo>
                  <a:pt x="1940" y="7741"/>
                </a:lnTo>
                <a:lnTo>
                  <a:pt x="0" y="13269"/>
                </a:lnTo>
                <a:lnTo>
                  <a:pt x="6999" y="21503"/>
                </a:lnTo>
                <a:lnTo>
                  <a:pt x="10356" y="24903"/>
                </a:lnTo>
                <a:lnTo>
                  <a:pt x="16610" y="26943"/>
                </a:lnTo>
                <a:lnTo>
                  <a:pt x="50222" y="30649"/>
                </a:lnTo>
                <a:lnTo>
                  <a:pt x="61052" y="33466"/>
                </a:lnTo>
                <a:lnTo>
                  <a:pt x="95381" y="39215"/>
                </a:lnTo>
                <a:lnTo>
                  <a:pt x="127408" y="47845"/>
                </a:lnTo>
                <a:lnTo>
                  <a:pt x="155724" y="54040"/>
                </a:lnTo>
                <a:lnTo>
                  <a:pt x="188897" y="57022"/>
                </a:lnTo>
                <a:lnTo>
                  <a:pt x="212114" y="60533"/>
                </a:lnTo>
                <a:lnTo>
                  <a:pt x="237778" y="64739"/>
                </a:lnTo>
                <a:lnTo>
                  <a:pt x="265060" y="68460"/>
                </a:lnTo>
                <a:lnTo>
                  <a:pt x="293060" y="70114"/>
                </a:lnTo>
                <a:lnTo>
                  <a:pt x="323496" y="70850"/>
                </a:lnTo>
                <a:lnTo>
                  <a:pt x="355544" y="71176"/>
                </a:lnTo>
                <a:lnTo>
                  <a:pt x="388308" y="71322"/>
                </a:lnTo>
                <a:lnTo>
                  <a:pt x="421391" y="69269"/>
                </a:lnTo>
                <a:lnTo>
                  <a:pt x="455409" y="66505"/>
                </a:lnTo>
                <a:lnTo>
                  <a:pt x="473371" y="65768"/>
                </a:lnTo>
                <a:lnTo>
                  <a:pt x="491695" y="65277"/>
                </a:lnTo>
                <a:lnTo>
                  <a:pt x="526872" y="64731"/>
                </a:lnTo>
                <a:lnTo>
                  <a:pt x="561821" y="64488"/>
                </a:lnTo>
                <a:lnTo>
                  <a:pt x="580031" y="64423"/>
                </a:lnTo>
                <a:lnTo>
                  <a:pt x="598520" y="64380"/>
                </a:lnTo>
                <a:lnTo>
                  <a:pt x="617197" y="64351"/>
                </a:lnTo>
                <a:lnTo>
                  <a:pt x="635998" y="64332"/>
                </a:lnTo>
                <a:lnTo>
                  <a:pt x="654882" y="64319"/>
                </a:lnTo>
                <a:lnTo>
                  <a:pt x="673821" y="65105"/>
                </a:lnTo>
                <a:lnTo>
                  <a:pt x="692797" y="66422"/>
                </a:lnTo>
                <a:lnTo>
                  <a:pt x="711798" y="68094"/>
                </a:lnTo>
                <a:lnTo>
                  <a:pt x="730815" y="69208"/>
                </a:lnTo>
                <a:lnTo>
                  <a:pt x="749844" y="69952"/>
                </a:lnTo>
                <a:lnTo>
                  <a:pt x="768879" y="70447"/>
                </a:lnTo>
                <a:lnTo>
                  <a:pt x="787126" y="70777"/>
                </a:lnTo>
                <a:lnTo>
                  <a:pt x="822216" y="71144"/>
                </a:lnTo>
                <a:lnTo>
                  <a:pt x="840146" y="71242"/>
                </a:lnTo>
                <a:lnTo>
                  <a:pt x="858450" y="71307"/>
                </a:lnTo>
                <a:lnTo>
                  <a:pt x="877002" y="71350"/>
                </a:lnTo>
                <a:lnTo>
                  <a:pt x="912432" y="69282"/>
                </a:lnTo>
                <a:lnTo>
                  <a:pt x="946700" y="65717"/>
                </a:lnTo>
                <a:lnTo>
                  <a:pt x="980450" y="61487"/>
                </a:lnTo>
                <a:lnTo>
                  <a:pt x="1013972" y="54844"/>
                </a:lnTo>
                <a:lnTo>
                  <a:pt x="1047391" y="48187"/>
                </a:lnTo>
                <a:lnTo>
                  <a:pt x="1080765" y="45229"/>
                </a:lnTo>
                <a:lnTo>
                  <a:pt x="1112002" y="39681"/>
                </a:lnTo>
                <a:lnTo>
                  <a:pt x="1142554" y="33511"/>
                </a:lnTo>
                <a:lnTo>
                  <a:pt x="1174653" y="30769"/>
                </a:lnTo>
                <a:lnTo>
                  <a:pt x="1203207" y="29550"/>
                </a:lnTo>
                <a:lnTo>
                  <a:pt x="1229127" y="29802"/>
                </a:lnTo>
                <a:lnTo>
                  <a:pt x="1253876" y="32560"/>
                </a:lnTo>
                <a:lnTo>
                  <a:pt x="1286329" y="34783"/>
                </a:lnTo>
                <a:lnTo>
                  <a:pt x="1320037" y="45353"/>
                </a:lnTo>
                <a:lnTo>
                  <a:pt x="1353060" y="53186"/>
                </a:lnTo>
                <a:lnTo>
                  <a:pt x="1364666" y="55975"/>
                </a:lnTo>
                <a:lnTo>
                  <a:pt x="1366879" y="55573"/>
                </a:lnTo>
                <a:lnTo>
                  <a:pt x="1368355" y="54511"/>
                </a:lnTo>
                <a:lnTo>
                  <a:pt x="1371306" y="5000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3" name="SMARTInkShape-2514"/>
          <p:cNvSpPr/>
          <p:nvPr/>
        </p:nvSpPr>
        <p:spPr bwMode="auto">
          <a:xfrm>
            <a:off x="3950494" y="5452731"/>
            <a:ext cx="1600201" cy="98289"/>
          </a:xfrm>
          <a:custGeom>
            <a:avLst/>
            <a:gdLst/>
            <a:ahLst/>
            <a:cxnLst/>
            <a:rect l="0" t="0" r="0" b="0"/>
            <a:pathLst>
              <a:path w="1600201" h="98289">
                <a:moveTo>
                  <a:pt x="0" y="55100"/>
                </a:moveTo>
                <a:lnTo>
                  <a:pt x="3792" y="58892"/>
                </a:lnTo>
                <a:lnTo>
                  <a:pt x="7771" y="60755"/>
                </a:lnTo>
                <a:lnTo>
                  <a:pt x="39197" y="62186"/>
                </a:lnTo>
                <a:lnTo>
                  <a:pt x="67097" y="60115"/>
                </a:lnTo>
                <a:lnTo>
                  <a:pt x="93699" y="54469"/>
                </a:lnTo>
                <a:lnTo>
                  <a:pt x="123806" y="49886"/>
                </a:lnTo>
                <a:lnTo>
                  <a:pt x="155746" y="46412"/>
                </a:lnTo>
                <a:lnTo>
                  <a:pt x="176377" y="44095"/>
                </a:lnTo>
                <a:lnTo>
                  <a:pt x="209510" y="46460"/>
                </a:lnTo>
                <a:lnTo>
                  <a:pt x="240582" y="48306"/>
                </a:lnTo>
                <a:lnTo>
                  <a:pt x="275366" y="53528"/>
                </a:lnTo>
                <a:lnTo>
                  <a:pt x="301772" y="57841"/>
                </a:lnTo>
                <a:lnTo>
                  <a:pt x="327267" y="60287"/>
                </a:lnTo>
                <a:lnTo>
                  <a:pt x="352620" y="61374"/>
                </a:lnTo>
                <a:lnTo>
                  <a:pt x="379764" y="61857"/>
                </a:lnTo>
                <a:lnTo>
                  <a:pt x="409819" y="62073"/>
                </a:lnTo>
                <a:lnTo>
                  <a:pt x="440904" y="60580"/>
                </a:lnTo>
                <a:lnTo>
                  <a:pt x="470595" y="54625"/>
                </a:lnTo>
                <a:lnTo>
                  <a:pt x="499666" y="48804"/>
                </a:lnTo>
                <a:lnTo>
                  <a:pt x="528461" y="41983"/>
                </a:lnTo>
                <a:lnTo>
                  <a:pt x="557134" y="31014"/>
                </a:lnTo>
                <a:lnTo>
                  <a:pt x="585752" y="20318"/>
                </a:lnTo>
                <a:lnTo>
                  <a:pt x="614347" y="11067"/>
                </a:lnTo>
                <a:lnTo>
                  <a:pt x="642930" y="4309"/>
                </a:lnTo>
                <a:lnTo>
                  <a:pt x="671509" y="776"/>
                </a:lnTo>
                <a:lnTo>
                  <a:pt x="700086" y="0"/>
                </a:lnTo>
                <a:lnTo>
                  <a:pt x="728661" y="2301"/>
                </a:lnTo>
                <a:lnTo>
                  <a:pt x="757237" y="10202"/>
                </a:lnTo>
                <a:lnTo>
                  <a:pt x="785812" y="21652"/>
                </a:lnTo>
                <a:lnTo>
                  <a:pt x="814387" y="34678"/>
                </a:lnTo>
                <a:lnTo>
                  <a:pt x="845079" y="50521"/>
                </a:lnTo>
                <a:lnTo>
                  <a:pt x="876447" y="66559"/>
                </a:lnTo>
                <a:lnTo>
                  <a:pt x="906263" y="78979"/>
                </a:lnTo>
                <a:lnTo>
                  <a:pt x="937506" y="89790"/>
                </a:lnTo>
                <a:lnTo>
                  <a:pt x="969913" y="97505"/>
                </a:lnTo>
                <a:lnTo>
                  <a:pt x="1002837" y="98288"/>
                </a:lnTo>
                <a:lnTo>
                  <a:pt x="1035991" y="95991"/>
                </a:lnTo>
                <a:lnTo>
                  <a:pt x="1070040" y="90736"/>
                </a:lnTo>
                <a:lnTo>
                  <a:pt x="1088010" y="86001"/>
                </a:lnTo>
                <a:lnTo>
                  <a:pt x="1106340" y="80464"/>
                </a:lnTo>
                <a:lnTo>
                  <a:pt x="1124910" y="74391"/>
                </a:lnTo>
                <a:lnTo>
                  <a:pt x="1143640" y="67961"/>
                </a:lnTo>
                <a:lnTo>
                  <a:pt x="1162476" y="61292"/>
                </a:lnTo>
                <a:lnTo>
                  <a:pt x="1180590" y="54466"/>
                </a:lnTo>
                <a:lnTo>
                  <a:pt x="1215534" y="40531"/>
                </a:lnTo>
                <a:lnTo>
                  <a:pt x="1249585" y="26400"/>
                </a:lnTo>
                <a:lnTo>
                  <a:pt x="1281653" y="13769"/>
                </a:lnTo>
                <a:lnTo>
                  <a:pt x="1309134" y="5510"/>
                </a:lnTo>
                <a:lnTo>
                  <a:pt x="1336693" y="3427"/>
                </a:lnTo>
                <a:lnTo>
                  <a:pt x="1364817" y="5147"/>
                </a:lnTo>
                <a:lnTo>
                  <a:pt x="1393191" y="8557"/>
                </a:lnTo>
                <a:lnTo>
                  <a:pt x="1423793" y="16952"/>
                </a:lnTo>
                <a:lnTo>
                  <a:pt x="1455122" y="27827"/>
                </a:lnTo>
                <a:lnTo>
                  <a:pt x="1484921" y="37952"/>
                </a:lnTo>
                <a:lnTo>
                  <a:pt x="1511923" y="49860"/>
                </a:lnTo>
                <a:lnTo>
                  <a:pt x="1537153" y="61502"/>
                </a:lnTo>
                <a:lnTo>
                  <a:pt x="1571289" y="70932"/>
                </a:lnTo>
                <a:lnTo>
                  <a:pt x="1600200" y="693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216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3.14  (a | b)*</a:t>
            </a:r>
            <a:r>
              <a:rPr lang="en-US" dirty="0" err="1" smtClean="0"/>
              <a:t>abb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12081"/>
            <a:ext cx="7508211" cy="3317119"/>
          </a:xfrm>
          <a:prstGeom prst="rect">
            <a:avLst/>
          </a:prstGeom>
        </p:spPr>
      </p:pic>
      <p:grpSp>
        <p:nvGrpSpPr>
          <p:cNvPr id="281" name="SMARTInkShape-Group570"/>
          <p:cNvGrpSpPr/>
          <p:nvPr/>
        </p:nvGrpSpPr>
        <p:grpSpPr>
          <a:xfrm>
            <a:off x="7335834" y="3964781"/>
            <a:ext cx="1376615" cy="600076"/>
            <a:chOff x="7335834" y="3964781"/>
            <a:chExt cx="1376615" cy="600076"/>
          </a:xfrm>
        </p:grpSpPr>
        <p:sp>
          <p:nvSpPr>
            <p:cNvPr id="275" name="SMARTInkShape-2844"/>
            <p:cNvSpPr/>
            <p:nvPr/>
          </p:nvSpPr>
          <p:spPr bwMode="auto">
            <a:xfrm>
              <a:off x="8615363" y="3964781"/>
              <a:ext cx="97086" cy="600076"/>
            </a:xfrm>
            <a:custGeom>
              <a:avLst/>
              <a:gdLst/>
              <a:ahLst/>
              <a:cxnLst/>
              <a:rect l="0" t="0" r="0" b="0"/>
              <a:pathLst>
                <a:path w="97086" h="600076">
                  <a:moveTo>
                    <a:pt x="7143" y="0"/>
                  </a:moveTo>
                  <a:lnTo>
                    <a:pt x="7143" y="3792"/>
                  </a:lnTo>
                  <a:lnTo>
                    <a:pt x="9260" y="7771"/>
                  </a:lnTo>
                  <a:lnTo>
                    <a:pt x="29388" y="41262"/>
                  </a:lnTo>
                  <a:lnTo>
                    <a:pt x="45219" y="73080"/>
                  </a:lnTo>
                  <a:lnTo>
                    <a:pt x="58197" y="96774"/>
                  </a:lnTo>
                  <a:lnTo>
                    <a:pt x="71903" y="123180"/>
                  </a:lnTo>
                  <a:lnTo>
                    <a:pt x="83815" y="155024"/>
                  </a:lnTo>
                  <a:lnTo>
                    <a:pt x="89214" y="172405"/>
                  </a:lnTo>
                  <a:lnTo>
                    <a:pt x="92813" y="191931"/>
                  </a:lnTo>
                  <a:lnTo>
                    <a:pt x="95213" y="212885"/>
                  </a:lnTo>
                  <a:lnTo>
                    <a:pt x="96813" y="234792"/>
                  </a:lnTo>
                  <a:lnTo>
                    <a:pt x="97085" y="257335"/>
                  </a:lnTo>
                  <a:lnTo>
                    <a:pt x="96473" y="280300"/>
                  </a:lnTo>
                  <a:lnTo>
                    <a:pt x="95271" y="303548"/>
                  </a:lnTo>
                  <a:lnTo>
                    <a:pt x="92089" y="327778"/>
                  </a:lnTo>
                  <a:lnTo>
                    <a:pt x="87586" y="352662"/>
                  </a:lnTo>
                  <a:lnTo>
                    <a:pt x="82203" y="377983"/>
                  </a:lnTo>
                  <a:lnTo>
                    <a:pt x="76234" y="402802"/>
                  </a:lnTo>
                  <a:lnTo>
                    <a:pt x="69872" y="427284"/>
                  </a:lnTo>
                  <a:lnTo>
                    <a:pt x="63250" y="451544"/>
                  </a:lnTo>
                  <a:lnTo>
                    <a:pt x="56454" y="474067"/>
                  </a:lnTo>
                  <a:lnTo>
                    <a:pt x="49542" y="495432"/>
                  </a:lnTo>
                  <a:lnTo>
                    <a:pt x="42553" y="516026"/>
                  </a:lnTo>
                  <a:lnTo>
                    <a:pt x="26320" y="551607"/>
                  </a:lnTo>
                  <a:lnTo>
                    <a:pt x="0" y="6000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6" name="SMARTInkShape-2845"/>
            <p:cNvSpPr/>
            <p:nvPr/>
          </p:nvSpPr>
          <p:spPr bwMode="auto">
            <a:xfrm>
              <a:off x="8244456" y="4117918"/>
              <a:ext cx="349476" cy="258824"/>
            </a:xfrm>
            <a:custGeom>
              <a:avLst/>
              <a:gdLst/>
              <a:ahLst/>
              <a:cxnLst/>
              <a:rect l="0" t="0" r="0" b="0"/>
              <a:pathLst>
                <a:path w="349476" h="258824">
                  <a:moveTo>
                    <a:pt x="106588" y="46888"/>
                  </a:moveTo>
                  <a:lnTo>
                    <a:pt x="96645" y="56831"/>
                  </a:lnTo>
                  <a:lnTo>
                    <a:pt x="87456" y="78221"/>
                  </a:lnTo>
                  <a:lnTo>
                    <a:pt x="73763" y="112197"/>
                  </a:lnTo>
                  <a:lnTo>
                    <a:pt x="57439" y="142174"/>
                  </a:lnTo>
                  <a:lnTo>
                    <a:pt x="40431" y="174075"/>
                  </a:lnTo>
                  <a:lnTo>
                    <a:pt x="22428" y="203636"/>
                  </a:lnTo>
                  <a:lnTo>
                    <a:pt x="5914" y="238276"/>
                  </a:lnTo>
                  <a:lnTo>
                    <a:pt x="0" y="258823"/>
                  </a:lnTo>
                  <a:lnTo>
                    <a:pt x="18147" y="224491"/>
                  </a:lnTo>
                  <a:lnTo>
                    <a:pt x="37256" y="191234"/>
                  </a:lnTo>
                  <a:lnTo>
                    <a:pt x="53813" y="162371"/>
                  </a:lnTo>
                  <a:lnTo>
                    <a:pt x="73872" y="133139"/>
                  </a:lnTo>
                  <a:lnTo>
                    <a:pt x="96016" y="105065"/>
                  </a:lnTo>
                  <a:lnTo>
                    <a:pt x="119087" y="79360"/>
                  </a:lnTo>
                  <a:lnTo>
                    <a:pt x="154388" y="46367"/>
                  </a:lnTo>
                  <a:lnTo>
                    <a:pt x="186191" y="24068"/>
                  </a:lnTo>
                  <a:lnTo>
                    <a:pt x="218885" y="3898"/>
                  </a:lnTo>
                  <a:lnTo>
                    <a:pt x="230845" y="0"/>
                  </a:lnTo>
                  <a:lnTo>
                    <a:pt x="239336" y="384"/>
                  </a:lnTo>
                  <a:lnTo>
                    <a:pt x="242712" y="1598"/>
                  </a:lnTo>
                  <a:lnTo>
                    <a:pt x="244168" y="4789"/>
                  </a:lnTo>
                  <a:lnTo>
                    <a:pt x="243670" y="14684"/>
                  </a:lnTo>
                  <a:lnTo>
                    <a:pt x="236570" y="24902"/>
                  </a:lnTo>
                  <a:lnTo>
                    <a:pt x="205049" y="54900"/>
                  </a:lnTo>
                  <a:lnTo>
                    <a:pt x="170105" y="82778"/>
                  </a:lnTo>
                  <a:lnTo>
                    <a:pt x="153074" y="97765"/>
                  </a:lnTo>
                  <a:lnTo>
                    <a:pt x="129205" y="131139"/>
                  </a:lnTo>
                  <a:lnTo>
                    <a:pt x="124047" y="138774"/>
                  </a:lnTo>
                  <a:lnTo>
                    <a:pt x="120433" y="155724"/>
                  </a:lnTo>
                  <a:lnTo>
                    <a:pt x="122266" y="173047"/>
                  </a:lnTo>
                  <a:lnTo>
                    <a:pt x="128372" y="188684"/>
                  </a:lnTo>
                  <a:lnTo>
                    <a:pt x="144528" y="207082"/>
                  </a:lnTo>
                  <a:lnTo>
                    <a:pt x="177024" y="226728"/>
                  </a:lnTo>
                  <a:lnTo>
                    <a:pt x="205421" y="236346"/>
                  </a:lnTo>
                  <a:lnTo>
                    <a:pt x="237825" y="243429"/>
                  </a:lnTo>
                  <a:lnTo>
                    <a:pt x="267886" y="245087"/>
                  </a:lnTo>
                  <a:lnTo>
                    <a:pt x="296109" y="240904"/>
                  </a:lnTo>
                  <a:lnTo>
                    <a:pt x="312263" y="236834"/>
                  </a:lnTo>
                  <a:lnTo>
                    <a:pt x="349475" y="2111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7" name="SMARTInkShape-2846"/>
            <p:cNvSpPr/>
            <p:nvPr/>
          </p:nvSpPr>
          <p:spPr bwMode="auto">
            <a:xfrm>
              <a:off x="8074235" y="4150632"/>
              <a:ext cx="162510" cy="326044"/>
            </a:xfrm>
            <a:custGeom>
              <a:avLst/>
              <a:gdLst/>
              <a:ahLst/>
              <a:cxnLst/>
              <a:rect l="0" t="0" r="0" b="0"/>
              <a:pathLst>
                <a:path w="162510" h="326044">
                  <a:moveTo>
                    <a:pt x="69640" y="14174"/>
                  </a:moveTo>
                  <a:lnTo>
                    <a:pt x="69640" y="4231"/>
                  </a:lnTo>
                  <a:lnTo>
                    <a:pt x="68846" y="2783"/>
                  </a:lnTo>
                  <a:lnTo>
                    <a:pt x="67523" y="1818"/>
                  </a:lnTo>
                  <a:lnTo>
                    <a:pt x="63489" y="268"/>
                  </a:lnTo>
                  <a:lnTo>
                    <a:pt x="58998" y="0"/>
                  </a:lnTo>
                  <a:lnTo>
                    <a:pt x="57783" y="2343"/>
                  </a:lnTo>
                  <a:lnTo>
                    <a:pt x="54485" y="17019"/>
                  </a:lnTo>
                  <a:lnTo>
                    <a:pt x="42070" y="47544"/>
                  </a:lnTo>
                  <a:lnTo>
                    <a:pt x="32102" y="82005"/>
                  </a:lnTo>
                  <a:lnTo>
                    <a:pt x="23588" y="110202"/>
                  </a:lnTo>
                  <a:lnTo>
                    <a:pt x="14512" y="143902"/>
                  </a:lnTo>
                  <a:lnTo>
                    <a:pt x="7303" y="177929"/>
                  </a:lnTo>
                  <a:lnTo>
                    <a:pt x="2247" y="210779"/>
                  </a:lnTo>
                  <a:lnTo>
                    <a:pt x="0" y="241254"/>
                  </a:lnTo>
                  <a:lnTo>
                    <a:pt x="1118" y="266440"/>
                  </a:lnTo>
                  <a:lnTo>
                    <a:pt x="2527" y="277602"/>
                  </a:lnTo>
                  <a:lnTo>
                    <a:pt x="12560" y="296353"/>
                  </a:lnTo>
                  <a:lnTo>
                    <a:pt x="19680" y="304688"/>
                  </a:lnTo>
                  <a:lnTo>
                    <a:pt x="38175" y="316064"/>
                  </a:lnTo>
                  <a:lnTo>
                    <a:pt x="60418" y="322972"/>
                  </a:lnTo>
                  <a:lnTo>
                    <a:pt x="86179" y="326043"/>
                  </a:lnTo>
                  <a:lnTo>
                    <a:pt x="115620" y="323174"/>
                  </a:lnTo>
                  <a:lnTo>
                    <a:pt x="162509" y="3142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8" name="SMARTInkShape-2847"/>
            <p:cNvSpPr/>
            <p:nvPr/>
          </p:nvSpPr>
          <p:spPr bwMode="auto">
            <a:xfrm>
              <a:off x="7804083" y="4093369"/>
              <a:ext cx="282643" cy="364175"/>
            </a:xfrm>
            <a:custGeom>
              <a:avLst/>
              <a:gdLst/>
              <a:ahLst/>
              <a:cxnLst/>
              <a:rect l="0" t="0" r="0" b="0"/>
              <a:pathLst>
                <a:path w="282643" h="364175">
                  <a:moveTo>
                    <a:pt x="89761" y="0"/>
                  </a:moveTo>
                  <a:lnTo>
                    <a:pt x="79873" y="15541"/>
                  </a:lnTo>
                  <a:lnTo>
                    <a:pt x="76025" y="19886"/>
                  </a:lnTo>
                  <a:lnTo>
                    <a:pt x="66817" y="44962"/>
                  </a:lnTo>
                  <a:lnTo>
                    <a:pt x="59456" y="68402"/>
                  </a:lnTo>
                  <a:lnTo>
                    <a:pt x="50892" y="95488"/>
                  </a:lnTo>
                  <a:lnTo>
                    <a:pt x="41794" y="126047"/>
                  </a:lnTo>
                  <a:lnTo>
                    <a:pt x="30342" y="158150"/>
                  </a:lnTo>
                  <a:lnTo>
                    <a:pt x="18109" y="191733"/>
                  </a:lnTo>
                  <a:lnTo>
                    <a:pt x="12624" y="209578"/>
                  </a:lnTo>
                  <a:lnTo>
                    <a:pt x="3884" y="244752"/>
                  </a:lnTo>
                  <a:lnTo>
                    <a:pt x="0" y="276260"/>
                  </a:lnTo>
                  <a:lnTo>
                    <a:pt x="389" y="301905"/>
                  </a:lnTo>
                  <a:lnTo>
                    <a:pt x="4796" y="323092"/>
                  </a:lnTo>
                  <a:lnTo>
                    <a:pt x="14692" y="340446"/>
                  </a:lnTo>
                  <a:lnTo>
                    <a:pt x="31262" y="353980"/>
                  </a:lnTo>
                  <a:lnTo>
                    <a:pt x="41237" y="359812"/>
                  </a:lnTo>
                  <a:lnTo>
                    <a:pt x="67136" y="364174"/>
                  </a:lnTo>
                  <a:lnTo>
                    <a:pt x="97168" y="363467"/>
                  </a:lnTo>
                  <a:lnTo>
                    <a:pt x="129036" y="360508"/>
                  </a:lnTo>
                  <a:lnTo>
                    <a:pt x="161721" y="354430"/>
                  </a:lnTo>
                  <a:lnTo>
                    <a:pt x="193975" y="345643"/>
                  </a:lnTo>
                  <a:lnTo>
                    <a:pt x="224184" y="333800"/>
                  </a:lnTo>
                  <a:lnTo>
                    <a:pt x="249253" y="320599"/>
                  </a:lnTo>
                  <a:lnTo>
                    <a:pt x="282642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9" name="SMARTInkShape-2848"/>
            <p:cNvSpPr/>
            <p:nvPr/>
          </p:nvSpPr>
          <p:spPr bwMode="auto">
            <a:xfrm>
              <a:off x="7393781" y="4307681"/>
              <a:ext cx="257176" cy="61267"/>
            </a:xfrm>
            <a:custGeom>
              <a:avLst/>
              <a:gdLst/>
              <a:ahLst/>
              <a:cxnLst/>
              <a:rect l="0" t="0" r="0" b="0"/>
              <a:pathLst>
                <a:path w="257176" h="61267">
                  <a:moveTo>
                    <a:pt x="0" y="57150"/>
                  </a:moveTo>
                  <a:lnTo>
                    <a:pt x="13773" y="57944"/>
                  </a:lnTo>
                  <a:lnTo>
                    <a:pt x="32127" y="61266"/>
                  </a:lnTo>
                  <a:lnTo>
                    <a:pt x="62789" y="57928"/>
                  </a:lnTo>
                  <a:lnTo>
                    <a:pt x="88231" y="54057"/>
                  </a:lnTo>
                  <a:lnTo>
                    <a:pt x="115414" y="49690"/>
                  </a:lnTo>
                  <a:lnTo>
                    <a:pt x="143371" y="45103"/>
                  </a:lnTo>
                  <a:lnTo>
                    <a:pt x="171670" y="40419"/>
                  </a:lnTo>
                  <a:lnTo>
                    <a:pt x="198007" y="31458"/>
                  </a:lnTo>
                  <a:lnTo>
                    <a:pt x="230913" y="15142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0" name="SMARTInkShape-2849"/>
            <p:cNvSpPr/>
            <p:nvPr/>
          </p:nvSpPr>
          <p:spPr bwMode="auto">
            <a:xfrm>
              <a:off x="7335834" y="4215805"/>
              <a:ext cx="236542" cy="273742"/>
            </a:xfrm>
            <a:custGeom>
              <a:avLst/>
              <a:gdLst/>
              <a:ahLst/>
              <a:cxnLst/>
              <a:rect l="0" t="0" r="0" b="0"/>
              <a:pathLst>
                <a:path w="236542" h="273742">
                  <a:moveTo>
                    <a:pt x="193679" y="6151"/>
                  </a:moveTo>
                  <a:lnTo>
                    <a:pt x="197471" y="6151"/>
                  </a:lnTo>
                  <a:lnTo>
                    <a:pt x="216622" y="0"/>
                  </a:lnTo>
                  <a:lnTo>
                    <a:pt x="218499" y="463"/>
                  </a:lnTo>
                  <a:lnTo>
                    <a:pt x="219751" y="1565"/>
                  </a:lnTo>
                  <a:lnTo>
                    <a:pt x="220585" y="3094"/>
                  </a:lnTo>
                  <a:lnTo>
                    <a:pt x="219554" y="4907"/>
                  </a:lnTo>
                  <a:lnTo>
                    <a:pt x="190495" y="30358"/>
                  </a:lnTo>
                  <a:lnTo>
                    <a:pt x="159574" y="55304"/>
                  </a:lnTo>
                  <a:lnTo>
                    <a:pt x="134071" y="73505"/>
                  </a:lnTo>
                  <a:lnTo>
                    <a:pt x="106861" y="96411"/>
                  </a:lnTo>
                  <a:lnTo>
                    <a:pt x="79687" y="121673"/>
                  </a:lnTo>
                  <a:lnTo>
                    <a:pt x="54380" y="146130"/>
                  </a:lnTo>
                  <a:lnTo>
                    <a:pt x="32020" y="172345"/>
                  </a:lnTo>
                  <a:lnTo>
                    <a:pt x="13880" y="198284"/>
                  </a:lnTo>
                  <a:lnTo>
                    <a:pt x="3172" y="220396"/>
                  </a:lnTo>
                  <a:lnTo>
                    <a:pt x="0" y="238690"/>
                  </a:lnTo>
                  <a:lnTo>
                    <a:pt x="265" y="246902"/>
                  </a:lnTo>
                  <a:lnTo>
                    <a:pt x="2824" y="253964"/>
                  </a:lnTo>
                  <a:lnTo>
                    <a:pt x="12017" y="266044"/>
                  </a:lnTo>
                  <a:lnTo>
                    <a:pt x="28273" y="272472"/>
                  </a:lnTo>
                  <a:lnTo>
                    <a:pt x="50315" y="273741"/>
                  </a:lnTo>
                  <a:lnTo>
                    <a:pt x="78632" y="269013"/>
                  </a:lnTo>
                  <a:lnTo>
                    <a:pt x="107622" y="261621"/>
                  </a:lnTo>
                  <a:lnTo>
                    <a:pt x="137175" y="252249"/>
                  </a:lnTo>
                  <a:lnTo>
                    <a:pt x="168830" y="240147"/>
                  </a:lnTo>
                  <a:lnTo>
                    <a:pt x="197187" y="226831"/>
                  </a:lnTo>
                  <a:lnTo>
                    <a:pt x="236541" y="2061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90" name="SMARTInkShape-Group571"/>
          <p:cNvGrpSpPr/>
          <p:nvPr/>
        </p:nvGrpSpPr>
        <p:grpSpPr>
          <a:xfrm>
            <a:off x="5665107" y="3629025"/>
            <a:ext cx="2535847" cy="569094"/>
            <a:chOff x="5665107" y="3629025"/>
            <a:chExt cx="2535847" cy="569094"/>
          </a:xfrm>
        </p:grpSpPr>
        <p:sp>
          <p:nvSpPr>
            <p:cNvPr id="282" name="SMARTInkShape-2850"/>
            <p:cNvSpPr/>
            <p:nvPr/>
          </p:nvSpPr>
          <p:spPr bwMode="auto">
            <a:xfrm>
              <a:off x="7966125" y="3701455"/>
              <a:ext cx="234829" cy="352845"/>
            </a:xfrm>
            <a:custGeom>
              <a:avLst/>
              <a:gdLst/>
              <a:ahLst/>
              <a:cxnLst/>
              <a:rect l="0" t="0" r="0" b="0"/>
              <a:pathLst>
                <a:path w="234829" h="352845">
                  <a:moveTo>
                    <a:pt x="92025" y="6151"/>
                  </a:moveTo>
                  <a:lnTo>
                    <a:pt x="92025" y="0"/>
                  </a:lnTo>
                  <a:lnTo>
                    <a:pt x="91231" y="29564"/>
                  </a:lnTo>
                  <a:lnTo>
                    <a:pt x="84254" y="60782"/>
                  </a:lnTo>
                  <a:lnTo>
                    <a:pt x="75435" y="95363"/>
                  </a:lnTo>
                  <a:lnTo>
                    <a:pt x="66396" y="122001"/>
                  </a:lnTo>
                  <a:lnTo>
                    <a:pt x="54440" y="149715"/>
                  </a:lnTo>
                  <a:lnTo>
                    <a:pt x="43306" y="177907"/>
                  </a:lnTo>
                  <a:lnTo>
                    <a:pt x="33066" y="204725"/>
                  </a:lnTo>
                  <a:lnTo>
                    <a:pt x="18376" y="236879"/>
                  </a:lnTo>
                  <a:lnTo>
                    <a:pt x="3423" y="267362"/>
                  </a:lnTo>
                  <a:lnTo>
                    <a:pt x="0" y="285114"/>
                  </a:lnTo>
                  <a:lnTo>
                    <a:pt x="512" y="287376"/>
                  </a:lnTo>
                  <a:lnTo>
                    <a:pt x="1648" y="288885"/>
                  </a:lnTo>
                  <a:lnTo>
                    <a:pt x="3199" y="289891"/>
                  </a:lnTo>
                  <a:lnTo>
                    <a:pt x="20550" y="283721"/>
                  </a:lnTo>
                  <a:lnTo>
                    <a:pt x="55652" y="261710"/>
                  </a:lnTo>
                  <a:lnTo>
                    <a:pt x="89273" y="242210"/>
                  </a:lnTo>
                  <a:lnTo>
                    <a:pt x="115408" y="231187"/>
                  </a:lnTo>
                  <a:lnTo>
                    <a:pt x="140782" y="223113"/>
                  </a:lnTo>
                  <a:lnTo>
                    <a:pt x="165289" y="218466"/>
                  </a:lnTo>
                  <a:lnTo>
                    <a:pt x="189409" y="219047"/>
                  </a:lnTo>
                  <a:lnTo>
                    <a:pt x="209126" y="226184"/>
                  </a:lnTo>
                  <a:lnTo>
                    <a:pt x="224239" y="237294"/>
                  </a:lnTo>
                  <a:lnTo>
                    <a:pt x="233601" y="250169"/>
                  </a:lnTo>
                  <a:lnTo>
                    <a:pt x="234828" y="257730"/>
                  </a:lnTo>
                  <a:lnTo>
                    <a:pt x="231958" y="274597"/>
                  </a:lnTo>
                  <a:lnTo>
                    <a:pt x="217624" y="301944"/>
                  </a:lnTo>
                  <a:lnTo>
                    <a:pt x="186919" y="326362"/>
                  </a:lnTo>
                  <a:lnTo>
                    <a:pt x="151451" y="344886"/>
                  </a:lnTo>
                  <a:lnTo>
                    <a:pt x="119599" y="352844"/>
                  </a:lnTo>
                  <a:lnTo>
                    <a:pt x="77738" y="3490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3" name="SMARTInkShape-2851"/>
            <p:cNvSpPr/>
            <p:nvPr/>
          </p:nvSpPr>
          <p:spPr bwMode="auto">
            <a:xfrm>
              <a:off x="7719244" y="3629025"/>
              <a:ext cx="187409" cy="383495"/>
            </a:xfrm>
            <a:custGeom>
              <a:avLst/>
              <a:gdLst/>
              <a:ahLst/>
              <a:cxnLst/>
              <a:rect l="0" t="0" r="0" b="0"/>
              <a:pathLst>
                <a:path w="187409" h="383495">
                  <a:moveTo>
                    <a:pt x="103162" y="0"/>
                  </a:moveTo>
                  <a:lnTo>
                    <a:pt x="103162" y="9943"/>
                  </a:lnTo>
                  <a:lnTo>
                    <a:pt x="97011" y="41377"/>
                  </a:lnTo>
                  <a:lnTo>
                    <a:pt x="88728" y="71438"/>
                  </a:lnTo>
                  <a:lnTo>
                    <a:pt x="80608" y="96044"/>
                  </a:lnTo>
                  <a:lnTo>
                    <a:pt x="71707" y="122855"/>
                  </a:lnTo>
                  <a:lnTo>
                    <a:pt x="62459" y="150646"/>
                  </a:lnTo>
                  <a:lnTo>
                    <a:pt x="53058" y="183106"/>
                  </a:lnTo>
                  <a:lnTo>
                    <a:pt x="43588" y="217905"/>
                  </a:lnTo>
                  <a:lnTo>
                    <a:pt x="34086" y="251893"/>
                  </a:lnTo>
                  <a:lnTo>
                    <a:pt x="26689" y="281286"/>
                  </a:lnTo>
                  <a:lnTo>
                    <a:pt x="20755" y="306784"/>
                  </a:lnTo>
                  <a:lnTo>
                    <a:pt x="12952" y="338196"/>
                  </a:lnTo>
                  <a:lnTo>
                    <a:pt x="3205" y="366313"/>
                  </a:lnTo>
                  <a:lnTo>
                    <a:pt x="0" y="372356"/>
                  </a:lnTo>
                  <a:lnTo>
                    <a:pt x="255" y="372856"/>
                  </a:lnTo>
                  <a:lnTo>
                    <a:pt x="1220" y="372395"/>
                  </a:lnTo>
                  <a:lnTo>
                    <a:pt x="6370" y="364163"/>
                  </a:lnTo>
                  <a:lnTo>
                    <a:pt x="21781" y="334794"/>
                  </a:lnTo>
                  <a:lnTo>
                    <a:pt x="46870" y="303199"/>
                  </a:lnTo>
                  <a:lnTo>
                    <a:pt x="71491" y="283335"/>
                  </a:lnTo>
                  <a:lnTo>
                    <a:pt x="102686" y="271188"/>
                  </a:lnTo>
                  <a:lnTo>
                    <a:pt x="133271" y="262562"/>
                  </a:lnTo>
                  <a:lnTo>
                    <a:pt x="158650" y="262564"/>
                  </a:lnTo>
                  <a:lnTo>
                    <a:pt x="181251" y="267591"/>
                  </a:lnTo>
                  <a:lnTo>
                    <a:pt x="185384" y="270469"/>
                  </a:lnTo>
                  <a:lnTo>
                    <a:pt x="187345" y="273975"/>
                  </a:lnTo>
                  <a:lnTo>
                    <a:pt x="187408" y="282898"/>
                  </a:lnTo>
                  <a:lnTo>
                    <a:pt x="184791" y="294801"/>
                  </a:lnTo>
                  <a:lnTo>
                    <a:pt x="171269" y="318682"/>
                  </a:lnTo>
                  <a:lnTo>
                    <a:pt x="140458" y="349493"/>
                  </a:lnTo>
                  <a:lnTo>
                    <a:pt x="110618" y="374277"/>
                  </a:lnTo>
                  <a:lnTo>
                    <a:pt x="91084" y="382359"/>
                  </a:lnTo>
                  <a:lnTo>
                    <a:pt x="85585" y="383494"/>
                  </a:lnTo>
                  <a:lnTo>
                    <a:pt x="81919" y="382662"/>
                  </a:lnTo>
                  <a:lnTo>
                    <a:pt x="79475" y="380521"/>
                  </a:lnTo>
                  <a:lnTo>
                    <a:pt x="74587" y="3714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4" name="SMARTInkShape-2852"/>
            <p:cNvSpPr/>
            <p:nvPr/>
          </p:nvSpPr>
          <p:spPr bwMode="auto">
            <a:xfrm>
              <a:off x="7460187" y="3841250"/>
              <a:ext cx="147908" cy="211737"/>
            </a:xfrm>
            <a:custGeom>
              <a:avLst/>
              <a:gdLst/>
              <a:ahLst/>
              <a:cxnLst/>
              <a:rect l="0" t="0" r="0" b="0"/>
              <a:pathLst>
                <a:path w="147908" h="211737">
                  <a:moveTo>
                    <a:pt x="105044" y="130675"/>
                  </a:moveTo>
                  <a:lnTo>
                    <a:pt x="101251" y="130675"/>
                  </a:lnTo>
                  <a:lnTo>
                    <a:pt x="100134" y="131469"/>
                  </a:lnTo>
                  <a:lnTo>
                    <a:pt x="99390" y="132792"/>
                  </a:lnTo>
                  <a:lnTo>
                    <a:pt x="97987" y="143675"/>
                  </a:lnTo>
                  <a:lnTo>
                    <a:pt x="97926" y="140789"/>
                  </a:lnTo>
                  <a:lnTo>
                    <a:pt x="112375" y="106871"/>
                  </a:lnTo>
                  <a:lnTo>
                    <a:pt x="117271" y="84993"/>
                  </a:lnTo>
                  <a:lnTo>
                    <a:pt x="122717" y="52948"/>
                  </a:lnTo>
                  <a:lnTo>
                    <a:pt x="131635" y="18604"/>
                  </a:lnTo>
                  <a:lnTo>
                    <a:pt x="131943" y="8634"/>
                  </a:lnTo>
                  <a:lnTo>
                    <a:pt x="129435" y="1558"/>
                  </a:lnTo>
                  <a:lnTo>
                    <a:pt x="126861" y="147"/>
                  </a:lnTo>
                  <a:lnTo>
                    <a:pt x="123558" y="0"/>
                  </a:lnTo>
                  <a:lnTo>
                    <a:pt x="119767" y="696"/>
                  </a:lnTo>
                  <a:lnTo>
                    <a:pt x="103057" y="13052"/>
                  </a:lnTo>
                  <a:lnTo>
                    <a:pt x="75283" y="45058"/>
                  </a:lnTo>
                  <a:lnTo>
                    <a:pt x="50012" y="77350"/>
                  </a:lnTo>
                  <a:lnTo>
                    <a:pt x="27885" y="111259"/>
                  </a:lnTo>
                  <a:lnTo>
                    <a:pt x="11715" y="141767"/>
                  </a:lnTo>
                  <a:lnTo>
                    <a:pt x="2337" y="170121"/>
                  </a:lnTo>
                  <a:lnTo>
                    <a:pt x="0" y="192369"/>
                  </a:lnTo>
                  <a:lnTo>
                    <a:pt x="2267" y="201221"/>
                  </a:lnTo>
                  <a:lnTo>
                    <a:pt x="8036" y="207802"/>
                  </a:lnTo>
                  <a:lnTo>
                    <a:pt x="11797" y="210668"/>
                  </a:lnTo>
                  <a:lnTo>
                    <a:pt x="24443" y="211736"/>
                  </a:lnTo>
                  <a:lnTo>
                    <a:pt x="58432" y="205953"/>
                  </a:lnTo>
                  <a:lnTo>
                    <a:pt x="90016" y="192258"/>
                  </a:lnTo>
                  <a:lnTo>
                    <a:pt x="119185" y="181087"/>
                  </a:lnTo>
                  <a:lnTo>
                    <a:pt x="140293" y="175029"/>
                  </a:lnTo>
                  <a:lnTo>
                    <a:pt x="142831" y="175325"/>
                  </a:lnTo>
                  <a:lnTo>
                    <a:pt x="144523" y="176317"/>
                  </a:lnTo>
                  <a:lnTo>
                    <a:pt x="145651" y="177771"/>
                  </a:lnTo>
                  <a:lnTo>
                    <a:pt x="146904" y="181505"/>
                  </a:lnTo>
                  <a:lnTo>
                    <a:pt x="147239" y="183612"/>
                  </a:lnTo>
                  <a:lnTo>
                    <a:pt x="146667" y="185810"/>
                  </a:lnTo>
                  <a:lnTo>
                    <a:pt x="142071" y="192696"/>
                  </a:lnTo>
                  <a:lnTo>
                    <a:pt x="136476" y="199763"/>
                  </a:lnTo>
                  <a:lnTo>
                    <a:pt x="134889" y="204508"/>
                  </a:lnTo>
                  <a:lnTo>
                    <a:pt x="135259" y="205297"/>
                  </a:lnTo>
                  <a:lnTo>
                    <a:pt x="136300" y="205029"/>
                  </a:lnTo>
                  <a:lnTo>
                    <a:pt x="137788" y="204057"/>
                  </a:lnTo>
                  <a:lnTo>
                    <a:pt x="147907" y="1806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5" name="SMARTInkShape-2853"/>
            <p:cNvSpPr/>
            <p:nvPr/>
          </p:nvSpPr>
          <p:spPr bwMode="auto">
            <a:xfrm>
              <a:off x="6286500" y="4050506"/>
              <a:ext cx="1055409" cy="135590"/>
            </a:xfrm>
            <a:custGeom>
              <a:avLst/>
              <a:gdLst/>
              <a:ahLst/>
              <a:cxnLst/>
              <a:rect l="0" t="0" r="0" b="0"/>
              <a:pathLst>
                <a:path w="1055409" h="135590">
                  <a:moveTo>
                    <a:pt x="0" y="121444"/>
                  </a:moveTo>
                  <a:lnTo>
                    <a:pt x="0" y="127595"/>
                  </a:lnTo>
                  <a:lnTo>
                    <a:pt x="3792" y="132086"/>
                  </a:lnTo>
                  <a:lnTo>
                    <a:pt x="9887" y="134111"/>
                  </a:lnTo>
                  <a:lnTo>
                    <a:pt x="40193" y="135589"/>
                  </a:lnTo>
                  <a:lnTo>
                    <a:pt x="55963" y="134081"/>
                  </a:lnTo>
                  <a:lnTo>
                    <a:pt x="85491" y="122294"/>
                  </a:lnTo>
                  <a:lnTo>
                    <a:pt x="118046" y="108294"/>
                  </a:lnTo>
                  <a:lnTo>
                    <a:pt x="145661" y="98674"/>
                  </a:lnTo>
                  <a:lnTo>
                    <a:pt x="177733" y="94016"/>
                  </a:lnTo>
                  <a:lnTo>
                    <a:pt x="209116" y="93095"/>
                  </a:lnTo>
                  <a:lnTo>
                    <a:pt x="241861" y="96706"/>
                  </a:lnTo>
                  <a:lnTo>
                    <a:pt x="272817" y="107348"/>
                  </a:lnTo>
                  <a:lnTo>
                    <a:pt x="293295" y="112240"/>
                  </a:lnTo>
                  <a:lnTo>
                    <a:pt x="307360" y="112591"/>
                  </a:lnTo>
                  <a:lnTo>
                    <a:pt x="328665" y="107532"/>
                  </a:lnTo>
                  <a:lnTo>
                    <a:pt x="364338" y="87529"/>
                  </a:lnTo>
                  <a:lnTo>
                    <a:pt x="393702" y="69736"/>
                  </a:lnTo>
                  <a:lnTo>
                    <a:pt x="429252" y="57755"/>
                  </a:lnTo>
                  <a:lnTo>
                    <a:pt x="463057" y="51537"/>
                  </a:lnTo>
                  <a:lnTo>
                    <a:pt x="485394" y="54252"/>
                  </a:lnTo>
                  <a:lnTo>
                    <a:pt x="514274" y="67191"/>
                  </a:lnTo>
                  <a:lnTo>
                    <a:pt x="545026" y="80330"/>
                  </a:lnTo>
                  <a:lnTo>
                    <a:pt x="572122" y="91270"/>
                  </a:lnTo>
                  <a:lnTo>
                    <a:pt x="600259" y="97422"/>
                  </a:lnTo>
                  <a:lnTo>
                    <a:pt x="628705" y="99245"/>
                  </a:lnTo>
                  <a:lnTo>
                    <a:pt x="657241" y="97669"/>
                  </a:lnTo>
                  <a:lnTo>
                    <a:pt x="687922" y="90058"/>
                  </a:lnTo>
                  <a:lnTo>
                    <a:pt x="722147" y="77749"/>
                  </a:lnTo>
                  <a:lnTo>
                    <a:pt x="757424" y="64047"/>
                  </a:lnTo>
                  <a:lnTo>
                    <a:pt x="793011" y="47817"/>
                  </a:lnTo>
                  <a:lnTo>
                    <a:pt x="826574" y="32160"/>
                  </a:lnTo>
                  <a:lnTo>
                    <a:pt x="856628" y="22493"/>
                  </a:lnTo>
                  <a:lnTo>
                    <a:pt x="876023" y="18729"/>
                  </a:lnTo>
                  <a:lnTo>
                    <a:pt x="910112" y="20663"/>
                  </a:lnTo>
                  <a:lnTo>
                    <a:pt x="940188" y="25072"/>
                  </a:lnTo>
                  <a:lnTo>
                    <a:pt x="971000" y="33587"/>
                  </a:lnTo>
                  <a:lnTo>
                    <a:pt x="992818" y="38968"/>
                  </a:lnTo>
                  <a:lnTo>
                    <a:pt x="1024886" y="36304"/>
                  </a:lnTo>
                  <a:lnTo>
                    <a:pt x="1040181" y="32100"/>
                  </a:lnTo>
                  <a:lnTo>
                    <a:pt x="1050975" y="25827"/>
                  </a:lnTo>
                  <a:lnTo>
                    <a:pt x="1054475" y="21268"/>
                  </a:lnTo>
                  <a:lnTo>
                    <a:pt x="1055408" y="18942"/>
                  </a:lnTo>
                  <a:lnTo>
                    <a:pt x="1055236" y="16597"/>
                  </a:lnTo>
                  <a:lnTo>
                    <a:pt x="1052930" y="11874"/>
                  </a:lnTo>
                  <a:lnTo>
                    <a:pt x="1043376" y="4753"/>
                  </a:lnTo>
                  <a:lnTo>
                    <a:pt x="10215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6" name="SMARTInkShape-2854"/>
            <p:cNvSpPr/>
            <p:nvPr/>
          </p:nvSpPr>
          <p:spPr bwMode="auto">
            <a:xfrm>
              <a:off x="5943600" y="4093369"/>
              <a:ext cx="150021" cy="50007"/>
            </a:xfrm>
            <a:custGeom>
              <a:avLst/>
              <a:gdLst/>
              <a:ahLst/>
              <a:cxnLst/>
              <a:rect l="0" t="0" r="0" b="0"/>
              <a:pathLst>
                <a:path w="150021" h="50007">
                  <a:moveTo>
                    <a:pt x="0" y="50006"/>
                  </a:moveTo>
                  <a:lnTo>
                    <a:pt x="3792" y="46214"/>
                  </a:lnTo>
                  <a:lnTo>
                    <a:pt x="9887" y="44352"/>
                  </a:lnTo>
                  <a:lnTo>
                    <a:pt x="30528" y="39364"/>
                  </a:lnTo>
                  <a:lnTo>
                    <a:pt x="59123" y="25826"/>
                  </a:lnTo>
                  <a:lnTo>
                    <a:pt x="89309" y="17265"/>
                  </a:lnTo>
                  <a:lnTo>
                    <a:pt x="117920" y="9701"/>
                  </a:lnTo>
                  <a:lnTo>
                    <a:pt x="15002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7" name="SMARTInkShape-2855"/>
            <p:cNvSpPr/>
            <p:nvPr/>
          </p:nvSpPr>
          <p:spPr bwMode="auto">
            <a:xfrm>
              <a:off x="5979320" y="4000500"/>
              <a:ext cx="128586" cy="42864"/>
            </a:xfrm>
            <a:custGeom>
              <a:avLst/>
              <a:gdLst/>
              <a:ahLst/>
              <a:cxnLst/>
              <a:rect l="0" t="0" r="0" b="0"/>
              <a:pathLst>
                <a:path w="128586" h="42864">
                  <a:moveTo>
                    <a:pt x="0" y="42863"/>
                  </a:moveTo>
                  <a:lnTo>
                    <a:pt x="3791" y="42863"/>
                  </a:lnTo>
                  <a:lnTo>
                    <a:pt x="32904" y="34793"/>
                  </a:lnTo>
                  <a:lnTo>
                    <a:pt x="65618" y="22424"/>
                  </a:lnTo>
                  <a:lnTo>
                    <a:pt x="98862" y="12102"/>
                  </a:lnTo>
                  <a:lnTo>
                    <a:pt x="12858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8" name="SMARTInkShape-2856"/>
            <p:cNvSpPr/>
            <p:nvPr/>
          </p:nvSpPr>
          <p:spPr bwMode="auto">
            <a:xfrm>
              <a:off x="5722214" y="3979069"/>
              <a:ext cx="178525" cy="217558"/>
            </a:xfrm>
            <a:custGeom>
              <a:avLst/>
              <a:gdLst/>
              <a:ahLst/>
              <a:cxnLst/>
              <a:rect l="0" t="0" r="0" b="0"/>
              <a:pathLst>
                <a:path w="178525" h="217558">
                  <a:moveTo>
                    <a:pt x="178524" y="0"/>
                  </a:moveTo>
                  <a:lnTo>
                    <a:pt x="151052" y="31263"/>
                  </a:lnTo>
                  <a:lnTo>
                    <a:pt x="131918" y="54376"/>
                  </a:lnTo>
                  <a:lnTo>
                    <a:pt x="109391" y="80523"/>
                  </a:lnTo>
                  <a:lnTo>
                    <a:pt x="83504" y="108020"/>
                  </a:lnTo>
                  <a:lnTo>
                    <a:pt x="60357" y="136115"/>
                  </a:lnTo>
                  <a:lnTo>
                    <a:pt x="40280" y="162889"/>
                  </a:lnTo>
                  <a:lnTo>
                    <a:pt x="16383" y="194225"/>
                  </a:lnTo>
                  <a:lnTo>
                    <a:pt x="1277" y="212682"/>
                  </a:lnTo>
                  <a:lnTo>
                    <a:pt x="34" y="215607"/>
                  </a:lnTo>
                  <a:lnTo>
                    <a:pt x="0" y="217557"/>
                  </a:lnTo>
                  <a:lnTo>
                    <a:pt x="1564" y="216475"/>
                  </a:lnTo>
                  <a:lnTo>
                    <a:pt x="14216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9" name="SMARTInkShape-2857"/>
            <p:cNvSpPr/>
            <p:nvPr/>
          </p:nvSpPr>
          <p:spPr bwMode="auto">
            <a:xfrm>
              <a:off x="5665107" y="3974074"/>
              <a:ext cx="207057" cy="224045"/>
            </a:xfrm>
            <a:custGeom>
              <a:avLst/>
              <a:gdLst/>
              <a:ahLst/>
              <a:cxnLst/>
              <a:rect l="0" t="0" r="0" b="0"/>
              <a:pathLst>
                <a:path w="207057" h="224045">
                  <a:moveTo>
                    <a:pt x="14173" y="69289"/>
                  </a:moveTo>
                  <a:lnTo>
                    <a:pt x="14173" y="79231"/>
                  </a:lnTo>
                  <a:lnTo>
                    <a:pt x="10382" y="89874"/>
                  </a:lnTo>
                  <a:lnTo>
                    <a:pt x="1818" y="104582"/>
                  </a:lnTo>
                  <a:lnTo>
                    <a:pt x="268" y="110656"/>
                  </a:lnTo>
                  <a:lnTo>
                    <a:pt x="141" y="110361"/>
                  </a:lnTo>
                  <a:lnTo>
                    <a:pt x="0" y="107916"/>
                  </a:lnTo>
                  <a:lnTo>
                    <a:pt x="9840" y="85377"/>
                  </a:lnTo>
                  <a:lnTo>
                    <a:pt x="33680" y="53539"/>
                  </a:lnTo>
                  <a:lnTo>
                    <a:pt x="64868" y="24744"/>
                  </a:lnTo>
                  <a:lnTo>
                    <a:pt x="89099" y="5103"/>
                  </a:lnTo>
                  <a:lnTo>
                    <a:pt x="104284" y="0"/>
                  </a:lnTo>
                  <a:lnTo>
                    <a:pt x="114019" y="923"/>
                  </a:lnTo>
                  <a:lnTo>
                    <a:pt x="118838" y="2280"/>
                  </a:lnTo>
                  <a:lnTo>
                    <a:pt x="122843" y="5566"/>
                  </a:lnTo>
                  <a:lnTo>
                    <a:pt x="129411" y="15567"/>
                  </a:lnTo>
                  <a:lnTo>
                    <a:pt x="133779" y="42170"/>
                  </a:lnTo>
                  <a:lnTo>
                    <a:pt x="135073" y="75188"/>
                  </a:lnTo>
                  <a:lnTo>
                    <a:pt x="131664" y="110107"/>
                  </a:lnTo>
                  <a:lnTo>
                    <a:pt x="133212" y="145588"/>
                  </a:lnTo>
                  <a:lnTo>
                    <a:pt x="138698" y="177444"/>
                  </a:lnTo>
                  <a:lnTo>
                    <a:pt x="147662" y="209362"/>
                  </a:lnTo>
                  <a:lnTo>
                    <a:pt x="152348" y="218327"/>
                  </a:lnTo>
                  <a:lnTo>
                    <a:pt x="155503" y="221035"/>
                  </a:lnTo>
                  <a:lnTo>
                    <a:pt x="163241" y="224044"/>
                  </a:lnTo>
                  <a:lnTo>
                    <a:pt x="174089" y="221148"/>
                  </a:lnTo>
                  <a:lnTo>
                    <a:pt x="186053" y="213775"/>
                  </a:lnTo>
                  <a:lnTo>
                    <a:pt x="207056" y="190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93" name="SMARTInkShape-Group572"/>
          <p:cNvGrpSpPr/>
          <p:nvPr/>
        </p:nvGrpSpPr>
        <p:grpSpPr>
          <a:xfrm>
            <a:off x="3674938" y="4071938"/>
            <a:ext cx="168401" cy="256616"/>
            <a:chOff x="3674938" y="4071938"/>
            <a:chExt cx="168401" cy="256616"/>
          </a:xfrm>
        </p:grpSpPr>
        <p:sp>
          <p:nvSpPr>
            <p:cNvPr id="291" name="SMARTInkShape-2858"/>
            <p:cNvSpPr/>
            <p:nvPr/>
          </p:nvSpPr>
          <p:spPr bwMode="auto">
            <a:xfrm>
              <a:off x="3674938" y="4071938"/>
              <a:ext cx="168401" cy="256616"/>
            </a:xfrm>
            <a:custGeom>
              <a:avLst/>
              <a:gdLst/>
              <a:ahLst/>
              <a:cxnLst/>
              <a:rect l="0" t="0" r="0" b="0"/>
              <a:pathLst>
                <a:path w="168401" h="256616">
                  <a:moveTo>
                    <a:pt x="168400" y="0"/>
                  </a:moveTo>
                  <a:lnTo>
                    <a:pt x="154664" y="27471"/>
                  </a:lnTo>
                  <a:lnTo>
                    <a:pt x="137872" y="61055"/>
                  </a:lnTo>
                  <a:lnTo>
                    <a:pt x="122552" y="89577"/>
                  </a:lnTo>
                  <a:lnTo>
                    <a:pt x="104367" y="119981"/>
                  </a:lnTo>
                  <a:lnTo>
                    <a:pt x="83055" y="149368"/>
                  </a:lnTo>
                  <a:lnTo>
                    <a:pt x="62471" y="178305"/>
                  </a:lnTo>
                  <a:lnTo>
                    <a:pt x="43532" y="205452"/>
                  </a:lnTo>
                  <a:lnTo>
                    <a:pt x="20277" y="236999"/>
                  </a:lnTo>
                  <a:lnTo>
                    <a:pt x="4567" y="254724"/>
                  </a:lnTo>
                  <a:lnTo>
                    <a:pt x="2028" y="256335"/>
                  </a:lnTo>
                  <a:lnTo>
                    <a:pt x="335" y="256615"/>
                  </a:lnTo>
                  <a:lnTo>
                    <a:pt x="0" y="254420"/>
                  </a:lnTo>
                  <a:lnTo>
                    <a:pt x="1745" y="245632"/>
                  </a:lnTo>
                  <a:lnTo>
                    <a:pt x="23267" y="213149"/>
                  </a:lnTo>
                  <a:lnTo>
                    <a:pt x="3266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2" name="SMARTInkShape-2859"/>
            <p:cNvSpPr/>
            <p:nvPr/>
          </p:nvSpPr>
          <p:spPr bwMode="auto">
            <a:xfrm>
              <a:off x="3686175" y="4107656"/>
              <a:ext cx="157164" cy="194973"/>
            </a:xfrm>
            <a:custGeom>
              <a:avLst/>
              <a:gdLst/>
              <a:ahLst/>
              <a:cxnLst/>
              <a:rect l="0" t="0" r="0" b="0"/>
              <a:pathLst>
                <a:path w="157164" h="194973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20127" y="31374"/>
                  </a:lnTo>
                  <a:lnTo>
                    <a:pt x="27202" y="44107"/>
                  </a:lnTo>
                  <a:lnTo>
                    <a:pt x="54118" y="78745"/>
                  </a:lnTo>
                  <a:lnTo>
                    <a:pt x="83509" y="107983"/>
                  </a:lnTo>
                  <a:lnTo>
                    <a:pt x="108365" y="139275"/>
                  </a:lnTo>
                  <a:lnTo>
                    <a:pt x="124712" y="156096"/>
                  </a:lnTo>
                  <a:lnTo>
                    <a:pt x="146693" y="189518"/>
                  </a:lnTo>
                  <a:lnTo>
                    <a:pt x="148541" y="194826"/>
                  </a:lnTo>
                  <a:lnTo>
                    <a:pt x="149827" y="194972"/>
                  </a:lnTo>
                  <a:lnTo>
                    <a:pt x="153373" y="190900"/>
                  </a:lnTo>
                  <a:lnTo>
                    <a:pt x="157163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00" name="SMARTInkShape-Group573"/>
          <p:cNvGrpSpPr/>
          <p:nvPr/>
        </p:nvGrpSpPr>
        <p:grpSpPr>
          <a:xfrm>
            <a:off x="4014788" y="3779044"/>
            <a:ext cx="1173407" cy="571501"/>
            <a:chOff x="4014788" y="3779044"/>
            <a:chExt cx="1173407" cy="571501"/>
          </a:xfrm>
        </p:grpSpPr>
        <p:sp>
          <p:nvSpPr>
            <p:cNvPr id="294" name="SMARTInkShape-2860"/>
            <p:cNvSpPr/>
            <p:nvPr/>
          </p:nvSpPr>
          <p:spPr bwMode="auto">
            <a:xfrm>
              <a:off x="4014788" y="4114800"/>
              <a:ext cx="100013" cy="14289"/>
            </a:xfrm>
            <a:custGeom>
              <a:avLst/>
              <a:gdLst/>
              <a:ahLst/>
              <a:cxnLst/>
              <a:rect l="0" t="0" r="0" b="0"/>
              <a:pathLst>
                <a:path w="100013" h="14289">
                  <a:moveTo>
                    <a:pt x="0" y="14288"/>
                  </a:moveTo>
                  <a:lnTo>
                    <a:pt x="31226" y="14288"/>
                  </a:lnTo>
                  <a:lnTo>
                    <a:pt x="51970" y="8584"/>
                  </a:lnTo>
                  <a:lnTo>
                    <a:pt x="71355" y="1931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5" name="SMARTInkShape-2861"/>
            <p:cNvSpPr/>
            <p:nvPr/>
          </p:nvSpPr>
          <p:spPr bwMode="auto">
            <a:xfrm>
              <a:off x="4043363" y="4193381"/>
              <a:ext cx="135732" cy="14289"/>
            </a:xfrm>
            <a:custGeom>
              <a:avLst/>
              <a:gdLst/>
              <a:ahLst/>
              <a:cxnLst/>
              <a:rect l="0" t="0" r="0" b="0"/>
              <a:pathLst>
                <a:path w="135732" h="14289">
                  <a:moveTo>
                    <a:pt x="0" y="14288"/>
                  </a:moveTo>
                  <a:lnTo>
                    <a:pt x="3792" y="10496"/>
                  </a:lnTo>
                  <a:lnTo>
                    <a:pt x="36678" y="3646"/>
                  </a:lnTo>
                  <a:lnTo>
                    <a:pt x="69392" y="720"/>
                  </a:lnTo>
                  <a:lnTo>
                    <a:pt x="99608" y="142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6" name="SMARTInkShape-2862"/>
            <p:cNvSpPr/>
            <p:nvPr/>
          </p:nvSpPr>
          <p:spPr bwMode="auto">
            <a:xfrm>
              <a:off x="4610256" y="3859232"/>
              <a:ext cx="118613" cy="484169"/>
            </a:xfrm>
            <a:custGeom>
              <a:avLst/>
              <a:gdLst/>
              <a:ahLst/>
              <a:cxnLst/>
              <a:rect l="0" t="0" r="0" b="0"/>
              <a:pathLst>
                <a:path w="118613" h="484169">
                  <a:moveTo>
                    <a:pt x="111763" y="26968"/>
                  </a:moveTo>
                  <a:lnTo>
                    <a:pt x="111763" y="20817"/>
                  </a:lnTo>
                  <a:lnTo>
                    <a:pt x="118612" y="0"/>
                  </a:lnTo>
                  <a:lnTo>
                    <a:pt x="117917" y="258"/>
                  </a:lnTo>
                  <a:lnTo>
                    <a:pt x="115027" y="2661"/>
                  </a:lnTo>
                  <a:lnTo>
                    <a:pt x="94534" y="34821"/>
                  </a:lnTo>
                  <a:lnTo>
                    <a:pt x="81880" y="60621"/>
                  </a:lnTo>
                  <a:lnTo>
                    <a:pt x="68319" y="93254"/>
                  </a:lnTo>
                  <a:lnTo>
                    <a:pt x="61369" y="111640"/>
                  </a:lnTo>
                  <a:lnTo>
                    <a:pt x="54355" y="131041"/>
                  </a:lnTo>
                  <a:lnTo>
                    <a:pt x="47297" y="151119"/>
                  </a:lnTo>
                  <a:lnTo>
                    <a:pt x="39417" y="171648"/>
                  </a:lnTo>
                  <a:lnTo>
                    <a:pt x="30988" y="192477"/>
                  </a:lnTo>
                  <a:lnTo>
                    <a:pt x="22195" y="213507"/>
                  </a:lnTo>
                  <a:lnTo>
                    <a:pt x="15538" y="234671"/>
                  </a:lnTo>
                  <a:lnTo>
                    <a:pt x="10307" y="255925"/>
                  </a:lnTo>
                  <a:lnTo>
                    <a:pt x="6025" y="277237"/>
                  </a:lnTo>
                  <a:lnTo>
                    <a:pt x="3171" y="297795"/>
                  </a:lnTo>
                  <a:lnTo>
                    <a:pt x="1268" y="317851"/>
                  </a:lnTo>
                  <a:lnTo>
                    <a:pt x="0" y="337571"/>
                  </a:lnTo>
                  <a:lnTo>
                    <a:pt x="742" y="356274"/>
                  </a:lnTo>
                  <a:lnTo>
                    <a:pt x="5799" y="391872"/>
                  </a:lnTo>
                  <a:lnTo>
                    <a:pt x="15455" y="419864"/>
                  </a:lnTo>
                  <a:lnTo>
                    <a:pt x="29272" y="442095"/>
                  </a:lnTo>
                  <a:lnTo>
                    <a:pt x="48642" y="459913"/>
                  </a:lnTo>
                  <a:lnTo>
                    <a:pt x="81860" y="475746"/>
                  </a:lnTo>
                  <a:lnTo>
                    <a:pt x="104619" y="484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7" name="SMARTInkShape-2863"/>
            <p:cNvSpPr/>
            <p:nvPr/>
          </p:nvSpPr>
          <p:spPr bwMode="auto">
            <a:xfrm>
              <a:off x="4743574" y="3962732"/>
              <a:ext cx="257052" cy="277836"/>
            </a:xfrm>
            <a:custGeom>
              <a:avLst/>
              <a:gdLst/>
              <a:ahLst/>
              <a:cxnLst/>
              <a:rect l="0" t="0" r="0" b="0"/>
              <a:pathLst>
                <a:path w="257052" h="277836">
                  <a:moveTo>
                    <a:pt x="42739" y="37768"/>
                  </a:moveTo>
                  <a:lnTo>
                    <a:pt x="42739" y="41560"/>
                  </a:lnTo>
                  <a:lnTo>
                    <a:pt x="30554" y="76376"/>
                  </a:lnTo>
                  <a:lnTo>
                    <a:pt x="23606" y="106710"/>
                  </a:lnTo>
                  <a:lnTo>
                    <a:pt x="16520" y="141628"/>
                  </a:lnTo>
                  <a:lnTo>
                    <a:pt x="11771" y="168065"/>
                  </a:lnTo>
                  <a:lnTo>
                    <a:pt x="4635" y="202140"/>
                  </a:lnTo>
                  <a:lnTo>
                    <a:pt x="816" y="235601"/>
                  </a:lnTo>
                  <a:lnTo>
                    <a:pt x="0" y="259592"/>
                  </a:lnTo>
                  <a:lnTo>
                    <a:pt x="752" y="261057"/>
                  </a:lnTo>
                  <a:lnTo>
                    <a:pt x="2048" y="261240"/>
                  </a:lnTo>
                  <a:lnTo>
                    <a:pt x="3705" y="260568"/>
                  </a:lnTo>
                  <a:lnTo>
                    <a:pt x="12068" y="230973"/>
                  </a:lnTo>
                  <a:lnTo>
                    <a:pt x="19011" y="198378"/>
                  </a:lnTo>
                  <a:lnTo>
                    <a:pt x="26095" y="162791"/>
                  </a:lnTo>
                  <a:lnTo>
                    <a:pt x="30843" y="136196"/>
                  </a:lnTo>
                  <a:lnTo>
                    <a:pt x="41772" y="102033"/>
                  </a:lnTo>
                  <a:lnTo>
                    <a:pt x="54777" y="69336"/>
                  </a:lnTo>
                  <a:lnTo>
                    <a:pt x="62906" y="60265"/>
                  </a:lnTo>
                  <a:lnTo>
                    <a:pt x="66502" y="58322"/>
                  </a:lnTo>
                  <a:lnTo>
                    <a:pt x="69693" y="57821"/>
                  </a:lnTo>
                  <a:lnTo>
                    <a:pt x="72615" y="58280"/>
                  </a:lnTo>
                  <a:lnTo>
                    <a:pt x="77977" y="67257"/>
                  </a:lnTo>
                  <a:lnTo>
                    <a:pt x="87888" y="102683"/>
                  </a:lnTo>
                  <a:lnTo>
                    <a:pt x="88469" y="126944"/>
                  </a:lnTo>
                  <a:lnTo>
                    <a:pt x="86876" y="153602"/>
                  </a:lnTo>
                  <a:lnTo>
                    <a:pt x="86168" y="181325"/>
                  </a:lnTo>
                  <a:lnTo>
                    <a:pt x="83736" y="207405"/>
                  </a:lnTo>
                  <a:lnTo>
                    <a:pt x="77905" y="242283"/>
                  </a:lnTo>
                  <a:lnTo>
                    <a:pt x="71150" y="266375"/>
                  </a:lnTo>
                  <a:lnTo>
                    <a:pt x="68066" y="274309"/>
                  </a:lnTo>
                  <a:lnTo>
                    <a:pt x="68354" y="276424"/>
                  </a:lnTo>
                  <a:lnTo>
                    <a:pt x="69341" y="277835"/>
                  </a:lnTo>
                  <a:lnTo>
                    <a:pt x="70792" y="276394"/>
                  </a:lnTo>
                  <a:lnTo>
                    <a:pt x="76627" y="261401"/>
                  </a:lnTo>
                  <a:lnTo>
                    <a:pt x="84177" y="231735"/>
                  </a:lnTo>
                  <a:lnTo>
                    <a:pt x="91847" y="206526"/>
                  </a:lnTo>
                  <a:lnTo>
                    <a:pt x="100548" y="175213"/>
                  </a:lnTo>
                  <a:lnTo>
                    <a:pt x="111294" y="140130"/>
                  </a:lnTo>
                  <a:lnTo>
                    <a:pt x="118605" y="121884"/>
                  </a:lnTo>
                  <a:lnTo>
                    <a:pt x="135194" y="86265"/>
                  </a:lnTo>
                  <a:lnTo>
                    <a:pt x="153151" y="54560"/>
                  </a:lnTo>
                  <a:lnTo>
                    <a:pt x="171715" y="28827"/>
                  </a:lnTo>
                  <a:lnTo>
                    <a:pt x="189755" y="9982"/>
                  </a:lnTo>
                  <a:lnTo>
                    <a:pt x="205711" y="1606"/>
                  </a:lnTo>
                  <a:lnTo>
                    <a:pt x="218622" y="0"/>
                  </a:lnTo>
                  <a:lnTo>
                    <a:pt x="224289" y="683"/>
                  </a:lnTo>
                  <a:lnTo>
                    <a:pt x="228859" y="5107"/>
                  </a:lnTo>
                  <a:lnTo>
                    <a:pt x="236055" y="20606"/>
                  </a:lnTo>
                  <a:lnTo>
                    <a:pt x="244568" y="55437"/>
                  </a:lnTo>
                  <a:lnTo>
                    <a:pt x="247534" y="84250"/>
                  </a:lnTo>
                  <a:lnTo>
                    <a:pt x="248059" y="114783"/>
                  </a:lnTo>
                  <a:lnTo>
                    <a:pt x="245646" y="144228"/>
                  </a:lnTo>
                  <a:lnTo>
                    <a:pt x="244044" y="173190"/>
                  </a:lnTo>
                  <a:lnTo>
                    <a:pt x="242539" y="199555"/>
                  </a:lnTo>
                  <a:lnTo>
                    <a:pt x="237221" y="233768"/>
                  </a:lnTo>
                  <a:lnTo>
                    <a:pt x="235936" y="248463"/>
                  </a:lnTo>
                  <a:lnTo>
                    <a:pt x="236624" y="248082"/>
                  </a:lnTo>
                  <a:lnTo>
                    <a:pt x="242179" y="236785"/>
                  </a:lnTo>
                  <a:lnTo>
                    <a:pt x="257051" y="1949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8" name="SMARTInkShape-2864"/>
            <p:cNvSpPr/>
            <p:nvPr/>
          </p:nvSpPr>
          <p:spPr bwMode="auto">
            <a:xfrm>
              <a:off x="5072063" y="3779044"/>
              <a:ext cx="116132" cy="571501"/>
            </a:xfrm>
            <a:custGeom>
              <a:avLst/>
              <a:gdLst/>
              <a:ahLst/>
              <a:cxnLst/>
              <a:rect l="0" t="0" r="0" b="0"/>
              <a:pathLst>
                <a:path w="116132" h="571501">
                  <a:moveTo>
                    <a:pt x="0" y="0"/>
                  </a:moveTo>
                  <a:lnTo>
                    <a:pt x="9942" y="0"/>
                  </a:lnTo>
                  <a:lnTo>
                    <a:pt x="20584" y="3792"/>
                  </a:lnTo>
                  <a:lnTo>
                    <a:pt x="33792" y="13735"/>
                  </a:lnTo>
                  <a:lnTo>
                    <a:pt x="58180" y="49221"/>
                  </a:lnTo>
                  <a:lnTo>
                    <a:pt x="71895" y="74263"/>
                  </a:lnTo>
                  <a:lnTo>
                    <a:pt x="85928" y="107618"/>
                  </a:lnTo>
                  <a:lnTo>
                    <a:pt x="93004" y="126514"/>
                  </a:lnTo>
                  <a:lnTo>
                    <a:pt x="98515" y="147049"/>
                  </a:lnTo>
                  <a:lnTo>
                    <a:pt x="102983" y="168676"/>
                  </a:lnTo>
                  <a:lnTo>
                    <a:pt x="106755" y="191032"/>
                  </a:lnTo>
                  <a:lnTo>
                    <a:pt x="110064" y="214667"/>
                  </a:lnTo>
                  <a:lnTo>
                    <a:pt x="113063" y="239155"/>
                  </a:lnTo>
                  <a:lnTo>
                    <a:pt x="115856" y="264212"/>
                  </a:lnTo>
                  <a:lnTo>
                    <a:pt x="116131" y="290441"/>
                  </a:lnTo>
                  <a:lnTo>
                    <a:pt x="114727" y="317452"/>
                  </a:lnTo>
                  <a:lnTo>
                    <a:pt x="112203" y="344985"/>
                  </a:lnTo>
                  <a:lnTo>
                    <a:pt x="108933" y="371277"/>
                  </a:lnTo>
                  <a:lnTo>
                    <a:pt x="105166" y="396743"/>
                  </a:lnTo>
                  <a:lnTo>
                    <a:pt x="101067" y="421658"/>
                  </a:lnTo>
                  <a:lnTo>
                    <a:pt x="96746" y="444618"/>
                  </a:lnTo>
                  <a:lnTo>
                    <a:pt x="92279" y="466274"/>
                  </a:lnTo>
                  <a:lnTo>
                    <a:pt x="87714" y="487062"/>
                  </a:lnTo>
                  <a:lnTo>
                    <a:pt x="83081" y="505683"/>
                  </a:lnTo>
                  <a:lnTo>
                    <a:pt x="73702" y="539073"/>
                  </a:lnTo>
                  <a:lnTo>
                    <a:pt x="61241" y="569210"/>
                  </a:lnTo>
                  <a:lnTo>
                    <a:pt x="59878" y="570767"/>
                  </a:lnTo>
                  <a:lnTo>
                    <a:pt x="57150" y="5715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9" name="SMARTInkShape-2865"/>
            <p:cNvSpPr/>
            <p:nvPr/>
          </p:nvSpPr>
          <p:spPr bwMode="auto">
            <a:xfrm>
              <a:off x="4368579" y="4000500"/>
              <a:ext cx="174847" cy="221831"/>
            </a:xfrm>
            <a:custGeom>
              <a:avLst/>
              <a:gdLst/>
              <a:ahLst/>
              <a:cxnLst/>
              <a:rect l="0" t="0" r="0" b="0"/>
              <a:pathLst>
                <a:path w="174847" h="221831">
                  <a:moveTo>
                    <a:pt x="17684" y="0"/>
                  </a:moveTo>
                  <a:lnTo>
                    <a:pt x="17684" y="9943"/>
                  </a:lnTo>
                  <a:lnTo>
                    <a:pt x="10408" y="44107"/>
                  </a:lnTo>
                  <a:lnTo>
                    <a:pt x="2900" y="73800"/>
                  </a:lnTo>
                  <a:lnTo>
                    <a:pt x="0" y="92331"/>
                  </a:lnTo>
                  <a:lnTo>
                    <a:pt x="2037" y="125077"/>
                  </a:lnTo>
                  <a:lnTo>
                    <a:pt x="4581" y="159121"/>
                  </a:lnTo>
                  <a:lnTo>
                    <a:pt x="10802" y="179729"/>
                  </a:lnTo>
                  <a:lnTo>
                    <a:pt x="20975" y="195238"/>
                  </a:lnTo>
                  <a:lnTo>
                    <a:pt x="42206" y="212894"/>
                  </a:lnTo>
                  <a:lnTo>
                    <a:pt x="50701" y="218129"/>
                  </a:lnTo>
                  <a:lnTo>
                    <a:pt x="68606" y="221830"/>
                  </a:lnTo>
                  <a:lnTo>
                    <a:pt x="96536" y="219450"/>
                  </a:lnTo>
                  <a:lnTo>
                    <a:pt x="115435" y="214214"/>
                  </a:lnTo>
                  <a:lnTo>
                    <a:pt x="142338" y="197879"/>
                  </a:lnTo>
                  <a:lnTo>
                    <a:pt x="160275" y="177958"/>
                  </a:lnTo>
                  <a:lnTo>
                    <a:pt x="174846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01" name="SMARTInkShape-2866"/>
          <p:cNvSpPr/>
          <p:nvPr/>
        </p:nvSpPr>
        <p:spPr bwMode="auto">
          <a:xfrm>
            <a:off x="7586663" y="3064669"/>
            <a:ext cx="21432" cy="21432"/>
          </a:xfrm>
          <a:custGeom>
            <a:avLst/>
            <a:gdLst/>
            <a:ahLst/>
            <a:cxnLst/>
            <a:rect l="0" t="0" r="0" b="0"/>
            <a:pathLst>
              <a:path w="21432" h="21432">
                <a:moveTo>
                  <a:pt x="7143" y="21431"/>
                </a:moveTo>
                <a:lnTo>
                  <a:pt x="7" y="21431"/>
                </a:lnTo>
                <a:lnTo>
                  <a:pt x="0" y="322"/>
                </a:lnTo>
                <a:lnTo>
                  <a:pt x="13000" y="8"/>
                </a:lnTo>
                <a:lnTo>
                  <a:pt x="17698" y="3794"/>
                </a:lnTo>
                <a:lnTo>
                  <a:pt x="18943" y="4117"/>
                </a:lnTo>
                <a:lnTo>
                  <a:pt x="19772" y="3538"/>
                </a:lnTo>
                <a:lnTo>
                  <a:pt x="20325" y="2359"/>
                </a:lnTo>
                <a:lnTo>
                  <a:pt x="19900" y="1572"/>
                </a:lnTo>
                <a:lnTo>
                  <a:pt x="18822" y="1048"/>
                </a:lnTo>
                <a:lnTo>
                  <a:pt x="14553" y="61"/>
                </a:lnTo>
                <a:lnTo>
                  <a:pt x="14287" y="13993"/>
                </a:lnTo>
                <a:lnTo>
                  <a:pt x="14287" y="7430"/>
                </a:lnTo>
                <a:lnTo>
                  <a:pt x="20438" y="7168"/>
                </a:lnTo>
                <a:lnTo>
                  <a:pt x="14367" y="7144"/>
                </a:lnTo>
                <a:lnTo>
                  <a:pt x="18103" y="7144"/>
                </a:lnTo>
                <a:lnTo>
                  <a:pt x="19212" y="7937"/>
                </a:lnTo>
                <a:lnTo>
                  <a:pt x="21301" y="13846"/>
                </a:lnTo>
                <a:lnTo>
                  <a:pt x="21428" y="14279"/>
                </a:lnTo>
                <a:lnTo>
                  <a:pt x="21431" y="8136"/>
                </a:lnTo>
                <a:lnTo>
                  <a:pt x="20637" y="7805"/>
                </a:lnTo>
                <a:lnTo>
                  <a:pt x="10582" y="7151"/>
                </a:lnTo>
                <a:lnTo>
                  <a:pt x="9435" y="7942"/>
                </a:lnTo>
                <a:lnTo>
                  <a:pt x="8672" y="9264"/>
                </a:lnTo>
                <a:lnTo>
                  <a:pt x="7596" y="14916"/>
                </a:lnTo>
                <a:lnTo>
                  <a:pt x="7445" y="17087"/>
                </a:lnTo>
                <a:lnTo>
                  <a:pt x="6551" y="17741"/>
                </a:lnTo>
                <a:lnTo>
                  <a:pt x="5160" y="17384"/>
                </a:lnTo>
                <a:lnTo>
                  <a:pt x="3440" y="16352"/>
                </a:lnTo>
                <a:lnTo>
                  <a:pt x="2293" y="14076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02" name="SMARTInkShape-2867"/>
          <p:cNvSpPr/>
          <p:nvPr/>
        </p:nvSpPr>
        <p:spPr bwMode="auto">
          <a:xfrm>
            <a:off x="5643563" y="2943225"/>
            <a:ext cx="50008" cy="121442"/>
          </a:xfrm>
          <a:custGeom>
            <a:avLst/>
            <a:gdLst/>
            <a:ahLst/>
            <a:cxnLst/>
            <a:rect l="0" t="0" r="0" b="0"/>
            <a:pathLst>
              <a:path w="50008" h="121442">
                <a:moveTo>
                  <a:pt x="21432" y="85725"/>
                </a:moveTo>
                <a:lnTo>
                  <a:pt x="21432" y="81933"/>
                </a:lnTo>
                <a:lnTo>
                  <a:pt x="20637" y="80816"/>
                </a:lnTo>
                <a:lnTo>
                  <a:pt x="19314" y="80071"/>
                </a:lnTo>
                <a:lnTo>
                  <a:pt x="15280" y="78875"/>
                </a:lnTo>
                <a:lnTo>
                  <a:pt x="14949" y="79571"/>
                </a:lnTo>
                <a:lnTo>
                  <a:pt x="14374" y="84758"/>
                </a:lnTo>
                <a:lnTo>
                  <a:pt x="10521" y="89231"/>
                </a:lnTo>
                <a:lnTo>
                  <a:pt x="8644" y="95485"/>
                </a:lnTo>
                <a:lnTo>
                  <a:pt x="7017" y="102763"/>
                </a:lnTo>
                <a:lnTo>
                  <a:pt x="3647" y="108643"/>
                </a:lnTo>
                <a:lnTo>
                  <a:pt x="3225" y="110529"/>
                </a:lnTo>
                <a:lnTo>
                  <a:pt x="3737" y="111786"/>
                </a:lnTo>
                <a:lnTo>
                  <a:pt x="4872" y="112624"/>
                </a:lnTo>
                <a:lnTo>
                  <a:pt x="4836" y="113976"/>
                </a:lnTo>
                <a:lnTo>
                  <a:pt x="1" y="121441"/>
                </a:lnTo>
                <a:lnTo>
                  <a:pt x="0" y="101093"/>
                </a:lnTo>
                <a:lnTo>
                  <a:pt x="793" y="100733"/>
                </a:lnTo>
                <a:lnTo>
                  <a:pt x="3792" y="100333"/>
                </a:lnTo>
                <a:lnTo>
                  <a:pt x="4115" y="99432"/>
                </a:lnTo>
                <a:lnTo>
                  <a:pt x="206" y="93171"/>
                </a:lnTo>
                <a:lnTo>
                  <a:pt x="6168" y="99046"/>
                </a:lnTo>
                <a:lnTo>
                  <a:pt x="13967" y="99988"/>
                </a:lnTo>
                <a:lnTo>
                  <a:pt x="14287" y="85751"/>
                </a:lnTo>
                <a:lnTo>
                  <a:pt x="20439" y="85727"/>
                </a:lnTo>
                <a:lnTo>
                  <a:pt x="15193" y="85725"/>
                </a:lnTo>
                <a:lnTo>
                  <a:pt x="14690" y="83608"/>
                </a:lnTo>
                <a:lnTo>
                  <a:pt x="14294" y="78668"/>
                </a:lnTo>
                <a:lnTo>
                  <a:pt x="14288" y="84740"/>
                </a:lnTo>
                <a:lnTo>
                  <a:pt x="15081" y="85068"/>
                </a:lnTo>
                <a:lnTo>
                  <a:pt x="18081" y="85433"/>
                </a:lnTo>
                <a:lnTo>
                  <a:pt x="19197" y="84737"/>
                </a:lnTo>
                <a:lnTo>
                  <a:pt x="19941" y="83479"/>
                </a:lnTo>
                <a:lnTo>
                  <a:pt x="20439" y="81846"/>
                </a:lnTo>
                <a:lnTo>
                  <a:pt x="19975" y="80758"/>
                </a:lnTo>
                <a:lnTo>
                  <a:pt x="18874" y="80032"/>
                </a:lnTo>
                <a:lnTo>
                  <a:pt x="17344" y="79549"/>
                </a:lnTo>
                <a:lnTo>
                  <a:pt x="8405" y="72515"/>
                </a:lnTo>
                <a:lnTo>
                  <a:pt x="1103" y="71532"/>
                </a:lnTo>
                <a:lnTo>
                  <a:pt x="4119" y="71465"/>
                </a:lnTo>
                <a:lnTo>
                  <a:pt x="5127" y="72250"/>
                </a:lnTo>
                <a:lnTo>
                  <a:pt x="6247" y="75238"/>
                </a:lnTo>
                <a:lnTo>
                  <a:pt x="7340" y="76353"/>
                </a:lnTo>
                <a:lnTo>
                  <a:pt x="10670" y="77591"/>
                </a:lnTo>
                <a:lnTo>
                  <a:pt x="11876" y="77127"/>
                </a:lnTo>
                <a:lnTo>
                  <a:pt x="12679" y="76024"/>
                </a:lnTo>
                <a:lnTo>
                  <a:pt x="13215" y="74495"/>
                </a:lnTo>
                <a:lnTo>
                  <a:pt x="14366" y="73476"/>
                </a:lnTo>
                <a:lnTo>
                  <a:pt x="21109" y="71517"/>
                </a:lnTo>
                <a:lnTo>
                  <a:pt x="25127" y="67669"/>
                </a:lnTo>
                <a:lnTo>
                  <a:pt x="25483" y="66544"/>
                </a:lnTo>
                <a:lnTo>
                  <a:pt x="24926" y="65794"/>
                </a:lnTo>
                <a:lnTo>
                  <a:pt x="23761" y="65294"/>
                </a:lnTo>
                <a:lnTo>
                  <a:pt x="23778" y="64960"/>
                </a:lnTo>
                <a:lnTo>
                  <a:pt x="28341" y="64320"/>
                </a:lnTo>
                <a:lnTo>
                  <a:pt x="28569" y="57445"/>
                </a:lnTo>
                <a:lnTo>
                  <a:pt x="15306" y="57151"/>
                </a:lnTo>
                <a:lnTo>
                  <a:pt x="14966" y="56357"/>
                </a:lnTo>
                <a:lnTo>
                  <a:pt x="14589" y="53358"/>
                </a:lnTo>
                <a:lnTo>
                  <a:pt x="15282" y="52241"/>
                </a:lnTo>
                <a:lnTo>
                  <a:pt x="16537" y="51496"/>
                </a:lnTo>
                <a:lnTo>
                  <a:pt x="18169" y="50999"/>
                </a:lnTo>
                <a:lnTo>
                  <a:pt x="19256" y="51462"/>
                </a:lnTo>
                <a:lnTo>
                  <a:pt x="19981" y="52564"/>
                </a:lnTo>
                <a:lnTo>
                  <a:pt x="21346" y="56881"/>
                </a:lnTo>
                <a:lnTo>
                  <a:pt x="25198" y="57070"/>
                </a:lnTo>
                <a:lnTo>
                  <a:pt x="26323" y="57891"/>
                </a:lnTo>
                <a:lnTo>
                  <a:pt x="27574" y="60919"/>
                </a:lnTo>
                <a:lnTo>
                  <a:pt x="27908" y="61250"/>
                </a:lnTo>
                <a:lnTo>
                  <a:pt x="28130" y="60677"/>
                </a:lnTo>
                <a:lnTo>
                  <a:pt x="28572" y="47225"/>
                </a:lnTo>
                <a:lnTo>
                  <a:pt x="29367" y="45771"/>
                </a:lnTo>
                <a:lnTo>
                  <a:pt x="30690" y="44801"/>
                </a:lnTo>
                <a:lnTo>
                  <a:pt x="32366" y="44155"/>
                </a:lnTo>
                <a:lnTo>
                  <a:pt x="33484" y="42931"/>
                </a:lnTo>
                <a:lnTo>
                  <a:pt x="37393" y="35262"/>
                </a:lnTo>
                <a:lnTo>
                  <a:pt x="39216" y="33033"/>
                </a:lnTo>
                <a:lnTo>
                  <a:pt x="5000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03" name="SMARTInkShape-2868"/>
          <p:cNvSpPr/>
          <p:nvPr/>
        </p:nvSpPr>
        <p:spPr bwMode="auto">
          <a:xfrm>
            <a:off x="3979363" y="3028950"/>
            <a:ext cx="28282" cy="35712"/>
          </a:xfrm>
          <a:custGeom>
            <a:avLst/>
            <a:gdLst/>
            <a:ahLst/>
            <a:cxnLst/>
            <a:rect l="0" t="0" r="0" b="0"/>
            <a:pathLst>
              <a:path w="28282" h="35712">
                <a:moveTo>
                  <a:pt x="28281" y="21431"/>
                </a:moveTo>
                <a:lnTo>
                  <a:pt x="21137" y="14288"/>
                </a:lnTo>
                <a:lnTo>
                  <a:pt x="21137" y="1001"/>
                </a:lnTo>
                <a:lnTo>
                  <a:pt x="21137" y="18207"/>
                </a:lnTo>
                <a:lnTo>
                  <a:pt x="21137" y="16559"/>
                </a:lnTo>
                <a:lnTo>
                  <a:pt x="21137" y="18852"/>
                </a:lnTo>
                <a:lnTo>
                  <a:pt x="21137" y="15045"/>
                </a:lnTo>
                <a:lnTo>
                  <a:pt x="21137" y="21431"/>
                </a:lnTo>
                <a:lnTo>
                  <a:pt x="21137" y="14288"/>
                </a:lnTo>
                <a:lnTo>
                  <a:pt x="14001" y="14288"/>
                </a:lnTo>
                <a:lnTo>
                  <a:pt x="13993" y="28281"/>
                </a:lnTo>
                <a:lnTo>
                  <a:pt x="6857" y="35711"/>
                </a:lnTo>
                <a:lnTo>
                  <a:pt x="699" y="29567"/>
                </a:lnTo>
                <a:lnTo>
                  <a:pt x="0" y="21284"/>
                </a:lnTo>
                <a:lnTo>
                  <a:pt x="685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04" name="SMARTInkShape-2869"/>
          <p:cNvSpPr/>
          <p:nvPr/>
        </p:nvSpPr>
        <p:spPr bwMode="auto">
          <a:xfrm>
            <a:off x="2244133" y="2964656"/>
            <a:ext cx="13293" cy="13270"/>
          </a:xfrm>
          <a:custGeom>
            <a:avLst/>
            <a:gdLst/>
            <a:ahLst/>
            <a:cxnLst/>
            <a:rect l="0" t="0" r="0" b="0"/>
            <a:pathLst>
              <a:path w="13293" h="13270">
                <a:moveTo>
                  <a:pt x="13292" y="0"/>
                </a:moveTo>
                <a:lnTo>
                  <a:pt x="2364" y="0"/>
                </a:lnTo>
                <a:lnTo>
                  <a:pt x="1244" y="794"/>
                </a:lnTo>
                <a:lnTo>
                  <a:pt x="497" y="2117"/>
                </a:lnTo>
                <a:lnTo>
                  <a:pt x="0" y="3793"/>
                </a:lnTo>
                <a:lnTo>
                  <a:pt x="462" y="4910"/>
                </a:lnTo>
                <a:lnTo>
                  <a:pt x="1563" y="5655"/>
                </a:lnTo>
                <a:lnTo>
                  <a:pt x="5243" y="6850"/>
                </a:lnTo>
                <a:lnTo>
                  <a:pt x="5746" y="9130"/>
                </a:lnTo>
                <a:lnTo>
                  <a:pt x="5880" y="10849"/>
                </a:lnTo>
                <a:lnTo>
                  <a:pt x="6763" y="11995"/>
                </a:lnTo>
                <a:lnTo>
                  <a:pt x="9861" y="13269"/>
                </a:lnTo>
                <a:lnTo>
                  <a:pt x="11005" y="12815"/>
                </a:lnTo>
                <a:lnTo>
                  <a:pt x="11767" y="11719"/>
                </a:lnTo>
                <a:lnTo>
                  <a:pt x="13292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15" name="SMARTInkShape-Group578"/>
          <p:cNvGrpSpPr/>
          <p:nvPr/>
        </p:nvGrpSpPr>
        <p:grpSpPr>
          <a:xfrm>
            <a:off x="910989" y="1285875"/>
            <a:ext cx="1923159" cy="431565"/>
            <a:chOff x="910989" y="1285875"/>
            <a:chExt cx="1923159" cy="431565"/>
          </a:xfrm>
        </p:grpSpPr>
        <p:sp>
          <p:nvSpPr>
            <p:cNvPr id="305" name="SMARTInkShape-2870"/>
            <p:cNvSpPr/>
            <p:nvPr/>
          </p:nvSpPr>
          <p:spPr bwMode="auto">
            <a:xfrm>
              <a:off x="1250156" y="1514475"/>
              <a:ext cx="128589" cy="1"/>
            </a:xfrm>
            <a:custGeom>
              <a:avLst/>
              <a:gdLst/>
              <a:ahLst/>
              <a:cxnLst/>
              <a:rect l="0" t="0" r="0" b="0"/>
              <a:pathLst>
                <a:path w="128589" h="1">
                  <a:moveTo>
                    <a:pt x="0" y="0"/>
                  </a:moveTo>
                  <a:lnTo>
                    <a:pt x="33586" y="0"/>
                  </a:lnTo>
                  <a:lnTo>
                    <a:pt x="63843" y="0"/>
                  </a:lnTo>
                  <a:lnTo>
                    <a:pt x="91060" y="0"/>
                  </a:lnTo>
                  <a:lnTo>
                    <a:pt x="1285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6" name="SMARTInkShape-2871"/>
            <p:cNvSpPr/>
            <p:nvPr/>
          </p:nvSpPr>
          <p:spPr bwMode="auto">
            <a:xfrm>
              <a:off x="1535906" y="1593056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0" y="7144"/>
                  </a:moveTo>
                  <a:lnTo>
                    <a:pt x="0" y="294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7" name="SMARTInkShape-2872"/>
            <p:cNvSpPr/>
            <p:nvPr/>
          </p:nvSpPr>
          <p:spPr bwMode="auto">
            <a:xfrm>
              <a:off x="1564481" y="1572354"/>
              <a:ext cx="738075" cy="77315"/>
            </a:xfrm>
            <a:custGeom>
              <a:avLst/>
              <a:gdLst/>
              <a:ahLst/>
              <a:cxnLst/>
              <a:rect l="0" t="0" r="0" b="0"/>
              <a:pathLst>
                <a:path w="738075" h="77315">
                  <a:moveTo>
                    <a:pt x="0" y="27846"/>
                  </a:moveTo>
                  <a:lnTo>
                    <a:pt x="11407" y="22936"/>
                  </a:lnTo>
                  <a:lnTo>
                    <a:pt x="19886" y="21695"/>
                  </a:lnTo>
                  <a:lnTo>
                    <a:pt x="47527" y="28036"/>
                  </a:lnTo>
                  <a:lnTo>
                    <a:pt x="64745" y="33381"/>
                  </a:lnTo>
                  <a:lnTo>
                    <a:pt x="78715" y="36630"/>
                  </a:lnTo>
                  <a:lnTo>
                    <a:pt x="97658" y="44839"/>
                  </a:lnTo>
                  <a:lnTo>
                    <a:pt x="107168" y="45188"/>
                  </a:lnTo>
                  <a:lnTo>
                    <a:pt x="141387" y="40285"/>
                  </a:lnTo>
                  <a:lnTo>
                    <a:pt x="176126" y="25357"/>
                  </a:lnTo>
                  <a:lnTo>
                    <a:pt x="195246" y="21622"/>
                  </a:lnTo>
                  <a:lnTo>
                    <a:pt x="209545" y="21768"/>
                  </a:lnTo>
                  <a:lnTo>
                    <a:pt x="219073" y="24616"/>
                  </a:lnTo>
                  <a:lnTo>
                    <a:pt x="226483" y="30644"/>
                  </a:lnTo>
                  <a:lnTo>
                    <a:pt x="239350" y="42963"/>
                  </a:lnTo>
                  <a:lnTo>
                    <a:pt x="273269" y="68665"/>
                  </a:lnTo>
                  <a:lnTo>
                    <a:pt x="286553" y="73769"/>
                  </a:lnTo>
                  <a:lnTo>
                    <a:pt x="321575" y="77314"/>
                  </a:lnTo>
                  <a:lnTo>
                    <a:pt x="346724" y="73901"/>
                  </a:lnTo>
                  <a:lnTo>
                    <a:pt x="378757" y="59933"/>
                  </a:lnTo>
                  <a:lnTo>
                    <a:pt x="405559" y="45732"/>
                  </a:lnTo>
                  <a:lnTo>
                    <a:pt x="433609" y="27589"/>
                  </a:lnTo>
                  <a:lnTo>
                    <a:pt x="461234" y="12600"/>
                  </a:lnTo>
                  <a:lnTo>
                    <a:pt x="487235" y="3573"/>
                  </a:lnTo>
                  <a:lnTo>
                    <a:pt x="521662" y="2133"/>
                  </a:lnTo>
                  <a:lnTo>
                    <a:pt x="553718" y="12948"/>
                  </a:lnTo>
                  <a:lnTo>
                    <a:pt x="586268" y="25384"/>
                  </a:lnTo>
                  <a:lnTo>
                    <a:pt x="617777" y="37360"/>
                  </a:lnTo>
                  <a:lnTo>
                    <a:pt x="630168" y="37895"/>
                  </a:lnTo>
                  <a:lnTo>
                    <a:pt x="664569" y="33785"/>
                  </a:lnTo>
                  <a:lnTo>
                    <a:pt x="696322" y="18946"/>
                  </a:lnTo>
                  <a:lnTo>
                    <a:pt x="721337" y="2960"/>
                  </a:lnTo>
                  <a:lnTo>
                    <a:pt x="736741" y="0"/>
                  </a:lnTo>
                  <a:lnTo>
                    <a:pt x="738017" y="551"/>
                  </a:lnTo>
                  <a:lnTo>
                    <a:pt x="738074" y="1712"/>
                  </a:lnTo>
                  <a:lnTo>
                    <a:pt x="732462" y="13070"/>
                  </a:lnTo>
                  <a:lnTo>
                    <a:pt x="730402" y="15614"/>
                  </a:lnTo>
                  <a:lnTo>
                    <a:pt x="721519" y="207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8" name="SMARTInkShape-2873"/>
            <p:cNvSpPr/>
            <p:nvPr/>
          </p:nvSpPr>
          <p:spPr bwMode="auto">
            <a:xfrm>
              <a:off x="2361464" y="1410643"/>
              <a:ext cx="103131" cy="150821"/>
            </a:xfrm>
            <a:custGeom>
              <a:avLst/>
              <a:gdLst/>
              <a:ahLst/>
              <a:cxnLst/>
              <a:rect l="0" t="0" r="0" b="0"/>
              <a:pathLst>
                <a:path w="103131" h="150821">
                  <a:moveTo>
                    <a:pt x="53124" y="53826"/>
                  </a:moveTo>
                  <a:lnTo>
                    <a:pt x="53124" y="19580"/>
                  </a:lnTo>
                  <a:lnTo>
                    <a:pt x="53124" y="5317"/>
                  </a:lnTo>
                  <a:lnTo>
                    <a:pt x="49331" y="471"/>
                  </a:lnTo>
                  <a:lnTo>
                    <a:pt x="47420" y="0"/>
                  </a:lnTo>
                  <a:lnTo>
                    <a:pt x="45353" y="479"/>
                  </a:lnTo>
                  <a:lnTo>
                    <a:pt x="43181" y="1593"/>
                  </a:lnTo>
                  <a:lnTo>
                    <a:pt x="25482" y="27303"/>
                  </a:lnTo>
                  <a:lnTo>
                    <a:pt x="13297" y="55025"/>
                  </a:lnTo>
                  <a:lnTo>
                    <a:pt x="3247" y="88135"/>
                  </a:lnTo>
                  <a:lnTo>
                    <a:pt x="0" y="103206"/>
                  </a:lnTo>
                  <a:lnTo>
                    <a:pt x="2635" y="123490"/>
                  </a:lnTo>
                  <a:lnTo>
                    <a:pt x="6342" y="131883"/>
                  </a:lnTo>
                  <a:lnTo>
                    <a:pt x="12753" y="138260"/>
                  </a:lnTo>
                  <a:lnTo>
                    <a:pt x="29803" y="148821"/>
                  </a:lnTo>
                  <a:lnTo>
                    <a:pt x="34402" y="149700"/>
                  </a:lnTo>
                  <a:lnTo>
                    <a:pt x="68394" y="146858"/>
                  </a:lnTo>
                  <a:lnTo>
                    <a:pt x="80314" y="146743"/>
                  </a:lnTo>
                  <a:lnTo>
                    <a:pt x="83157" y="147521"/>
                  </a:lnTo>
                  <a:lnTo>
                    <a:pt x="85052" y="148833"/>
                  </a:lnTo>
                  <a:lnTo>
                    <a:pt x="86315" y="150501"/>
                  </a:lnTo>
                  <a:lnTo>
                    <a:pt x="87951" y="150820"/>
                  </a:lnTo>
                  <a:lnTo>
                    <a:pt x="91886" y="149057"/>
                  </a:lnTo>
                  <a:lnTo>
                    <a:pt x="98563" y="143602"/>
                  </a:lnTo>
                  <a:lnTo>
                    <a:pt x="101100" y="139235"/>
                  </a:lnTo>
                  <a:lnTo>
                    <a:pt x="102528" y="130197"/>
                  </a:lnTo>
                  <a:lnTo>
                    <a:pt x="103077" y="95867"/>
                  </a:lnTo>
                  <a:lnTo>
                    <a:pt x="103123" y="63243"/>
                  </a:lnTo>
                  <a:lnTo>
                    <a:pt x="103130" y="538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9" name="SMARTInkShape-2874"/>
            <p:cNvSpPr/>
            <p:nvPr/>
          </p:nvSpPr>
          <p:spPr bwMode="auto">
            <a:xfrm>
              <a:off x="2421731" y="1394050"/>
              <a:ext cx="92870" cy="170432"/>
            </a:xfrm>
            <a:custGeom>
              <a:avLst/>
              <a:gdLst/>
              <a:ahLst/>
              <a:cxnLst/>
              <a:rect l="0" t="0" r="0" b="0"/>
              <a:pathLst>
                <a:path w="92870" h="170432">
                  <a:moveTo>
                    <a:pt x="0" y="34700"/>
                  </a:moveTo>
                  <a:lnTo>
                    <a:pt x="0" y="24058"/>
                  </a:lnTo>
                  <a:lnTo>
                    <a:pt x="794" y="22843"/>
                  </a:lnTo>
                  <a:lnTo>
                    <a:pt x="2117" y="22033"/>
                  </a:lnTo>
                  <a:lnTo>
                    <a:pt x="3793" y="21493"/>
                  </a:lnTo>
                  <a:lnTo>
                    <a:pt x="4910" y="20339"/>
                  </a:lnTo>
                  <a:lnTo>
                    <a:pt x="7136" y="13297"/>
                  </a:lnTo>
                  <a:lnTo>
                    <a:pt x="7144" y="0"/>
                  </a:lnTo>
                  <a:lnTo>
                    <a:pt x="7144" y="32781"/>
                  </a:lnTo>
                  <a:lnTo>
                    <a:pt x="14915" y="61846"/>
                  </a:lnTo>
                  <a:lnTo>
                    <a:pt x="26277" y="92603"/>
                  </a:lnTo>
                  <a:lnTo>
                    <a:pt x="38111" y="123875"/>
                  </a:lnTo>
                  <a:lnTo>
                    <a:pt x="45247" y="139086"/>
                  </a:lnTo>
                  <a:lnTo>
                    <a:pt x="52125" y="146711"/>
                  </a:lnTo>
                  <a:lnTo>
                    <a:pt x="86602" y="167167"/>
                  </a:lnTo>
                  <a:lnTo>
                    <a:pt x="92869" y="170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0" name="SMARTInkShape-2875"/>
            <p:cNvSpPr/>
            <p:nvPr/>
          </p:nvSpPr>
          <p:spPr bwMode="auto">
            <a:xfrm>
              <a:off x="2715287" y="1285875"/>
              <a:ext cx="118861" cy="286722"/>
            </a:xfrm>
            <a:custGeom>
              <a:avLst/>
              <a:gdLst/>
              <a:ahLst/>
              <a:cxnLst/>
              <a:rect l="0" t="0" r="0" b="0"/>
              <a:pathLst>
                <a:path w="118861" h="286722">
                  <a:moveTo>
                    <a:pt x="6482" y="0"/>
                  </a:moveTo>
                  <a:lnTo>
                    <a:pt x="6482" y="9943"/>
                  </a:lnTo>
                  <a:lnTo>
                    <a:pt x="0" y="39991"/>
                  </a:lnTo>
                  <a:lnTo>
                    <a:pt x="1585" y="74868"/>
                  </a:lnTo>
                  <a:lnTo>
                    <a:pt x="5031" y="106056"/>
                  </a:lnTo>
                  <a:lnTo>
                    <a:pt x="6052" y="137522"/>
                  </a:lnTo>
                  <a:lnTo>
                    <a:pt x="6354" y="169864"/>
                  </a:lnTo>
                  <a:lnTo>
                    <a:pt x="6457" y="205444"/>
                  </a:lnTo>
                  <a:lnTo>
                    <a:pt x="7270" y="233816"/>
                  </a:lnTo>
                  <a:lnTo>
                    <a:pt x="10272" y="242295"/>
                  </a:lnTo>
                  <a:lnTo>
                    <a:pt x="12183" y="244874"/>
                  </a:lnTo>
                  <a:lnTo>
                    <a:pt x="16424" y="247739"/>
                  </a:lnTo>
                  <a:lnTo>
                    <a:pt x="19460" y="246916"/>
                  </a:lnTo>
                  <a:lnTo>
                    <a:pt x="27067" y="241767"/>
                  </a:lnTo>
                  <a:lnTo>
                    <a:pt x="57387" y="206817"/>
                  </a:lnTo>
                  <a:lnTo>
                    <a:pt x="86279" y="181242"/>
                  </a:lnTo>
                  <a:lnTo>
                    <a:pt x="97774" y="175802"/>
                  </a:lnTo>
                  <a:lnTo>
                    <a:pt x="103062" y="174351"/>
                  </a:lnTo>
                  <a:lnTo>
                    <a:pt x="111054" y="174856"/>
                  </a:lnTo>
                  <a:lnTo>
                    <a:pt x="114297" y="176102"/>
                  </a:lnTo>
                  <a:lnTo>
                    <a:pt x="116458" y="179314"/>
                  </a:lnTo>
                  <a:lnTo>
                    <a:pt x="118860" y="189232"/>
                  </a:lnTo>
                  <a:lnTo>
                    <a:pt x="115694" y="201578"/>
                  </a:lnTo>
                  <a:lnTo>
                    <a:pt x="102870" y="221916"/>
                  </a:lnTo>
                  <a:lnTo>
                    <a:pt x="80996" y="253914"/>
                  </a:lnTo>
                  <a:lnTo>
                    <a:pt x="47388" y="282577"/>
                  </a:lnTo>
                  <a:lnTo>
                    <a:pt x="43278" y="286016"/>
                  </a:lnTo>
                  <a:lnTo>
                    <a:pt x="39743" y="286721"/>
                  </a:lnTo>
                  <a:lnTo>
                    <a:pt x="36593" y="285603"/>
                  </a:lnTo>
                  <a:lnTo>
                    <a:pt x="27913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1" name="SMARTInkShape-2876"/>
            <p:cNvSpPr/>
            <p:nvPr/>
          </p:nvSpPr>
          <p:spPr bwMode="auto">
            <a:xfrm>
              <a:off x="2536031" y="1307306"/>
              <a:ext cx="105356" cy="262025"/>
            </a:xfrm>
            <a:custGeom>
              <a:avLst/>
              <a:gdLst/>
              <a:ahLst/>
              <a:cxnLst/>
              <a:rect l="0" t="0" r="0" b="0"/>
              <a:pathLst>
                <a:path w="105356" h="262025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5" y="2117"/>
                  </a:lnTo>
                  <a:lnTo>
                    <a:pt x="13269" y="37585"/>
                  </a:lnTo>
                  <a:lnTo>
                    <a:pt x="19790" y="71160"/>
                  </a:lnTo>
                  <a:lnTo>
                    <a:pt x="25619" y="103723"/>
                  </a:lnTo>
                  <a:lnTo>
                    <a:pt x="28493" y="138507"/>
                  </a:lnTo>
                  <a:lnTo>
                    <a:pt x="33225" y="173154"/>
                  </a:lnTo>
                  <a:lnTo>
                    <a:pt x="34980" y="203088"/>
                  </a:lnTo>
                  <a:lnTo>
                    <a:pt x="35573" y="234938"/>
                  </a:lnTo>
                  <a:lnTo>
                    <a:pt x="35710" y="262024"/>
                  </a:lnTo>
                  <a:lnTo>
                    <a:pt x="33599" y="259066"/>
                  </a:lnTo>
                  <a:lnTo>
                    <a:pt x="31924" y="256054"/>
                  </a:lnTo>
                  <a:lnTo>
                    <a:pt x="31601" y="252459"/>
                  </a:lnTo>
                  <a:lnTo>
                    <a:pt x="35253" y="219517"/>
                  </a:lnTo>
                  <a:lnTo>
                    <a:pt x="37168" y="194776"/>
                  </a:lnTo>
                  <a:lnTo>
                    <a:pt x="51234" y="164681"/>
                  </a:lnTo>
                  <a:lnTo>
                    <a:pt x="65506" y="143390"/>
                  </a:lnTo>
                  <a:lnTo>
                    <a:pt x="73035" y="139135"/>
                  </a:lnTo>
                  <a:lnTo>
                    <a:pt x="77265" y="138001"/>
                  </a:lnTo>
                  <a:lnTo>
                    <a:pt x="81673" y="138832"/>
                  </a:lnTo>
                  <a:lnTo>
                    <a:pt x="90803" y="143989"/>
                  </a:lnTo>
                  <a:lnTo>
                    <a:pt x="101076" y="155817"/>
                  </a:lnTo>
                  <a:lnTo>
                    <a:pt x="104454" y="164767"/>
                  </a:lnTo>
                  <a:lnTo>
                    <a:pt x="105355" y="169376"/>
                  </a:lnTo>
                  <a:lnTo>
                    <a:pt x="101097" y="193883"/>
                  </a:lnTo>
                  <a:lnTo>
                    <a:pt x="90317" y="228732"/>
                  </a:lnTo>
                  <a:lnTo>
                    <a:pt x="76019" y="250704"/>
                  </a:lnTo>
                  <a:lnTo>
                    <a:pt x="70034" y="257739"/>
                  </a:lnTo>
                  <a:lnTo>
                    <a:pt x="68121" y="259139"/>
                  </a:lnTo>
                  <a:lnTo>
                    <a:pt x="66845" y="259278"/>
                  </a:lnTo>
                  <a:lnTo>
                    <a:pt x="65995" y="258577"/>
                  </a:lnTo>
                  <a:lnTo>
                    <a:pt x="67167" y="253565"/>
                  </a:lnTo>
                  <a:lnTo>
                    <a:pt x="75785" y="219746"/>
                  </a:lnTo>
                  <a:lnTo>
                    <a:pt x="78582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2" name="SMARTInkShape-2877"/>
            <p:cNvSpPr/>
            <p:nvPr/>
          </p:nvSpPr>
          <p:spPr bwMode="auto">
            <a:xfrm>
              <a:off x="910989" y="1378753"/>
              <a:ext cx="260587" cy="290751"/>
            </a:xfrm>
            <a:custGeom>
              <a:avLst/>
              <a:gdLst/>
              <a:ahLst/>
              <a:cxnLst/>
              <a:rect l="0" t="0" r="0" b="0"/>
              <a:pathLst>
                <a:path w="260587" h="290751">
                  <a:moveTo>
                    <a:pt x="17699" y="178585"/>
                  </a:moveTo>
                  <a:lnTo>
                    <a:pt x="6307" y="166399"/>
                  </a:lnTo>
                  <a:lnTo>
                    <a:pt x="0" y="147151"/>
                  </a:lnTo>
                  <a:lnTo>
                    <a:pt x="43" y="134451"/>
                  </a:lnTo>
                  <a:lnTo>
                    <a:pt x="6646" y="111798"/>
                  </a:lnTo>
                  <a:lnTo>
                    <a:pt x="18657" y="84977"/>
                  </a:lnTo>
                  <a:lnTo>
                    <a:pt x="34387" y="56922"/>
                  </a:lnTo>
                  <a:lnTo>
                    <a:pt x="61035" y="22790"/>
                  </a:lnTo>
                  <a:lnTo>
                    <a:pt x="82133" y="4188"/>
                  </a:lnTo>
                  <a:lnTo>
                    <a:pt x="88436" y="1202"/>
                  </a:lnTo>
                  <a:lnTo>
                    <a:pt x="99673" y="0"/>
                  </a:lnTo>
                  <a:lnTo>
                    <a:pt x="104892" y="2378"/>
                  </a:lnTo>
                  <a:lnTo>
                    <a:pt x="114924" y="11370"/>
                  </a:lnTo>
                  <a:lnTo>
                    <a:pt x="125705" y="37406"/>
                  </a:lnTo>
                  <a:lnTo>
                    <a:pt x="131318" y="63186"/>
                  </a:lnTo>
                  <a:lnTo>
                    <a:pt x="135665" y="93165"/>
                  </a:lnTo>
                  <a:lnTo>
                    <a:pt x="137597" y="125010"/>
                  </a:lnTo>
                  <a:lnTo>
                    <a:pt x="140572" y="157684"/>
                  </a:lnTo>
                  <a:lnTo>
                    <a:pt x="144540" y="189139"/>
                  </a:lnTo>
                  <a:lnTo>
                    <a:pt x="148950" y="216348"/>
                  </a:lnTo>
                  <a:lnTo>
                    <a:pt x="155895" y="250187"/>
                  </a:lnTo>
                  <a:lnTo>
                    <a:pt x="166772" y="272737"/>
                  </a:lnTo>
                  <a:lnTo>
                    <a:pt x="180049" y="285680"/>
                  </a:lnTo>
                  <a:lnTo>
                    <a:pt x="189338" y="289683"/>
                  </a:lnTo>
                  <a:lnTo>
                    <a:pt x="194037" y="290750"/>
                  </a:lnTo>
                  <a:lnTo>
                    <a:pt x="205609" y="287702"/>
                  </a:lnTo>
                  <a:lnTo>
                    <a:pt x="225511" y="274945"/>
                  </a:lnTo>
                  <a:lnTo>
                    <a:pt x="238647" y="261099"/>
                  </a:lnTo>
                  <a:lnTo>
                    <a:pt x="260586" y="2214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3" name="SMARTInkShape-2878"/>
            <p:cNvSpPr/>
            <p:nvPr/>
          </p:nvSpPr>
          <p:spPr bwMode="auto">
            <a:xfrm>
              <a:off x="1207588" y="1435894"/>
              <a:ext cx="149726" cy="7145"/>
            </a:xfrm>
            <a:custGeom>
              <a:avLst/>
              <a:gdLst/>
              <a:ahLst/>
              <a:cxnLst/>
              <a:rect l="0" t="0" r="0" b="0"/>
              <a:pathLst>
                <a:path w="149726" h="7145">
                  <a:moveTo>
                    <a:pt x="6850" y="0"/>
                  </a:moveTo>
                  <a:lnTo>
                    <a:pt x="0" y="0"/>
                  </a:lnTo>
                  <a:lnTo>
                    <a:pt x="30250" y="794"/>
                  </a:lnTo>
                  <a:lnTo>
                    <a:pt x="64259" y="6151"/>
                  </a:lnTo>
                  <a:lnTo>
                    <a:pt x="97535" y="6947"/>
                  </a:lnTo>
                  <a:lnTo>
                    <a:pt x="127862" y="7105"/>
                  </a:lnTo>
                  <a:lnTo>
                    <a:pt x="149725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4" name="SMARTInkShape-2879"/>
            <p:cNvSpPr/>
            <p:nvPr/>
          </p:nvSpPr>
          <p:spPr bwMode="auto">
            <a:xfrm>
              <a:off x="918263" y="1400175"/>
              <a:ext cx="189019" cy="317265"/>
            </a:xfrm>
            <a:custGeom>
              <a:avLst/>
              <a:gdLst/>
              <a:ahLst/>
              <a:cxnLst/>
              <a:rect l="0" t="0" r="0" b="0"/>
              <a:pathLst>
                <a:path w="189019" h="317265">
                  <a:moveTo>
                    <a:pt x="189018" y="0"/>
                  </a:moveTo>
                  <a:lnTo>
                    <a:pt x="180934" y="12994"/>
                  </a:lnTo>
                  <a:lnTo>
                    <a:pt x="158930" y="38158"/>
                  </a:lnTo>
                  <a:lnTo>
                    <a:pt x="138604" y="64849"/>
                  </a:lnTo>
                  <a:lnTo>
                    <a:pt x="116341" y="99465"/>
                  </a:lnTo>
                  <a:lnTo>
                    <a:pt x="104848" y="118698"/>
                  </a:lnTo>
                  <a:lnTo>
                    <a:pt x="92424" y="137869"/>
                  </a:lnTo>
                  <a:lnTo>
                    <a:pt x="79378" y="157000"/>
                  </a:lnTo>
                  <a:lnTo>
                    <a:pt x="65918" y="176105"/>
                  </a:lnTo>
                  <a:lnTo>
                    <a:pt x="53770" y="195191"/>
                  </a:lnTo>
                  <a:lnTo>
                    <a:pt x="42497" y="214264"/>
                  </a:lnTo>
                  <a:lnTo>
                    <a:pt x="31806" y="233331"/>
                  </a:lnTo>
                  <a:lnTo>
                    <a:pt x="15694" y="267215"/>
                  </a:lnTo>
                  <a:lnTo>
                    <a:pt x="4829" y="294975"/>
                  </a:lnTo>
                  <a:lnTo>
                    <a:pt x="0" y="312604"/>
                  </a:lnTo>
                  <a:lnTo>
                    <a:pt x="300" y="316353"/>
                  </a:lnTo>
                  <a:lnTo>
                    <a:pt x="2087" y="317264"/>
                  </a:lnTo>
                  <a:lnTo>
                    <a:pt x="10425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16" name="SMARTInkShape-2880"/>
          <p:cNvSpPr/>
          <p:nvPr/>
        </p:nvSpPr>
        <p:spPr bwMode="auto">
          <a:xfrm>
            <a:off x="3757615" y="858653"/>
            <a:ext cx="2428874" cy="95507"/>
          </a:xfrm>
          <a:custGeom>
            <a:avLst/>
            <a:gdLst/>
            <a:ahLst/>
            <a:cxnLst/>
            <a:rect l="0" t="0" r="0" b="0"/>
            <a:pathLst>
              <a:path w="2428874" h="95507">
                <a:moveTo>
                  <a:pt x="14285" y="84322"/>
                </a:moveTo>
                <a:lnTo>
                  <a:pt x="8134" y="84322"/>
                </a:lnTo>
                <a:lnTo>
                  <a:pt x="0" y="77180"/>
                </a:lnTo>
                <a:lnTo>
                  <a:pt x="12182" y="88570"/>
                </a:lnTo>
                <a:lnTo>
                  <a:pt x="16790" y="90179"/>
                </a:lnTo>
                <a:lnTo>
                  <a:pt x="51230" y="95506"/>
                </a:lnTo>
                <a:lnTo>
                  <a:pt x="83054" y="92499"/>
                </a:lnTo>
                <a:lnTo>
                  <a:pt x="113507" y="89655"/>
                </a:lnTo>
                <a:lnTo>
                  <a:pt x="146871" y="83786"/>
                </a:lnTo>
                <a:lnTo>
                  <a:pt x="173225" y="79321"/>
                </a:lnTo>
                <a:lnTo>
                  <a:pt x="200812" y="74691"/>
                </a:lnTo>
                <a:lnTo>
                  <a:pt x="228949" y="69987"/>
                </a:lnTo>
                <a:lnTo>
                  <a:pt x="258122" y="66045"/>
                </a:lnTo>
                <a:lnTo>
                  <a:pt x="289609" y="64293"/>
                </a:lnTo>
                <a:lnTo>
                  <a:pt x="322124" y="63514"/>
                </a:lnTo>
                <a:lnTo>
                  <a:pt x="355890" y="63961"/>
                </a:lnTo>
                <a:lnTo>
                  <a:pt x="373784" y="65192"/>
                </a:lnTo>
                <a:lnTo>
                  <a:pt x="392063" y="66806"/>
                </a:lnTo>
                <a:lnTo>
                  <a:pt x="411394" y="67882"/>
                </a:lnTo>
                <a:lnTo>
                  <a:pt x="431424" y="68600"/>
                </a:lnTo>
                <a:lnTo>
                  <a:pt x="451921" y="69078"/>
                </a:lnTo>
                <a:lnTo>
                  <a:pt x="472730" y="70191"/>
                </a:lnTo>
                <a:lnTo>
                  <a:pt x="493746" y="71726"/>
                </a:lnTo>
                <a:lnTo>
                  <a:pt x="514901" y="73543"/>
                </a:lnTo>
                <a:lnTo>
                  <a:pt x="537735" y="74755"/>
                </a:lnTo>
                <a:lnTo>
                  <a:pt x="561689" y="75563"/>
                </a:lnTo>
                <a:lnTo>
                  <a:pt x="586390" y="76101"/>
                </a:lnTo>
                <a:lnTo>
                  <a:pt x="610794" y="76460"/>
                </a:lnTo>
                <a:lnTo>
                  <a:pt x="635002" y="76700"/>
                </a:lnTo>
                <a:lnTo>
                  <a:pt x="659077" y="76859"/>
                </a:lnTo>
                <a:lnTo>
                  <a:pt x="685447" y="76172"/>
                </a:lnTo>
                <a:lnTo>
                  <a:pt x="713345" y="74920"/>
                </a:lnTo>
                <a:lnTo>
                  <a:pt x="742262" y="73291"/>
                </a:lnTo>
                <a:lnTo>
                  <a:pt x="771066" y="71412"/>
                </a:lnTo>
                <a:lnTo>
                  <a:pt x="799793" y="69365"/>
                </a:lnTo>
                <a:lnTo>
                  <a:pt x="828469" y="67207"/>
                </a:lnTo>
                <a:lnTo>
                  <a:pt x="858700" y="64975"/>
                </a:lnTo>
                <a:lnTo>
                  <a:pt x="889966" y="62693"/>
                </a:lnTo>
                <a:lnTo>
                  <a:pt x="921922" y="60377"/>
                </a:lnTo>
                <a:lnTo>
                  <a:pt x="953545" y="58040"/>
                </a:lnTo>
                <a:lnTo>
                  <a:pt x="984946" y="55688"/>
                </a:lnTo>
                <a:lnTo>
                  <a:pt x="1016199" y="53327"/>
                </a:lnTo>
                <a:lnTo>
                  <a:pt x="1048146" y="50958"/>
                </a:lnTo>
                <a:lnTo>
                  <a:pt x="1080557" y="48586"/>
                </a:lnTo>
                <a:lnTo>
                  <a:pt x="1113277" y="46210"/>
                </a:lnTo>
                <a:lnTo>
                  <a:pt x="1146203" y="44627"/>
                </a:lnTo>
                <a:lnTo>
                  <a:pt x="1179266" y="43571"/>
                </a:lnTo>
                <a:lnTo>
                  <a:pt x="1212420" y="42867"/>
                </a:lnTo>
                <a:lnTo>
                  <a:pt x="1244842" y="42398"/>
                </a:lnTo>
                <a:lnTo>
                  <a:pt x="1276775" y="42085"/>
                </a:lnTo>
                <a:lnTo>
                  <a:pt x="1308384" y="41877"/>
                </a:lnTo>
                <a:lnTo>
                  <a:pt x="1339773" y="41738"/>
                </a:lnTo>
                <a:lnTo>
                  <a:pt x="1371018" y="41645"/>
                </a:lnTo>
                <a:lnTo>
                  <a:pt x="1402169" y="41583"/>
                </a:lnTo>
                <a:lnTo>
                  <a:pt x="1434046" y="41542"/>
                </a:lnTo>
                <a:lnTo>
                  <a:pt x="1466411" y="41514"/>
                </a:lnTo>
                <a:lnTo>
                  <a:pt x="1499101" y="41496"/>
                </a:lnTo>
                <a:lnTo>
                  <a:pt x="1532006" y="40690"/>
                </a:lnTo>
                <a:lnTo>
                  <a:pt x="1565055" y="39359"/>
                </a:lnTo>
                <a:lnTo>
                  <a:pt x="1598201" y="37678"/>
                </a:lnTo>
                <a:lnTo>
                  <a:pt x="1632204" y="36557"/>
                </a:lnTo>
                <a:lnTo>
                  <a:pt x="1666779" y="35810"/>
                </a:lnTo>
                <a:lnTo>
                  <a:pt x="1701735" y="35312"/>
                </a:lnTo>
                <a:lnTo>
                  <a:pt x="1736151" y="34186"/>
                </a:lnTo>
                <a:lnTo>
                  <a:pt x="1770209" y="32642"/>
                </a:lnTo>
                <a:lnTo>
                  <a:pt x="1804026" y="30819"/>
                </a:lnTo>
                <a:lnTo>
                  <a:pt x="1837683" y="29603"/>
                </a:lnTo>
                <a:lnTo>
                  <a:pt x="1871234" y="28793"/>
                </a:lnTo>
                <a:lnTo>
                  <a:pt x="1904713" y="28252"/>
                </a:lnTo>
                <a:lnTo>
                  <a:pt x="1937352" y="27099"/>
                </a:lnTo>
                <a:lnTo>
                  <a:pt x="1969430" y="25536"/>
                </a:lnTo>
                <a:lnTo>
                  <a:pt x="2001133" y="23700"/>
                </a:lnTo>
                <a:lnTo>
                  <a:pt x="2033382" y="21682"/>
                </a:lnTo>
                <a:lnTo>
                  <a:pt x="2065993" y="19543"/>
                </a:lnTo>
                <a:lnTo>
                  <a:pt x="2098847" y="17324"/>
                </a:lnTo>
                <a:lnTo>
                  <a:pt x="2130274" y="15050"/>
                </a:lnTo>
                <a:lnTo>
                  <a:pt x="2160751" y="12741"/>
                </a:lnTo>
                <a:lnTo>
                  <a:pt x="2190593" y="10408"/>
                </a:lnTo>
                <a:lnTo>
                  <a:pt x="2218426" y="8058"/>
                </a:lnTo>
                <a:lnTo>
                  <a:pt x="2244919" y="5698"/>
                </a:lnTo>
                <a:lnTo>
                  <a:pt x="2270518" y="3331"/>
                </a:lnTo>
                <a:lnTo>
                  <a:pt x="2294728" y="1753"/>
                </a:lnTo>
                <a:lnTo>
                  <a:pt x="2318011" y="701"/>
                </a:lnTo>
                <a:lnTo>
                  <a:pt x="2340678" y="0"/>
                </a:lnTo>
                <a:lnTo>
                  <a:pt x="2374329" y="1337"/>
                </a:lnTo>
                <a:lnTo>
                  <a:pt x="2406891" y="4436"/>
                </a:lnTo>
                <a:lnTo>
                  <a:pt x="2428873" y="574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17" name="SMARTInkShape-2881"/>
          <p:cNvSpPr/>
          <p:nvPr/>
        </p:nvSpPr>
        <p:spPr bwMode="auto">
          <a:xfrm>
            <a:off x="4357688" y="1250156"/>
            <a:ext cx="78582" cy="114005"/>
          </a:xfrm>
          <a:custGeom>
            <a:avLst/>
            <a:gdLst/>
            <a:ahLst/>
            <a:cxnLst/>
            <a:rect l="0" t="0" r="0" b="0"/>
            <a:pathLst>
              <a:path w="78582" h="114005">
                <a:moveTo>
                  <a:pt x="0" y="92869"/>
                </a:moveTo>
                <a:lnTo>
                  <a:pt x="13207" y="106076"/>
                </a:lnTo>
                <a:lnTo>
                  <a:pt x="20343" y="107062"/>
                </a:lnTo>
                <a:lnTo>
                  <a:pt x="20706" y="107887"/>
                </a:lnTo>
                <a:lnTo>
                  <a:pt x="21402" y="114004"/>
                </a:lnTo>
                <a:lnTo>
                  <a:pt x="21428" y="108123"/>
                </a:lnTo>
                <a:lnTo>
                  <a:pt x="34431" y="94181"/>
                </a:lnTo>
                <a:lnTo>
                  <a:pt x="37263" y="93452"/>
                </a:lnTo>
                <a:lnTo>
                  <a:pt x="41756" y="92984"/>
                </a:lnTo>
                <a:lnTo>
                  <a:pt x="42124" y="93740"/>
                </a:lnTo>
                <a:lnTo>
                  <a:pt x="42833" y="99721"/>
                </a:lnTo>
                <a:lnTo>
                  <a:pt x="36708" y="106138"/>
                </a:lnTo>
                <a:lnTo>
                  <a:pt x="28895" y="107130"/>
                </a:lnTo>
                <a:lnTo>
                  <a:pt x="28577" y="100100"/>
                </a:lnTo>
                <a:lnTo>
                  <a:pt x="21433" y="100013"/>
                </a:lnTo>
                <a:lnTo>
                  <a:pt x="21431" y="106164"/>
                </a:lnTo>
                <a:lnTo>
                  <a:pt x="20637" y="106495"/>
                </a:lnTo>
                <a:lnTo>
                  <a:pt x="15280" y="107069"/>
                </a:lnTo>
                <a:lnTo>
                  <a:pt x="14949" y="106305"/>
                </a:lnTo>
                <a:lnTo>
                  <a:pt x="14295" y="100099"/>
                </a:lnTo>
                <a:lnTo>
                  <a:pt x="18081" y="100038"/>
                </a:lnTo>
                <a:lnTo>
                  <a:pt x="19198" y="100824"/>
                </a:lnTo>
                <a:lnTo>
                  <a:pt x="19942" y="102141"/>
                </a:lnTo>
                <a:lnTo>
                  <a:pt x="21137" y="106166"/>
                </a:lnTo>
                <a:lnTo>
                  <a:pt x="14287" y="100013"/>
                </a:lnTo>
                <a:lnTo>
                  <a:pt x="14287" y="93862"/>
                </a:lnTo>
                <a:lnTo>
                  <a:pt x="13493" y="93531"/>
                </a:lnTo>
                <a:lnTo>
                  <a:pt x="7146" y="92869"/>
                </a:lnTo>
                <a:lnTo>
                  <a:pt x="7144" y="86718"/>
                </a:lnTo>
                <a:lnTo>
                  <a:pt x="37671" y="55223"/>
                </a:lnTo>
                <a:lnTo>
                  <a:pt x="61521" y="23771"/>
                </a:lnTo>
                <a:lnTo>
                  <a:pt x="7858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22" name="SMARTInkShape-Group581"/>
          <p:cNvGrpSpPr/>
          <p:nvPr/>
        </p:nvGrpSpPr>
        <p:grpSpPr>
          <a:xfrm>
            <a:off x="3265014" y="1193006"/>
            <a:ext cx="499743" cy="233840"/>
            <a:chOff x="3265014" y="1193006"/>
            <a:chExt cx="499743" cy="233840"/>
          </a:xfrm>
        </p:grpSpPr>
        <p:sp>
          <p:nvSpPr>
            <p:cNvPr id="318" name="SMARTInkShape-2882"/>
            <p:cNvSpPr/>
            <p:nvPr/>
          </p:nvSpPr>
          <p:spPr bwMode="auto">
            <a:xfrm>
              <a:off x="3593306" y="1250156"/>
              <a:ext cx="171451" cy="50008"/>
            </a:xfrm>
            <a:custGeom>
              <a:avLst/>
              <a:gdLst/>
              <a:ahLst/>
              <a:cxnLst/>
              <a:rect l="0" t="0" r="0" b="0"/>
              <a:pathLst>
                <a:path w="171451" h="50008">
                  <a:moveTo>
                    <a:pt x="0" y="50007"/>
                  </a:moveTo>
                  <a:lnTo>
                    <a:pt x="9943" y="40063"/>
                  </a:lnTo>
                  <a:lnTo>
                    <a:pt x="43736" y="26157"/>
                  </a:lnTo>
                  <a:lnTo>
                    <a:pt x="72137" y="19039"/>
                  </a:lnTo>
                  <a:lnTo>
                    <a:pt x="101896" y="11903"/>
                  </a:lnTo>
                  <a:lnTo>
                    <a:pt x="130821" y="4762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9" name="SMARTInkShape-2883"/>
            <p:cNvSpPr/>
            <p:nvPr/>
          </p:nvSpPr>
          <p:spPr bwMode="auto">
            <a:xfrm>
              <a:off x="3523844" y="1193006"/>
              <a:ext cx="162332" cy="197919"/>
            </a:xfrm>
            <a:custGeom>
              <a:avLst/>
              <a:gdLst/>
              <a:ahLst/>
              <a:cxnLst/>
              <a:rect l="0" t="0" r="0" b="0"/>
              <a:pathLst>
                <a:path w="162332" h="197919">
                  <a:moveTo>
                    <a:pt x="126612" y="0"/>
                  </a:moveTo>
                  <a:lnTo>
                    <a:pt x="122820" y="0"/>
                  </a:lnTo>
                  <a:lnTo>
                    <a:pt x="112877" y="3793"/>
                  </a:lnTo>
                  <a:lnTo>
                    <a:pt x="82178" y="36679"/>
                  </a:lnTo>
                  <a:lnTo>
                    <a:pt x="49955" y="65277"/>
                  </a:lnTo>
                  <a:lnTo>
                    <a:pt x="27964" y="92279"/>
                  </a:lnTo>
                  <a:lnTo>
                    <a:pt x="11834" y="123474"/>
                  </a:lnTo>
                  <a:lnTo>
                    <a:pt x="988" y="156153"/>
                  </a:lnTo>
                  <a:lnTo>
                    <a:pt x="0" y="163633"/>
                  </a:lnTo>
                  <a:lnTo>
                    <a:pt x="3136" y="176178"/>
                  </a:lnTo>
                  <a:lnTo>
                    <a:pt x="6195" y="181746"/>
                  </a:lnTo>
                  <a:lnTo>
                    <a:pt x="15943" y="190049"/>
                  </a:lnTo>
                  <a:lnTo>
                    <a:pt x="29007" y="195591"/>
                  </a:lnTo>
                  <a:lnTo>
                    <a:pt x="55006" y="197918"/>
                  </a:lnTo>
                  <a:lnTo>
                    <a:pt x="86698" y="193139"/>
                  </a:lnTo>
                  <a:lnTo>
                    <a:pt x="117344" y="182022"/>
                  </a:lnTo>
                  <a:lnTo>
                    <a:pt x="162331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0" name="SMARTInkShape-2884"/>
            <p:cNvSpPr/>
            <p:nvPr/>
          </p:nvSpPr>
          <p:spPr bwMode="auto">
            <a:xfrm>
              <a:off x="3291522" y="1207294"/>
              <a:ext cx="151767" cy="203773"/>
            </a:xfrm>
            <a:custGeom>
              <a:avLst/>
              <a:gdLst/>
              <a:ahLst/>
              <a:cxnLst/>
              <a:rect l="0" t="0" r="0" b="0"/>
              <a:pathLst>
                <a:path w="151767" h="203773">
                  <a:moveTo>
                    <a:pt x="151766" y="0"/>
                  </a:moveTo>
                  <a:lnTo>
                    <a:pt x="147973" y="0"/>
                  </a:lnTo>
                  <a:lnTo>
                    <a:pt x="138030" y="3792"/>
                  </a:lnTo>
                  <a:lnTo>
                    <a:pt x="103539" y="30528"/>
                  </a:lnTo>
                  <a:lnTo>
                    <a:pt x="72742" y="64032"/>
                  </a:lnTo>
                  <a:lnTo>
                    <a:pt x="47741" y="96584"/>
                  </a:lnTo>
                  <a:lnTo>
                    <a:pt x="28780" y="130570"/>
                  </a:lnTo>
                  <a:lnTo>
                    <a:pt x="10021" y="160307"/>
                  </a:lnTo>
                  <a:lnTo>
                    <a:pt x="1985" y="176816"/>
                  </a:lnTo>
                  <a:lnTo>
                    <a:pt x="0" y="189974"/>
                  </a:lnTo>
                  <a:lnTo>
                    <a:pt x="1764" y="199527"/>
                  </a:lnTo>
                  <a:lnTo>
                    <a:pt x="3346" y="202074"/>
                  </a:lnTo>
                  <a:lnTo>
                    <a:pt x="5194" y="203772"/>
                  </a:lnTo>
                  <a:lnTo>
                    <a:pt x="8808" y="203317"/>
                  </a:lnTo>
                  <a:lnTo>
                    <a:pt x="19172" y="198577"/>
                  </a:lnTo>
                  <a:lnTo>
                    <a:pt x="58897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1" name="SMARTInkShape-2885"/>
            <p:cNvSpPr/>
            <p:nvPr/>
          </p:nvSpPr>
          <p:spPr bwMode="auto">
            <a:xfrm>
              <a:off x="3265014" y="1229707"/>
              <a:ext cx="185418" cy="197139"/>
            </a:xfrm>
            <a:custGeom>
              <a:avLst/>
              <a:gdLst/>
              <a:ahLst/>
              <a:cxnLst/>
              <a:rect l="0" t="0" r="0" b="0"/>
              <a:pathLst>
                <a:path w="185418" h="197139">
                  <a:moveTo>
                    <a:pt x="13967" y="77599"/>
                  </a:moveTo>
                  <a:lnTo>
                    <a:pt x="7816" y="77599"/>
                  </a:lnTo>
                  <a:lnTo>
                    <a:pt x="760" y="83750"/>
                  </a:lnTo>
                  <a:lnTo>
                    <a:pt x="400" y="83287"/>
                  </a:lnTo>
                  <a:lnTo>
                    <a:pt x="0" y="80656"/>
                  </a:lnTo>
                  <a:lnTo>
                    <a:pt x="1939" y="76841"/>
                  </a:lnTo>
                  <a:lnTo>
                    <a:pt x="19612" y="45541"/>
                  </a:lnTo>
                  <a:lnTo>
                    <a:pt x="45210" y="11559"/>
                  </a:lnTo>
                  <a:lnTo>
                    <a:pt x="54576" y="1682"/>
                  </a:lnTo>
                  <a:lnTo>
                    <a:pt x="60883" y="0"/>
                  </a:lnTo>
                  <a:lnTo>
                    <a:pt x="76358" y="2365"/>
                  </a:lnTo>
                  <a:lnTo>
                    <a:pt x="81755" y="6806"/>
                  </a:lnTo>
                  <a:lnTo>
                    <a:pt x="87752" y="20206"/>
                  </a:lnTo>
                  <a:lnTo>
                    <a:pt x="91127" y="49393"/>
                  </a:lnTo>
                  <a:lnTo>
                    <a:pt x="92127" y="83177"/>
                  </a:lnTo>
                  <a:lnTo>
                    <a:pt x="96216" y="114530"/>
                  </a:lnTo>
                  <a:lnTo>
                    <a:pt x="102454" y="143928"/>
                  </a:lnTo>
                  <a:lnTo>
                    <a:pt x="114030" y="176312"/>
                  </a:lnTo>
                  <a:lnTo>
                    <a:pt x="123515" y="192613"/>
                  </a:lnTo>
                  <a:lnTo>
                    <a:pt x="126686" y="194756"/>
                  </a:lnTo>
                  <a:lnTo>
                    <a:pt x="134444" y="197138"/>
                  </a:lnTo>
                  <a:lnTo>
                    <a:pt x="143183" y="196080"/>
                  </a:lnTo>
                  <a:lnTo>
                    <a:pt x="147737" y="194686"/>
                  </a:lnTo>
                  <a:lnTo>
                    <a:pt x="157029" y="186788"/>
                  </a:lnTo>
                  <a:lnTo>
                    <a:pt x="185417" y="149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25" name="SMARTInkShape-Group582"/>
          <p:cNvGrpSpPr/>
          <p:nvPr/>
        </p:nvGrpSpPr>
        <p:grpSpPr>
          <a:xfrm>
            <a:off x="5332283" y="735806"/>
            <a:ext cx="354143" cy="14289"/>
            <a:chOff x="5332283" y="735806"/>
            <a:chExt cx="354143" cy="14289"/>
          </a:xfrm>
        </p:grpSpPr>
        <p:sp>
          <p:nvSpPr>
            <p:cNvPr id="323" name="SMARTInkShape-2886"/>
            <p:cNvSpPr/>
            <p:nvPr/>
          </p:nvSpPr>
          <p:spPr bwMode="auto">
            <a:xfrm>
              <a:off x="5679280" y="735806"/>
              <a:ext cx="7146" cy="7145"/>
            </a:xfrm>
            <a:custGeom>
              <a:avLst/>
              <a:gdLst/>
              <a:ahLst/>
              <a:cxnLst/>
              <a:rect l="0" t="0" r="0" b="0"/>
              <a:pathLst>
                <a:path w="7146" h="7145">
                  <a:moveTo>
                    <a:pt x="7145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4" name="SMARTInkShape-2887"/>
            <p:cNvSpPr/>
            <p:nvPr/>
          </p:nvSpPr>
          <p:spPr bwMode="auto">
            <a:xfrm>
              <a:off x="5332283" y="735806"/>
              <a:ext cx="11156" cy="14289"/>
            </a:xfrm>
            <a:custGeom>
              <a:avLst/>
              <a:gdLst/>
              <a:ahLst/>
              <a:cxnLst/>
              <a:rect l="0" t="0" r="0" b="0"/>
              <a:pathLst>
                <a:path w="11156" h="14289">
                  <a:moveTo>
                    <a:pt x="4097" y="14288"/>
                  </a:moveTo>
                  <a:lnTo>
                    <a:pt x="4097" y="10495"/>
                  </a:lnTo>
                  <a:lnTo>
                    <a:pt x="4892" y="9378"/>
                  </a:lnTo>
                  <a:lnTo>
                    <a:pt x="6215" y="8634"/>
                  </a:lnTo>
                  <a:lnTo>
                    <a:pt x="10948" y="7231"/>
                  </a:lnTo>
                  <a:lnTo>
                    <a:pt x="11155" y="3378"/>
                  </a:lnTo>
                  <a:lnTo>
                    <a:pt x="10390" y="2252"/>
                  </a:lnTo>
                  <a:lnTo>
                    <a:pt x="9087" y="1501"/>
                  </a:lnTo>
                  <a:lnTo>
                    <a:pt x="4185" y="26"/>
                  </a:lnTo>
                  <a:lnTo>
                    <a:pt x="0" y="5"/>
                  </a:lnTo>
                  <a:lnTo>
                    <a:pt x="409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4" name="SMARTInkShape-Group583"/>
          <p:cNvGrpSpPr/>
          <p:nvPr/>
        </p:nvGrpSpPr>
        <p:grpSpPr>
          <a:xfrm>
            <a:off x="7008019" y="1136849"/>
            <a:ext cx="1218338" cy="534790"/>
            <a:chOff x="7008019" y="1136849"/>
            <a:chExt cx="1218338" cy="534790"/>
          </a:xfrm>
        </p:grpSpPr>
        <p:sp>
          <p:nvSpPr>
            <p:cNvPr id="326" name="SMARTInkShape-2888"/>
            <p:cNvSpPr/>
            <p:nvPr/>
          </p:nvSpPr>
          <p:spPr bwMode="auto">
            <a:xfrm>
              <a:off x="7017443" y="1443046"/>
              <a:ext cx="204889" cy="135724"/>
            </a:xfrm>
            <a:custGeom>
              <a:avLst/>
              <a:gdLst/>
              <a:ahLst/>
              <a:cxnLst/>
              <a:rect l="0" t="0" r="0" b="0"/>
              <a:pathLst>
                <a:path w="204889" h="135724">
                  <a:moveTo>
                    <a:pt x="190601" y="7135"/>
                  </a:moveTo>
                  <a:lnTo>
                    <a:pt x="184450" y="13286"/>
                  </a:lnTo>
                  <a:lnTo>
                    <a:pt x="176633" y="14253"/>
                  </a:lnTo>
                  <a:lnTo>
                    <a:pt x="176313" y="86"/>
                  </a:lnTo>
                  <a:lnTo>
                    <a:pt x="166370" y="0"/>
                  </a:lnTo>
                  <a:lnTo>
                    <a:pt x="136370" y="9935"/>
                  </a:lnTo>
                  <a:lnTo>
                    <a:pt x="102203" y="23595"/>
                  </a:lnTo>
                  <a:lnTo>
                    <a:pt x="75509" y="36354"/>
                  </a:lnTo>
                  <a:lnTo>
                    <a:pt x="41836" y="54887"/>
                  </a:lnTo>
                  <a:lnTo>
                    <a:pt x="13843" y="73835"/>
                  </a:lnTo>
                  <a:lnTo>
                    <a:pt x="5414" y="83346"/>
                  </a:lnTo>
                  <a:lnTo>
                    <a:pt x="1139" y="92865"/>
                  </a:lnTo>
                  <a:lnTo>
                    <a:pt x="0" y="97626"/>
                  </a:lnTo>
                  <a:lnTo>
                    <a:pt x="33" y="101594"/>
                  </a:lnTo>
                  <a:lnTo>
                    <a:pt x="2187" y="108119"/>
                  </a:lnTo>
                  <a:lnTo>
                    <a:pt x="7907" y="113665"/>
                  </a:lnTo>
                  <a:lnTo>
                    <a:pt x="17329" y="118776"/>
                  </a:lnTo>
                  <a:lnTo>
                    <a:pt x="41277" y="125321"/>
                  </a:lnTo>
                  <a:lnTo>
                    <a:pt x="73155" y="128407"/>
                  </a:lnTo>
                  <a:lnTo>
                    <a:pt x="107736" y="133203"/>
                  </a:lnTo>
                  <a:lnTo>
                    <a:pt x="141530" y="134976"/>
                  </a:lnTo>
                  <a:lnTo>
                    <a:pt x="175087" y="135575"/>
                  </a:lnTo>
                  <a:lnTo>
                    <a:pt x="204888" y="1357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7" name="SMARTInkShape-2889"/>
            <p:cNvSpPr/>
            <p:nvPr/>
          </p:nvSpPr>
          <p:spPr bwMode="auto">
            <a:xfrm>
              <a:off x="7008019" y="1664494"/>
              <a:ext cx="237151" cy="7145"/>
            </a:xfrm>
            <a:custGeom>
              <a:avLst/>
              <a:gdLst/>
              <a:ahLst/>
              <a:cxnLst/>
              <a:rect l="0" t="0" r="0" b="0"/>
              <a:pathLst>
                <a:path w="237151" h="7145">
                  <a:moveTo>
                    <a:pt x="0" y="7144"/>
                  </a:moveTo>
                  <a:lnTo>
                    <a:pt x="0" y="993"/>
                  </a:lnTo>
                  <a:lnTo>
                    <a:pt x="794" y="662"/>
                  </a:lnTo>
                  <a:lnTo>
                    <a:pt x="30528" y="26"/>
                  </a:lnTo>
                  <a:lnTo>
                    <a:pt x="64032" y="5"/>
                  </a:lnTo>
                  <a:lnTo>
                    <a:pt x="97378" y="1"/>
                  </a:lnTo>
                  <a:lnTo>
                    <a:pt x="123447" y="0"/>
                  </a:lnTo>
                  <a:lnTo>
                    <a:pt x="148792" y="0"/>
                  </a:lnTo>
                  <a:lnTo>
                    <a:pt x="183258" y="2116"/>
                  </a:lnTo>
                  <a:lnTo>
                    <a:pt x="211460" y="5654"/>
                  </a:lnTo>
                  <a:lnTo>
                    <a:pt x="225745" y="5688"/>
                  </a:lnTo>
                  <a:lnTo>
                    <a:pt x="234740" y="3057"/>
                  </a:lnTo>
                  <a:lnTo>
                    <a:pt x="236661" y="2038"/>
                  </a:lnTo>
                  <a:lnTo>
                    <a:pt x="237150" y="1359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8" name="SMARTInkShape-2890"/>
            <p:cNvSpPr/>
            <p:nvPr/>
          </p:nvSpPr>
          <p:spPr bwMode="auto">
            <a:xfrm>
              <a:off x="8122444" y="1136849"/>
              <a:ext cx="103913" cy="470496"/>
            </a:xfrm>
            <a:custGeom>
              <a:avLst/>
              <a:gdLst/>
              <a:ahLst/>
              <a:cxnLst/>
              <a:rect l="0" t="0" r="0" b="0"/>
              <a:pathLst>
                <a:path w="103913" h="470496">
                  <a:moveTo>
                    <a:pt x="0" y="6151"/>
                  </a:moveTo>
                  <a:lnTo>
                    <a:pt x="3793" y="2359"/>
                  </a:lnTo>
                  <a:lnTo>
                    <a:pt x="7771" y="497"/>
                  </a:lnTo>
                  <a:lnTo>
                    <a:pt x="9943" y="0"/>
                  </a:lnTo>
                  <a:lnTo>
                    <a:pt x="12184" y="463"/>
                  </a:lnTo>
                  <a:lnTo>
                    <a:pt x="42534" y="18541"/>
                  </a:lnTo>
                  <a:lnTo>
                    <a:pt x="64197" y="44130"/>
                  </a:lnTo>
                  <a:lnTo>
                    <a:pt x="78538" y="70920"/>
                  </a:lnTo>
                  <a:lnTo>
                    <a:pt x="90732" y="103464"/>
                  </a:lnTo>
                  <a:lnTo>
                    <a:pt x="96206" y="121033"/>
                  </a:lnTo>
                  <a:lnTo>
                    <a:pt x="99856" y="140683"/>
                  </a:lnTo>
                  <a:lnTo>
                    <a:pt x="102290" y="161720"/>
                  </a:lnTo>
                  <a:lnTo>
                    <a:pt x="103912" y="183682"/>
                  </a:lnTo>
                  <a:lnTo>
                    <a:pt x="103406" y="206261"/>
                  </a:lnTo>
                  <a:lnTo>
                    <a:pt x="101481" y="229252"/>
                  </a:lnTo>
                  <a:lnTo>
                    <a:pt x="98610" y="252516"/>
                  </a:lnTo>
                  <a:lnTo>
                    <a:pt x="94315" y="275963"/>
                  </a:lnTo>
                  <a:lnTo>
                    <a:pt x="89070" y="299532"/>
                  </a:lnTo>
                  <a:lnTo>
                    <a:pt x="83192" y="323182"/>
                  </a:lnTo>
                  <a:lnTo>
                    <a:pt x="76099" y="345299"/>
                  </a:lnTo>
                  <a:lnTo>
                    <a:pt x="68195" y="366393"/>
                  </a:lnTo>
                  <a:lnTo>
                    <a:pt x="59751" y="386806"/>
                  </a:lnTo>
                  <a:lnTo>
                    <a:pt x="39785" y="422187"/>
                  </a:lnTo>
                  <a:lnTo>
                    <a:pt x="7144" y="4704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29" name="SMARTInkShape-2891"/>
            <p:cNvSpPr/>
            <p:nvPr/>
          </p:nvSpPr>
          <p:spPr bwMode="auto">
            <a:xfrm>
              <a:off x="7793930" y="1280648"/>
              <a:ext cx="264221" cy="281436"/>
            </a:xfrm>
            <a:custGeom>
              <a:avLst/>
              <a:gdLst/>
              <a:ahLst/>
              <a:cxnLst/>
              <a:rect l="0" t="0" r="0" b="0"/>
              <a:pathLst>
                <a:path w="264221" h="281436">
                  <a:moveTo>
                    <a:pt x="35620" y="62377"/>
                  </a:moveTo>
                  <a:lnTo>
                    <a:pt x="41771" y="62377"/>
                  </a:lnTo>
                  <a:lnTo>
                    <a:pt x="42469" y="69962"/>
                  </a:lnTo>
                  <a:lnTo>
                    <a:pt x="36587" y="103547"/>
                  </a:lnTo>
                  <a:lnTo>
                    <a:pt x="32115" y="133754"/>
                  </a:lnTo>
                  <a:lnTo>
                    <a:pt x="25762" y="167840"/>
                  </a:lnTo>
                  <a:lnTo>
                    <a:pt x="18852" y="203075"/>
                  </a:lnTo>
                  <a:lnTo>
                    <a:pt x="11778" y="234858"/>
                  </a:lnTo>
                  <a:lnTo>
                    <a:pt x="7186" y="266751"/>
                  </a:lnTo>
                  <a:lnTo>
                    <a:pt x="1017" y="281427"/>
                  </a:lnTo>
                  <a:lnTo>
                    <a:pt x="645" y="281435"/>
                  </a:lnTo>
                  <a:lnTo>
                    <a:pt x="232" y="279328"/>
                  </a:lnTo>
                  <a:lnTo>
                    <a:pt x="0" y="266094"/>
                  </a:lnTo>
                  <a:lnTo>
                    <a:pt x="7516" y="239507"/>
                  </a:lnTo>
                  <a:lnTo>
                    <a:pt x="16004" y="206494"/>
                  </a:lnTo>
                  <a:lnTo>
                    <a:pt x="23198" y="181198"/>
                  </a:lnTo>
                  <a:lnTo>
                    <a:pt x="33274" y="154080"/>
                  </a:lnTo>
                  <a:lnTo>
                    <a:pt x="48336" y="126153"/>
                  </a:lnTo>
                  <a:lnTo>
                    <a:pt x="63497" y="99982"/>
                  </a:lnTo>
                  <a:lnTo>
                    <a:pt x="87536" y="65053"/>
                  </a:lnTo>
                  <a:lnTo>
                    <a:pt x="120311" y="32390"/>
                  </a:lnTo>
                  <a:lnTo>
                    <a:pt x="153831" y="11445"/>
                  </a:lnTo>
                  <a:lnTo>
                    <a:pt x="172863" y="2395"/>
                  </a:lnTo>
                  <a:lnTo>
                    <a:pt x="186311" y="0"/>
                  </a:lnTo>
                  <a:lnTo>
                    <a:pt x="195992" y="1052"/>
                  </a:lnTo>
                  <a:lnTo>
                    <a:pt x="199684" y="2443"/>
                  </a:lnTo>
                  <a:lnTo>
                    <a:pt x="202146" y="4959"/>
                  </a:lnTo>
                  <a:lnTo>
                    <a:pt x="204882" y="11987"/>
                  </a:lnTo>
                  <a:lnTo>
                    <a:pt x="203230" y="16084"/>
                  </a:lnTo>
                  <a:lnTo>
                    <a:pt x="169593" y="49941"/>
                  </a:lnTo>
                  <a:lnTo>
                    <a:pt x="134815" y="84644"/>
                  </a:lnTo>
                  <a:lnTo>
                    <a:pt x="101163" y="118281"/>
                  </a:lnTo>
                  <a:lnTo>
                    <a:pt x="92531" y="135377"/>
                  </a:lnTo>
                  <a:lnTo>
                    <a:pt x="87672" y="162853"/>
                  </a:lnTo>
                  <a:lnTo>
                    <a:pt x="88123" y="180852"/>
                  </a:lnTo>
                  <a:lnTo>
                    <a:pt x="93615" y="196789"/>
                  </a:lnTo>
                  <a:lnTo>
                    <a:pt x="103464" y="209693"/>
                  </a:lnTo>
                  <a:lnTo>
                    <a:pt x="116572" y="219926"/>
                  </a:lnTo>
                  <a:lnTo>
                    <a:pt x="150859" y="232963"/>
                  </a:lnTo>
                  <a:lnTo>
                    <a:pt x="180889" y="238598"/>
                  </a:lnTo>
                  <a:lnTo>
                    <a:pt x="212807" y="240268"/>
                  </a:lnTo>
                  <a:lnTo>
                    <a:pt x="248243" y="240832"/>
                  </a:lnTo>
                  <a:lnTo>
                    <a:pt x="264220" y="2409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0" name="SMARTInkShape-2892"/>
            <p:cNvSpPr/>
            <p:nvPr/>
          </p:nvSpPr>
          <p:spPr bwMode="auto">
            <a:xfrm>
              <a:off x="7674336" y="1208581"/>
              <a:ext cx="148071" cy="456812"/>
            </a:xfrm>
            <a:custGeom>
              <a:avLst/>
              <a:gdLst/>
              <a:ahLst/>
              <a:cxnLst/>
              <a:rect l="0" t="0" r="0" b="0"/>
              <a:pathLst>
                <a:path w="148071" h="456812">
                  <a:moveTo>
                    <a:pt x="83777" y="13000"/>
                  </a:moveTo>
                  <a:lnTo>
                    <a:pt x="87569" y="13000"/>
                  </a:lnTo>
                  <a:lnTo>
                    <a:pt x="91547" y="10884"/>
                  </a:lnTo>
                  <a:lnTo>
                    <a:pt x="103833" y="0"/>
                  </a:lnTo>
                  <a:lnTo>
                    <a:pt x="101008" y="6679"/>
                  </a:lnTo>
                  <a:lnTo>
                    <a:pt x="74644" y="39916"/>
                  </a:lnTo>
                  <a:lnTo>
                    <a:pt x="54612" y="73892"/>
                  </a:lnTo>
                  <a:lnTo>
                    <a:pt x="40652" y="104622"/>
                  </a:lnTo>
                  <a:lnTo>
                    <a:pt x="27304" y="139446"/>
                  </a:lnTo>
                  <a:lnTo>
                    <a:pt x="21522" y="157622"/>
                  </a:lnTo>
                  <a:lnTo>
                    <a:pt x="16080" y="176090"/>
                  </a:lnTo>
                  <a:lnTo>
                    <a:pt x="11658" y="195546"/>
                  </a:lnTo>
                  <a:lnTo>
                    <a:pt x="7916" y="215660"/>
                  </a:lnTo>
                  <a:lnTo>
                    <a:pt x="4628" y="236213"/>
                  </a:lnTo>
                  <a:lnTo>
                    <a:pt x="2436" y="256265"/>
                  </a:lnTo>
                  <a:lnTo>
                    <a:pt x="975" y="275983"/>
                  </a:lnTo>
                  <a:lnTo>
                    <a:pt x="0" y="295478"/>
                  </a:lnTo>
                  <a:lnTo>
                    <a:pt x="3151" y="329840"/>
                  </a:lnTo>
                  <a:lnTo>
                    <a:pt x="10637" y="360987"/>
                  </a:lnTo>
                  <a:lnTo>
                    <a:pt x="21901" y="390705"/>
                  </a:lnTo>
                  <a:lnTo>
                    <a:pt x="41631" y="422834"/>
                  </a:lnTo>
                  <a:lnTo>
                    <a:pt x="62558" y="443642"/>
                  </a:lnTo>
                  <a:lnTo>
                    <a:pt x="87631" y="456069"/>
                  </a:lnTo>
                  <a:lnTo>
                    <a:pt x="95872" y="456811"/>
                  </a:lnTo>
                  <a:lnTo>
                    <a:pt x="111377" y="453402"/>
                  </a:lnTo>
                  <a:lnTo>
                    <a:pt x="148070" y="4273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1" name="SMARTInkShape-2893"/>
            <p:cNvSpPr/>
            <p:nvPr/>
          </p:nvSpPr>
          <p:spPr bwMode="auto">
            <a:xfrm>
              <a:off x="7423465" y="1314450"/>
              <a:ext cx="127480" cy="318131"/>
            </a:xfrm>
            <a:custGeom>
              <a:avLst/>
              <a:gdLst/>
              <a:ahLst/>
              <a:cxnLst/>
              <a:rect l="0" t="0" r="0" b="0"/>
              <a:pathLst>
                <a:path w="127480" h="318131">
                  <a:moveTo>
                    <a:pt x="20323" y="0"/>
                  </a:moveTo>
                  <a:lnTo>
                    <a:pt x="27441" y="0"/>
                  </a:lnTo>
                  <a:lnTo>
                    <a:pt x="27458" y="7585"/>
                  </a:lnTo>
                  <a:lnTo>
                    <a:pt x="25346" y="13425"/>
                  </a:lnTo>
                  <a:lnTo>
                    <a:pt x="23672" y="16094"/>
                  </a:lnTo>
                  <a:lnTo>
                    <a:pt x="18647" y="48275"/>
                  </a:lnTo>
                  <a:lnTo>
                    <a:pt x="12682" y="80185"/>
                  </a:lnTo>
                  <a:lnTo>
                    <a:pt x="8989" y="103900"/>
                  </a:lnTo>
                  <a:lnTo>
                    <a:pt x="7348" y="130315"/>
                  </a:lnTo>
                  <a:lnTo>
                    <a:pt x="4502" y="157930"/>
                  </a:lnTo>
                  <a:lnTo>
                    <a:pt x="1385" y="186079"/>
                  </a:lnTo>
                  <a:lnTo>
                    <a:pt x="0" y="214464"/>
                  </a:lnTo>
                  <a:lnTo>
                    <a:pt x="1500" y="240838"/>
                  </a:lnTo>
                  <a:lnTo>
                    <a:pt x="6401" y="264995"/>
                  </a:lnTo>
                  <a:lnTo>
                    <a:pt x="21753" y="294858"/>
                  </a:lnTo>
                  <a:lnTo>
                    <a:pt x="31807" y="308583"/>
                  </a:lnTo>
                  <a:lnTo>
                    <a:pt x="45799" y="315742"/>
                  </a:lnTo>
                  <a:lnTo>
                    <a:pt x="61015" y="318130"/>
                  </a:lnTo>
                  <a:lnTo>
                    <a:pt x="73068" y="316545"/>
                  </a:lnTo>
                  <a:lnTo>
                    <a:pt x="96364" y="303606"/>
                  </a:lnTo>
                  <a:lnTo>
                    <a:pt x="127479" y="264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2" name="SMARTInkShape-2894"/>
            <p:cNvSpPr/>
            <p:nvPr/>
          </p:nvSpPr>
          <p:spPr bwMode="auto">
            <a:xfrm>
              <a:off x="7450931" y="1321594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0" y="7144"/>
                  </a:moveTo>
                  <a:lnTo>
                    <a:pt x="3793" y="7144"/>
                  </a:lnTo>
                  <a:lnTo>
                    <a:pt x="4910" y="6350"/>
                  </a:lnTo>
                  <a:lnTo>
                    <a:pt x="5655" y="5027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3" name="SMARTInkShape-2895"/>
            <p:cNvSpPr/>
            <p:nvPr/>
          </p:nvSpPr>
          <p:spPr bwMode="auto">
            <a:xfrm>
              <a:off x="7443788" y="1393031"/>
              <a:ext cx="21432" cy="42864"/>
            </a:xfrm>
            <a:custGeom>
              <a:avLst/>
              <a:gdLst/>
              <a:ahLst/>
              <a:cxnLst/>
              <a:rect l="0" t="0" r="0" b="0"/>
              <a:pathLst>
                <a:path w="21432" h="42864">
                  <a:moveTo>
                    <a:pt x="0" y="42863"/>
                  </a:moveTo>
                  <a:lnTo>
                    <a:pt x="3792" y="39070"/>
                  </a:lnTo>
                  <a:lnTo>
                    <a:pt x="5654" y="35092"/>
                  </a:lnTo>
                  <a:lnTo>
                    <a:pt x="6150" y="32920"/>
                  </a:lnTo>
                  <a:lnTo>
                    <a:pt x="12667" y="21376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39" name="SMARTInkShape-Group584"/>
          <p:cNvGrpSpPr/>
          <p:nvPr/>
        </p:nvGrpSpPr>
        <p:grpSpPr>
          <a:xfrm>
            <a:off x="6023695" y="1436188"/>
            <a:ext cx="653971" cy="356894"/>
            <a:chOff x="6023695" y="1436188"/>
            <a:chExt cx="653971" cy="356894"/>
          </a:xfrm>
        </p:grpSpPr>
        <p:sp>
          <p:nvSpPr>
            <p:cNvPr id="335" name="SMARTInkShape-2896"/>
            <p:cNvSpPr/>
            <p:nvPr/>
          </p:nvSpPr>
          <p:spPr bwMode="auto">
            <a:xfrm>
              <a:off x="6023695" y="1564481"/>
              <a:ext cx="119931" cy="208760"/>
            </a:xfrm>
            <a:custGeom>
              <a:avLst/>
              <a:gdLst/>
              <a:ahLst/>
              <a:cxnLst/>
              <a:rect l="0" t="0" r="0" b="0"/>
              <a:pathLst>
                <a:path w="119931" h="208760">
                  <a:moveTo>
                    <a:pt x="12775" y="0"/>
                  </a:moveTo>
                  <a:lnTo>
                    <a:pt x="6623" y="6151"/>
                  </a:lnTo>
                  <a:lnTo>
                    <a:pt x="7087" y="6482"/>
                  </a:lnTo>
                  <a:lnTo>
                    <a:pt x="9717" y="6850"/>
                  </a:lnTo>
                  <a:lnTo>
                    <a:pt x="10736" y="6154"/>
                  </a:lnTo>
                  <a:lnTo>
                    <a:pt x="11415" y="4897"/>
                  </a:lnTo>
                  <a:lnTo>
                    <a:pt x="12694" y="287"/>
                  </a:lnTo>
                  <a:lnTo>
                    <a:pt x="12771" y="30536"/>
                  </a:lnTo>
                  <a:lnTo>
                    <a:pt x="11980" y="63241"/>
                  </a:lnTo>
                  <a:lnTo>
                    <a:pt x="7864" y="91675"/>
                  </a:lnTo>
                  <a:lnTo>
                    <a:pt x="5498" y="124089"/>
                  </a:lnTo>
                  <a:lnTo>
                    <a:pt x="916" y="153360"/>
                  </a:lnTo>
                  <a:lnTo>
                    <a:pt x="0" y="177467"/>
                  </a:lnTo>
                  <a:lnTo>
                    <a:pt x="4403" y="198104"/>
                  </a:lnTo>
                  <a:lnTo>
                    <a:pt x="8524" y="206580"/>
                  </a:lnTo>
                  <a:lnTo>
                    <a:pt x="11528" y="208364"/>
                  </a:lnTo>
                  <a:lnTo>
                    <a:pt x="15119" y="208759"/>
                  </a:lnTo>
                  <a:lnTo>
                    <a:pt x="27756" y="205524"/>
                  </a:lnTo>
                  <a:lnTo>
                    <a:pt x="37689" y="200088"/>
                  </a:lnTo>
                  <a:lnTo>
                    <a:pt x="70383" y="170518"/>
                  </a:lnTo>
                  <a:lnTo>
                    <a:pt x="103586" y="145496"/>
                  </a:lnTo>
                  <a:lnTo>
                    <a:pt x="119930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6" name="SMARTInkShape-2897"/>
            <p:cNvSpPr/>
            <p:nvPr/>
          </p:nvSpPr>
          <p:spPr bwMode="auto">
            <a:xfrm>
              <a:off x="6234194" y="1474641"/>
              <a:ext cx="123745" cy="298591"/>
            </a:xfrm>
            <a:custGeom>
              <a:avLst/>
              <a:gdLst/>
              <a:ahLst/>
              <a:cxnLst/>
              <a:rect l="0" t="0" r="0" b="0"/>
              <a:pathLst>
                <a:path w="123745" h="298591">
                  <a:moveTo>
                    <a:pt x="66594" y="4115"/>
                  </a:moveTo>
                  <a:lnTo>
                    <a:pt x="66594" y="0"/>
                  </a:lnTo>
                  <a:lnTo>
                    <a:pt x="66594" y="1757"/>
                  </a:lnTo>
                  <a:lnTo>
                    <a:pt x="64477" y="5184"/>
                  </a:lnTo>
                  <a:lnTo>
                    <a:pt x="54409" y="17750"/>
                  </a:lnTo>
                  <a:lnTo>
                    <a:pt x="38952" y="51625"/>
                  </a:lnTo>
                  <a:lnTo>
                    <a:pt x="25683" y="82398"/>
                  </a:lnTo>
                  <a:lnTo>
                    <a:pt x="16397" y="107170"/>
                  </a:lnTo>
                  <a:lnTo>
                    <a:pt x="7772" y="134055"/>
                  </a:lnTo>
                  <a:lnTo>
                    <a:pt x="1292" y="161879"/>
                  </a:lnTo>
                  <a:lnTo>
                    <a:pt x="0" y="188003"/>
                  </a:lnTo>
                  <a:lnTo>
                    <a:pt x="5851" y="222907"/>
                  </a:lnTo>
                  <a:lnTo>
                    <a:pt x="14991" y="242643"/>
                  </a:lnTo>
                  <a:lnTo>
                    <a:pt x="46728" y="274717"/>
                  </a:lnTo>
                  <a:lnTo>
                    <a:pt x="64908" y="287895"/>
                  </a:lnTo>
                  <a:lnTo>
                    <a:pt x="83572" y="296398"/>
                  </a:lnTo>
                  <a:lnTo>
                    <a:pt x="100333" y="298590"/>
                  </a:lnTo>
                  <a:lnTo>
                    <a:pt x="123744" y="2970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7" name="SMARTInkShape-2898"/>
            <p:cNvSpPr/>
            <p:nvPr/>
          </p:nvSpPr>
          <p:spPr bwMode="auto">
            <a:xfrm>
              <a:off x="6357943" y="1540789"/>
              <a:ext cx="178589" cy="241627"/>
            </a:xfrm>
            <a:custGeom>
              <a:avLst/>
              <a:gdLst/>
              <a:ahLst/>
              <a:cxnLst/>
              <a:rect l="0" t="0" r="0" b="0"/>
              <a:pathLst>
                <a:path w="178589" h="241627">
                  <a:moveTo>
                    <a:pt x="35712" y="16549"/>
                  </a:moveTo>
                  <a:lnTo>
                    <a:pt x="31921" y="16549"/>
                  </a:lnTo>
                  <a:lnTo>
                    <a:pt x="30803" y="17342"/>
                  </a:lnTo>
                  <a:lnTo>
                    <a:pt x="30059" y="18665"/>
                  </a:lnTo>
                  <a:lnTo>
                    <a:pt x="29011" y="26436"/>
                  </a:lnTo>
                  <a:lnTo>
                    <a:pt x="26584" y="40909"/>
                  </a:lnTo>
                  <a:lnTo>
                    <a:pt x="15608" y="74878"/>
                  </a:lnTo>
                  <a:lnTo>
                    <a:pt x="3549" y="108004"/>
                  </a:lnTo>
                  <a:lnTo>
                    <a:pt x="698" y="137713"/>
                  </a:lnTo>
                  <a:lnTo>
                    <a:pt x="56" y="173246"/>
                  </a:lnTo>
                  <a:lnTo>
                    <a:pt x="0" y="180187"/>
                  </a:lnTo>
                  <a:lnTo>
                    <a:pt x="14468" y="147649"/>
                  </a:lnTo>
                  <a:lnTo>
                    <a:pt x="21481" y="120216"/>
                  </a:lnTo>
                  <a:lnTo>
                    <a:pt x="28587" y="89069"/>
                  </a:lnTo>
                  <a:lnTo>
                    <a:pt x="35718" y="59732"/>
                  </a:lnTo>
                  <a:lnTo>
                    <a:pt x="41272" y="42091"/>
                  </a:lnTo>
                  <a:lnTo>
                    <a:pt x="49032" y="28959"/>
                  </a:lnTo>
                  <a:lnTo>
                    <a:pt x="51736" y="26410"/>
                  </a:lnTo>
                  <a:lnTo>
                    <a:pt x="53539" y="26298"/>
                  </a:lnTo>
                  <a:lnTo>
                    <a:pt x="54741" y="27810"/>
                  </a:lnTo>
                  <a:lnTo>
                    <a:pt x="56669" y="53845"/>
                  </a:lnTo>
                  <a:lnTo>
                    <a:pt x="57004" y="85102"/>
                  </a:lnTo>
                  <a:lnTo>
                    <a:pt x="57103" y="119499"/>
                  </a:lnTo>
                  <a:lnTo>
                    <a:pt x="57132" y="153238"/>
                  </a:lnTo>
                  <a:lnTo>
                    <a:pt x="55025" y="186777"/>
                  </a:lnTo>
                  <a:lnTo>
                    <a:pt x="50993" y="208748"/>
                  </a:lnTo>
                  <a:lnTo>
                    <a:pt x="51456" y="210562"/>
                  </a:lnTo>
                  <a:lnTo>
                    <a:pt x="52558" y="210979"/>
                  </a:lnTo>
                  <a:lnTo>
                    <a:pt x="54087" y="210462"/>
                  </a:lnTo>
                  <a:lnTo>
                    <a:pt x="55106" y="208531"/>
                  </a:lnTo>
                  <a:lnTo>
                    <a:pt x="68372" y="172920"/>
                  </a:lnTo>
                  <a:lnTo>
                    <a:pt x="81462" y="140316"/>
                  </a:lnTo>
                  <a:lnTo>
                    <a:pt x="90706" y="114419"/>
                  </a:lnTo>
                  <a:lnTo>
                    <a:pt x="102224" y="87034"/>
                  </a:lnTo>
                  <a:lnTo>
                    <a:pt x="114486" y="60575"/>
                  </a:lnTo>
                  <a:lnTo>
                    <a:pt x="131108" y="28623"/>
                  </a:lnTo>
                  <a:lnTo>
                    <a:pt x="149175" y="6103"/>
                  </a:lnTo>
                  <a:lnTo>
                    <a:pt x="157048" y="0"/>
                  </a:lnTo>
                  <a:lnTo>
                    <a:pt x="160260" y="754"/>
                  </a:lnTo>
                  <a:lnTo>
                    <a:pt x="163194" y="3637"/>
                  </a:lnTo>
                  <a:lnTo>
                    <a:pt x="165944" y="7941"/>
                  </a:lnTo>
                  <a:lnTo>
                    <a:pt x="169814" y="29168"/>
                  </a:lnTo>
                  <a:lnTo>
                    <a:pt x="170962" y="63150"/>
                  </a:lnTo>
                  <a:lnTo>
                    <a:pt x="171230" y="89648"/>
                  </a:lnTo>
                  <a:lnTo>
                    <a:pt x="170555" y="117300"/>
                  </a:lnTo>
                  <a:lnTo>
                    <a:pt x="167610" y="145464"/>
                  </a:lnTo>
                  <a:lnTo>
                    <a:pt x="165771" y="171740"/>
                  </a:lnTo>
                  <a:lnTo>
                    <a:pt x="162619" y="204612"/>
                  </a:lnTo>
                  <a:lnTo>
                    <a:pt x="160379" y="220782"/>
                  </a:lnTo>
                  <a:lnTo>
                    <a:pt x="162029" y="233261"/>
                  </a:lnTo>
                  <a:lnTo>
                    <a:pt x="163580" y="237223"/>
                  </a:lnTo>
                  <a:lnTo>
                    <a:pt x="165408" y="239865"/>
                  </a:lnTo>
                  <a:lnTo>
                    <a:pt x="167420" y="241626"/>
                  </a:lnTo>
                  <a:lnTo>
                    <a:pt x="169555" y="240419"/>
                  </a:lnTo>
                  <a:lnTo>
                    <a:pt x="174044" y="232728"/>
                  </a:lnTo>
                  <a:lnTo>
                    <a:pt x="177691" y="200950"/>
                  </a:lnTo>
                  <a:lnTo>
                    <a:pt x="178588" y="1879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38" name="SMARTInkShape-2899"/>
            <p:cNvSpPr/>
            <p:nvPr/>
          </p:nvSpPr>
          <p:spPr bwMode="auto">
            <a:xfrm>
              <a:off x="6607969" y="1436188"/>
              <a:ext cx="69697" cy="356894"/>
            </a:xfrm>
            <a:custGeom>
              <a:avLst/>
              <a:gdLst/>
              <a:ahLst/>
              <a:cxnLst/>
              <a:rect l="0" t="0" r="0" b="0"/>
              <a:pathLst>
                <a:path w="69697" h="356894">
                  <a:moveTo>
                    <a:pt x="0" y="6850"/>
                  </a:moveTo>
                  <a:lnTo>
                    <a:pt x="3793" y="6850"/>
                  </a:lnTo>
                  <a:lnTo>
                    <a:pt x="7771" y="4733"/>
                  </a:lnTo>
                  <a:lnTo>
                    <a:pt x="9943" y="3057"/>
                  </a:lnTo>
                  <a:lnTo>
                    <a:pt x="16589" y="1195"/>
                  </a:lnTo>
                  <a:lnTo>
                    <a:pt x="33791" y="0"/>
                  </a:lnTo>
                  <a:lnTo>
                    <a:pt x="37609" y="1489"/>
                  </a:lnTo>
                  <a:lnTo>
                    <a:pt x="43967" y="7378"/>
                  </a:lnTo>
                  <a:lnTo>
                    <a:pt x="54516" y="36293"/>
                  </a:lnTo>
                  <a:lnTo>
                    <a:pt x="61837" y="70431"/>
                  </a:lnTo>
                  <a:lnTo>
                    <a:pt x="66641" y="102312"/>
                  </a:lnTo>
                  <a:lnTo>
                    <a:pt x="69306" y="135531"/>
                  </a:lnTo>
                  <a:lnTo>
                    <a:pt x="69696" y="169610"/>
                  </a:lnTo>
                  <a:lnTo>
                    <a:pt x="68689" y="187588"/>
                  </a:lnTo>
                  <a:lnTo>
                    <a:pt x="67224" y="205923"/>
                  </a:lnTo>
                  <a:lnTo>
                    <a:pt x="61363" y="241112"/>
                  </a:lnTo>
                  <a:lnTo>
                    <a:pt x="53465" y="274479"/>
                  </a:lnTo>
                  <a:lnTo>
                    <a:pt x="44664" y="305183"/>
                  </a:lnTo>
                  <a:lnTo>
                    <a:pt x="26992" y="337867"/>
                  </a:lnTo>
                  <a:lnTo>
                    <a:pt x="14287" y="356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40" name="SMARTInkShape-2900"/>
          <p:cNvSpPr/>
          <p:nvPr/>
        </p:nvSpPr>
        <p:spPr bwMode="auto">
          <a:xfrm>
            <a:off x="3871915" y="3093244"/>
            <a:ext cx="14286" cy="7145"/>
          </a:xfrm>
          <a:custGeom>
            <a:avLst/>
            <a:gdLst/>
            <a:ahLst/>
            <a:cxnLst/>
            <a:rect l="0" t="0" r="0" b="0"/>
            <a:pathLst>
              <a:path w="14286" h="7145">
                <a:moveTo>
                  <a:pt x="7141" y="7144"/>
                </a:moveTo>
                <a:lnTo>
                  <a:pt x="3026" y="7144"/>
                </a:lnTo>
                <a:lnTo>
                  <a:pt x="13274" y="7144"/>
                </a:lnTo>
                <a:lnTo>
                  <a:pt x="5" y="7144"/>
                </a:lnTo>
                <a:lnTo>
                  <a:pt x="0" y="3351"/>
                </a:lnTo>
                <a:lnTo>
                  <a:pt x="793" y="2234"/>
                </a:lnTo>
                <a:lnTo>
                  <a:pt x="2115" y="1489"/>
                </a:lnTo>
                <a:lnTo>
                  <a:pt x="7115" y="8"/>
                </a:lnTo>
                <a:lnTo>
                  <a:pt x="7141" y="7056"/>
                </a:lnTo>
                <a:lnTo>
                  <a:pt x="7141" y="985"/>
                </a:lnTo>
                <a:lnTo>
                  <a:pt x="7935" y="657"/>
                </a:lnTo>
                <a:lnTo>
                  <a:pt x="1428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41" name="SMARTInkShape-2901"/>
          <p:cNvSpPr/>
          <p:nvPr/>
        </p:nvSpPr>
        <p:spPr bwMode="auto">
          <a:xfrm>
            <a:off x="3086100" y="2864644"/>
            <a:ext cx="121445" cy="42863"/>
          </a:xfrm>
          <a:custGeom>
            <a:avLst/>
            <a:gdLst/>
            <a:ahLst/>
            <a:cxnLst/>
            <a:rect l="0" t="0" r="0" b="0"/>
            <a:pathLst>
              <a:path w="121445" h="42863">
                <a:moveTo>
                  <a:pt x="0" y="42862"/>
                </a:moveTo>
                <a:lnTo>
                  <a:pt x="17528" y="42862"/>
                </a:lnTo>
                <a:lnTo>
                  <a:pt x="50000" y="32250"/>
                </a:lnTo>
                <a:lnTo>
                  <a:pt x="81578" y="22608"/>
                </a:lnTo>
                <a:lnTo>
                  <a:pt x="12144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42" name="SMARTInkShape-2902"/>
          <p:cNvSpPr/>
          <p:nvPr/>
        </p:nvSpPr>
        <p:spPr bwMode="auto">
          <a:xfrm>
            <a:off x="3523445" y="135828"/>
            <a:ext cx="1731348" cy="1048816"/>
          </a:xfrm>
          <a:custGeom>
            <a:avLst/>
            <a:gdLst/>
            <a:ahLst/>
            <a:cxnLst/>
            <a:rect l="0" t="0" r="0" b="0"/>
            <a:pathLst>
              <a:path w="1731348" h="1048816">
                <a:moveTo>
                  <a:pt x="1670060" y="185641"/>
                </a:moveTo>
                <a:lnTo>
                  <a:pt x="1659419" y="185641"/>
                </a:lnTo>
                <a:lnTo>
                  <a:pt x="1658204" y="184847"/>
                </a:lnTo>
                <a:lnTo>
                  <a:pt x="1657394" y="183524"/>
                </a:lnTo>
                <a:lnTo>
                  <a:pt x="1655987" y="178365"/>
                </a:lnTo>
                <a:lnTo>
                  <a:pt x="1655782" y="161730"/>
                </a:lnTo>
                <a:lnTo>
                  <a:pt x="1653661" y="157022"/>
                </a:lnTo>
                <a:lnTo>
                  <a:pt x="1651984" y="154655"/>
                </a:lnTo>
                <a:lnTo>
                  <a:pt x="1619814" y="129979"/>
                </a:lnTo>
                <a:lnTo>
                  <a:pt x="1589714" y="111871"/>
                </a:lnTo>
                <a:lnTo>
                  <a:pt x="1563264" y="102223"/>
                </a:lnTo>
                <a:lnTo>
                  <a:pt x="1530644" y="89663"/>
                </a:lnTo>
                <a:lnTo>
                  <a:pt x="1495843" y="76681"/>
                </a:lnTo>
                <a:lnTo>
                  <a:pt x="1472245" y="70275"/>
                </a:lnTo>
                <a:lnTo>
                  <a:pt x="1446412" y="62665"/>
                </a:lnTo>
                <a:lnTo>
                  <a:pt x="1419056" y="54785"/>
                </a:lnTo>
                <a:lnTo>
                  <a:pt x="1391022" y="48637"/>
                </a:lnTo>
                <a:lnTo>
                  <a:pt x="1362688" y="41142"/>
                </a:lnTo>
                <a:lnTo>
                  <a:pt x="1334219" y="32519"/>
                </a:lnTo>
                <a:lnTo>
                  <a:pt x="1305692" y="23395"/>
                </a:lnTo>
                <a:lnTo>
                  <a:pt x="1275021" y="18282"/>
                </a:lnTo>
                <a:lnTo>
                  <a:pt x="1242869" y="15215"/>
                </a:lnTo>
                <a:lnTo>
                  <a:pt x="1210058" y="11206"/>
                </a:lnTo>
                <a:lnTo>
                  <a:pt x="1174838" y="8896"/>
                </a:lnTo>
                <a:lnTo>
                  <a:pt x="1156557" y="8279"/>
                </a:lnTo>
                <a:lnTo>
                  <a:pt x="1138019" y="7075"/>
                </a:lnTo>
                <a:lnTo>
                  <a:pt x="1119310" y="5478"/>
                </a:lnTo>
                <a:lnTo>
                  <a:pt x="1100487" y="3620"/>
                </a:lnTo>
                <a:lnTo>
                  <a:pt x="1081589" y="2381"/>
                </a:lnTo>
                <a:lnTo>
                  <a:pt x="1062640" y="1555"/>
                </a:lnTo>
                <a:lnTo>
                  <a:pt x="1043658" y="1004"/>
                </a:lnTo>
                <a:lnTo>
                  <a:pt x="1024653" y="637"/>
                </a:lnTo>
                <a:lnTo>
                  <a:pt x="1005632" y="393"/>
                </a:lnTo>
                <a:lnTo>
                  <a:pt x="986602" y="230"/>
                </a:lnTo>
                <a:lnTo>
                  <a:pt x="967566" y="121"/>
                </a:lnTo>
                <a:lnTo>
                  <a:pt x="948525" y="48"/>
                </a:lnTo>
                <a:lnTo>
                  <a:pt x="929480" y="0"/>
                </a:lnTo>
                <a:lnTo>
                  <a:pt x="909641" y="761"/>
                </a:lnTo>
                <a:lnTo>
                  <a:pt x="889271" y="2063"/>
                </a:lnTo>
                <a:lnTo>
                  <a:pt x="868547" y="3724"/>
                </a:lnTo>
                <a:lnTo>
                  <a:pt x="847587" y="5626"/>
                </a:lnTo>
                <a:lnTo>
                  <a:pt x="826470" y="7687"/>
                </a:lnTo>
                <a:lnTo>
                  <a:pt x="805248" y="9855"/>
                </a:lnTo>
                <a:lnTo>
                  <a:pt x="783957" y="12094"/>
                </a:lnTo>
                <a:lnTo>
                  <a:pt x="762619" y="14380"/>
                </a:lnTo>
                <a:lnTo>
                  <a:pt x="741249" y="16698"/>
                </a:lnTo>
                <a:lnTo>
                  <a:pt x="719860" y="19038"/>
                </a:lnTo>
                <a:lnTo>
                  <a:pt x="698456" y="21391"/>
                </a:lnTo>
                <a:lnTo>
                  <a:pt x="677043" y="23753"/>
                </a:lnTo>
                <a:lnTo>
                  <a:pt x="655624" y="26916"/>
                </a:lnTo>
                <a:lnTo>
                  <a:pt x="634201" y="30612"/>
                </a:lnTo>
                <a:lnTo>
                  <a:pt x="612775" y="34663"/>
                </a:lnTo>
                <a:lnTo>
                  <a:pt x="591348" y="38158"/>
                </a:lnTo>
                <a:lnTo>
                  <a:pt x="569919" y="41281"/>
                </a:lnTo>
                <a:lnTo>
                  <a:pt x="548489" y="44157"/>
                </a:lnTo>
                <a:lnTo>
                  <a:pt x="527059" y="47662"/>
                </a:lnTo>
                <a:lnTo>
                  <a:pt x="505628" y="51586"/>
                </a:lnTo>
                <a:lnTo>
                  <a:pt x="484198" y="55790"/>
                </a:lnTo>
                <a:lnTo>
                  <a:pt x="462767" y="60973"/>
                </a:lnTo>
                <a:lnTo>
                  <a:pt x="441336" y="66811"/>
                </a:lnTo>
                <a:lnTo>
                  <a:pt x="419905" y="73083"/>
                </a:lnTo>
                <a:lnTo>
                  <a:pt x="399268" y="79646"/>
                </a:lnTo>
                <a:lnTo>
                  <a:pt x="379159" y="86403"/>
                </a:lnTo>
                <a:lnTo>
                  <a:pt x="359403" y="93288"/>
                </a:lnTo>
                <a:lnTo>
                  <a:pt x="339883" y="101054"/>
                </a:lnTo>
                <a:lnTo>
                  <a:pt x="320520" y="109406"/>
                </a:lnTo>
                <a:lnTo>
                  <a:pt x="301260" y="118149"/>
                </a:lnTo>
                <a:lnTo>
                  <a:pt x="282865" y="127946"/>
                </a:lnTo>
                <a:lnTo>
                  <a:pt x="247609" y="149415"/>
                </a:lnTo>
                <a:lnTo>
                  <a:pt x="215535" y="172186"/>
                </a:lnTo>
                <a:lnTo>
                  <a:pt x="186199" y="195536"/>
                </a:lnTo>
                <a:lnTo>
                  <a:pt x="159931" y="219143"/>
                </a:lnTo>
                <a:lnTo>
                  <a:pt x="135028" y="244981"/>
                </a:lnTo>
                <a:lnTo>
                  <a:pt x="111524" y="272339"/>
                </a:lnTo>
                <a:lnTo>
                  <a:pt x="90495" y="300373"/>
                </a:lnTo>
                <a:lnTo>
                  <a:pt x="72682" y="330825"/>
                </a:lnTo>
                <a:lnTo>
                  <a:pt x="56827" y="362086"/>
                </a:lnTo>
                <a:lnTo>
                  <a:pt x="41843" y="391854"/>
                </a:lnTo>
                <a:lnTo>
                  <a:pt x="29363" y="423077"/>
                </a:lnTo>
                <a:lnTo>
                  <a:pt x="19318" y="454680"/>
                </a:lnTo>
                <a:lnTo>
                  <a:pt x="12208" y="484601"/>
                </a:lnTo>
                <a:lnTo>
                  <a:pt x="6402" y="513775"/>
                </a:lnTo>
                <a:lnTo>
                  <a:pt x="1970" y="543409"/>
                </a:lnTo>
                <a:lnTo>
                  <a:pt x="0" y="575101"/>
                </a:lnTo>
                <a:lnTo>
                  <a:pt x="1241" y="607707"/>
                </a:lnTo>
                <a:lnTo>
                  <a:pt x="4438" y="640720"/>
                </a:lnTo>
                <a:lnTo>
                  <a:pt x="8505" y="673913"/>
                </a:lnTo>
                <a:lnTo>
                  <a:pt x="17192" y="707186"/>
                </a:lnTo>
                <a:lnTo>
                  <a:pt x="28990" y="739701"/>
                </a:lnTo>
                <a:lnTo>
                  <a:pt x="42171" y="770027"/>
                </a:lnTo>
                <a:lnTo>
                  <a:pt x="58084" y="801497"/>
                </a:lnTo>
                <a:lnTo>
                  <a:pt x="76533" y="832417"/>
                </a:lnTo>
                <a:lnTo>
                  <a:pt x="97962" y="859389"/>
                </a:lnTo>
                <a:lnTo>
                  <a:pt x="122832" y="884605"/>
                </a:lnTo>
                <a:lnTo>
                  <a:pt x="151347" y="909042"/>
                </a:lnTo>
                <a:lnTo>
                  <a:pt x="185188" y="933131"/>
                </a:lnTo>
                <a:lnTo>
                  <a:pt x="203102" y="944318"/>
                </a:lnTo>
                <a:lnTo>
                  <a:pt x="221395" y="954950"/>
                </a:lnTo>
                <a:lnTo>
                  <a:pt x="239940" y="965214"/>
                </a:lnTo>
                <a:lnTo>
                  <a:pt x="259447" y="974437"/>
                </a:lnTo>
                <a:lnTo>
                  <a:pt x="279595" y="982968"/>
                </a:lnTo>
                <a:lnTo>
                  <a:pt x="300172" y="991036"/>
                </a:lnTo>
                <a:lnTo>
                  <a:pt x="321033" y="998002"/>
                </a:lnTo>
                <a:lnTo>
                  <a:pt x="342084" y="1004234"/>
                </a:lnTo>
                <a:lnTo>
                  <a:pt x="363262" y="1009976"/>
                </a:lnTo>
                <a:lnTo>
                  <a:pt x="385318" y="1014597"/>
                </a:lnTo>
                <a:lnTo>
                  <a:pt x="407959" y="1018472"/>
                </a:lnTo>
                <a:lnTo>
                  <a:pt x="430991" y="1021849"/>
                </a:lnTo>
                <a:lnTo>
                  <a:pt x="455077" y="1025688"/>
                </a:lnTo>
                <a:lnTo>
                  <a:pt x="479866" y="1029835"/>
                </a:lnTo>
                <a:lnTo>
                  <a:pt x="505122" y="1034187"/>
                </a:lnTo>
                <a:lnTo>
                  <a:pt x="530692" y="1037088"/>
                </a:lnTo>
                <a:lnTo>
                  <a:pt x="556469" y="1039022"/>
                </a:lnTo>
                <a:lnTo>
                  <a:pt x="582385" y="1040312"/>
                </a:lnTo>
                <a:lnTo>
                  <a:pt x="609188" y="1041965"/>
                </a:lnTo>
                <a:lnTo>
                  <a:pt x="636581" y="1043861"/>
                </a:lnTo>
                <a:lnTo>
                  <a:pt x="664368" y="1045919"/>
                </a:lnTo>
                <a:lnTo>
                  <a:pt x="691624" y="1047291"/>
                </a:lnTo>
                <a:lnTo>
                  <a:pt x="718526" y="1048205"/>
                </a:lnTo>
                <a:lnTo>
                  <a:pt x="745192" y="1048815"/>
                </a:lnTo>
                <a:lnTo>
                  <a:pt x="771701" y="1048428"/>
                </a:lnTo>
                <a:lnTo>
                  <a:pt x="798104" y="1047376"/>
                </a:lnTo>
                <a:lnTo>
                  <a:pt x="824438" y="1045881"/>
                </a:lnTo>
                <a:lnTo>
                  <a:pt x="850724" y="1044090"/>
                </a:lnTo>
                <a:lnTo>
                  <a:pt x="876981" y="1042103"/>
                </a:lnTo>
                <a:lnTo>
                  <a:pt x="903216" y="1039984"/>
                </a:lnTo>
                <a:lnTo>
                  <a:pt x="929437" y="1036984"/>
                </a:lnTo>
                <a:lnTo>
                  <a:pt x="955649" y="1033397"/>
                </a:lnTo>
                <a:lnTo>
                  <a:pt x="981856" y="1029418"/>
                </a:lnTo>
                <a:lnTo>
                  <a:pt x="1007264" y="1024384"/>
                </a:lnTo>
                <a:lnTo>
                  <a:pt x="1032140" y="1018646"/>
                </a:lnTo>
                <a:lnTo>
                  <a:pt x="1056662" y="1012440"/>
                </a:lnTo>
                <a:lnTo>
                  <a:pt x="1081741" y="1006716"/>
                </a:lnTo>
                <a:lnTo>
                  <a:pt x="1107191" y="1001311"/>
                </a:lnTo>
                <a:lnTo>
                  <a:pt x="1132890" y="996121"/>
                </a:lnTo>
                <a:lnTo>
                  <a:pt x="1157959" y="990280"/>
                </a:lnTo>
                <a:lnTo>
                  <a:pt x="1182610" y="984004"/>
                </a:lnTo>
                <a:lnTo>
                  <a:pt x="1206981" y="977439"/>
                </a:lnTo>
                <a:lnTo>
                  <a:pt x="1230373" y="969888"/>
                </a:lnTo>
                <a:lnTo>
                  <a:pt x="1253110" y="961678"/>
                </a:lnTo>
                <a:lnTo>
                  <a:pt x="1275412" y="953030"/>
                </a:lnTo>
                <a:lnTo>
                  <a:pt x="1298218" y="944090"/>
                </a:lnTo>
                <a:lnTo>
                  <a:pt x="1321360" y="934955"/>
                </a:lnTo>
                <a:lnTo>
                  <a:pt x="1344725" y="925690"/>
                </a:lnTo>
                <a:lnTo>
                  <a:pt x="1366651" y="916338"/>
                </a:lnTo>
                <a:lnTo>
                  <a:pt x="1387619" y="906929"/>
                </a:lnTo>
                <a:lnTo>
                  <a:pt x="1407948" y="897481"/>
                </a:lnTo>
                <a:lnTo>
                  <a:pt x="1427850" y="887213"/>
                </a:lnTo>
                <a:lnTo>
                  <a:pt x="1447469" y="876399"/>
                </a:lnTo>
                <a:lnTo>
                  <a:pt x="1466898" y="865222"/>
                </a:lnTo>
                <a:lnTo>
                  <a:pt x="1485406" y="854595"/>
                </a:lnTo>
                <a:lnTo>
                  <a:pt x="1520788" y="834320"/>
                </a:lnTo>
                <a:lnTo>
                  <a:pt x="1555034" y="812609"/>
                </a:lnTo>
                <a:lnTo>
                  <a:pt x="1587188" y="788937"/>
                </a:lnTo>
                <a:lnTo>
                  <a:pt x="1614708" y="762541"/>
                </a:lnTo>
                <a:lnTo>
                  <a:pt x="1640169" y="734935"/>
                </a:lnTo>
                <a:lnTo>
                  <a:pt x="1663126" y="706790"/>
                </a:lnTo>
                <a:lnTo>
                  <a:pt x="1681266" y="678406"/>
                </a:lnTo>
                <a:lnTo>
                  <a:pt x="1697266" y="649916"/>
                </a:lnTo>
                <a:lnTo>
                  <a:pt x="1711521" y="619792"/>
                </a:lnTo>
                <a:lnTo>
                  <a:pt x="1723148" y="585236"/>
                </a:lnTo>
                <a:lnTo>
                  <a:pt x="1729375" y="550828"/>
                </a:lnTo>
                <a:lnTo>
                  <a:pt x="1731347" y="516221"/>
                </a:lnTo>
                <a:lnTo>
                  <a:pt x="1730763" y="498103"/>
                </a:lnTo>
                <a:lnTo>
                  <a:pt x="1729579" y="479674"/>
                </a:lnTo>
                <a:lnTo>
                  <a:pt x="1727202" y="461038"/>
                </a:lnTo>
                <a:lnTo>
                  <a:pt x="1724030" y="442264"/>
                </a:lnTo>
                <a:lnTo>
                  <a:pt x="1720328" y="423398"/>
                </a:lnTo>
                <a:lnTo>
                  <a:pt x="1707748" y="389736"/>
                </a:lnTo>
                <a:lnTo>
                  <a:pt x="1691573" y="358106"/>
                </a:lnTo>
                <a:lnTo>
                  <a:pt x="1673801" y="325527"/>
                </a:lnTo>
                <a:lnTo>
                  <a:pt x="1651086" y="294644"/>
                </a:lnTo>
                <a:lnTo>
                  <a:pt x="1624321" y="265837"/>
                </a:lnTo>
                <a:lnTo>
                  <a:pt x="1593905" y="239804"/>
                </a:lnTo>
                <a:lnTo>
                  <a:pt x="1576428" y="227306"/>
                </a:lnTo>
                <a:lnTo>
                  <a:pt x="1557632" y="215005"/>
                </a:lnTo>
                <a:lnTo>
                  <a:pt x="1537959" y="202836"/>
                </a:lnTo>
                <a:lnTo>
                  <a:pt x="1516905" y="190754"/>
                </a:lnTo>
                <a:lnTo>
                  <a:pt x="1494932" y="178731"/>
                </a:lnTo>
                <a:lnTo>
                  <a:pt x="1472346" y="166747"/>
                </a:lnTo>
                <a:lnTo>
                  <a:pt x="1449351" y="156376"/>
                </a:lnTo>
                <a:lnTo>
                  <a:pt x="1426084" y="147081"/>
                </a:lnTo>
                <a:lnTo>
                  <a:pt x="1402635" y="138503"/>
                </a:lnTo>
                <a:lnTo>
                  <a:pt x="1378271" y="130403"/>
                </a:lnTo>
                <a:lnTo>
                  <a:pt x="1353296" y="122622"/>
                </a:lnTo>
                <a:lnTo>
                  <a:pt x="1327916" y="115053"/>
                </a:lnTo>
                <a:lnTo>
                  <a:pt x="1303852" y="107626"/>
                </a:lnTo>
                <a:lnTo>
                  <a:pt x="1280665" y="100293"/>
                </a:lnTo>
                <a:lnTo>
                  <a:pt x="1258064" y="93024"/>
                </a:lnTo>
                <a:lnTo>
                  <a:pt x="1235059" y="85796"/>
                </a:lnTo>
                <a:lnTo>
                  <a:pt x="1211785" y="78596"/>
                </a:lnTo>
                <a:lnTo>
                  <a:pt x="1188331" y="71415"/>
                </a:lnTo>
                <a:lnTo>
                  <a:pt x="1141424" y="5705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47" name="SMARTInkShape-Group588"/>
          <p:cNvGrpSpPr/>
          <p:nvPr/>
        </p:nvGrpSpPr>
        <p:grpSpPr>
          <a:xfrm>
            <a:off x="5229233" y="971550"/>
            <a:ext cx="292888" cy="385676"/>
            <a:chOff x="5229233" y="971550"/>
            <a:chExt cx="292888" cy="385676"/>
          </a:xfrm>
        </p:grpSpPr>
        <p:sp>
          <p:nvSpPr>
            <p:cNvPr id="343" name="SMARTInkShape-2903"/>
            <p:cNvSpPr/>
            <p:nvPr/>
          </p:nvSpPr>
          <p:spPr bwMode="auto">
            <a:xfrm>
              <a:off x="5229233" y="971550"/>
              <a:ext cx="184562" cy="107033"/>
            </a:xfrm>
            <a:custGeom>
              <a:avLst/>
              <a:gdLst/>
              <a:ahLst/>
              <a:cxnLst/>
              <a:rect l="0" t="0" r="0" b="0"/>
              <a:pathLst>
                <a:path w="184562" h="107033">
                  <a:moveTo>
                    <a:pt x="7137" y="0"/>
                  </a:moveTo>
                  <a:lnTo>
                    <a:pt x="7137" y="7057"/>
                  </a:lnTo>
                  <a:lnTo>
                    <a:pt x="0" y="7144"/>
                  </a:lnTo>
                  <a:lnTo>
                    <a:pt x="32707" y="7144"/>
                  </a:lnTo>
                  <a:lnTo>
                    <a:pt x="57960" y="5027"/>
                  </a:lnTo>
                  <a:lnTo>
                    <a:pt x="89671" y="993"/>
                  </a:lnTo>
                  <a:lnTo>
                    <a:pt x="120806" y="990"/>
                  </a:lnTo>
                  <a:lnTo>
                    <a:pt x="153279" y="6177"/>
                  </a:lnTo>
                  <a:lnTo>
                    <a:pt x="172411" y="10650"/>
                  </a:lnTo>
                  <a:lnTo>
                    <a:pt x="179810" y="14787"/>
                  </a:lnTo>
                  <a:lnTo>
                    <a:pt x="181782" y="17002"/>
                  </a:lnTo>
                  <a:lnTo>
                    <a:pt x="183975" y="23696"/>
                  </a:lnTo>
                  <a:lnTo>
                    <a:pt x="184561" y="27704"/>
                  </a:lnTo>
                  <a:lnTo>
                    <a:pt x="183093" y="34273"/>
                  </a:lnTo>
                  <a:lnTo>
                    <a:pt x="175684" y="48751"/>
                  </a:lnTo>
                  <a:lnTo>
                    <a:pt x="161322" y="62246"/>
                  </a:lnTo>
                  <a:lnTo>
                    <a:pt x="128188" y="77998"/>
                  </a:lnTo>
                  <a:lnTo>
                    <a:pt x="92809" y="90411"/>
                  </a:lnTo>
                  <a:lnTo>
                    <a:pt x="60928" y="102384"/>
                  </a:lnTo>
                  <a:lnTo>
                    <a:pt x="38012" y="106528"/>
                  </a:lnTo>
                  <a:lnTo>
                    <a:pt x="30433" y="107032"/>
                  </a:lnTo>
                  <a:lnTo>
                    <a:pt x="30605" y="106280"/>
                  </a:lnTo>
                  <a:lnTo>
                    <a:pt x="32912" y="103327"/>
                  </a:lnTo>
                  <a:lnTo>
                    <a:pt x="36584" y="101486"/>
                  </a:lnTo>
                  <a:lnTo>
                    <a:pt x="62070" y="100070"/>
                  </a:lnTo>
                  <a:lnTo>
                    <a:pt x="78572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4" name="SMARTInkShape-2904"/>
            <p:cNvSpPr/>
            <p:nvPr/>
          </p:nvSpPr>
          <p:spPr bwMode="auto">
            <a:xfrm>
              <a:off x="5246812" y="1080141"/>
              <a:ext cx="215686" cy="48573"/>
            </a:xfrm>
            <a:custGeom>
              <a:avLst/>
              <a:gdLst/>
              <a:ahLst/>
              <a:cxnLst/>
              <a:rect l="0" t="0" r="0" b="0"/>
              <a:pathLst>
                <a:path w="215686" h="48573">
                  <a:moveTo>
                    <a:pt x="25276" y="48572"/>
                  </a:moveTo>
                  <a:lnTo>
                    <a:pt x="0" y="48572"/>
                  </a:lnTo>
                  <a:lnTo>
                    <a:pt x="3181" y="48572"/>
                  </a:lnTo>
                  <a:lnTo>
                    <a:pt x="16707" y="43662"/>
                  </a:lnTo>
                  <a:lnTo>
                    <a:pt x="48307" y="39752"/>
                  </a:lnTo>
                  <a:lnTo>
                    <a:pt x="77873" y="31671"/>
                  </a:lnTo>
                  <a:lnTo>
                    <a:pt x="101039" y="24391"/>
                  </a:lnTo>
                  <a:lnTo>
                    <a:pt x="127211" y="18510"/>
                  </a:lnTo>
                  <a:lnTo>
                    <a:pt x="152601" y="13250"/>
                  </a:lnTo>
                  <a:lnTo>
                    <a:pt x="184974" y="5827"/>
                  </a:lnTo>
                  <a:lnTo>
                    <a:pt x="209662" y="0"/>
                  </a:lnTo>
                  <a:lnTo>
                    <a:pt x="212494" y="315"/>
                  </a:lnTo>
                  <a:lnTo>
                    <a:pt x="214381" y="1319"/>
                  </a:lnTo>
                  <a:lnTo>
                    <a:pt x="215640" y="2783"/>
                  </a:lnTo>
                  <a:lnTo>
                    <a:pt x="215685" y="4552"/>
                  </a:lnTo>
                  <a:lnTo>
                    <a:pt x="211013" y="128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5" name="SMARTInkShape-2905"/>
            <p:cNvSpPr/>
            <p:nvPr/>
          </p:nvSpPr>
          <p:spPr bwMode="auto">
            <a:xfrm>
              <a:off x="5322846" y="1185950"/>
              <a:ext cx="177843" cy="99386"/>
            </a:xfrm>
            <a:custGeom>
              <a:avLst/>
              <a:gdLst/>
              <a:ahLst/>
              <a:cxnLst/>
              <a:rect l="0" t="0" r="0" b="0"/>
              <a:pathLst>
                <a:path w="177843" h="99386">
                  <a:moveTo>
                    <a:pt x="142124" y="7056"/>
                  </a:moveTo>
                  <a:lnTo>
                    <a:pt x="142124" y="207"/>
                  </a:lnTo>
                  <a:lnTo>
                    <a:pt x="138331" y="0"/>
                  </a:lnTo>
                  <a:lnTo>
                    <a:pt x="137213" y="764"/>
                  </a:lnTo>
                  <a:lnTo>
                    <a:pt x="136468" y="2068"/>
                  </a:lnTo>
                  <a:lnTo>
                    <a:pt x="135972" y="3731"/>
                  </a:lnTo>
                  <a:lnTo>
                    <a:pt x="134847" y="4839"/>
                  </a:lnTo>
                  <a:lnTo>
                    <a:pt x="127339" y="8735"/>
                  </a:lnTo>
                  <a:lnTo>
                    <a:pt x="122852" y="11771"/>
                  </a:lnTo>
                  <a:lnTo>
                    <a:pt x="90279" y="24048"/>
                  </a:lnTo>
                  <a:lnTo>
                    <a:pt x="56155" y="43445"/>
                  </a:lnTo>
                  <a:lnTo>
                    <a:pt x="23982" y="61957"/>
                  </a:lnTo>
                  <a:lnTo>
                    <a:pt x="7811" y="72359"/>
                  </a:lnTo>
                  <a:lnTo>
                    <a:pt x="3054" y="80001"/>
                  </a:lnTo>
                  <a:lnTo>
                    <a:pt x="0" y="90257"/>
                  </a:lnTo>
                  <a:lnTo>
                    <a:pt x="5932" y="93776"/>
                  </a:lnTo>
                  <a:lnTo>
                    <a:pt x="17299" y="97192"/>
                  </a:lnTo>
                  <a:lnTo>
                    <a:pt x="50468" y="99385"/>
                  </a:lnTo>
                  <a:lnTo>
                    <a:pt x="80305" y="97648"/>
                  </a:lnTo>
                  <a:lnTo>
                    <a:pt x="112165" y="94223"/>
                  </a:lnTo>
                  <a:lnTo>
                    <a:pt x="141713" y="91092"/>
                  </a:lnTo>
                  <a:lnTo>
                    <a:pt x="164227" y="85137"/>
                  </a:lnTo>
                  <a:lnTo>
                    <a:pt x="177842" y="784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6" name="SMARTInkShape-2906"/>
            <p:cNvSpPr/>
            <p:nvPr/>
          </p:nvSpPr>
          <p:spPr bwMode="auto">
            <a:xfrm>
              <a:off x="5343525" y="1328738"/>
              <a:ext cx="178596" cy="28488"/>
            </a:xfrm>
            <a:custGeom>
              <a:avLst/>
              <a:gdLst/>
              <a:ahLst/>
              <a:cxnLst/>
              <a:rect l="0" t="0" r="0" b="0"/>
              <a:pathLst>
                <a:path w="178596" h="28488">
                  <a:moveTo>
                    <a:pt x="0" y="21431"/>
                  </a:moveTo>
                  <a:lnTo>
                    <a:pt x="0" y="27582"/>
                  </a:lnTo>
                  <a:lnTo>
                    <a:pt x="794" y="27913"/>
                  </a:lnTo>
                  <a:lnTo>
                    <a:pt x="9943" y="28487"/>
                  </a:lnTo>
                  <a:lnTo>
                    <a:pt x="43735" y="22416"/>
                  </a:lnTo>
                  <a:lnTo>
                    <a:pt x="78696" y="15906"/>
                  </a:lnTo>
                  <a:lnTo>
                    <a:pt x="114315" y="9591"/>
                  </a:lnTo>
                  <a:lnTo>
                    <a:pt x="150021" y="7466"/>
                  </a:lnTo>
                  <a:lnTo>
                    <a:pt x="160074" y="5170"/>
                  </a:lnTo>
                  <a:lnTo>
                    <a:pt x="170196" y="1532"/>
                  </a:lnTo>
                  <a:lnTo>
                    <a:pt x="1785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52" name="SMARTInkShape-Group589"/>
          <p:cNvGrpSpPr/>
          <p:nvPr/>
        </p:nvGrpSpPr>
        <p:grpSpPr>
          <a:xfrm>
            <a:off x="5972895" y="861194"/>
            <a:ext cx="768623" cy="388963"/>
            <a:chOff x="5972895" y="861194"/>
            <a:chExt cx="768623" cy="388963"/>
          </a:xfrm>
        </p:grpSpPr>
        <p:sp>
          <p:nvSpPr>
            <p:cNvPr id="348" name="SMARTInkShape-2907"/>
            <p:cNvSpPr/>
            <p:nvPr/>
          </p:nvSpPr>
          <p:spPr bwMode="auto">
            <a:xfrm>
              <a:off x="5972895" y="942975"/>
              <a:ext cx="185019" cy="235152"/>
            </a:xfrm>
            <a:custGeom>
              <a:avLst/>
              <a:gdLst/>
              <a:ahLst/>
              <a:cxnLst/>
              <a:rect l="0" t="0" r="0" b="0"/>
              <a:pathLst>
                <a:path w="185019" h="235152">
                  <a:moveTo>
                    <a:pt x="20710" y="0"/>
                  </a:moveTo>
                  <a:lnTo>
                    <a:pt x="20710" y="3792"/>
                  </a:lnTo>
                  <a:lnTo>
                    <a:pt x="18594" y="7771"/>
                  </a:lnTo>
                  <a:lnTo>
                    <a:pt x="16919" y="9943"/>
                  </a:lnTo>
                  <a:lnTo>
                    <a:pt x="15057" y="16590"/>
                  </a:lnTo>
                  <a:lnTo>
                    <a:pt x="13655" y="51552"/>
                  </a:lnTo>
                  <a:lnTo>
                    <a:pt x="8676" y="85384"/>
                  </a:lnTo>
                  <a:lnTo>
                    <a:pt x="6297" y="117991"/>
                  </a:lnTo>
                  <a:lnTo>
                    <a:pt x="1712" y="151994"/>
                  </a:lnTo>
                  <a:lnTo>
                    <a:pt x="0" y="181737"/>
                  </a:lnTo>
                  <a:lnTo>
                    <a:pt x="287" y="205190"/>
                  </a:lnTo>
                  <a:lnTo>
                    <a:pt x="3167" y="217137"/>
                  </a:lnTo>
                  <a:lnTo>
                    <a:pt x="9210" y="225622"/>
                  </a:lnTo>
                  <a:lnTo>
                    <a:pt x="13044" y="228996"/>
                  </a:lnTo>
                  <a:lnTo>
                    <a:pt x="23654" y="232745"/>
                  </a:lnTo>
                  <a:lnTo>
                    <a:pt x="53660" y="235151"/>
                  </a:lnTo>
                  <a:lnTo>
                    <a:pt x="80833" y="231776"/>
                  </a:lnTo>
                  <a:lnTo>
                    <a:pt x="108993" y="221956"/>
                  </a:lnTo>
                  <a:lnTo>
                    <a:pt x="137444" y="216577"/>
                  </a:lnTo>
                  <a:lnTo>
                    <a:pt x="152232" y="211086"/>
                  </a:lnTo>
                  <a:lnTo>
                    <a:pt x="164096" y="204941"/>
                  </a:lnTo>
                  <a:lnTo>
                    <a:pt x="178112" y="200688"/>
                  </a:lnTo>
                  <a:lnTo>
                    <a:pt x="180415" y="198879"/>
                  </a:lnTo>
                  <a:lnTo>
                    <a:pt x="185018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49" name="SMARTInkShape-2908"/>
            <p:cNvSpPr/>
            <p:nvPr/>
          </p:nvSpPr>
          <p:spPr bwMode="auto">
            <a:xfrm>
              <a:off x="6238111" y="871919"/>
              <a:ext cx="105540" cy="378238"/>
            </a:xfrm>
            <a:custGeom>
              <a:avLst/>
              <a:gdLst/>
              <a:ahLst/>
              <a:cxnLst/>
              <a:rect l="0" t="0" r="0" b="0"/>
              <a:pathLst>
                <a:path w="105540" h="378238">
                  <a:moveTo>
                    <a:pt x="84109" y="13906"/>
                  </a:moveTo>
                  <a:lnTo>
                    <a:pt x="84109" y="0"/>
                  </a:lnTo>
                  <a:lnTo>
                    <a:pt x="74165" y="9595"/>
                  </a:lnTo>
                  <a:lnTo>
                    <a:pt x="56466" y="37206"/>
                  </a:lnTo>
                  <a:lnTo>
                    <a:pt x="43197" y="64907"/>
                  </a:lnTo>
                  <a:lnTo>
                    <a:pt x="31794" y="88961"/>
                  </a:lnTo>
                  <a:lnTo>
                    <a:pt x="20376" y="116320"/>
                  </a:lnTo>
                  <a:lnTo>
                    <a:pt x="12656" y="147000"/>
                  </a:lnTo>
                  <a:lnTo>
                    <a:pt x="6578" y="181274"/>
                  </a:lnTo>
                  <a:lnTo>
                    <a:pt x="2025" y="216879"/>
                  </a:lnTo>
                  <a:lnTo>
                    <a:pt x="0" y="251225"/>
                  </a:lnTo>
                  <a:lnTo>
                    <a:pt x="1219" y="282893"/>
                  </a:lnTo>
                  <a:lnTo>
                    <a:pt x="5200" y="311256"/>
                  </a:lnTo>
                  <a:lnTo>
                    <a:pt x="12260" y="334445"/>
                  </a:lnTo>
                  <a:lnTo>
                    <a:pt x="24924" y="351101"/>
                  </a:lnTo>
                  <a:lnTo>
                    <a:pt x="41135" y="363002"/>
                  </a:lnTo>
                  <a:lnTo>
                    <a:pt x="68112" y="373370"/>
                  </a:lnTo>
                  <a:lnTo>
                    <a:pt x="105539" y="3782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0" name="SMARTInkShape-2909"/>
            <p:cNvSpPr/>
            <p:nvPr/>
          </p:nvSpPr>
          <p:spPr bwMode="auto">
            <a:xfrm>
              <a:off x="6365082" y="935831"/>
              <a:ext cx="200025" cy="233354"/>
            </a:xfrm>
            <a:custGeom>
              <a:avLst/>
              <a:gdLst/>
              <a:ahLst/>
              <a:cxnLst/>
              <a:rect l="0" t="0" r="0" b="0"/>
              <a:pathLst>
                <a:path w="200025" h="233354">
                  <a:moveTo>
                    <a:pt x="21431" y="0"/>
                  </a:moveTo>
                  <a:lnTo>
                    <a:pt x="20637" y="17888"/>
                  </a:lnTo>
                  <a:lnTo>
                    <a:pt x="15776" y="40193"/>
                  </a:lnTo>
                  <a:lnTo>
                    <a:pt x="10789" y="70910"/>
                  </a:lnTo>
                  <a:lnTo>
                    <a:pt x="2954" y="104818"/>
                  </a:lnTo>
                  <a:lnTo>
                    <a:pt x="583" y="135270"/>
                  </a:lnTo>
                  <a:lnTo>
                    <a:pt x="50" y="168666"/>
                  </a:lnTo>
                  <a:lnTo>
                    <a:pt x="5" y="181402"/>
                  </a:lnTo>
                  <a:lnTo>
                    <a:pt x="0" y="175328"/>
                  </a:lnTo>
                  <a:lnTo>
                    <a:pt x="9943" y="144320"/>
                  </a:lnTo>
                  <a:lnTo>
                    <a:pt x="24041" y="112998"/>
                  </a:lnTo>
                  <a:lnTo>
                    <a:pt x="33493" y="82341"/>
                  </a:lnTo>
                  <a:lnTo>
                    <a:pt x="48390" y="47368"/>
                  </a:lnTo>
                  <a:lnTo>
                    <a:pt x="60906" y="22025"/>
                  </a:lnTo>
                  <a:lnTo>
                    <a:pt x="62034" y="21033"/>
                  </a:lnTo>
                  <a:lnTo>
                    <a:pt x="62787" y="21166"/>
                  </a:lnTo>
                  <a:lnTo>
                    <a:pt x="63624" y="25547"/>
                  </a:lnTo>
                  <a:lnTo>
                    <a:pt x="64205" y="57986"/>
                  </a:lnTo>
                  <a:lnTo>
                    <a:pt x="64267" y="89765"/>
                  </a:lnTo>
                  <a:lnTo>
                    <a:pt x="64285" y="123523"/>
                  </a:lnTo>
                  <a:lnTo>
                    <a:pt x="64291" y="153986"/>
                  </a:lnTo>
                  <a:lnTo>
                    <a:pt x="64292" y="182327"/>
                  </a:lnTo>
                  <a:lnTo>
                    <a:pt x="64293" y="209630"/>
                  </a:lnTo>
                  <a:lnTo>
                    <a:pt x="65087" y="211191"/>
                  </a:lnTo>
                  <a:lnTo>
                    <a:pt x="66410" y="212232"/>
                  </a:lnTo>
                  <a:lnTo>
                    <a:pt x="68085" y="212925"/>
                  </a:lnTo>
                  <a:lnTo>
                    <a:pt x="69996" y="211800"/>
                  </a:lnTo>
                  <a:lnTo>
                    <a:pt x="74236" y="206317"/>
                  </a:lnTo>
                  <a:lnTo>
                    <a:pt x="84219" y="178455"/>
                  </a:lnTo>
                  <a:lnTo>
                    <a:pt x="95421" y="150860"/>
                  </a:lnTo>
                  <a:lnTo>
                    <a:pt x="104913" y="117901"/>
                  </a:lnTo>
                  <a:lnTo>
                    <a:pt x="117427" y="83000"/>
                  </a:lnTo>
                  <a:lnTo>
                    <a:pt x="130395" y="49111"/>
                  </a:lnTo>
                  <a:lnTo>
                    <a:pt x="142291" y="17639"/>
                  </a:lnTo>
                  <a:lnTo>
                    <a:pt x="146583" y="9427"/>
                  </a:lnTo>
                  <a:lnTo>
                    <a:pt x="147728" y="9460"/>
                  </a:lnTo>
                  <a:lnTo>
                    <a:pt x="148491" y="11069"/>
                  </a:lnTo>
                  <a:lnTo>
                    <a:pt x="149565" y="20919"/>
                  </a:lnTo>
                  <a:lnTo>
                    <a:pt x="145019" y="56373"/>
                  </a:lnTo>
                  <a:lnTo>
                    <a:pt x="143828" y="81411"/>
                  </a:lnTo>
                  <a:lnTo>
                    <a:pt x="143298" y="108414"/>
                  </a:lnTo>
                  <a:lnTo>
                    <a:pt x="143063" y="134703"/>
                  </a:lnTo>
                  <a:lnTo>
                    <a:pt x="142930" y="167353"/>
                  </a:lnTo>
                  <a:lnTo>
                    <a:pt x="142891" y="196342"/>
                  </a:lnTo>
                  <a:lnTo>
                    <a:pt x="143673" y="218778"/>
                  </a:lnTo>
                  <a:lnTo>
                    <a:pt x="146669" y="227674"/>
                  </a:lnTo>
                  <a:lnTo>
                    <a:pt x="148579" y="230364"/>
                  </a:lnTo>
                  <a:lnTo>
                    <a:pt x="152818" y="233353"/>
                  </a:lnTo>
                  <a:lnTo>
                    <a:pt x="155853" y="232562"/>
                  </a:lnTo>
                  <a:lnTo>
                    <a:pt x="163460" y="227451"/>
                  </a:lnTo>
                  <a:lnTo>
                    <a:pt x="176666" y="208063"/>
                  </a:lnTo>
                  <a:lnTo>
                    <a:pt x="190634" y="174626"/>
                  </a:lnTo>
                  <a:lnTo>
                    <a:pt x="200024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1" name="SMARTInkShape-2910"/>
            <p:cNvSpPr/>
            <p:nvPr/>
          </p:nvSpPr>
          <p:spPr bwMode="auto">
            <a:xfrm>
              <a:off x="6607969" y="861194"/>
              <a:ext cx="133549" cy="357550"/>
            </a:xfrm>
            <a:custGeom>
              <a:avLst/>
              <a:gdLst/>
              <a:ahLst/>
              <a:cxnLst/>
              <a:rect l="0" t="0" r="0" b="0"/>
              <a:pathLst>
                <a:path w="133549" h="357550">
                  <a:moveTo>
                    <a:pt x="0" y="24631"/>
                  </a:moveTo>
                  <a:lnTo>
                    <a:pt x="7584" y="20839"/>
                  </a:lnTo>
                  <a:lnTo>
                    <a:pt x="9819" y="18928"/>
                  </a:lnTo>
                  <a:lnTo>
                    <a:pt x="14551" y="12446"/>
                  </a:lnTo>
                  <a:lnTo>
                    <a:pt x="30206" y="782"/>
                  </a:lnTo>
                  <a:lnTo>
                    <a:pt x="33632" y="0"/>
                  </a:lnTo>
                  <a:lnTo>
                    <a:pt x="41670" y="1249"/>
                  </a:lnTo>
                  <a:lnTo>
                    <a:pt x="55120" y="10206"/>
                  </a:lnTo>
                  <a:lnTo>
                    <a:pt x="74682" y="40450"/>
                  </a:lnTo>
                  <a:lnTo>
                    <a:pt x="87167" y="64205"/>
                  </a:lnTo>
                  <a:lnTo>
                    <a:pt x="98536" y="92755"/>
                  </a:lnTo>
                  <a:lnTo>
                    <a:pt x="108088" y="124758"/>
                  </a:lnTo>
                  <a:lnTo>
                    <a:pt x="114978" y="160149"/>
                  </a:lnTo>
                  <a:lnTo>
                    <a:pt x="120687" y="194928"/>
                  </a:lnTo>
                  <a:lnTo>
                    <a:pt x="125870" y="228112"/>
                  </a:lnTo>
                  <a:lnTo>
                    <a:pt x="130819" y="258736"/>
                  </a:lnTo>
                  <a:lnTo>
                    <a:pt x="133548" y="286105"/>
                  </a:lnTo>
                  <a:lnTo>
                    <a:pt x="132968" y="321709"/>
                  </a:lnTo>
                  <a:lnTo>
                    <a:pt x="128947" y="340022"/>
                  </a:lnTo>
                  <a:lnTo>
                    <a:pt x="121868" y="350807"/>
                  </a:lnTo>
                  <a:lnTo>
                    <a:pt x="113430" y="356129"/>
                  </a:lnTo>
                  <a:lnTo>
                    <a:pt x="108957" y="357549"/>
                  </a:lnTo>
                  <a:lnTo>
                    <a:pt x="78581" y="3532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353" name="SMARTInkShape-2911"/>
          <p:cNvSpPr/>
          <p:nvPr/>
        </p:nvSpPr>
        <p:spPr bwMode="auto">
          <a:xfrm>
            <a:off x="4065121" y="3429000"/>
            <a:ext cx="199699" cy="315845"/>
          </a:xfrm>
          <a:custGeom>
            <a:avLst/>
            <a:gdLst/>
            <a:ahLst/>
            <a:cxnLst/>
            <a:rect l="0" t="0" r="0" b="0"/>
            <a:pathLst>
              <a:path w="199699" h="315845">
                <a:moveTo>
                  <a:pt x="28248" y="28575"/>
                </a:moveTo>
                <a:lnTo>
                  <a:pt x="28248" y="32367"/>
                </a:lnTo>
                <a:lnTo>
                  <a:pt x="16857" y="66390"/>
                </a:lnTo>
                <a:lnTo>
                  <a:pt x="14818" y="93402"/>
                </a:lnTo>
                <a:lnTo>
                  <a:pt x="14342" y="117712"/>
                </a:lnTo>
                <a:lnTo>
                  <a:pt x="14130" y="144391"/>
                </a:lnTo>
                <a:lnTo>
                  <a:pt x="14035" y="172918"/>
                </a:lnTo>
                <a:lnTo>
                  <a:pt x="13994" y="204117"/>
                </a:lnTo>
                <a:lnTo>
                  <a:pt x="13975" y="232271"/>
                </a:lnTo>
                <a:lnTo>
                  <a:pt x="16081" y="266200"/>
                </a:lnTo>
                <a:lnTo>
                  <a:pt x="20112" y="298998"/>
                </a:lnTo>
                <a:lnTo>
                  <a:pt x="20973" y="315844"/>
                </a:lnTo>
                <a:lnTo>
                  <a:pt x="21078" y="307041"/>
                </a:lnTo>
                <a:lnTo>
                  <a:pt x="15396" y="277020"/>
                </a:lnTo>
                <a:lnTo>
                  <a:pt x="11159" y="253295"/>
                </a:lnTo>
                <a:lnTo>
                  <a:pt x="8746" y="226876"/>
                </a:lnTo>
                <a:lnTo>
                  <a:pt x="6880" y="198465"/>
                </a:lnTo>
                <a:lnTo>
                  <a:pt x="3405" y="167317"/>
                </a:lnTo>
                <a:lnTo>
                  <a:pt x="1332" y="137069"/>
                </a:lnTo>
                <a:lnTo>
                  <a:pt x="410" y="108545"/>
                </a:lnTo>
                <a:lnTo>
                  <a:pt x="0" y="82638"/>
                </a:lnTo>
                <a:lnTo>
                  <a:pt x="3562" y="53325"/>
                </a:lnTo>
                <a:lnTo>
                  <a:pt x="9645" y="37143"/>
                </a:lnTo>
                <a:lnTo>
                  <a:pt x="12670" y="35081"/>
                </a:lnTo>
                <a:lnTo>
                  <a:pt x="16276" y="34500"/>
                </a:lnTo>
                <a:lnTo>
                  <a:pt x="20266" y="34906"/>
                </a:lnTo>
                <a:lnTo>
                  <a:pt x="28934" y="41708"/>
                </a:lnTo>
                <a:lnTo>
                  <a:pt x="37284" y="53461"/>
                </a:lnTo>
                <a:lnTo>
                  <a:pt x="51229" y="88995"/>
                </a:lnTo>
                <a:lnTo>
                  <a:pt x="64426" y="122413"/>
                </a:lnTo>
                <a:lnTo>
                  <a:pt x="78390" y="157450"/>
                </a:lnTo>
                <a:lnTo>
                  <a:pt x="92582" y="190850"/>
                </a:lnTo>
                <a:lnTo>
                  <a:pt x="104724" y="220854"/>
                </a:lnTo>
                <a:lnTo>
                  <a:pt x="115466" y="245620"/>
                </a:lnTo>
                <a:lnTo>
                  <a:pt x="137454" y="279318"/>
                </a:lnTo>
                <a:lnTo>
                  <a:pt x="142401" y="282891"/>
                </a:lnTo>
                <a:lnTo>
                  <a:pt x="144831" y="283844"/>
                </a:lnTo>
                <a:lnTo>
                  <a:pt x="147245" y="283686"/>
                </a:lnTo>
                <a:lnTo>
                  <a:pt x="152044" y="281393"/>
                </a:lnTo>
                <a:lnTo>
                  <a:pt x="159208" y="275640"/>
                </a:lnTo>
                <a:lnTo>
                  <a:pt x="173503" y="242000"/>
                </a:lnTo>
                <a:lnTo>
                  <a:pt x="180647" y="213609"/>
                </a:lnTo>
                <a:lnTo>
                  <a:pt x="183999" y="180061"/>
                </a:lnTo>
                <a:lnTo>
                  <a:pt x="184783" y="154639"/>
                </a:lnTo>
                <a:lnTo>
                  <a:pt x="185925" y="127466"/>
                </a:lnTo>
                <a:lnTo>
                  <a:pt x="189079" y="99514"/>
                </a:lnTo>
                <a:lnTo>
                  <a:pt x="191525" y="64587"/>
                </a:lnTo>
                <a:lnTo>
                  <a:pt x="193144" y="30838"/>
                </a:lnTo>
                <a:lnTo>
                  <a:pt x="19969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57" name="SMARTInkShape-Group591"/>
          <p:cNvGrpSpPr/>
          <p:nvPr/>
        </p:nvGrpSpPr>
        <p:grpSpPr>
          <a:xfrm>
            <a:off x="6182372" y="326473"/>
            <a:ext cx="597048" cy="386197"/>
            <a:chOff x="6182372" y="326473"/>
            <a:chExt cx="597048" cy="386197"/>
          </a:xfrm>
        </p:grpSpPr>
        <p:sp>
          <p:nvSpPr>
            <p:cNvPr id="354" name="SMARTInkShape-2912"/>
            <p:cNvSpPr/>
            <p:nvPr/>
          </p:nvSpPr>
          <p:spPr bwMode="auto">
            <a:xfrm>
              <a:off x="6509428" y="326473"/>
              <a:ext cx="269992" cy="386197"/>
            </a:xfrm>
            <a:custGeom>
              <a:avLst/>
              <a:gdLst/>
              <a:ahLst/>
              <a:cxnLst/>
              <a:rect l="0" t="0" r="0" b="0"/>
              <a:pathLst>
                <a:path w="269992" h="386197">
                  <a:moveTo>
                    <a:pt x="55678" y="37858"/>
                  </a:moveTo>
                  <a:lnTo>
                    <a:pt x="45036" y="37858"/>
                  </a:lnTo>
                  <a:lnTo>
                    <a:pt x="43822" y="38652"/>
                  </a:lnTo>
                  <a:lnTo>
                    <a:pt x="43011" y="39975"/>
                  </a:lnTo>
                  <a:lnTo>
                    <a:pt x="42111" y="44355"/>
                  </a:lnTo>
                  <a:lnTo>
                    <a:pt x="41454" y="76467"/>
                  </a:lnTo>
                  <a:lnTo>
                    <a:pt x="41409" y="107594"/>
                  </a:lnTo>
                  <a:lnTo>
                    <a:pt x="41399" y="133146"/>
                  </a:lnTo>
                  <a:lnTo>
                    <a:pt x="43511" y="160377"/>
                  </a:lnTo>
                  <a:lnTo>
                    <a:pt x="46301" y="188355"/>
                  </a:lnTo>
                  <a:lnTo>
                    <a:pt x="47542" y="216664"/>
                  </a:lnTo>
                  <a:lnTo>
                    <a:pt x="45977" y="243005"/>
                  </a:lnTo>
                  <a:lnTo>
                    <a:pt x="40633" y="278030"/>
                  </a:lnTo>
                  <a:lnTo>
                    <a:pt x="31715" y="310725"/>
                  </a:lnTo>
                  <a:lnTo>
                    <a:pt x="28470" y="323583"/>
                  </a:lnTo>
                  <a:lnTo>
                    <a:pt x="26427" y="325973"/>
                  </a:lnTo>
                  <a:lnTo>
                    <a:pt x="19924" y="328628"/>
                  </a:lnTo>
                  <a:lnTo>
                    <a:pt x="16760" y="327748"/>
                  </a:lnTo>
                  <a:lnTo>
                    <a:pt x="11130" y="322538"/>
                  </a:lnTo>
                  <a:lnTo>
                    <a:pt x="3497" y="303095"/>
                  </a:lnTo>
                  <a:lnTo>
                    <a:pt x="0" y="269641"/>
                  </a:lnTo>
                  <a:lnTo>
                    <a:pt x="1299" y="241150"/>
                  </a:lnTo>
                  <a:lnTo>
                    <a:pt x="5316" y="209966"/>
                  </a:lnTo>
                  <a:lnTo>
                    <a:pt x="12393" y="177586"/>
                  </a:lnTo>
                  <a:lnTo>
                    <a:pt x="22947" y="146791"/>
                  </a:lnTo>
                  <a:lnTo>
                    <a:pt x="36369" y="117229"/>
                  </a:lnTo>
                  <a:lnTo>
                    <a:pt x="52917" y="88215"/>
                  </a:lnTo>
                  <a:lnTo>
                    <a:pt x="80084" y="52691"/>
                  </a:lnTo>
                  <a:lnTo>
                    <a:pt x="112035" y="29641"/>
                  </a:lnTo>
                  <a:lnTo>
                    <a:pt x="146636" y="12758"/>
                  </a:lnTo>
                  <a:lnTo>
                    <a:pt x="178231" y="1493"/>
                  </a:lnTo>
                  <a:lnTo>
                    <a:pt x="193754" y="0"/>
                  </a:lnTo>
                  <a:lnTo>
                    <a:pt x="205151" y="1982"/>
                  </a:lnTo>
                  <a:lnTo>
                    <a:pt x="212862" y="5509"/>
                  </a:lnTo>
                  <a:lnTo>
                    <a:pt x="214443" y="7561"/>
                  </a:lnTo>
                  <a:lnTo>
                    <a:pt x="214703" y="9723"/>
                  </a:lnTo>
                  <a:lnTo>
                    <a:pt x="212081" y="15829"/>
                  </a:lnTo>
                  <a:lnTo>
                    <a:pt x="189272" y="45864"/>
                  </a:lnTo>
                  <a:lnTo>
                    <a:pt x="157502" y="80244"/>
                  </a:lnTo>
                  <a:lnTo>
                    <a:pt x="134796" y="112153"/>
                  </a:lnTo>
                  <a:lnTo>
                    <a:pt x="113781" y="142069"/>
                  </a:lnTo>
                  <a:lnTo>
                    <a:pt x="98735" y="171835"/>
                  </a:lnTo>
                  <a:lnTo>
                    <a:pt x="94659" y="193976"/>
                  </a:lnTo>
                  <a:lnTo>
                    <a:pt x="99948" y="228754"/>
                  </a:lnTo>
                  <a:lnTo>
                    <a:pt x="115361" y="264194"/>
                  </a:lnTo>
                  <a:lnTo>
                    <a:pt x="138802" y="299830"/>
                  </a:lnTo>
                  <a:lnTo>
                    <a:pt x="169649" y="331732"/>
                  </a:lnTo>
                  <a:lnTo>
                    <a:pt x="200131" y="357501"/>
                  </a:lnTo>
                  <a:lnTo>
                    <a:pt x="233173" y="376135"/>
                  </a:lnTo>
                  <a:lnTo>
                    <a:pt x="258469" y="386196"/>
                  </a:lnTo>
                  <a:lnTo>
                    <a:pt x="260722" y="385971"/>
                  </a:lnTo>
                  <a:lnTo>
                    <a:pt x="269991" y="3807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5" name="SMARTInkShape-2913"/>
            <p:cNvSpPr/>
            <p:nvPr/>
          </p:nvSpPr>
          <p:spPr bwMode="auto">
            <a:xfrm>
              <a:off x="6182372" y="514350"/>
              <a:ext cx="173577" cy="21432"/>
            </a:xfrm>
            <a:custGeom>
              <a:avLst/>
              <a:gdLst/>
              <a:ahLst/>
              <a:cxnLst/>
              <a:rect l="0" t="0" r="0" b="0"/>
              <a:pathLst>
                <a:path w="173577" h="21432">
                  <a:moveTo>
                    <a:pt x="4116" y="21431"/>
                  </a:moveTo>
                  <a:lnTo>
                    <a:pt x="4116" y="15281"/>
                  </a:lnTo>
                  <a:lnTo>
                    <a:pt x="323" y="10789"/>
                  </a:lnTo>
                  <a:lnTo>
                    <a:pt x="0" y="9574"/>
                  </a:lnTo>
                  <a:lnTo>
                    <a:pt x="578" y="8764"/>
                  </a:lnTo>
                  <a:lnTo>
                    <a:pt x="3337" y="7864"/>
                  </a:lnTo>
                  <a:lnTo>
                    <a:pt x="34582" y="7172"/>
                  </a:lnTo>
                  <a:lnTo>
                    <a:pt x="67343" y="6356"/>
                  </a:lnTo>
                  <a:lnTo>
                    <a:pt x="94993" y="2236"/>
                  </a:lnTo>
                  <a:lnTo>
                    <a:pt x="130663" y="442"/>
                  </a:lnTo>
                  <a:lnTo>
                    <a:pt x="165499" y="39"/>
                  </a:lnTo>
                  <a:lnTo>
                    <a:pt x="173576" y="8"/>
                  </a:lnTo>
                  <a:lnTo>
                    <a:pt x="16127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6" name="SMARTInkShape-2914"/>
            <p:cNvSpPr/>
            <p:nvPr/>
          </p:nvSpPr>
          <p:spPr bwMode="auto">
            <a:xfrm>
              <a:off x="6208213" y="601565"/>
              <a:ext cx="178301" cy="5655"/>
            </a:xfrm>
            <a:custGeom>
              <a:avLst/>
              <a:gdLst/>
              <a:ahLst/>
              <a:cxnLst/>
              <a:rect l="0" t="0" r="0" b="0"/>
              <a:pathLst>
                <a:path w="178301" h="5655">
                  <a:moveTo>
                    <a:pt x="6850" y="5654"/>
                  </a:moveTo>
                  <a:lnTo>
                    <a:pt x="0" y="5654"/>
                  </a:lnTo>
                  <a:lnTo>
                    <a:pt x="31849" y="5654"/>
                  </a:lnTo>
                  <a:lnTo>
                    <a:pt x="60029" y="3537"/>
                  </a:lnTo>
                  <a:lnTo>
                    <a:pt x="91399" y="0"/>
                  </a:lnTo>
                  <a:lnTo>
                    <a:pt x="120801" y="1068"/>
                  </a:lnTo>
                  <a:lnTo>
                    <a:pt x="151596" y="4748"/>
                  </a:lnTo>
                  <a:lnTo>
                    <a:pt x="178300" y="56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62" name="SMARTInkShape-Group592"/>
          <p:cNvGrpSpPr/>
          <p:nvPr/>
        </p:nvGrpSpPr>
        <p:grpSpPr>
          <a:xfrm>
            <a:off x="4200968" y="950119"/>
            <a:ext cx="741762" cy="373324"/>
            <a:chOff x="4200968" y="950119"/>
            <a:chExt cx="741762" cy="373324"/>
          </a:xfrm>
        </p:grpSpPr>
        <p:sp>
          <p:nvSpPr>
            <p:cNvPr id="358" name="SMARTInkShape-2915"/>
            <p:cNvSpPr/>
            <p:nvPr/>
          </p:nvSpPr>
          <p:spPr bwMode="auto">
            <a:xfrm>
              <a:off x="4200968" y="979889"/>
              <a:ext cx="256733" cy="277332"/>
            </a:xfrm>
            <a:custGeom>
              <a:avLst/>
              <a:gdLst/>
              <a:ahLst/>
              <a:cxnLst/>
              <a:rect l="0" t="0" r="0" b="0"/>
              <a:pathLst>
                <a:path w="256733" h="277332">
                  <a:moveTo>
                    <a:pt x="42420" y="34524"/>
                  </a:moveTo>
                  <a:lnTo>
                    <a:pt x="42420" y="28373"/>
                  </a:lnTo>
                  <a:lnTo>
                    <a:pt x="46212" y="23882"/>
                  </a:lnTo>
                  <a:lnTo>
                    <a:pt x="48074" y="17623"/>
                  </a:lnTo>
                  <a:lnTo>
                    <a:pt x="49537" y="0"/>
                  </a:lnTo>
                  <a:lnTo>
                    <a:pt x="49562" y="33156"/>
                  </a:lnTo>
                  <a:lnTo>
                    <a:pt x="45771" y="59342"/>
                  </a:lnTo>
                  <a:lnTo>
                    <a:pt x="39620" y="91001"/>
                  </a:lnTo>
                  <a:lnTo>
                    <a:pt x="35090" y="115981"/>
                  </a:lnTo>
                  <a:lnTo>
                    <a:pt x="29637" y="142164"/>
                  </a:lnTo>
                  <a:lnTo>
                    <a:pt x="21922" y="167031"/>
                  </a:lnTo>
                  <a:lnTo>
                    <a:pt x="12445" y="199550"/>
                  </a:lnTo>
                  <a:lnTo>
                    <a:pt x="4611" y="229294"/>
                  </a:lnTo>
                  <a:lnTo>
                    <a:pt x="222" y="261804"/>
                  </a:lnTo>
                  <a:lnTo>
                    <a:pt x="0" y="267007"/>
                  </a:lnTo>
                  <a:lnTo>
                    <a:pt x="1440" y="270475"/>
                  </a:lnTo>
                  <a:lnTo>
                    <a:pt x="3987" y="272787"/>
                  </a:lnTo>
                  <a:lnTo>
                    <a:pt x="11051" y="275356"/>
                  </a:lnTo>
                  <a:lnTo>
                    <a:pt x="44531" y="277140"/>
                  </a:lnTo>
                  <a:lnTo>
                    <a:pt x="73296" y="277331"/>
                  </a:lnTo>
                  <a:lnTo>
                    <a:pt x="105720" y="273595"/>
                  </a:lnTo>
                  <a:lnTo>
                    <a:pt x="130878" y="271746"/>
                  </a:lnTo>
                  <a:lnTo>
                    <a:pt x="157140" y="271718"/>
                  </a:lnTo>
                  <a:lnTo>
                    <a:pt x="192651" y="275371"/>
                  </a:lnTo>
                  <a:lnTo>
                    <a:pt x="226788" y="277008"/>
                  </a:lnTo>
                  <a:lnTo>
                    <a:pt x="248877" y="277331"/>
                  </a:lnTo>
                  <a:lnTo>
                    <a:pt x="251495" y="275770"/>
                  </a:lnTo>
                  <a:lnTo>
                    <a:pt x="253241" y="273142"/>
                  </a:lnTo>
                  <a:lnTo>
                    <a:pt x="256732" y="2631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59" name="SMARTInkShape-2916"/>
            <p:cNvSpPr/>
            <p:nvPr/>
          </p:nvSpPr>
          <p:spPr bwMode="auto">
            <a:xfrm>
              <a:off x="4506911" y="957557"/>
              <a:ext cx="122240" cy="342607"/>
            </a:xfrm>
            <a:custGeom>
              <a:avLst/>
              <a:gdLst/>
              <a:ahLst/>
              <a:cxnLst/>
              <a:rect l="0" t="0" r="0" b="0"/>
              <a:pathLst>
                <a:path w="122240" h="342607">
                  <a:moveTo>
                    <a:pt x="86520" y="6849"/>
                  </a:moveTo>
                  <a:lnTo>
                    <a:pt x="86520" y="699"/>
                  </a:lnTo>
                  <a:lnTo>
                    <a:pt x="85727" y="367"/>
                  </a:lnTo>
                  <a:lnTo>
                    <a:pt x="82728" y="0"/>
                  </a:lnTo>
                  <a:lnTo>
                    <a:pt x="72785" y="3585"/>
                  </a:lnTo>
                  <a:lnTo>
                    <a:pt x="59785" y="17259"/>
                  </a:lnTo>
                  <a:lnTo>
                    <a:pt x="41170" y="50504"/>
                  </a:lnTo>
                  <a:lnTo>
                    <a:pt x="31704" y="74670"/>
                  </a:lnTo>
                  <a:lnTo>
                    <a:pt x="22205" y="101286"/>
                  </a:lnTo>
                  <a:lnTo>
                    <a:pt x="12692" y="129783"/>
                  </a:lnTo>
                  <a:lnTo>
                    <a:pt x="3173" y="160970"/>
                  </a:lnTo>
                  <a:lnTo>
                    <a:pt x="0" y="191235"/>
                  </a:lnTo>
                  <a:lnTo>
                    <a:pt x="1236" y="220561"/>
                  </a:lnTo>
                  <a:lnTo>
                    <a:pt x="4431" y="249470"/>
                  </a:lnTo>
                  <a:lnTo>
                    <a:pt x="18277" y="284935"/>
                  </a:lnTo>
                  <a:lnTo>
                    <a:pt x="41252" y="311760"/>
                  </a:lnTo>
                  <a:lnTo>
                    <a:pt x="71961" y="327204"/>
                  </a:lnTo>
                  <a:lnTo>
                    <a:pt x="102403" y="336807"/>
                  </a:lnTo>
                  <a:lnTo>
                    <a:pt x="122239" y="342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0" name="SMARTInkShape-2917"/>
            <p:cNvSpPr/>
            <p:nvPr/>
          </p:nvSpPr>
          <p:spPr bwMode="auto">
            <a:xfrm>
              <a:off x="4629541" y="1034294"/>
              <a:ext cx="242498" cy="186601"/>
            </a:xfrm>
            <a:custGeom>
              <a:avLst/>
              <a:gdLst/>
              <a:ahLst/>
              <a:cxnLst/>
              <a:rect l="0" t="0" r="0" b="0"/>
              <a:pathLst>
                <a:path w="242498" h="186601">
                  <a:moveTo>
                    <a:pt x="35328" y="1550"/>
                  </a:moveTo>
                  <a:lnTo>
                    <a:pt x="31536" y="1550"/>
                  </a:lnTo>
                  <a:lnTo>
                    <a:pt x="30418" y="3137"/>
                  </a:lnTo>
                  <a:lnTo>
                    <a:pt x="29177" y="9134"/>
                  </a:lnTo>
                  <a:lnTo>
                    <a:pt x="33969" y="40384"/>
                  </a:lnTo>
                  <a:lnTo>
                    <a:pt x="35059" y="75984"/>
                  </a:lnTo>
                  <a:lnTo>
                    <a:pt x="30365" y="108681"/>
                  </a:lnTo>
                  <a:lnTo>
                    <a:pt x="26498" y="140657"/>
                  </a:lnTo>
                  <a:lnTo>
                    <a:pt x="15209" y="173749"/>
                  </a:lnTo>
                  <a:lnTo>
                    <a:pt x="13978" y="175881"/>
                  </a:lnTo>
                  <a:lnTo>
                    <a:pt x="12363" y="177302"/>
                  </a:lnTo>
                  <a:lnTo>
                    <a:pt x="10493" y="178249"/>
                  </a:lnTo>
                  <a:lnTo>
                    <a:pt x="8453" y="178087"/>
                  </a:lnTo>
                  <a:lnTo>
                    <a:pt x="4068" y="175790"/>
                  </a:lnTo>
                  <a:lnTo>
                    <a:pt x="1591" y="167890"/>
                  </a:lnTo>
                  <a:lnTo>
                    <a:pt x="0" y="135831"/>
                  </a:lnTo>
                  <a:lnTo>
                    <a:pt x="7310" y="102808"/>
                  </a:lnTo>
                  <a:lnTo>
                    <a:pt x="19529" y="67888"/>
                  </a:lnTo>
                  <a:lnTo>
                    <a:pt x="36997" y="39991"/>
                  </a:lnTo>
                  <a:lnTo>
                    <a:pt x="64232" y="10819"/>
                  </a:lnTo>
                  <a:lnTo>
                    <a:pt x="78337" y="2230"/>
                  </a:lnTo>
                  <a:lnTo>
                    <a:pt x="92543" y="0"/>
                  </a:lnTo>
                  <a:lnTo>
                    <a:pt x="105206" y="1655"/>
                  </a:lnTo>
                  <a:lnTo>
                    <a:pt x="113481" y="5036"/>
                  </a:lnTo>
                  <a:lnTo>
                    <a:pt x="119804" y="11301"/>
                  </a:lnTo>
                  <a:lnTo>
                    <a:pt x="122601" y="15195"/>
                  </a:lnTo>
                  <a:lnTo>
                    <a:pt x="123673" y="19378"/>
                  </a:lnTo>
                  <a:lnTo>
                    <a:pt x="121554" y="45976"/>
                  </a:lnTo>
                  <a:lnTo>
                    <a:pt x="107694" y="80337"/>
                  </a:lnTo>
                  <a:lnTo>
                    <a:pt x="95775" y="115877"/>
                  </a:lnTo>
                  <a:lnTo>
                    <a:pt x="94249" y="136495"/>
                  </a:lnTo>
                  <a:lnTo>
                    <a:pt x="96704" y="147780"/>
                  </a:lnTo>
                  <a:lnTo>
                    <a:pt x="104675" y="158087"/>
                  </a:lnTo>
                  <a:lnTo>
                    <a:pt x="116155" y="167166"/>
                  </a:lnTo>
                  <a:lnTo>
                    <a:pt x="149924" y="182070"/>
                  </a:lnTo>
                  <a:lnTo>
                    <a:pt x="185385" y="186600"/>
                  </a:lnTo>
                  <a:lnTo>
                    <a:pt x="206789" y="184967"/>
                  </a:lnTo>
                  <a:lnTo>
                    <a:pt x="242497" y="1730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1" name="SMARTInkShape-2918"/>
            <p:cNvSpPr/>
            <p:nvPr/>
          </p:nvSpPr>
          <p:spPr bwMode="auto">
            <a:xfrm>
              <a:off x="4872038" y="950119"/>
              <a:ext cx="70692" cy="373324"/>
            </a:xfrm>
            <a:custGeom>
              <a:avLst/>
              <a:gdLst/>
              <a:ahLst/>
              <a:cxnLst/>
              <a:rect l="0" t="0" r="0" b="0"/>
              <a:pathLst>
                <a:path w="70692" h="373324">
                  <a:moveTo>
                    <a:pt x="0" y="0"/>
                  </a:moveTo>
                  <a:lnTo>
                    <a:pt x="0" y="9943"/>
                  </a:lnTo>
                  <a:lnTo>
                    <a:pt x="16093" y="43735"/>
                  </a:lnTo>
                  <a:lnTo>
                    <a:pt x="31783" y="78900"/>
                  </a:lnTo>
                  <a:lnTo>
                    <a:pt x="40848" y="103329"/>
                  </a:lnTo>
                  <a:lnTo>
                    <a:pt x="48052" y="130061"/>
                  </a:lnTo>
                  <a:lnTo>
                    <a:pt x="54694" y="159405"/>
                  </a:lnTo>
                  <a:lnTo>
                    <a:pt x="62938" y="193613"/>
                  </a:lnTo>
                  <a:lnTo>
                    <a:pt x="67659" y="225750"/>
                  </a:lnTo>
                  <a:lnTo>
                    <a:pt x="69758" y="256702"/>
                  </a:lnTo>
                  <a:lnTo>
                    <a:pt x="70691" y="288979"/>
                  </a:lnTo>
                  <a:lnTo>
                    <a:pt x="68989" y="317612"/>
                  </a:lnTo>
                  <a:lnTo>
                    <a:pt x="63568" y="351811"/>
                  </a:lnTo>
                  <a:lnTo>
                    <a:pt x="61428" y="360747"/>
                  </a:lnTo>
                  <a:lnTo>
                    <a:pt x="58415" y="366704"/>
                  </a:lnTo>
                  <a:lnTo>
                    <a:pt x="54818" y="370676"/>
                  </a:lnTo>
                  <a:lnTo>
                    <a:pt x="50832" y="373323"/>
                  </a:lnTo>
                  <a:lnTo>
                    <a:pt x="48176" y="372707"/>
                  </a:lnTo>
                  <a:lnTo>
                    <a:pt x="46404" y="369915"/>
                  </a:lnTo>
                  <a:lnTo>
                    <a:pt x="42862" y="3571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65" name="SMARTInkShape-Group593"/>
          <p:cNvGrpSpPr/>
          <p:nvPr/>
        </p:nvGrpSpPr>
        <p:grpSpPr>
          <a:xfrm>
            <a:off x="1893094" y="2603353"/>
            <a:ext cx="285751" cy="368448"/>
            <a:chOff x="1893094" y="2603353"/>
            <a:chExt cx="285751" cy="368448"/>
          </a:xfrm>
        </p:grpSpPr>
        <p:sp>
          <p:nvSpPr>
            <p:cNvPr id="363" name="SMARTInkShape-2919"/>
            <p:cNvSpPr/>
            <p:nvPr/>
          </p:nvSpPr>
          <p:spPr bwMode="auto">
            <a:xfrm>
              <a:off x="1893094" y="2603353"/>
              <a:ext cx="85726" cy="175015"/>
            </a:xfrm>
            <a:custGeom>
              <a:avLst/>
              <a:gdLst/>
              <a:ahLst/>
              <a:cxnLst/>
              <a:rect l="0" t="0" r="0" b="0"/>
              <a:pathLst>
                <a:path w="85726" h="175015">
                  <a:moveTo>
                    <a:pt x="0" y="4116"/>
                  </a:moveTo>
                  <a:lnTo>
                    <a:pt x="0" y="0"/>
                  </a:lnTo>
                  <a:lnTo>
                    <a:pt x="0" y="3417"/>
                  </a:lnTo>
                  <a:lnTo>
                    <a:pt x="4909" y="9681"/>
                  </a:lnTo>
                  <a:lnTo>
                    <a:pt x="6482" y="16260"/>
                  </a:lnTo>
                  <a:lnTo>
                    <a:pt x="7920" y="43941"/>
                  </a:lnTo>
                  <a:lnTo>
                    <a:pt x="14261" y="54083"/>
                  </a:lnTo>
                  <a:lnTo>
                    <a:pt x="26938" y="67566"/>
                  </a:lnTo>
                  <a:lnTo>
                    <a:pt x="45023" y="99330"/>
                  </a:lnTo>
                  <a:lnTo>
                    <a:pt x="61256" y="132218"/>
                  </a:lnTo>
                  <a:lnTo>
                    <a:pt x="78543" y="166138"/>
                  </a:lnTo>
                  <a:lnTo>
                    <a:pt x="85304" y="175014"/>
                  </a:lnTo>
                  <a:lnTo>
                    <a:pt x="85725" y="1684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64" name="SMARTInkShape-2920"/>
            <p:cNvSpPr/>
            <p:nvPr/>
          </p:nvSpPr>
          <p:spPr bwMode="auto">
            <a:xfrm>
              <a:off x="2178844" y="2964656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2747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790700"/>
            <a:ext cx="8758569" cy="3959196"/>
          </a:xfrm>
          <a:prstGeom prst="rect">
            <a:avLst/>
          </a:prstGeom>
        </p:spPr>
      </p:pic>
      <p:sp>
        <p:nvSpPr>
          <p:cNvPr id="111" name="SMARTInkShape-2921"/>
          <p:cNvSpPr/>
          <p:nvPr/>
        </p:nvSpPr>
        <p:spPr bwMode="auto">
          <a:xfrm>
            <a:off x="4360205" y="264613"/>
            <a:ext cx="253671" cy="484463"/>
          </a:xfrm>
          <a:custGeom>
            <a:avLst/>
            <a:gdLst/>
            <a:ahLst/>
            <a:cxnLst/>
            <a:rect l="0" t="0" r="0" b="0"/>
            <a:pathLst>
              <a:path w="253671" h="484463">
                <a:moveTo>
                  <a:pt x="204651" y="13993"/>
                </a:moveTo>
                <a:lnTo>
                  <a:pt x="208443" y="13993"/>
                </a:lnTo>
                <a:lnTo>
                  <a:pt x="209561" y="13200"/>
                </a:lnTo>
                <a:lnTo>
                  <a:pt x="210306" y="11877"/>
                </a:lnTo>
                <a:lnTo>
                  <a:pt x="211501" y="7843"/>
                </a:lnTo>
                <a:lnTo>
                  <a:pt x="213781" y="7291"/>
                </a:lnTo>
                <a:lnTo>
                  <a:pt x="217920" y="6937"/>
                </a:lnTo>
                <a:lnTo>
                  <a:pt x="212063" y="6852"/>
                </a:lnTo>
                <a:lnTo>
                  <a:pt x="211802" y="0"/>
                </a:lnTo>
                <a:lnTo>
                  <a:pt x="199610" y="11114"/>
                </a:lnTo>
                <a:lnTo>
                  <a:pt x="191869" y="14728"/>
                </a:lnTo>
                <a:lnTo>
                  <a:pt x="156899" y="47545"/>
                </a:lnTo>
                <a:lnTo>
                  <a:pt x="128591" y="81475"/>
                </a:lnTo>
                <a:lnTo>
                  <a:pt x="107764" y="115726"/>
                </a:lnTo>
                <a:lnTo>
                  <a:pt x="93591" y="149020"/>
                </a:lnTo>
                <a:lnTo>
                  <a:pt x="90778" y="173258"/>
                </a:lnTo>
                <a:lnTo>
                  <a:pt x="94270" y="189418"/>
                </a:lnTo>
                <a:lnTo>
                  <a:pt x="110495" y="221685"/>
                </a:lnTo>
                <a:lnTo>
                  <a:pt x="128638" y="253633"/>
                </a:lnTo>
                <a:lnTo>
                  <a:pt x="152054" y="281142"/>
                </a:lnTo>
                <a:lnTo>
                  <a:pt x="175308" y="309401"/>
                </a:lnTo>
                <a:lnTo>
                  <a:pt x="201072" y="341675"/>
                </a:lnTo>
                <a:lnTo>
                  <a:pt x="225022" y="372581"/>
                </a:lnTo>
                <a:lnTo>
                  <a:pt x="247157" y="405765"/>
                </a:lnTo>
                <a:lnTo>
                  <a:pt x="253670" y="434884"/>
                </a:lnTo>
                <a:lnTo>
                  <a:pt x="250572" y="447911"/>
                </a:lnTo>
                <a:lnTo>
                  <a:pt x="244627" y="458033"/>
                </a:lnTo>
                <a:lnTo>
                  <a:pt x="234047" y="466059"/>
                </a:lnTo>
                <a:lnTo>
                  <a:pt x="217065" y="469672"/>
                </a:lnTo>
                <a:lnTo>
                  <a:pt x="188407" y="470893"/>
                </a:lnTo>
                <a:lnTo>
                  <a:pt x="158210" y="471104"/>
                </a:lnTo>
                <a:lnTo>
                  <a:pt x="128008" y="471167"/>
                </a:lnTo>
                <a:lnTo>
                  <a:pt x="95071" y="471979"/>
                </a:lnTo>
                <a:lnTo>
                  <a:pt x="65644" y="476100"/>
                </a:lnTo>
                <a:lnTo>
                  <a:pt x="31849" y="477895"/>
                </a:lnTo>
                <a:lnTo>
                  <a:pt x="15931" y="478934"/>
                </a:lnTo>
                <a:lnTo>
                  <a:pt x="69" y="484462"/>
                </a:lnTo>
                <a:lnTo>
                  <a:pt x="0" y="484008"/>
                </a:lnTo>
                <a:lnTo>
                  <a:pt x="11445" y="471656"/>
                </a:lnTo>
                <a:lnTo>
                  <a:pt x="40251" y="448442"/>
                </a:lnTo>
                <a:lnTo>
                  <a:pt x="68010" y="427940"/>
                </a:lnTo>
                <a:lnTo>
                  <a:pt x="101018" y="406784"/>
                </a:lnTo>
                <a:lnTo>
                  <a:pt x="134346" y="386228"/>
                </a:lnTo>
                <a:lnTo>
                  <a:pt x="165628" y="364657"/>
                </a:lnTo>
                <a:lnTo>
                  <a:pt x="180124" y="354167"/>
                </a:lnTo>
                <a:lnTo>
                  <a:pt x="188341" y="350622"/>
                </a:lnTo>
                <a:lnTo>
                  <a:pt x="188222" y="351125"/>
                </a:lnTo>
                <a:lnTo>
                  <a:pt x="185972" y="353800"/>
                </a:lnTo>
                <a:lnTo>
                  <a:pt x="163575" y="366565"/>
                </a:lnTo>
                <a:lnTo>
                  <a:pt x="149279" y="370776"/>
                </a:lnTo>
                <a:lnTo>
                  <a:pt x="149480" y="370911"/>
                </a:lnTo>
                <a:lnTo>
                  <a:pt x="151820" y="371061"/>
                </a:lnTo>
                <a:lnTo>
                  <a:pt x="170491" y="355076"/>
                </a:lnTo>
                <a:lnTo>
                  <a:pt x="197508" y="3211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39" name="SMARTInkShape-Group595"/>
          <p:cNvGrpSpPr/>
          <p:nvPr/>
        </p:nvGrpSpPr>
        <p:grpSpPr>
          <a:xfrm>
            <a:off x="4345855" y="394990"/>
            <a:ext cx="3568462" cy="879219"/>
            <a:chOff x="4345855" y="394990"/>
            <a:chExt cx="3568462" cy="879219"/>
          </a:xfrm>
        </p:grpSpPr>
        <p:sp>
          <p:nvSpPr>
            <p:cNvPr id="112" name="SMARTInkShape-2922"/>
            <p:cNvSpPr/>
            <p:nvPr/>
          </p:nvSpPr>
          <p:spPr bwMode="auto">
            <a:xfrm>
              <a:off x="7569736" y="757238"/>
              <a:ext cx="159803" cy="197000"/>
            </a:xfrm>
            <a:custGeom>
              <a:avLst/>
              <a:gdLst/>
              <a:ahLst/>
              <a:cxnLst/>
              <a:rect l="0" t="0" r="0" b="0"/>
              <a:pathLst>
                <a:path w="159803" h="197000">
                  <a:moveTo>
                    <a:pt x="102652" y="0"/>
                  </a:moveTo>
                  <a:lnTo>
                    <a:pt x="102652" y="3792"/>
                  </a:lnTo>
                  <a:lnTo>
                    <a:pt x="101858" y="4909"/>
                  </a:lnTo>
                  <a:lnTo>
                    <a:pt x="100535" y="5654"/>
                  </a:lnTo>
                  <a:lnTo>
                    <a:pt x="98859" y="6150"/>
                  </a:lnTo>
                  <a:lnTo>
                    <a:pt x="72906" y="25767"/>
                  </a:lnTo>
                  <a:lnTo>
                    <a:pt x="50768" y="52979"/>
                  </a:lnTo>
                  <a:lnTo>
                    <a:pt x="23700" y="88693"/>
                  </a:lnTo>
                  <a:lnTo>
                    <a:pt x="6829" y="120618"/>
                  </a:lnTo>
                  <a:lnTo>
                    <a:pt x="0" y="141836"/>
                  </a:lnTo>
                  <a:lnTo>
                    <a:pt x="2134" y="164826"/>
                  </a:lnTo>
                  <a:lnTo>
                    <a:pt x="3890" y="166240"/>
                  </a:lnTo>
                  <a:lnTo>
                    <a:pt x="6648" y="166389"/>
                  </a:lnTo>
                  <a:lnTo>
                    <a:pt x="26273" y="160925"/>
                  </a:lnTo>
                  <a:lnTo>
                    <a:pt x="53080" y="140796"/>
                  </a:lnTo>
                  <a:lnTo>
                    <a:pt x="84629" y="106882"/>
                  </a:lnTo>
                  <a:lnTo>
                    <a:pt x="108881" y="80908"/>
                  </a:lnTo>
                  <a:lnTo>
                    <a:pt x="121924" y="72684"/>
                  </a:lnTo>
                  <a:lnTo>
                    <a:pt x="122644" y="73856"/>
                  </a:lnTo>
                  <a:lnTo>
                    <a:pt x="124750" y="102377"/>
                  </a:lnTo>
                  <a:lnTo>
                    <a:pt x="131829" y="136668"/>
                  </a:lnTo>
                  <a:lnTo>
                    <a:pt x="140870" y="170224"/>
                  </a:lnTo>
                  <a:lnTo>
                    <a:pt x="151256" y="196677"/>
                  </a:lnTo>
                  <a:lnTo>
                    <a:pt x="152517" y="196999"/>
                  </a:lnTo>
                  <a:lnTo>
                    <a:pt x="159802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" name="SMARTInkShape-2923"/>
            <p:cNvSpPr/>
            <p:nvPr/>
          </p:nvSpPr>
          <p:spPr bwMode="auto">
            <a:xfrm>
              <a:off x="7108040" y="729681"/>
              <a:ext cx="107149" cy="220439"/>
            </a:xfrm>
            <a:custGeom>
              <a:avLst/>
              <a:gdLst/>
              <a:ahLst/>
              <a:cxnLst/>
              <a:rect l="0" t="0" r="0" b="0"/>
              <a:pathLst>
                <a:path w="107149" h="220439">
                  <a:moveTo>
                    <a:pt x="107148" y="13269"/>
                  </a:moveTo>
                  <a:lnTo>
                    <a:pt x="103355" y="13269"/>
                  </a:lnTo>
                  <a:lnTo>
                    <a:pt x="102238" y="14063"/>
                  </a:lnTo>
                  <a:lnTo>
                    <a:pt x="101493" y="15386"/>
                  </a:lnTo>
                  <a:lnTo>
                    <a:pt x="100997" y="17061"/>
                  </a:lnTo>
                  <a:lnTo>
                    <a:pt x="100666" y="17385"/>
                  </a:lnTo>
                  <a:lnTo>
                    <a:pt x="100445" y="16807"/>
                  </a:lnTo>
                  <a:lnTo>
                    <a:pt x="100005" y="13274"/>
                  </a:lnTo>
                  <a:lnTo>
                    <a:pt x="106853" y="13269"/>
                  </a:lnTo>
                  <a:lnTo>
                    <a:pt x="107061" y="9477"/>
                  </a:lnTo>
                  <a:lnTo>
                    <a:pt x="106296" y="8360"/>
                  </a:lnTo>
                  <a:lnTo>
                    <a:pt x="104992" y="7615"/>
                  </a:lnTo>
                  <a:lnTo>
                    <a:pt x="100989" y="6420"/>
                  </a:lnTo>
                  <a:lnTo>
                    <a:pt x="100442" y="4139"/>
                  </a:lnTo>
                  <a:lnTo>
                    <a:pt x="100295" y="2420"/>
                  </a:lnTo>
                  <a:lnTo>
                    <a:pt x="99405" y="1274"/>
                  </a:lnTo>
                  <a:lnTo>
                    <a:pt x="96299" y="0"/>
                  </a:lnTo>
                  <a:lnTo>
                    <a:pt x="94358" y="454"/>
                  </a:lnTo>
                  <a:lnTo>
                    <a:pt x="87043" y="4092"/>
                  </a:lnTo>
                  <a:lnTo>
                    <a:pt x="75966" y="6317"/>
                  </a:lnTo>
                  <a:lnTo>
                    <a:pt x="67305" y="11650"/>
                  </a:lnTo>
                  <a:lnTo>
                    <a:pt x="33630" y="37090"/>
                  </a:lnTo>
                  <a:lnTo>
                    <a:pt x="23863" y="50724"/>
                  </a:lnTo>
                  <a:lnTo>
                    <a:pt x="17472" y="55323"/>
                  </a:lnTo>
                  <a:lnTo>
                    <a:pt x="9650" y="73085"/>
                  </a:lnTo>
                  <a:lnTo>
                    <a:pt x="7356" y="89285"/>
                  </a:lnTo>
                  <a:lnTo>
                    <a:pt x="7144" y="108512"/>
                  </a:lnTo>
                  <a:lnTo>
                    <a:pt x="7934" y="110102"/>
                  </a:lnTo>
                  <a:lnTo>
                    <a:pt x="9256" y="111162"/>
                  </a:lnTo>
                  <a:lnTo>
                    <a:pt x="12840" y="113133"/>
                  </a:lnTo>
                  <a:lnTo>
                    <a:pt x="26267" y="124590"/>
                  </a:lnTo>
                  <a:lnTo>
                    <a:pt x="30984" y="126245"/>
                  </a:lnTo>
                  <a:lnTo>
                    <a:pt x="65380" y="127535"/>
                  </a:lnTo>
                  <a:lnTo>
                    <a:pt x="80841" y="127566"/>
                  </a:lnTo>
                  <a:lnTo>
                    <a:pt x="85666" y="129684"/>
                  </a:lnTo>
                  <a:lnTo>
                    <a:pt x="103377" y="145267"/>
                  </a:lnTo>
                  <a:lnTo>
                    <a:pt x="105472" y="149458"/>
                  </a:lnTo>
                  <a:lnTo>
                    <a:pt x="107000" y="163328"/>
                  </a:lnTo>
                  <a:lnTo>
                    <a:pt x="107148" y="199029"/>
                  </a:lnTo>
                  <a:lnTo>
                    <a:pt x="107148" y="207833"/>
                  </a:lnTo>
                  <a:lnTo>
                    <a:pt x="106354" y="209653"/>
                  </a:lnTo>
                  <a:lnTo>
                    <a:pt x="105031" y="210867"/>
                  </a:lnTo>
                  <a:lnTo>
                    <a:pt x="101444" y="213009"/>
                  </a:lnTo>
                  <a:lnTo>
                    <a:pt x="94147" y="219303"/>
                  </a:lnTo>
                  <a:lnTo>
                    <a:pt x="89449" y="220101"/>
                  </a:lnTo>
                  <a:lnTo>
                    <a:pt x="79238" y="220338"/>
                  </a:lnTo>
                  <a:lnTo>
                    <a:pt x="72783" y="218277"/>
                  </a:lnTo>
                  <a:lnTo>
                    <a:pt x="69951" y="216616"/>
                  </a:lnTo>
                  <a:lnTo>
                    <a:pt x="66474" y="216302"/>
                  </a:lnTo>
                  <a:lnTo>
                    <a:pt x="31027" y="220299"/>
                  </a:lnTo>
                  <a:lnTo>
                    <a:pt x="0" y="220438"/>
                  </a:lnTo>
                  <a:lnTo>
                    <a:pt x="35285" y="220438"/>
                  </a:lnTo>
                  <a:lnTo>
                    <a:pt x="68846" y="220438"/>
                  </a:lnTo>
                  <a:lnTo>
                    <a:pt x="84597" y="220438"/>
                  </a:lnTo>
                  <a:lnTo>
                    <a:pt x="84970" y="219644"/>
                  </a:lnTo>
                  <a:lnTo>
                    <a:pt x="85708" y="213381"/>
                  </a:lnTo>
                  <a:lnTo>
                    <a:pt x="91866" y="207151"/>
                  </a:lnTo>
                  <a:lnTo>
                    <a:pt x="91403" y="206817"/>
                  </a:lnTo>
                  <a:lnTo>
                    <a:pt x="88773" y="206447"/>
                  </a:lnTo>
                  <a:lnTo>
                    <a:pt x="87755" y="205554"/>
                  </a:lnTo>
                  <a:lnTo>
                    <a:pt x="85717" y="199010"/>
                  </a:lnTo>
                  <a:lnTo>
                    <a:pt x="85716" y="199007"/>
                  </a:lnTo>
                  <a:lnTo>
                    <a:pt x="92860" y="199007"/>
                  </a:lnTo>
                  <a:lnTo>
                    <a:pt x="76067" y="199007"/>
                  </a:lnTo>
                  <a:lnTo>
                    <a:pt x="41757" y="212007"/>
                  </a:lnTo>
                  <a:lnTo>
                    <a:pt x="39741" y="213230"/>
                  </a:lnTo>
                  <a:lnTo>
                    <a:pt x="38397" y="214839"/>
                  </a:lnTo>
                  <a:lnTo>
                    <a:pt x="36241" y="219332"/>
                  </a:lnTo>
                  <a:lnTo>
                    <a:pt x="36064" y="218907"/>
                  </a:lnTo>
                  <a:lnTo>
                    <a:pt x="35867" y="216318"/>
                  </a:lnTo>
                  <a:lnTo>
                    <a:pt x="36608" y="215310"/>
                  </a:lnTo>
                  <a:lnTo>
                    <a:pt x="39549" y="214190"/>
                  </a:lnTo>
                  <a:lnTo>
                    <a:pt x="52814" y="212677"/>
                  </a:lnTo>
                  <a:lnTo>
                    <a:pt x="63901" y="207675"/>
                  </a:lnTo>
                  <a:lnTo>
                    <a:pt x="85716" y="199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" name="SMARTInkShape-2924"/>
            <p:cNvSpPr/>
            <p:nvPr/>
          </p:nvSpPr>
          <p:spPr bwMode="auto">
            <a:xfrm>
              <a:off x="6479407" y="857962"/>
              <a:ext cx="164282" cy="183128"/>
            </a:xfrm>
            <a:custGeom>
              <a:avLst/>
              <a:gdLst/>
              <a:ahLst/>
              <a:cxnLst/>
              <a:rect l="0" t="0" r="0" b="0"/>
              <a:pathLst>
                <a:path w="164282" h="183128">
                  <a:moveTo>
                    <a:pt x="7118" y="35007"/>
                  </a:moveTo>
                  <a:lnTo>
                    <a:pt x="966" y="35007"/>
                  </a:lnTo>
                  <a:lnTo>
                    <a:pt x="636" y="35801"/>
                  </a:lnTo>
                  <a:lnTo>
                    <a:pt x="0" y="61743"/>
                  </a:lnTo>
                  <a:lnTo>
                    <a:pt x="6476" y="86855"/>
                  </a:lnTo>
                  <a:lnTo>
                    <a:pt x="20102" y="121566"/>
                  </a:lnTo>
                  <a:lnTo>
                    <a:pt x="26383" y="138565"/>
                  </a:lnTo>
                  <a:lnTo>
                    <a:pt x="47680" y="171801"/>
                  </a:lnTo>
                  <a:lnTo>
                    <a:pt x="59442" y="180754"/>
                  </a:lnTo>
                  <a:lnTo>
                    <a:pt x="65562" y="183127"/>
                  </a:lnTo>
                  <a:lnTo>
                    <a:pt x="69099" y="182172"/>
                  </a:lnTo>
                  <a:lnTo>
                    <a:pt x="77264" y="176878"/>
                  </a:lnTo>
                  <a:lnTo>
                    <a:pt x="86992" y="164973"/>
                  </a:lnTo>
                  <a:lnTo>
                    <a:pt x="102300" y="134527"/>
                  </a:lnTo>
                  <a:lnTo>
                    <a:pt x="111961" y="102506"/>
                  </a:lnTo>
                  <a:lnTo>
                    <a:pt x="123731" y="68677"/>
                  </a:lnTo>
                  <a:lnTo>
                    <a:pt x="132599" y="38986"/>
                  </a:lnTo>
                  <a:lnTo>
                    <a:pt x="142706" y="11451"/>
                  </a:lnTo>
                  <a:lnTo>
                    <a:pt x="148554" y="1691"/>
                  </a:lnTo>
                  <a:lnTo>
                    <a:pt x="149827" y="890"/>
                  </a:lnTo>
                  <a:lnTo>
                    <a:pt x="153359" y="0"/>
                  </a:lnTo>
                  <a:lnTo>
                    <a:pt x="154618" y="1350"/>
                  </a:lnTo>
                  <a:lnTo>
                    <a:pt x="156390" y="10041"/>
                  </a:lnTo>
                  <a:lnTo>
                    <a:pt x="157710" y="18790"/>
                  </a:lnTo>
                  <a:lnTo>
                    <a:pt x="164281" y="35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" name="SMARTInkShape-2925"/>
            <p:cNvSpPr/>
            <p:nvPr/>
          </p:nvSpPr>
          <p:spPr bwMode="auto">
            <a:xfrm>
              <a:off x="7328079" y="942975"/>
              <a:ext cx="75712" cy="154591"/>
            </a:xfrm>
            <a:custGeom>
              <a:avLst/>
              <a:gdLst/>
              <a:ahLst/>
              <a:cxnLst/>
              <a:rect l="0" t="0" r="0" b="0"/>
              <a:pathLst>
                <a:path w="75712" h="154591">
                  <a:moveTo>
                    <a:pt x="29984" y="0"/>
                  </a:moveTo>
                  <a:lnTo>
                    <a:pt x="53560" y="794"/>
                  </a:lnTo>
                  <a:lnTo>
                    <a:pt x="59776" y="3792"/>
                  </a:lnTo>
                  <a:lnTo>
                    <a:pt x="65185" y="12004"/>
                  </a:lnTo>
                  <a:lnTo>
                    <a:pt x="75125" y="32887"/>
                  </a:lnTo>
                  <a:lnTo>
                    <a:pt x="75711" y="46895"/>
                  </a:lnTo>
                  <a:lnTo>
                    <a:pt x="69462" y="72632"/>
                  </a:lnTo>
                  <a:lnTo>
                    <a:pt x="53128" y="105981"/>
                  </a:lnTo>
                  <a:lnTo>
                    <a:pt x="39311" y="132032"/>
                  </a:lnTo>
                  <a:lnTo>
                    <a:pt x="25662" y="144141"/>
                  </a:lnTo>
                  <a:lnTo>
                    <a:pt x="2407" y="154590"/>
                  </a:lnTo>
                  <a:lnTo>
                    <a:pt x="486" y="153860"/>
                  </a:lnTo>
                  <a:lnTo>
                    <a:pt x="0" y="151786"/>
                  </a:lnTo>
                  <a:lnTo>
                    <a:pt x="1409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" name="SMARTInkShape-2926"/>
            <p:cNvSpPr/>
            <p:nvPr/>
          </p:nvSpPr>
          <p:spPr bwMode="auto">
            <a:xfrm>
              <a:off x="7145897" y="764676"/>
              <a:ext cx="111190" cy="206722"/>
            </a:xfrm>
            <a:custGeom>
              <a:avLst/>
              <a:gdLst/>
              <a:ahLst/>
              <a:cxnLst/>
              <a:rect l="0" t="0" r="0" b="0"/>
              <a:pathLst>
                <a:path w="111190" h="206722">
                  <a:moveTo>
                    <a:pt x="90722" y="6849"/>
                  </a:moveTo>
                  <a:lnTo>
                    <a:pt x="90722" y="0"/>
                  </a:lnTo>
                  <a:lnTo>
                    <a:pt x="59659" y="14190"/>
                  </a:lnTo>
                  <a:lnTo>
                    <a:pt x="47547" y="19637"/>
                  </a:lnTo>
                  <a:lnTo>
                    <a:pt x="18146" y="44409"/>
                  </a:lnTo>
                  <a:lnTo>
                    <a:pt x="5101" y="64545"/>
                  </a:lnTo>
                  <a:lnTo>
                    <a:pt x="0" y="81799"/>
                  </a:lnTo>
                  <a:lnTo>
                    <a:pt x="3041" y="94135"/>
                  </a:lnTo>
                  <a:lnTo>
                    <a:pt x="9683" y="105968"/>
                  </a:lnTo>
                  <a:lnTo>
                    <a:pt x="17928" y="113873"/>
                  </a:lnTo>
                  <a:lnTo>
                    <a:pt x="46768" y="125415"/>
                  </a:lnTo>
                  <a:lnTo>
                    <a:pt x="76219" y="137455"/>
                  </a:lnTo>
                  <a:lnTo>
                    <a:pt x="101175" y="154885"/>
                  </a:lnTo>
                  <a:lnTo>
                    <a:pt x="107273" y="164189"/>
                  </a:lnTo>
                  <a:lnTo>
                    <a:pt x="111189" y="179304"/>
                  </a:lnTo>
                  <a:lnTo>
                    <a:pt x="109129" y="182938"/>
                  </a:lnTo>
                  <a:lnTo>
                    <a:pt x="100490" y="191209"/>
                  </a:lnTo>
                  <a:lnTo>
                    <a:pt x="82239" y="200998"/>
                  </a:lnTo>
                  <a:lnTo>
                    <a:pt x="49829" y="205713"/>
                  </a:lnTo>
                  <a:lnTo>
                    <a:pt x="19984" y="206721"/>
                  </a:lnTo>
                  <a:lnTo>
                    <a:pt x="18163" y="205185"/>
                  </a:lnTo>
                  <a:lnTo>
                    <a:pt x="17743" y="202573"/>
                  </a:lnTo>
                  <a:lnTo>
                    <a:pt x="18257" y="199244"/>
                  </a:lnTo>
                  <a:lnTo>
                    <a:pt x="25178" y="191312"/>
                  </a:lnTo>
                  <a:lnTo>
                    <a:pt x="56608" y="169492"/>
                  </a:lnTo>
                  <a:lnTo>
                    <a:pt x="76434" y="156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" name="SMARTInkShape-2927"/>
            <p:cNvSpPr/>
            <p:nvPr/>
          </p:nvSpPr>
          <p:spPr bwMode="auto">
            <a:xfrm>
              <a:off x="6892592" y="695972"/>
              <a:ext cx="172578" cy="382735"/>
            </a:xfrm>
            <a:custGeom>
              <a:avLst/>
              <a:gdLst/>
              <a:ahLst/>
              <a:cxnLst/>
              <a:rect l="0" t="0" r="0" b="0"/>
              <a:pathLst>
                <a:path w="172578" h="382735">
                  <a:moveTo>
                    <a:pt x="108283" y="4116"/>
                  </a:moveTo>
                  <a:lnTo>
                    <a:pt x="108283" y="0"/>
                  </a:lnTo>
                  <a:lnTo>
                    <a:pt x="108283" y="1757"/>
                  </a:lnTo>
                  <a:lnTo>
                    <a:pt x="106166" y="5184"/>
                  </a:lnTo>
                  <a:lnTo>
                    <a:pt x="100992" y="10147"/>
                  </a:lnTo>
                  <a:lnTo>
                    <a:pt x="85485" y="23453"/>
                  </a:lnTo>
                  <a:lnTo>
                    <a:pt x="68896" y="48386"/>
                  </a:lnTo>
                  <a:lnTo>
                    <a:pt x="53207" y="72210"/>
                  </a:lnTo>
                  <a:lnTo>
                    <a:pt x="37767" y="100790"/>
                  </a:lnTo>
                  <a:lnTo>
                    <a:pt x="23761" y="132013"/>
                  </a:lnTo>
                  <a:lnTo>
                    <a:pt x="12245" y="164411"/>
                  </a:lnTo>
                  <a:lnTo>
                    <a:pt x="3951" y="197331"/>
                  </a:lnTo>
                  <a:lnTo>
                    <a:pt x="0" y="230483"/>
                  </a:lnTo>
                  <a:lnTo>
                    <a:pt x="3537" y="263738"/>
                  </a:lnTo>
                  <a:lnTo>
                    <a:pt x="12517" y="292805"/>
                  </a:lnTo>
                  <a:lnTo>
                    <a:pt x="30960" y="327249"/>
                  </a:lnTo>
                  <a:lnTo>
                    <a:pt x="46136" y="344580"/>
                  </a:lnTo>
                  <a:lnTo>
                    <a:pt x="77786" y="366138"/>
                  </a:lnTo>
                  <a:lnTo>
                    <a:pt x="103460" y="374829"/>
                  </a:lnTo>
                  <a:lnTo>
                    <a:pt x="130746" y="379221"/>
                  </a:lnTo>
                  <a:lnTo>
                    <a:pt x="172577" y="3827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" name="SMARTInkShape-2928"/>
            <p:cNvSpPr/>
            <p:nvPr/>
          </p:nvSpPr>
          <p:spPr bwMode="auto">
            <a:xfrm>
              <a:off x="5393530" y="928688"/>
              <a:ext cx="81469" cy="321469"/>
            </a:xfrm>
            <a:custGeom>
              <a:avLst/>
              <a:gdLst/>
              <a:ahLst/>
              <a:cxnLst/>
              <a:rect l="0" t="0" r="0" b="0"/>
              <a:pathLst>
                <a:path w="81469" h="321469">
                  <a:moveTo>
                    <a:pt x="0" y="0"/>
                  </a:moveTo>
                  <a:lnTo>
                    <a:pt x="7586" y="0"/>
                  </a:lnTo>
                  <a:lnTo>
                    <a:pt x="13427" y="2116"/>
                  </a:lnTo>
                  <a:lnTo>
                    <a:pt x="41926" y="18706"/>
                  </a:lnTo>
                  <a:lnTo>
                    <a:pt x="61728" y="47527"/>
                  </a:lnTo>
                  <a:lnTo>
                    <a:pt x="72354" y="82080"/>
                  </a:lnTo>
                  <a:lnTo>
                    <a:pt x="77931" y="108711"/>
                  </a:lnTo>
                  <a:lnTo>
                    <a:pt x="81468" y="137216"/>
                  </a:lnTo>
                  <a:lnTo>
                    <a:pt x="80394" y="168405"/>
                  </a:lnTo>
                  <a:lnTo>
                    <a:pt x="77271" y="200788"/>
                  </a:lnTo>
                  <a:lnTo>
                    <a:pt x="71650" y="232114"/>
                  </a:lnTo>
                  <a:lnTo>
                    <a:pt x="61215" y="259266"/>
                  </a:lnTo>
                  <a:lnTo>
                    <a:pt x="41951" y="293072"/>
                  </a:lnTo>
                  <a:lnTo>
                    <a:pt x="24954" y="315612"/>
                  </a:lnTo>
                  <a:lnTo>
                    <a:pt x="20605" y="319152"/>
                  </a:lnTo>
                  <a:lnTo>
                    <a:pt x="16913" y="320718"/>
                  </a:lnTo>
                  <a:lnTo>
                    <a:pt x="7145" y="321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9" name="SMARTInkShape-2929"/>
            <p:cNvSpPr/>
            <p:nvPr/>
          </p:nvSpPr>
          <p:spPr bwMode="auto">
            <a:xfrm>
              <a:off x="5073852" y="1150144"/>
              <a:ext cx="47646" cy="124065"/>
            </a:xfrm>
            <a:custGeom>
              <a:avLst/>
              <a:gdLst/>
              <a:ahLst/>
              <a:cxnLst/>
              <a:rect l="0" t="0" r="0" b="0"/>
              <a:pathLst>
                <a:path w="47646" h="124065">
                  <a:moveTo>
                    <a:pt x="33928" y="0"/>
                  </a:moveTo>
                  <a:lnTo>
                    <a:pt x="37721" y="0"/>
                  </a:lnTo>
                  <a:lnTo>
                    <a:pt x="41700" y="2116"/>
                  </a:lnTo>
                  <a:lnTo>
                    <a:pt x="43872" y="3792"/>
                  </a:lnTo>
                  <a:lnTo>
                    <a:pt x="46286" y="7771"/>
                  </a:lnTo>
                  <a:lnTo>
                    <a:pt x="47645" y="16590"/>
                  </a:lnTo>
                  <a:lnTo>
                    <a:pt x="47348" y="44106"/>
                  </a:lnTo>
                  <a:lnTo>
                    <a:pt x="38264" y="78745"/>
                  </a:lnTo>
                  <a:lnTo>
                    <a:pt x="27629" y="100061"/>
                  </a:lnTo>
                  <a:lnTo>
                    <a:pt x="4249" y="122993"/>
                  </a:lnTo>
                  <a:lnTo>
                    <a:pt x="2237" y="124064"/>
                  </a:lnTo>
                  <a:lnTo>
                    <a:pt x="895" y="123984"/>
                  </a:lnTo>
                  <a:lnTo>
                    <a:pt x="0" y="123137"/>
                  </a:lnTo>
                  <a:lnTo>
                    <a:pt x="5353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0" name="SMARTInkShape-2930"/>
            <p:cNvSpPr/>
            <p:nvPr/>
          </p:nvSpPr>
          <p:spPr bwMode="auto">
            <a:xfrm>
              <a:off x="5216566" y="1014707"/>
              <a:ext cx="162680" cy="152365"/>
            </a:xfrm>
            <a:custGeom>
              <a:avLst/>
              <a:gdLst/>
              <a:ahLst/>
              <a:cxnLst/>
              <a:rect l="0" t="0" r="0" b="0"/>
              <a:pathLst>
                <a:path w="162680" h="152365">
                  <a:moveTo>
                    <a:pt x="98384" y="6849"/>
                  </a:moveTo>
                  <a:lnTo>
                    <a:pt x="98384" y="699"/>
                  </a:lnTo>
                  <a:lnTo>
                    <a:pt x="97590" y="367"/>
                  </a:lnTo>
                  <a:lnTo>
                    <a:pt x="94592" y="0"/>
                  </a:lnTo>
                  <a:lnTo>
                    <a:pt x="90613" y="1953"/>
                  </a:lnTo>
                  <a:lnTo>
                    <a:pt x="55071" y="24546"/>
                  </a:lnTo>
                  <a:lnTo>
                    <a:pt x="20619" y="57887"/>
                  </a:lnTo>
                  <a:lnTo>
                    <a:pt x="3869" y="88918"/>
                  </a:lnTo>
                  <a:lnTo>
                    <a:pt x="0" y="107895"/>
                  </a:lnTo>
                  <a:lnTo>
                    <a:pt x="1212" y="117375"/>
                  </a:lnTo>
                  <a:lnTo>
                    <a:pt x="6357" y="127175"/>
                  </a:lnTo>
                  <a:lnTo>
                    <a:pt x="10652" y="131765"/>
                  </a:lnTo>
                  <a:lnTo>
                    <a:pt x="15207" y="133805"/>
                  </a:lnTo>
                  <a:lnTo>
                    <a:pt x="21993" y="132595"/>
                  </a:lnTo>
                  <a:lnTo>
                    <a:pt x="39285" y="125350"/>
                  </a:lnTo>
                  <a:lnTo>
                    <a:pt x="53268" y="114809"/>
                  </a:lnTo>
                  <a:lnTo>
                    <a:pt x="75576" y="81523"/>
                  </a:lnTo>
                  <a:lnTo>
                    <a:pt x="88630" y="57664"/>
                  </a:lnTo>
                  <a:lnTo>
                    <a:pt x="89499" y="57394"/>
                  </a:lnTo>
                  <a:lnTo>
                    <a:pt x="90080" y="58009"/>
                  </a:lnTo>
                  <a:lnTo>
                    <a:pt x="90725" y="60807"/>
                  </a:lnTo>
                  <a:lnTo>
                    <a:pt x="92004" y="95458"/>
                  </a:lnTo>
                  <a:lnTo>
                    <a:pt x="101179" y="128673"/>
                  </a:lnTo>
                  <a:lnTo>
                    <a:pt x="108031" y="142252"/>
                  </a:lnTo>
                  <a:lnTo>
                    <a:pt x="118882" y="151303"/>
                  </a:lnTo>
                  <a:lnTo>
                    <a:pt x="123162" y="152364"/>
                  </a:lnTo>
                  <a:lnTo>
                    <a:pt x="132151" y="151427"/>
                  </a:lnTo>
                  <a:lnTo>
                    <a:pt x="146136" y="142644"/>
                  </a:lnTo>
                  <a:lnTo>
                    <a:pt x="153474" y="130173"/>
                  </a:lnTo>
                  <a:lnTo>
                    <a:pt x="162679" y="106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1" name="SMARTInkShape-2931"/>
            <p:cNvSpPr/>
            <p:nvPr/>
          </p:nvSpPr>
          <p:spPr bwMode="auto">
            <a:xfrm>
              <a:off x="5614988" y="957263"/>
              <a:ext cx="142876" cy="14288"/>
            </a:xfrm>
            <a:custGeom>
              <a:avLst/>
              <a:gdLst/>
              <a:ahLst/>
              <a:cxnLst/>
              <a:rect l="0" t="0" r="0" b="0"/>
              <a:pathLst>
                <a:path w="142876" h="14288">
                  <a:moveTo>
                    <a:pt x="0" y="14287"/>
                  </a:moveTo>
                  <a:lnTo>
                    <a:pt x="33490" y="14287"/>
                  </a:lnTo>
                  <a:lnTo>
                    <a:pt x="67645" y="14287"/>
                  </a:lnTo>
                  <a:lnTo>
                    <a:pt x="98469" y="9378"/>
                  </a:lnTo>
                  <a:lnTo>
                    <a:pt x="120668" y="5468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2" name="SMARTInkShape-2932"/>
            <p:cNvSpPr/>
            <p:nvPr/>
          </p:nvSpPr>
          <p:spPr bwMode="auto">
            <a:xfrm>
              <a:off x="5664995" y="1021556"/>
              <a:ext cx="64294" cy="7145"/>
            </a:xfrm>
            <a:custGeom>
              <a:avLst/>
              <a:gdLst/>
              <a:ahLst/>
              <a:cxnLst/>
              <a:rect l="0" t="0" r="0" b="0"/>
              <a:pathLst>
                <a:path w="64294" h="7145">
                  <a:moveTo>
                    <a:pt x="0" y="0"/>
                  </a:moveTo>
                  <a:lnTo>
                    <a:pt x="33791" y="0"/>
                  </a:lnTo>
                  <a:lnTo>
                    <a:pt x="58159" y="0"/>
                  </a:lnTo>
                  <a:lnTo>
                    <a:pt x="60203" y="794"/>
                  </a:lnTo>
                  <a:lnTo>
                    <a:pt x="61566" y="2117"/>
                  </a:lnTo>
                  <a:lnTo>
                    <a:pt x="64293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3" name="SMARTInkShape-2933"/>
            <p:cNvSpPr/>
            <p:nvPr/>
          </p:nvSpPr>
          <p:spPr bwMode="auto">
            <a:xfrm>
              <a:off x="5643563" y="1114425"/>
              <a:ext cx="92868" cy="14289"/>
            </a:xfrm>
            <a:custGeom>
              <a:avLst/>
              <a:gdLst/>
              <a:ahLst/>
              <a:cxnLst/>
              <a:rect l="0" t="0" r="0" b="0"/>
              <a:pathLst>
                <a:path w="92868" h="14289">
                  <a:moveTo>
                    <a:pt x="0" y="14288"/>
                  </a:moveTo>
                  <a:lnTo>
                    <a:pt x="3792" y="14288"/>
                  </a:lnTo>
                  <a:lnTo>
                    <a:pt x="31317" y="7806"/>
                  </a:lnTo>
                  <a:lnTo>
                    <a:pt x="64315" y="7183"/>
                  </a:lnTo>
                  <a:lnTo>
                    <a:pt x="73034" y="6367"/>
                  </a:lnTo>
                  <a:lnTo>
                    <a:pt x="9286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4" name="SMARTInkShape-2934"/>
            <p:cNvSpPr/>
            <p:nvPr/>
          </p:nvSpPr>
          <p:spPr bwMode="auto">
            <a:xfrm>
              <a:off x="6058815" y="907256"/>
              <a:ext cx="241974" cy="212299"/>
            </a:xfrm>
            <a:custGeom>
              <a:avLst/>
              <a:gdLst/>
              <a:ahLst/>
              <a:cxnLst/>
              <a:rect l="0" t="0" r="0" b="0"/>
              <a:pathLst>
                <a:path w="241974" h="212299">
                  <a:moveTo>
                    <a:pt x="20515" y="0"/>
                  </a:moveTo>
                  <a:lnTo>
                    <a:pt x="10573" y="29830"/>
                  </a:lnTo>
                  <a:lnTo>
                    <a:pt x="2177" y="58986"/>
                  </a:lnTo>
                  <a:lnTo>
                    <a:pt x="0" y="89268"/>
                  </a:lnTo>
                  <a:lnTo>
                    <a:pt x="150" y="117907"/>
                  </a:lnTo>
                  <a:lnTo>
                    <a:pt x="4793" y="151437"/>
                  </a:lnTo>
                  <a:lnTo>
                    <a:pt x="6040" y="185630"/>
                  </a:lnTo>
                  <a:lnTo>
                    <a:pt x="6223" y="199417"/>
                  </a:lnTo>
                  <a:lnTo>
                    <a:pt x="6228" y="170143"/>
                  </a:lnTo>
                  <a:lnTo>
                    <a:pt x="11139" y="136914"/>
                  </a:lnTo>
                  <a:lnTo>
                    <a:pt x="15048" y="101893"/>
                  </a:lnTo>
                  <a:lnTo>
                    <a:pt x="23129" y="79138"/>
                  </a:lnTo>
                  <a:lnTo>
                    <a:pt x="41550" y="45656"/>
                  </a:lnTo>
                  <a:lnTo>
                    <a:pt x="44064" y="42343"/>
                  </a:lnTo>
                  <a:lnTo>
                    <a:pt x="46532" y="40929"/>
                  </a:lnTo>
                  <a:lnTo>
                    <a:pt x="48973" y="40780"/>
                  </a:lnTo>
                  <a:lnTo>
                    <a:pt x="62385" y="46244"/>
                  </a:lnTo>
                  <a:lnTo>
                    <a:pt x="69023" y="56801"/>
                  </a:lnTo>
                  <a:lnTo>
                    <a:pt x="79751" y="89449"/>
                  </a:lnTo>
                  <a:lnTo>
                    <a:pt x="83311" y="117079"/>
                  </a:lnTo>
                  <a:lnTo>
                    <a:pt x="88159" y="149167"/>
                  </a:lnTo>
                  <a:lnTo>
                    <a:pt x="91204" y="183364"/>
                  </a:lnTo>
                  <a:lnTo>
                    <a:pt x="92525" y="200204"/>
                  </a:lnTo>
                  <a:lnTo>
                    <a:pt x="98075" y="212298"/>
                  </a:lnTo>
                  <a:lnTo>
                    <a:pt x="98416" y="212176"/>
                  </a:lnTo>
                  <a:lnTo>
                    <a:pt x="98896" y="206624"/>
                  </a:lnTo>
                  <a:lnTo>
                    <a:pt x="99071" y="173789"/>
                  </a:lnTo>
                  <a:lnTo>
                    <a:pt x="106675" y="143127"/>
                  </a:lnTo>
                  <a:lnTo>
                    <a:pt x="115189" y="108907"/>
                  </a:lnTo>
                  <a:lnTo>
                    <a:pt x="126531" y="73632"/>
                  </a:lnTo>
                  <a:lnTo>
                    <a:pt x="139946" y="41837"/>
                  </a:lnTo>
                  <a:lnTo>
                    <a:pt x="150184" y="19893"/>
                  </a:lnTo>
                  <a:lnTo>
                    <a:pt x="153792" y="15643"/>
                  </a:lnTo>
                  <a:lnTo>
                    <a:pt x="162036" y="10921"/>
                  </a:lnTo>
                  <a:lnTo>
                    <a:pt x="165662" y="11250"/>
                  </a:lnTo>
                  <a:lnTo>
                    <a:pt x="168874" y="13056"/>
                  </a:lnTo>
                  <a:lnTo>
                    <a:pt x="171809" y="15848"/>
                  </a:lnTo>
                  <a:lnTo>
                    <a:pt x="175070" y="25300"/>
                  </a:lnTo>
                  <a:lnTo>
                    <a:pt x="180956" y="54563"/>
                  </a:lnTo>
                  <a:lnTo>
                    <a:pt x="183677" y="85400"/>
                  </a:lnTo>
                  <a:lnTo>
                    <a:pt x="184483" y="115880"/>
                  </a:lnTo>
                  <a:lnTo>
                    <a:pt x="184722" y="148811"/>
                  </a:lnTo>
                  <a:lnTo>
                    <a:pt x="189712" y="183294"/>
                  </a:lnTo>
                  <a:lnTo>
                    <a:pt x="191669" y="207504"/>
                  </a:lnTo>
                  <a:lnTo>
                    <a:pt x="192562" y="208980"/>
                  </a:lnTo>
                  <a:lnTo>
                    <a:pt x="193951" y="209170"/>
                  </a:lnTo>
                  <a:lnTo>
                    <a:pt x="195671" y="208503"/>
                  </a:lnTo>
                  <a:lnTo>
                    <a:pt x="205676" y="196187"/>
                  </a:lnTo>
                  <a:lnTo>
                    <a:pt x="218369" y="169105"/>
                  </a:lnTo>
                  <a:lnTo>
                    <a:pt x="230040" y="137594"/>
                  </a:lnTo>
                  <a:lnTo>
                    <a:pt x="238084" y="103211"/>
                  </a:lnTo>
                  <a:lnTo>
                    <a:pt x="241973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5" name="SMARTInkShape-2935"/>
            <p:cNvSpPr/>
            <p:nvPr/>
          </p:nvSpPr>
          <p:spPr bwMode="auto">
            <a:xfrm>
              <a:off x="6324910" y="928688"/>
              <a:ext cx="92866" cy="154192"/>
            </a:xfrm>
            <a:custGeom>
              <a:avLst/>
              <a:gdLst/>
              <a:ahLst/>
              <a:cxnLst/>
              <a:rect l="0" t="0" r="0" b="0"/>
              <a:pathLst>
                <a:path w="92866" h="154192">
                  <a:moveTo>
                    <a:pt x="40170" y="0"/>
                  </a:moveTo>
                  <a:lnTo>
                    <a:pt x="36379" y="0"/>
                  </a:lnTo>
                  <a:lnTo>
                    <a:pt x="32400" y="2116"/>
                  </a:lnTo>
                  <a:lnTo>
                    <a:pt x="16129" y="17888"/>
                  </a:lnTo>
                  <a:lnTo>
                    <a:pt x="4877" y="38076"/>
                  </a:lnTo>
                  <a:lnTo>
                    <a:pt x="2355" y="44434"/>
                  </a:lnTo>
                  <a:lnTo>
                    <a:pt x="1668" y="57848"/>
                  </a:lnTo>
                  <a:lnTo>
                    <a:pt x="3903" y="89655"/>
                  </a:lnTo>
                  <a:lnTo>
                    <a:pt x="10047" y="120015"/>
                  </a:lnTo>
                  <a:lnTo>
                    <a:pt x="17399" y="136983"/>
                  </a:lnTo>
                  <a:lnTo>
                    <a:pt x="25023" y="147135"/>
                  </a:lnTo>
                  <a:lnTo>
                    <a:pt x="33703" y="152706"/>
                  </a:lnTo>
                  <a:lnTo>
                    <a:pt x="38240" y="154191"/>
                  </a:lnTo>
                  <a:lnTo>
                    <a:pt x="49632" y="153725"/>
                  </a:lnTo>
                  <a:lnTo>
                    <a:pt x="61839" y="150078"/>
                  </a:lnTo>
                  <a:lnTo>
                    <a:pt x="72555" y="143166"/>
                  </a:lnTo>
                  <a:lnTo>
                    <a:pt x="80493" y="132685"/>
                  </a:lnTo>
                  <a:lnTo>
                    <a:pt x="92057" y="106554"/>
                  </a:lnTo>
                  <a:lnTo>
                    <a:pt x="92865" y="92601"/>
                  </a:lnTo>
                  <a:lnTo>
                    <a:pt x="86741" y="69241"/>
                  </a:lnTo>
                  <a:lnTo>
                    <a:pt x="70448" y="36696"/>
                  </a:lnTo>
                  <a:lnTo>
                    <a:pt x="52846" y="18369"/>
                  </a:lnTo>
                  <a:lnTo>
                    <a:pt x="36342" y="6677"/>
                  </a:lnTo>
                  <a:lnTo>
                    <a:pt x="21398" y="1978"/>
                  </a:lnTo>
                  <a:lnTo>
                    <a:pt x="11719" y="2996"/>
                  </a:lnTo>
                  <a:lnTo>
                    <a:pt x="6916" y="4378"/>
                  </a:lnTo>
                  <a:lnTo>
                    <a:pt x="3714" y="6887"/>
                  </a:lnTo>
                  <a:lnTo>
                    <a:pt x="155" y="13909"/>
                  </a:lnTo>
                  <a:lnTo>
                    <a:pt x="0" y="17210"/>
                  </a:lnTo>
                  <a:lnTo>
                    <a:pt x="1945" y="22994"/>
                  </a:lnTo>
                  <a:lnTo>
                    <a:pt x="9688" y="28211"/>
                  </a:lnTo>
                  <a:lnTo>
                    <a:pt x="21067" y="32382"/>
                  </a:lnTo>
                  <a:lnTo>
                    <a:pt x="49891" y="35059"/>
                  </a:lnTo>
                  <a:lnTo>
                    <a:pt x="75890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6" name="SMARTInkShape-2936"/>
            <p:cNvSpPr/>
            <p:nvPr/>
          </p:nvSpPr>
          <p:spPr bwMode="auto">
            <a:xfrm>
              <a:off x="4851059" y="1014707"/>
              <a:ext cx="130288" cy="183685"/>
            </a:xfrm>
            <a:custGeom>
              <a:avLst/>
              <a:gdLst/>
              <a:ahLst/>
              <a:cxnLst/>
              <a:rect l="0" t="0" r="0" b="0"/>
              <a:pathLst>
                <a:path w="130288" h="183685">
                  <a:moveTo>
                    <a:pt x="99561" y="6849"/>
                  </a:moveTo>
                  <a:lnTo>
                    <a:pt x="95768" y="6849"/>
                  </a:lnTo>
                  <a:lnTo>
                    <a:pt x="94650" y="6056"/>
                  </a:lnTo>
                  <a:lnTo>
                    <a:pt x="93905" y="4733"/>
                  </a:lnTo>
                  <a:lnTo>
                    <a:pt x="93409" y="3057"/>
                  </a:lnTo>
                  <a:lnTo>
                    <a:pt x="92284" y="1940"/>
                  </a:lnTo>
                  <a:lnTo>
                    <a:pt x="88918" y="699"/>
                  </a:lnTo>
                  <a:lnTo>
                    <a:pt x="78768" y="0"/>
                  </a:lnTo>
                  <a:lnTo>
                    <a:pt x="72327" y="1953"/>
                  </a:lnTo>
                  <a:lnTo>
                    <a:pt x="66025" y="4673"/>
                  </a:lnTo>
                  <a:lnTo>
                    <a:pt x="54345" y="6998"/>
                  </a:lnTo>
                  <a:lnTo>
                    <a:pt x="44711" y="13155"/>
                  </a:lnTo>
                  <a:lnTo>
                    <a:pt x="9949" y="40010"/>
                  </a:lnTo>
                  <a:lnTo>
                    <a:pt x="4699" y="44871"/>
                  </a:lnTo>
                  <a:lnTo>
                    <a:pt x="1837" y="51794"/>
                  </a:lnTo>
                  <a:lnTo>
                    <a:pt x="0" y="61588"/>
                  </a:lnTo>
                  <a:lnTo>
                    <a:pt x="1865" y="65044"/>
                  </a:lnTo>
                  <a:lnTo>
                    <a:pt x="9530" y="73731"/>
                  </a:lnTo>
                  <a:lnTo>
                    <a:pt x="18272" y="76262"/>
                  </a:lnTo>
                  <a:lnTo>
                    <a:pt x="50138" y="83723"/>
                  </a:lnTo>
                  <a:lnTo>
                    <a:pt x="85349" y="95044"/>
                  </a:lnTo>
                  <a:lnTo>
                    <a:pt x="108158" y="105292"/>
                  </a:lnTo>
                  <a:lnTo>
                    <a:pt x="122304" y="117333"/>
                  </a:lnTo>
                  <a:lnTo>
                    <a:pt x="128983" y="126332"/>
                  </a:lnTo>
                  <a:lnTo>
                    <a:pt x="130287" y="130955"/>
                  </a:lnTo>
                  <a:lnTo>
                    <a:pt x="129621" y="140324"/>
                  </a:lnTo>
                  <a:lnTo>
                    <a:pt x="124562" y="149780"/>
                  </a:lnTo>
                  <a:lnTo>
                    <a:pt x="117021" y="158480"/>
                  </a:lnTo>
                  <a:lnTo>
                    <a:pt x="108379" y="164993"/>
                  </a:lnTo>
                  <a:lnTo>
                    <a:pt x="79283" y="175641"/>
                  </a:lnTo>
                  <a:lnTo>
                    <a:pt x="49781" y="183272"/>
                  </a:lnTo>
                  <a:lnTo>
                    <a:pt x="36161" y="183684"/>
                  </a:lnTo>
                  <a:lnTo>
                    <a:pt x="20362" y="179454"/>
                  </a:lnTo>
                  <a:lnTo>
                    <a:pt x="13296" y="175373"/>
                  </a:lnTo>
                  <a:lnTo>
                    <a:pt x="9626" y="170913"/>
                  </a:lnTo>
                  <a:lnTo>
                    <a:pt x="7561" y="163940"/>
                  </a:lnTo>
                  <a:lnTo>
                    <a:pt x="7271" y="161583"/>
                  </a:lnTo>
                  <a:lnTo>
                    <a:pt x="8665" y="159217"/>
                  </a:lnTo>
                  <a:lnTo>
                    <a:pt x="14448" y="154473"/>
                  </a:lnTo>
                  <a:lnTo>
                    <a:pt x="42411" y="142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7" name="SMARTInkShape-2937"/>
            <p:cNvSpPr/>
            <p:nvPr/>
          </p:nvSpPr>
          <p:spPr bwMode="auto">
            <a:xfrm>
              <a:off x="4814888" y="574544"/>
              <a:ext cx="121443" cy="10251"/>
            </a:xfrm>
            <a:custGeom>
              <a:avLst/>
              <a:gdLst/>
              <a:ahLst/>
              <a:cxnLst/>
              <a:rect l="0" t="0" r="0" b="0"/>
              <a:pathLst>
                <a:path w="121443" h="10251">
                  <a:moveTo>
                    <a:pt x="0" y="4100"/>
                  </a:moveTo>
                  <a:lnTo>
                    <a:pt x="9942" y="4100"/>
                  </a:lnTo>
                  <a:lnTo>
                    <a:pt x="33792" y="10250"/>
                  </a:lnTo>
                  <a:lnTo>
                    <a:pt x="64980" y="5458"/>
                  </a:lnTo>
                  <a:lnTo>
                    <a:pt x="99445" y="4219"/>
                  </a:lnTo>
                  <a:lnTo>
                    <a:pt x="104397" y="4179"/>
                  </a:lnTo>
                  <a:lnTo>
                    <a:pt x="107698" y="3359"/>
                  </a:lnTo>
                  <a:lnTo>
                    <a:pt x="109898" y="2018"/>
                  </a:lnTo>
                  <a:lnTo>
                    <a:pt x="111366" y="331"/>
                  </a:lnTo>
                  <a:lnTo>
                    <a:pt x="113138" y="0"/>
                  </a:lnTo>
                  <a:lnTo>
                    <a:pt x="115112" y="573"/>
                  </a:lnTo>
                  <a:lnTo>
                    <a:pt x="121442" y="41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8" name="SMARTInkShape-2938"/>
            <p:cNvSpPr/>
            <p:nvPr/>
          </p:nvSpPr>
          <p:spPr bwMode="auto">
            <a:xfrm>
              <a:off x="4822031" y="657225"/>
              <a:ext cx="100015" cy="14289"/>
            </a:xfrm>
            <a:custGeom>
              <a:avLst/>
              <a:gdLst/>
              <a:ahLst/>
              <a:cxnLst/>
              <a:rect l="0" t="0" r="0" b="0"/>
              <a:pathLst>
                <a:path w="100015" h="14289">
                  <a:moveTo>
                    <a:pt x="0" y="0"/>
                  </a:moveTo>
                  <a:lnTo>
                    <a:pt x="9943" y="0"/>
                  </a:lnTo>
                  <a:lnTo>
                    <a:pt x="45182" y="6702"/>
                  </a:lnTo>
                  <a:lnTo>
                    <a:pt x="57387" y="6154"/>
                  </a:lnTo>
                  <a:lnTo>
                    <a:pt x="73183" y="2970"/>
                  </a:lnTo>
                  <a:lnTo>
                    <a:pt x="83061" y="4759"/>
                  </a:lnTo>
                  <a:lnTo>
                    <a:pt x="100014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9" name="SMARTInkShape-2939"/>
            <p:cNvSpPr/>
            <p:nvPr/>
          </p:nvSpPr>
          <p:spPr bwMode="auto">
            <a:xfrm>
              <a:off x="5207936" y="428625"/>
              <a:ext cx="199885" cy="259706"/>
            </a:xfrm>
            <a:custGeom>
              <a:avLst/>
              <a:gdLst/>
              <a:ahLst/>
              <a:cxnLst/>
              <a:rect l="0" t="0" r="0" b="0"/>
              <a:pathLst>
                <a:path w="199885" h="259706">
                  <a:moveTo>
                    <a:pt x="14144" y="0"/>
                  </a:moveTo>
                  <a:lnTo>
                    <a:pt x="14144" y="3792"/>
                  </a:lnTo>
                  <a:lnTo>
                    <a:pt x="13352" y="4909"/>
                  </a:lnTo>
                  <a:lnTo>
                    <a:pt x="12028" y="5654"/>
                  </a:lnTo>
                  <a:lnTo>
                    <a:pt x="10353" y="6151"/>
                  </a:lnTo>
                  <a:lnTo>
                    <a:pt x="9235" y="7276"/>
                  </a:lnTo>
                  <a:lnTo>
                    <a:pt x="1478" y="27233"/>
                  </a:lnTo>
                  <a:lnTo>
                    <a:pt x="0" y="58286"/>
                  </a:lnTo>
                  <a:lnTo>
                    <a:pt x="670" y="93812"/>
                  </a:lnTo>
                  <a:lnTo>
                    <a:pt x="5516" y="129244"/>
                  </a:lnTo>
                  <a:lnTo>
                    <a:pt x="6708" y="163025"/>
                  </a:lnTo>
                  <a:lnTo>
                    <a:pt x="12617" y="195623"/>
                  </a:lnTo>
                  <a:lnTo>
                    <a:pt x="13127" y="199472"/>
                  </a:lnTo>
                  <a:lnTo>
                    <a:pt x="9828" y="215467"/>
                  </a:lnTo>
                  <a:lnTo>
                    <a:pt x="10473" y="217464"/>
                  </a:lnTo>
                  <a:lnTo>
                    <a:pt x="11697" y="218794"/>
                  </a:lnTo>
                  <a:lnTo>
                    <a:pt x="11720" y="218888"/>
                  </a:lnTo>
                  <a:lnTo>
                    <a:pt x="9628" y="216875"/>
                  </a:lnTo>
                  <a:lnTo>
                    <a:pt x="8169" y="211218"/>
                  </a:lnTo>
                  <a:lnTo>
                    <a:pt x="7155" y="182802"/>
                  </a:lnTo>
                  <a:lnTo>
                    <a:pt x="7047" y="152500"/>
                  </a:lnTo>
                  <a:lnTo>
                    <a:pt x="7808" y="119180"/>
                  </a:lnTo>
                  <a:lnTo>
                    <a:pt x="12709" y="89641"/>
                  </a:lnTo>
                  <a:lnTo>
                    <a:pt x="21476" y="57923"/>
                  </a:lnTo>
                  <a:lnTo>
                    <a:pt x="28488" y="40181"/>
                  </a:lnTo>
                  <a:lnTo>
                    <a:pt x="33220" y="33733"/>
                  </a:lnTo>
                  <a:lnTo>
                    <a:pt x="37969" y="30868"/>
                  </a:lnTo>
                  <a:lnTo>
                    <a:pt x="39552" y="30897"/>
                  </a:lnTo>
                  <a:lnTo>
                    <a:pt x="40608" y="31711"/>
                  </a:lnTo>
                  <a:lnTo>
                    <a:pt x="52540" y="65314"/>
                  </a:lnTo>
                  <a:lnTo>
                    <a:pt x="61828" y="98773"/>
                  </a:lnTo>
                  <a:lnTo>
                    <a:pt x="68137" y="127338"/>
                  </a:lnTo>
                  <a:lnTo>
                    <a:pt x="71153" y="159791"/>
                  </a:lnTo>
                  <a:lnTo>
                    <a:pt x="75928" y="189868"/>
                  </a:lnTo>
                  <a:lnTo>
                    <a:pt x="78489" y="218094"/>
                  </a:lnTo>
                  <a:lnTo>
                    <a:pt x="84856" y="252617"/>
                  </a:lnTo>
                  <a:lnTo>
                    <a:pt x="85367" y="259705"/>
                  </a:lnTo>
                  <a:lnTo>
                    <a:pt x="85439" y="259655"/>
                  </a:lnTo>
                  <a:lnTo>
                    <a:pt x="85574" y="229849"/>
                  </a:lnTo>
                  <a:lnTo>
                    <a:pt x="85580" y="199954"/>
                  </a:lnTo>
                  <a:lnTo>
                    <a:pt x="87698" y="175387"/>
                  </a:lnTo>
                  <a:lnTo>
                    <a:pt x="91286" y="148594"/>
                  </a:lnTo>
                  <a:lnTo>
                    <a:pt x="95526" y="120810"/>
                  </a:lnTo>
                  <a:lnTo>
                    <a:pt x="102172" y="94704"/>
                  </a:lnTo>
                  <a:lnTo>
                    <a:pt x="114840" y="59810"/>
                  </a:lnTo>
                  <a:lnTo>
                    <a:pt x="133343" y="27160"/>
                  </a:lnTo>
                  <a:lnTo>
                    <a:pt x="140676" y="20009"/>
                  </a:lnTo>
                  <a:lnTo>
                    <a:pt x="143743" y="18102"/>
                  </a:lnTo>
                  <a:lnTo>
                    <a:pt x="147375" y="18418"/>
                  </a:lnTo>
                  <a:lnTo>
                    <a:pt x="155644" y="23002"/>
                  </a:lnTo>
                  <a:lnTo>
                    <a:pt x="158484" y="27241"/>
                  </a:lnTo>
                  <a:lnTo>
                    <a:pt x="165159" y="55387"/>
                  </a:lnTo>
                  <a:lnTo>
                    <a:pt x="169486" y="89436"/>
                  </a:lnTo>
                  <a:lnTo>
                    <a:pt x="169704" y="115156"/>
                  </a:lnTo>
                  <a:lnTo>
                    <a:pt x="167156" y="139816"/>
                  </a:lnTo>
                  <a:lnTo>
                    <a:pt x="168844" y="172219"/>
                  </a:lnTo>
                  <a:lnTo>
                    <a:pt x="166786" y="201929"/>
                  </a:lnTo>
                  <a:lnTo>
                    <a:pt x="164393" y="232043"/>
                  </a:lnTo>
                  <a:lnTo>
                    <a:pt x="165111" y="233277"/>
                  </a:lnTo>
                  <a:lnTo>
                    <a:pt x="166383" y="234099"/>
                  </a:lnTo>
                  <a:lnTo>
                    <a:pt x="168023" y="234647"/>
                  </a:lnTo>
                  <a:lnTo>
                    <a:pt x="169119" y="234219"/>
                  </a:lnTo>
                  <a:lnTo>
                    <a:pt x="169849" y="233140"/>
                  </a:lnTo>
                  <a:lnTo>
                    <a:pt x="181165" y="201395"/>
                  </a:lnTo>
                  <a:lnTo>
                    <a:pt x="190424" y="166017"/>
                  </a:lnTo>
                  <a:lnTo>
                    <a:pt x="199884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0" name="SMARTInkShape-2940"/>
            <p:cNvSpPr/>
            <p:nvPr/>
          </p:nvSpPr>
          <p:spPr bwMode="auto">
            <a:xfrm>
              <a:off x="5443718" y="464344"/>
              <a:ext cx="105355" cy="189588"/>
            </a:xfrm>
            <a:custGeom>
              <a:avLst/>
              <a:gdLst/>
              <a:ahLst/>
              <a:cxnLst/>
              <a:rect l="0" t="0" r="0" b="0"/>
              <a:pathLst>
                <a:path w="105355" h="189588">
                  <a:moveTo>
                    <a:pt x="21252" y="0"/>
                  </a:moveTo>
                  <a:lnTo>
                    <a:pt x="21252" y="3792"/>
                  </a:lnTo>
                  <a:lnTo>
                    <a:pt x="19134" y="7771"/>
                  </a:lnTo>
                  <a:lnTo>
                    <a:pt x="11308" y="20585"/>
                  </a:lnTo>
                  <a:lnTo>
                    <a:pt x="2912" y="44900"/>
                  </a:lnTo>
                  <a:lnTo>
                    <a:pt x="430" y="77337"/>
                  </a:lnTo>
                  <a:lnTo>
                    <a:pt x="0" y="103877"/>
                  </a:lnTo>
                  <a:lnTo>
                    <a:pt x="1990" y="132643"/>
                  </a:lnTo>
                  <a:lnTo>
                    <a:pt x="9723" y="156247"/>
                  </a:lnTo>
                  <a:lnTo>
                    <a:pt x="22766" y="181764"/>
                  </a:lnTo>
                  <a:lnTo>
                    <a:pt x="26230" y="185470"/>
                  </a:lnTo>
                  <a:lnTo>
                    <a:pt x="34312" y="189587"/>
                  </a:lnTo>
                  <a:lnTo>
                    <a:pt x="43195" y="189300"/>
                  </a:lnTo>
                  <a:lnTo>
                    <a:pt x="61833" y="182649"/>
                  </a:lnTo>
                  <a:lnTo>
                    <a:pt x="79842" y="168418"/>
                  </a:lnTo>
                  <a:lnTo>
                    <a:pt x="92674" y="149120"/>
                  </a:lnTo>
                  <a:lnTo>
                    <a:pt x="103328" y="115563"/>
                  </a:lnTo>
                  <a:lnTo>
                    <a:pt x="105354" y="97134"/>
                  </a:lnTo>
                  <a:lnTo>
                    <a:pt x="98910" y="68909"/>
                  </a:lnTo>
                  <a:lnTo>
                    <a:pt x="86948" y="44230"/>
                  </a:lnTo>
                  <a:lnTo>
                    <a:pt x="69556" y="25629"/>
                  </a:lnTo>
                  <a:lnTo>
                    <a:pt x="53114" y="13855"/>
                  </a:lnTo>
                  <a:lnTo>
                    <a:pt x="38188" y="9132"/>
                  </a:lnTo>
                  <a:lnTo>
                    <a:pt x="30630" y="10144"/>
                  </a:lnTo>
                  <a:lnTo>
                    <a:pt x="27504" y="11525"/>
                  </a:lnTo>
                  <a:lnTo>
                    <a:pt x="25419" y="13240"/>
                  </a:lnTo>
                  <a:lnTo>
                    <a:pt x="23103" y="17261"/>
                  </a:lnTo>
                  <a:lnTo>
                    <a:pt x="23280" y="19445"/>
                  </a:lnTo>
                  <a:lnTo>
                    <a:pt x="25592" y="23988"/>
                  </a:lnTo>
                  <a:lnTo>
                    <a:pt x="28114" y="25517"/>
                  </a:lnTo>
                  <a:lnTo>
                    <a:pt x="39247" y="27669"/>
                  </a:lnTo>
                  <a:lnTo>
                    <a:pt x="48034" y="28172"/>
                  </a:lnTo>
                  <a:lnTo>
                    <a:pt x="78402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1" name="SMARTInkShape-2941"/>
            <p:cNvSpPr/>
            <p:nvPr/>
          </p:nvSpPr>
          <p:spPr bwMode="auto">
            <a:xfrm>
              <a:off x="5632499" y="394990"/>
              <a:ext cx="139232" cy="207980"/>
            </a:xfrm>
            <a:custGeom>
              <a:avLst/>
              <a:gdLst/>
              <a:ahLst/>
              <a:cxnLst/>
              <a:rect l="0" t="0" r="0" b="0"/>
              <a:pathLst>
                <a:path w="139232" h="207980">
                  <a:moveTo>
                    <a:pt x="11064" y="62210"/>
                  </a:moveTo>
                  <a:lnTo>
                    <a:pt x="7271" y="62210"/>
                  </a:lnTo>
                  <a:lnTo>
                    <a:pt x="6154" y="63004"/>
                  </a:lnTo>
                  <a:lnTo>
                    <a:pt x="5409" y="64327"/>
                  </a:lnTo>
                  <a:lnTo>
                    <a:pt x="0" y="80098"/>
                  </a:lnTo>
                  <a:lnTo>
                    <a:pt x="4265" y="113264"/>
                  </a:lnTo>
                  <a:lnTo>
                    <a:pt x="10011" y="144281"/>
                  </a:lnTo>
                  <a:lnTo>
                    <a:pt x="14829" y="154513"/>
                  </a:lnTo>
                  <a:lnTo>
                    <a:pt x="34678" y="188383"/>
                  </a:lnTo>
                  <a:lnTo>
                    <a:pt x="49146" y="207045"/>
                  </a:lnTo>
                  <a:lnTo>
                    <a:pt x="51533" y="207979"/>
                  </a:lnTo>
                  <a:lnTo>
                    <a:pt x="53918" y="207808"/>
                  </a:lnTo>
                  <a:lnTo>
                    <a:pt x="56302" y="206900"/>
                  </a:lnTo>
                  <a:lnTo>
                    <a:pt x="67241" y="198038"/>
                  </a:lnTo>
                  <a:lnTo>
                    <a:pt x="76745" y="181566"/>
                  </a:lnTo>
                  <a:lnTo>
                    <a:pt x="87067" y="148963"/>
                  </a:lnTo>
                  <a:lnTo>
                    <a:pt x="95143" y="120547"/>
                  </a:lnTo>
                  <a:lnTo>
                    <a:pt x="106443" y="88138"/>
                  </a:lnTo>
                  <a:lnTo>
                    <a:pt x="115171" y="58074"/>
                  </a:lnTo>
                  <a:lnTo>
                    <a:pt x="125232" y="23705"/>
                  </a:lnTo>
                  <a:lnTo>
                    <a:pt x="132468" y="8468"/>
                  </a:lnTo>
                  <a:lnTo>
                    <a:pt x="138232" y="0"/>
                  </a:lnTo>
                  <a:lnTo>
                    <a:pt x="138705" y="99"/>
                  </a:lnTo>
                  <a:lnTo>
                    <a:pt x="139231" y="2326"/>
                  </a:lnTo>
                  <a:lnTo>
                    <a:pt x="137348" y="5962"/>
                  </a:lnTo>
                  <a:lnTo>
                    <a:pt x="132506" y="122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2" name="SMARTInkShape-2942"/>
            <p:cNvSpPr/>
            <p:nvPr/>
          </p:nvSpPr>
          <p:spPr bwMode="auto">
            <a:xfrm>
              <a:off x="4345855" y="907256"/>
              <a:ext cx="222884" cy="324287"/>
            </a:xfrm>
            <a:custGeom>
              <a:avLst/>
              <a:gdLst/>
              <a:ahLst/>
              <a:cxnLst/>
              <a:rect l="0" t="0" r="0" b="0"/>
              <a:pathLst>
                <a:path w="222884" h="324287">
                  <a:moveTo>
                    <a:pt x="211858" y="0"/>
                  </a:moveTo>
                  <a:lnTo>
                    <a:pt x="201915" y="0"/>
                  </a:lnTo>
                  <a:lnTo>
                    <a:pt x="197384" y="2117"/>
                  </a:lnTo>
                  <a:lnTo>
                    <a:pt x="195065" y="3793"/>
                  </a:lnTo>
                  <a:lnTo>
                    <a:pt x="161418" y="13445"/>
                  </a:lnTo>
                  <a:lnTo>
                    <a:pt x="126950" y="37651"/>
                  </a:lnTo>
                  <a:lnTo>
                    <a:pt x="102663" y="60224"/>
                  </a:lnTo>
                  <a:lnTo>
                    <a:pt x="96387" y="69364"/>
                  </a:lnTo>
                  <a:lnTo>
                    <a:pt x="92184" y="91020"/>
                  </a:lnTo>
                  <a:lnTo>
                    <a:pt x="95434" y="106335"/>
                  </a:lnTo>
                  <a:lnTo>
                    <a:pt x="110456" y="135569"/>
                  </a:lnTo>
                  <a:lnTo>
                    <a:pt x="135207" y="164274"/>
                  </a:lnTo>
                  <a:lnTo>
                    <a:pt x="167730" y="192875"/>
                  </a:lnTo>
                  <a:lnTo>
                    <a:pt x="197320" y="225248"/>
                  </a:lnTo>
                  <a:lnTo>
                    <a:pt x="218805" y="251603"/>
                  </a:lnTo>
                  <a:lnTo>
                    <a:pt x="222883" y="265018"/>
                  </a:lnTo>
                  <a:lnTo>
                    <a:pt x="221386" y="285957"/>
                  </a:lnTo>
                  <a:lnTo>
                    <a:pt x="217416" y="292238"/>
                  </a:lnTo>
                  <a:lnTo>
                    <a:pt x="204538" y="303451"/>
                  </a:lnTo>
                  <a:lnTo>
                    <a:pt x="170401" y="317880"/>
                  </a:lnTo>
                  <a:lnTo>
                    <a:pt x="141718" y="324286"/>
                  </a:lnTo>
                  <a:lnTo>
                    <a:pt x="108437" y="322657"/>
                  </a:lnTo>
                  <a:lnTo>
                    <a:pt x="73441" y="321027"/>
                  </a:lnTo>
                  <a:lnTo>
                    <a:pt x="39523" y="315870"/>
                  </a:lnTo>
                  <a:lnTo>
                    <a:pt x="10159" y="307016"/>
                  </a:lnTo>
                  <a:lnTo>
                    <a:pt x="37" y="301416"/>
                  </a:lnTo>
                  <a:lnTo>
                    <a:pt x="0" y="300163"/>
                  </a:lnTo>
                  <a:lnTo>
                    <a:pt x="2076" y="296654"/>
                  </a:lnTo>
                  <a:lnTo>
                    <a:pt x="15292" y="286423"/>
                  </a:lnTo>
                  <a:lnTo>
                    <a:pt x="46794" y="274447"/>
                  </a:lnTo>
                  <a:lnTo>
                    <a:pt x="81474" y="264438"/>
                  </a:lnTo>
                  <a:lnTo>
                    <a:pt x="116371" y="253222"/>
                  </a:lnTo>
                  <a:lnTo>
                    <a:pt x="121794" y="251450"/>
                  </a:lnTo>
                  <a:lnTo>
                    <a:pt x="123240" y="250183"/>
                  </a:lnTo>
                  <a:lnTo>
                    <a:pt x="124847" y="246659"/>
                  </a:lnTo>
                  <a:lnTo>
                    <a:pt x="124482" y="245402"/>
                  </a:lnTo>
                  <a:lnTo>
                    <a:pt x="123445" y="244564"/>
                  </a:lnTo>
                  <a:lnTo>
                    <a:pt x="121959" y="244005"/>
                  </a:lnTo>
                  <a:lnTo>
                    <a:pt x="87689" y="249634"/>
                  </a:lnTo>
                  <a:lnTo>
                    <a:pt x="83270" y="250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3" name="SMARTInkShape-2943"/>
            <p:cNvSpPr/>
            <p:nvPr/>
          </p:nvSpPr>
          <p:spPr bwMode="auto">
            <a:xfrm>
              <a:off x="4698034" y="943968"/>
              <a:ext cx="145430" cy="322098"/>
            </a:xfrm>
            <a:custGeom>
              <a:avLst/>
              <a:gdLst/>
              <a:ahLst/>
              <a:cxnLst/>
              <a:rect l="0" t="0" r="0" b="0"/>
              <a:pathLst>
                <a:path w="145430" h="322098">
                  <a:moveTo>
                    <a:pt x="95422" y="6151"/>
                  </a:moveTo>
                  <a:lnTo>
                    <a:pt x="95422" y="0"/>
                  </a:lnTo>
                  <a:lnTo>
                    <a:pt x="95422" y="3094"/>
                  </a:lnTo>
                  <a:lnTo>
                    <a:pt x="93306" y="6909"/>
                  </a:lnTo>
                  <a:lnTo>
                    <a:pt x="67524" y="38163"/>
                  </a:lnTo>
                  <a:lnTo>
                    <a:pt x="50644" y="68553"/>
                  </a:lnTo>
                  <a:lnTo>
                    <a:pt x="37420" y="95004"/>
                  </a:lnTo>
                  <a:lnTo>
                    <a:pt x="23606" y="125280"/>
                  </a:lnTo>
                  <a:lnTo>
                    <a:pt x="13763" y="157258"/>
                  </a:lnTo>
                  <a:lnTo>
                    <a:pt x="6742" y="189197"/>
                  </a:lnTo>
                  <a:lnTo>
                    <a:pt x="975" y="219267"/>
                  </a:lnTo>
                  <a:lnTo>
                    <a:pt x="0" y="244273"/>
                  </a:lnTo>
                  <a:lnTo>
                    <a:pt x="3800" y="265971"/>
                  </a:lnTo>
                  <a:lnTo>
                    <a:pt x="13426" y="286197"/>
                  </a:lnTo>
                  <a:lnTo>
                    <a:pt x="27759" y="301537"/>
                  </a:lnTo>
                  <a:lnTo>
                    <a:pt x="53678" y="316981"/>
                  </a:lnTo>
                  <a:lnTo>
                    <a:pt x="72900" y="322097"/>
                  </a:lnTo>
                  <a:lnTo>
                    <a:pt x="105241" y="319722"/>
                  </a:lnTo>
                  <a:lnTo>
                    <a:pt x="145429" y="3061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4" name="SMARTInkShape-2944"/>
            <p:cNvSpPr/>
            <p:nvPr/>
          </p:nvSpPr>
          <p:spPr bwMode="auto">
            <a:xfrm>
              <a:off x="5786438" y="438286"/>
              <a:ext cx="171451" cy="161790"/>
            </a:xfrm>
            <a:custGeom>
              <a:avLst/>
              <a:gdLst/>
              <a:ahLst/>
              <a:cxnLst/>
              <a:rect l="0" t="0" r="0" b="0"/>
              <a:pathLst>
                <a:path w="171451" h="161790">
                  <a:moveTo>
                    <a:pt x="0" y="68920"/>
                  </a:moveTo>
                  <a:lnTo>
                    <a:pt x="7584" y="72713"/>
                  </a:lnTo>
                  <a:lnTo>
                    <a:pt x="15541" y="72458"/>
                  </a:lnTo>
                  <a:lnTo>
                    <a:pt x="37377" y="69619"/>
                  </a:lnTo>
                  <a:lnTo>
                    <a:pt x="65415" y="68265"/>
                  </a:lnTo>
                  <a:lnTo>
                    <a:pt x="98587" y="61177"/>
                  </a:lnTo>
                  <a:lnTo>
                    <a:pt x="128306" y="52133"/>
                  </a:lnTo>
                  <a:lnTo>
                    <a:pt x="138516" y="45320"/>
                  </a:lnTo>
                  <a:lnTo>
                    <a:pt x="151538" y="28010"/>
                  </a:lnTo>
                  <a:lnTo>
                    <a:pt x="152619" y="24185"/>
                  </a:lnTo>
                  <a:lnTo>
                    <a:pt x="152546" y="20840"/>
                  </a:lnTo>
                  <a:lnTo>
                    <a:pt x="146725" y="5977"/>
                  </a:lnTo>
                  <a:lnTo>
                    <a:pt x="143854" y="3146"/>
                  </a:lnTo>
                  <a:lnTo>
                    <a:pt x="136431" y="0"/>
                  </a:lnTo>
                  <a:lnTo>
                    <a:pt x="125723" y="2835"/>
                  </a:lnTo>
                  <a:lnTo>
                    <a:pt x="99446" y="17590"/>
                  </a:lnTo>
                  <a:lnTo>
                    <a:pt x="89706" y="30761"/>
                  </a:lnTo>
                  <a:lnTo>
                    <a:pt x="81877" y="53910"/>
                  </a:lnTo>
                  <a:lnTo>
                    <a:pt x="80778" y="61294"/>
                  </a:lnTo>
                  <a:lnTo>
                    <a:pt x="86817" y="86857"/>
                  </a:lnTo>
                  <a:lnTo>
                    <a:pt x="106245" y="110747"/>
                  </a:lnTo>
                  <a:lnTo>
                    <a:pt x="136345" y="139359"/>
                  </a:lnTo>
                  <a:lnTo>
                    <a:pt x="171450" y="1617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5" name="SMARTInkShape-2945"/>
            <p:cNvSpPr/>
            <p:nvPr/>
          </p:nvSpPr>
          <p:spPr bwMode="auto">
            <a:xfrm>
              <a:off x="7122443" y="735919"/>
              <a:ext cx="126901" cy="214201"/>
            </a:xfrm>
            <a:custGeom>
              <a:avLst/>
              <a:gdLst/>
              <a:ahLst/>
              <a:cxnLst/>
              <a:rect l="0" t="0" r="0" b="0"/>
              <a:pathLst>
                <a:path w="126901" h="214201">
                  <a:moveTo>
                    <a:pt x="7020" y="214200"/>
                  </a:moveTo>
                  <a:lnTo>
                    <a:pt x="10812" y="214200"/>
                  </a:lnTo>
                  <a:lnTo>
                    <a:pt x="45095" y="199726"/>
                  </a:lnTo>
                  <a:lnTo>
                    <a:pt x="80153" y="191263"/>
                  </a:lnTo>
                  <a:lnTo>
                    <a:pt x="111581" y="186120"/>
                  </a:lnTo>
                  <a:lnTo>
                    <a:pt x="126900" y="185654"/>
                  </a:lnTo>
                  <a:lnTo>
                    <a:pt x="124208" y="185633"/>
                  </a:lnTo>
                  <a:lnTo>
                    <a:pt x="120486" y="187745"/>
                  </a:lnTo>
                  <a:lnTo>
                    <a:pt x="116186" y="190536"/>
                  </a:lnTo>
                  <a:lnTo>
                    <a:pt x="109303" y="192107"/>
                  </a:lnTo>
                  <a:lnTo>
                    <a:pt x="96509" y="192743"/>
                  </a:lnTo>
                  <a:lnTo>
                    <a:pt x="92301" y="194874"/>
                  </a:lnTo>
                  <a:lnTo>
                    <a:pt x="87785" y="197673"/>
                  </a:lnTo>
                  <a:lnTo>
                    <a:pt x="80780" y="200042"/>
                  </a:lnTo>
                  <a:lnTo>
                    <a:pt x="72716" y="205976"/>
                  </a:lnTo>
                  <a:lnTo>
                    <a:pt x="67937" y="206736"/>
                  </a:lnTo>
                  <a:lnTo>
                    <a:pt x="63727" y="204797"/>
                  </a:lnTo>
                  <a:lnTo>
                    <a:pt x="51583" y="195193"/>
                  </a:lnTo>
                  <a:lnTo>
                    <a:pt x="44061" y="193088"/>
                  </a:lnTo>
                  <a:lnTo>
                    <a:pt x="39337" y="192863"/>
                  </a:lnTo>
                  <a:lnTo>
                    <a:pt x="35141" y="194927"/>
                  </a:lnTo>
                  <a:lnTo>
                    <a:pt x="30630" y="197697"/>
                  </a:lnTo>
                  <a:lnTo>
                    <a:pt x="21267" y="199475"/>
                  </a:lnTo>
                  <a:lnTo>
                    <a:pt x="18899" y="199621"/>
                  </a:lnTo>
                  <a:lnTo>
                    <a:pt x="14152" y="201899"/>
                  </a:lnTo>
                  <a:lnTo>
                    <a:pt x="9395" y="204764"/>
                  </a:lnTo>
                  <a:lnTo>
                    <a:pt x="1287" y="206754"/>
                  </a:lnTo>
                  <a:lnTo>
                    <a:pt x="816" y="207649"/>
                  </a:lnTo>
                  <a:lnTo>
                    <a:pt x="154" y="211112"/>
                  </a:lnTo>
                  <a:lnTo>
                    <a:pt x="0" y="209388"/>
                  </a:lnTo>
                  <a:lnTo>
                    <a:pt x="752" y="208611"/>
                  </a:lnTo>
                  <a:lnTo>
                    <a:pt x="3705" y="207747"/>
                  </a:lnTo>
                  <a:lnTo>
                    <a:pt x="9830" y="207261"/>
                  </a:lnTo>
                  <a:lnTo>
                    <a:pt x="11274" y="206399"/>
                  </a:lnTo>
                  <a:lnTo>
                    <a:pt x="12237" y="205030"/>
                  </a:lnTo>
                  <a:lnTo>
                    <a:pt x="12879" y="203324"/>
                  </a:lnTo>
                  <a:lnTo>
                    <a:pt x="14101" y="202187"/>
                  </a:lnTo>
                  <a:lnTo>
                    <a:pt x="20202" y="200212"/>
                  </a:lnTo>
                  <a:lnTo>
                    <a:pt x="45148" y="199915"/>
                  </a:lnTo>
                  <a:lnTo>
                    <a:pt x="49894" y="202030"/>
                  </a:lnTo>
                  <a:lnTo>
                    <a:pt x="54650" y="204822"/>
                  </a:lnTo>
                  <a:lnTo>
                    <a:pt x="64170" y="206615"/>
                  </a:lnTo>
                  <a:lnTo>
                    <a:pt x="69902" y="206969"/>
                  </a:lnTo>
                  <a:lnTo>
                    <a:pt x="70372" y="206204"/>
                  </a:lnTo>
                  <a:lnTo>
                    <a:pt x="71828" y="201336"/>
                  </a:lnTo>
                  <a:lnTo>
                    <a:pt x="76140" y="194866"/>
                  </a:lnTo>
                  <a:lnTo>
                    <a:pt x="77770" y="187922"/>
                  </a:lnTo>
                  <a:lnTo>
                    <a:pt x="78152" y="183206"/>
                  </a:lnTo>
                  <a:lnTo>
                    <a:pt x="79047" y="181631"/>
                  </a:lnTo>
                  <a:lnTo>
                    <a:pt x="80438" y="180581"/>
                  </a:lnTo>
                  <a:lnTo>
                    <a:pt x="85298" y="178604"/>
                  </a:lnTo>
                  <a:lnTo>
                    <a:pt x="92442" y="178484"/>
                  </a:lnTo>
                  <a:lnTo>
                    <a:pt x="92737" y="167839"/>
                  </a:lnTo>
                  <a:lnTo>
                    <a:pt x="91946" y="166624"/>
                  </a:lnTo>
                  <a:lnTo>
                    <a:pt x="90624" y="165814"/>
                  </a:lnTo>
                  <a:lnTo>
                    <a:pt x="88950" y="165274"/>
                  </a:lnTo>
                  <a:lnTo>
                    <a:pt x="87834" y="163326"/>
                  </a:lnTo>
                  <a:lnTo>
                    <a:pt x="85468" y="153794"/>
                  </a:lnTo>
                  <a:lnTo>
                    <a:pt x="77960" y="143060"/>
                  </a:lnTo>
                  <a:lnTo>
                    <a:pt x="74267" y="138132"/>
                  </a:lnTo>
                  <a:lnTo>
                    <a:pt x="69780" y="128501"/>
                  </a:lnTo>
                  <a:lnTo>
                    <a:pt x="66663" y="123724"/>
                  </a:lnTo>
                  <a:lnTo>
                    <a:pt x="64115" y="116572"/>
                  </a:lnTo>
                  <a:lnTo>
                    <a:pt x="51515" y="99458"/>
                  </a:lnTo>
                  <a:lnTo>
                    <a:pt x="50971" y="97224"/>
                  </a:lnTo>
                  <a:lnTo>
                    <a:pt x="46412" y="90288"/>
                  </a:lnTo>
                  <a:lnTo>
                    <a:pt x="42255" y="87690"/>
                  </a:lnTo>
                  <a:lnTo>
                    <a:pt x="40035" y="86998"/>
                  </a:lnTo>
                  <a:lnTo>
                    <a:pt x="38555" y="85742"/>
                  </a:lnTo>
                  <a:lnTo>
                    <a:pt x="36910" y="82230"/>
                  </a:lnTo>
                  <a:lnTo>
                    <a:pt x="35677" y="80976"/>
                  </a:lnTo>
                  <a:lnTo>
                    <a:pt x="32192" y="79583"/>
                  </a:lnTo>
                  <a:lnTo>
                    <a:pt x="30945" y="78418"/>
                  </a:lnTo>
                  <a:lnTo>
                    <a:pt x="28779" y="72416"/>
                  </a:lnTo>
                  <a:lnTo>
                    <a:pt x="28548" y="67856"/>
                  </a:lnTo>
                  <a:lnTo>
                    <a:pt x="26377" y="63698"/>
                  </a:lnTo>
                  <a:lnTo>
                    <a:pt x="23560" y="59204"/>
                  </a:lnTo>
                  <a:lnTo>
                    <a:pt x="21309" y="49904"/>
                  </a:lnTo>
                  <a:lnTo>
                    <a:pt x="21307" y="32116"/>
                  </a:lnTo>
                  <a:lnTo>
                    <a:pt x="22101" y="30898"/>
                  </a:lnTo>
                  <a:lnTo>
                    <a:pt x="23424" y="30086"/>
                  </a:lnTo>
                  <a:lnTo>
                    <a:pt x="25100" y="29545"/>
                  </a:lnTo>
                  <a:lnTo>
                    <a:pt x="26217" y="28390"/>
                  </a:lnTo>
                  <a:lnTo>
                    <a:pt x="27458" y="24991"/>
                  </a:lnTo>
                  <a:lnTo>
                    <a:pt x="29376" y="23767"/>
                  </a:lnTo>
                  <a:lnTo>
                    <a:pt x="62593" y="15707"/>
                  </a:lnTo>
                  <a:lnTo>
                    <a:pt x="89640" y="13441"/>
                  </a:lnTo>
                  <a:lnTo>
                    <a:pt x="94804" y="10409"/>
                  </a:lnTo>
                  <a:lnTo>
                    <a:pt x="96499" y="8489"/>
                  </a:lnTo>
                  <a:lnTo>
                    <a:pt x="98382" y="4240"/>
                  </a:lnTo>
                  <a:lnTo>
                    <a:pt x="99677" y="2789"/>
                  </a:lnTo>
                  <a:lnTo>
                    <a:pt x="106699" y="0"/>
                  </a:lnTo>
                  <a:lnTo>
                    <a:pt x="110726" y="3713"/>
                  </a:lnTo>
                  <a:lnTo>
                    <a:pt x="112643" y="7673"/>
                  </a:lnTo>
                  <a:lnTo>
                    <a:pt x="114086" y="13794"/>
                  </a:lnTo>
                  <a:lnTo>
                    <a:pt x="87239" y="14969"/>
                  </a:lnTo>
                  <a:lnTo>
                    <a:pt x="79824" y="19084"/>
                  </a:lnTo>
                  <a:lnTo>
                    <a:pt x="54346" y="26826"/>
                  </a:lnTo>
                  <a:lnTo>
                    <a:pt x="44987" y="31174"/>
                  </a:lnTo>
                  <a:lnTo>
                    <a:pt x="37653" y="37870"/>
                  </a:lnTo>
                  <a:lnTo>
                    <a:pt x="31747" y="44550"/>
                  </a:lnTo>
                  <a:lnTo>
                    <a:pt x="24753" y="49104"/>
                  </a:lnTo>
                  <a:lnTo>
                    <a:pt x="21534" y="54334"/>
                  </a:lnTo>
                  <a:lnTo>
                    <a:pt x="17969" y="55836"/>
                  </a:lnTo>
                  <a:lnTo>
                    <a:pt x="16700" y="57030"/>
                  </a:lnTo>
                  <a:lnTo>
                    <a:pt x="7343" y="70934"/>
                  </a:lnTo>
                  <a:lnTo>
                    <a:pt x="13198" y="65140"/>
                  </a:lnTo>
                  <a:lnTo>
                    <a:pt x="14766" y="58667"/>
                  </a:lnTo>
                  <a:lnTo>
                    <a:pt x="21005" y="50282"/>
                  </a:lnTo>
                  <a:lnTo>
                    <a:pt x="21281" y="43777"/>
                  </a:lnTo>
                  <a:lnTo>
                    <a:pt x="22083" y="43434"/>
                  </a:lnTo>
                  <a:lnTo>
                    <a:pt x="25091" y="43054"/>
                  </a:lnTo>
                  <a:lnTo>
                    <a:pt x="26211" y="42159"/>
                  </a:lnTo>
                  <a:lnTo>
                    <a:pt x="28425" y="35696"/>
                  </a:lnTo>
                  <a:lnTo>
                    <a:pt x="28450" y="42458"/>
                  </a:lnTo>
                  <a:lnTo>
                    <a:pt x="42738" y="28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6" name="SMARTInkShape-2946"/>
            <p:cNvSpPr/>
            <p:nvPr/>
          </p:nvSpPr>
          <p:spPr bwMode="auto">
            <a:xfrm>
              <a:off x="7786688" y="635914"/>
              <a:ext cx="127629" cy="351142"/>
            </a:xfrm>
            <a:custGeom>
              <a:avLst/>
              <a:gdLst/>
              <a:ahLst/>
              <a:cxnLst/>
              <a:rect l="0" t="0" r="0" b="0"/>
              <a:pathLst>
                <a:path w="127629" h="351142">
                  <a:moveTo>
                    <a:pt x="0" y="21311"/>
                  </a:moveTo>
                  <a:lnTo>
                    <a:pt x="0" y="11368"/>
                  </a:lnTo>
                  <a:lnTo>
                    <a:pt x="2116" y="6838"/>
                  </a:lnTo>
                  <a:lnTo>
                    <a:pt x="6150" y="1254"/>
                  </a:lnTo>
                  <a:lnTo>
                    <a:pt x="8818" y="491"/>
                  </a:lnTo>
                  <a:lnTo>
                    <a:pt x="20791" y="0"/>
                  </a:lnTo>
                  <a:lnTo>
                    <a:pt x="37645" y="7500"/>
                  </a:lnTo>
                  <a:lnTo>
                    <a:pt x="71690" y="30948"/>
                  </a:lnTo>
                  <a:lnTo>
                    <a:pt x="106395" y="66089"/>
                  </a:lnTo>
                  <a:lnTo>
                    <a:pt x="117665" y="86192"/>
                  </a:lnTo>
                  <a:lnTo>
                    <a:pt x="123733" y="112588"/>
                  </a:lnTo>
                  <a:lnTo>
                    <a:pt x="126430" y="142048"/>
                  </a:lnTo>
                  <a:lnTo>
                    <a:pt x="127628" y="171015"/>
                  </a:lnTo>
                  <a:lnTo>
                    <a:pt x="121811" y="201882"/>
                  </a:lnTo>
                  <a:lnTo>
                    <a:pt x="111288" y="233327"/>
                  </a:lnTo>
                  <a:lnTo>
                    <a:pt x="98674" y="263178"/>
                  </a:lnTo>
                  <a:lnTo>
                    <a:pt x="85130" y="290203"/>
                  </a:lnTo>
                  <a:lnTo>
                    <a:pt x="64117" y="323497"/>
                  </a:lnTo>
                  <a:lnTo>
                    <a:pt x="40752" y="350559"/>
                  </a:lnTo>
                  <a:lnTo>
                    <a:pt x="39074" y="351141"/>
                  </a:lnTo>
                  <a:lnTo>
                    <a:pt x="37955" y="350735"/>
                  </a:lnTo>
                  <a:lnTo>
                    <a:pt x="38797" y="349671"/>
                  </a:lnTo>
                  <a:lnTo>
                    <a:pt x="78581" y="3213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7" name="SMARTInkShape-2947"/>
            <p:cNvSpPr/>
            <p:nvPr/>
          </p:nvSpPr>
          <p:spPr bwMode="auto">
            <a:xfrm>
              <a:off x="4772025" y="464344"/>
              <a:ext cx="169993" cy="21432"/>
            </a:xfrm>
            <a:custGeom>
              <a:avLst/>
              <a:gdLst/>
              <a:ahLst/>
              <a:cxnLst/>
              <a:rect l="0" t="0" r="0" b="0"/>
              <a:pathLst>
                <a:path w="169993" h="21432">
                  <a:moveTo>
                    <a:pt x="0" y="0"/>
                  </a:moveTo>
                  <a:lnTo>
                    <a:pt x="6151" y="0"/>
                  </a:lnTo>
                  <a:lnTo>
                    <a:pt x="10642" y="3792"/>
                  </a:lnTo>
                  <a:lnTo>
                    <a:pt x="11063" y="5703"/>
                  </a:lnTo>
                  <a:lnTo>
                    <a:pt x="10551" y="7771"/>
                  </a:lnTo>
                  <a:lnTo>
                    <a:pt x="7343" y="13906"/>
                  </a:lnTo>
                  <a:lnTo>
                    <a:pt x="7203" y="17967"/>
                  </a:lnTo>
                  <a:lnTo>
                    <a:pt x="7977" y="19121"/>
                  </a:lnTo>
                  <a:lnTo>
                    <a:pt x="9287" y="19891"/>
                  </a:lnTo>
                  <a:lnTo>
                    <a:pt x="13652" y="20747"/>
                  </a:lnTo>
                  <a:lnTo>
                    <a:pt x="47786" y="21404"/>
                  </a:lnTo>
                  <a:lnTo>
                    <a:pt x="71616" y="20632"/>
                  </a:lnTo>
                  <a:lnTo>
                    <a:pt x="101134" y="15280"/>
                  </a:lnTo>
                  <a:lnTo>
                    <a:pt x="133762" y="8764"/>
                  </a:lnTo>
                  <a:lnTo>
                    <a:pt x="159010" y="7238"/>
                  </a:lnTo>
                  <a:lnTo>
                    <a:pt x="164069" y="9302"/>
                  </a:lnTo>
                  <a:lnTo>
                    <a:pt x="166529" y="10964"/>
                  </a:lnTo>
                  <a:lnTo>
                    <a:pt x="168170" y="12865"/>
                  </a:lnTo>
                  <a:lnTo>
                    <a:pt x="169992" y="17095"/>
                  </a:lnTo>
                  <a:lnTo>
                    <a:pt x="169684" y="18540"/>
                  </a:lnTo>
                  <a:lnTo>
                    <a:pt x="168686" y="19504"/>
                  </a:lnTo>
                  <a:lnTo>
                    <a:pt x="164305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8" name="SMARTInkShape-2948"/>
            <p:cNvSpPr/>
            <p:nvPr/>
          </p:nvSpPr>
          <p:spPr bwMode="auto">
            <a:xfrm>
              <a:off x="6626142" y="878243"/>
              <a:ext cx="239003" cy="187823"/>
            </a:xfrm>
            <a:custGeom>
              <a:avLst/>
              <a:gdLst/>
              <a:ahLst/>
              <a:cxnLst/>
              <a:rect l="0" t="0" r="0" b="0"/>
              <a:pathLst>
                <a:path w="239003" h="187823">
                  <a:moveTo>
                    <a:pt x="17546" y="57588"/>
                  </a:moveTo>
                  <a:lnTo>
                    <a:pt x="13753" y="57588"/>
                  </a:lnTo>
                  <a:lnTo>
                    <a:pt x="9775" y="59705"/>
                  </a:lnTo>
                  <a:lnTo>
                    <a:pt x="753" y="67531"/>
                  </a:lnTo>
                  <a:lnTo>
                    <a:pt x="0" y="69773"/>
                  </a:lnTo>
                  <a:lnTo>
                    <a:pt x="292" y="72062"/>
                  </a:lnTo>
                  <a:lnTo>
                    <a:pt x="2734" y="76721"/>
                  </a:lnTo>
                  <a:lnTo>
                    <a:pt x="6465" y="81437"/>
                  </a:lnTo>
                  <a:lnTo>
                    <a:pt x="12885" y="84063"/>
                  </a:lnTo>
                  <a:lnTo>
                    <a:pt x="46965" y="85979"/>
                  </a:lnTo>
                  <a:lnTo>
                    <a:pt x="67802" y="83992"/>
                  </a:lnTo>
                  <a:lnTo>
                    <a:pt x="74862" y="82335"/>
                  </a:lnTo>
                  <a:lnTo>
                    <a:pt x="96176" y="68625"/>
                  </a:lnTo>
                  <a:lnTo>
                    <a:pt x="124081" y="41383"/>
                  </a:lnTo>
                  <a:lnTo>
                    <a:pt x="139837" y="18139"/>
                  </a:lnTo>
                  <a:lnTo>
                    <a:pt x="140348" y="13033"/>
                  </a:lnTo>
                  <a:lnTo>
                    <a:pt x="136683" y="3125"/>
                  </a:lnTo>
                  <a:lnTo>
                    <a:pt x="132689" y="642"/>
                  </a:lnTo>
                  <a:lnTo>
                    <a:pt x="121902" y="0"/>
                  </a:lnTo>
                  <a:lnTo>
                    <a:pt x="109170" y="8710"/>
                  </a:lnTo>
                  <a:lnTo>
                    <a:pt x="77801" y="40172"/>
                  </a:lnTo>
                  <a:lnTo>
                    <a:pt x="54184" y="71390"/>
                  </a:lnTo>
                  <a:lnTo>
                    <a:pt x="35898" y="105775"/>
                  </a:lnTo>
                  <a:lnTo>
                    <a:pt x="24218" y="137306"/>
                  </a:lnTo>
                  <a:lnTo>
                    <a:pt x="24744" y="154931"/>
                  </a:lnTo>
                  <a:lnTo>
                    <a:pt x="30270" y="169114"/>
                  </a:lnTo>
                  <a:lnTo>
                    <a:pt x="38017" y="178064"/>
                  </a:lnTo>
                  <a:lnTo>
                    <a:pt x="58889" y="187565"/>
                  </a:lnTo>
                  <a:lnTo>
                    <a:pt x="88974" y="187822"/>
                  </a:lnTo>
                  <a:lnTo>
                    <a:pt x="123024" y="182871"/>
                  </a:lnTo>
                  <a:lnTo>
                    <a:pt x="148562" y="176505"/>
                  </a:lnTo>
                  <a:lnTo>
                    <a:pt x="174200" y="166796"/>
                  </a:lnTo>
                  <a:lnTo>
                    <a:pt x="205690" y="143480"/>
                  </a:lnTo>
                  <a:lnTo>
                    <a:pt x="239002" y="1075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40" name="SMARTInkShape-2949"/>
          <p:cNvSpPr/>
          <p:nvPr/>
        </p:nvSpPr>
        <p:spPr bwMode="auto">
          <a:xfrm>
            <a:off x="2107835" y="1514918"/>
            <a:ext cx="214492" cy="462466"/>
          </a:xfrm>
          <a:custGeom>
            <a:avLst/>
            <a:gdLst/>
            <a:ahLst/>
            <a:cxnLst/>
            <a:rect l="0" t="0" r="0" b="0"/>
            <a:pathLst>
              <a:path w="214492" h="462466">
                <a:moveTo>
                  <a:pt x="106728" y="42420"/>
                </a:moveTo>
                <a:lnTo>
                  <a:pt x="110520" y="42420"/>
                </a:lnTo>
                <a:lnTo>
                  <a:pt x="120463" y="38627"/>
                </a:lnTo>
                <a:lnTo>
                  <a:pt x="129671" y="32477"/>
                </a:lnTo>
                <a:lnTo>
                  <a:pt x="146364" y="9719"/>
                </a:lnTo>
                <a:lnTo>
                  <a:pt x="149165" y="1052"/>
                </a:lnTo>
                <a:lnTo>
                  <a:pt x="148513" y="554"/>
                </a:lnTo>
                <a:lnTo>
                  <a:pt x="145672" y="0"/>
                </a:lnTo>
                <a:lnTo>
                  <a:pt x="135817" y="3481"/>
                </a:lnTo>
                <a:lnTo>
                  <a:pt x="105153" y="26304"/>
                </a:lnTo>
                <a:lnTo>
                  <a:pt x="77048" y="57110"/>
                </a:lnTo>
                <a:lnTo>
                  <a:pt x="51720" y="89194"/>
                </a:lnTo>
                <a:lnTo>
                  <a:pt x="28781" y="123836"/>
                </a:lnTo>
                <a:lnTo>
                  <a:pt x="9284" y="158441"/>
                </a:lnTo>
                <a:lnTo>
                  <a:pt x="3888" y="179181"/>
                </a:lnTo>
                <a:lnTo>
                  <a:pt x="4643" y="208707"/>
                </a:lnTo>
                <a:lnTo>
                  <a:pt x="17478" y="237563"/>
                </a:lnTo>
                <a:lnTo>
                  <a:pt x="40155" y="262430"/>
                </a:lnTo>
                <a:lnTo>
                  <a:pt x="70774" y="281086"/>
                </a:lnTo>
                <a:lnTo>
                  <a:pt x="104982" y="300460"/>
                </a:lnTo>
                <a:lnTo>
                  <a:pt x="140254" y="321282"/>
                </a:lnTo>
                <a:lnTo>
                  <a:pt x="175840" y="342533"/>
                </a:lnTo>
                <a:lnTo>
                  <a:pt x="200142" y="367703"/>
                </a:lnTo>
                <a:lnTo>
                  <a:pt x="213604" y="391477"/>
                </a:lnTo>
                <a:lnTo>
                  <a:pt x="214491" y="398949"/>
                </a:lnTo>
                <a:lnTo>
                  <a:pt x="211243" y="413602"/>
                </a:lnTo>
                <a:lnTo>
                  <a:pt x="200275" y="428052"/>
                </a:lnTo>
                <a:lnTo>
                  <a:pt x="184023" y="441618"/>
                </a:lnTo>
                <a:lnTo>
                  <a:pt x="152560" y="456593"/>
                </a:lnTo>
                <a:lnTo>
                  <a:pt x="118103" y="461735"/>
                </a:lnTo>
                <a:lnTo>
                  <a:pt x="82758" y="462465"/>
                </a:lnTo>
                <a:lnTo>
                  <a:pt x="47943" y="457214"/>
                </a:lnTo>
                <a:lnTo>
                  <a:pt x="18754" y="445956"/>
                </a:lnTo>
                <a:lnTo>
                  <a:pt x="5187" y="437140"/>
                </a:lnTo>
                <a:lnTo>
                  <a:pt x="1727" y="432566"/>
                </a:lnTo>
                <a:lnTo>
                  <a:pt x="215" y="427930"/>
                </a:lnTo>
                <a:lnTo>
                  <a:pt x="0" y="423251"/>
                </a:lnTo>
                <a:lnTo>
                  <a:pt x="3995" y="413820"/>
                </a:lnTo>
                <a:lnTo>
                  <a:pt x="11856" y="404336"/>
                </a:lnTo>
                <a:lnTo>
                  <a:pt x="31257" y="390072"/>
                </a:lnTo>
                <a:lnTo>
                  <a:pt x="59848" y="376585"/>
                </a:lnTo>
                <a:lnTo>
                  <a:pt x="93763" y="364515"/>
                </a:lnTo>
                <a:lnTo>
                  <a:pt x="129363" y="357199"/>
                </a:lnTo>
                <a:lnTo>
                  <a:pt x="135303" y="35674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45" name="SMARTInkShape-Group597"/>
          <p:cNvGrpSpPr/>
          <p:nvPr/>
        </p:nvGrpSpPr>
        <p:grpSpPr>
          <a:xfrm>
            <a:off x="2714720" y="1669354"/>
            <a:ext cx="645441" cy="240378"/>
            <a:chOff x="2714720" y="1669354"/>
            <a:chExt cx="645441" cy="240378"/>
          </a:xfrm>
        </p:grpSpPr>
        <p:sp>
          <p:nvSpPr>
            <p:cNvPr id="141" name="SMARTInkShape-2950"/>
            <p:cNvSpPr/>
            <p:nvPr/>
          </p:nvSpPr>
          <p:spPr bwMode="auto">
            <a:xfrm>
              <a:off x="2714720" y="1678781"/>
              <a:ext cx="214219" cy="230951"/>
            </a:xfrm>
            <a:custGeom>
              <a:avLst/>
              <a:gdLst/>
              <a:ahLst/>
              <a:cxnLst/>
              <a:rect l="0" t="0" r="0" b="0"/>
              <a:pathLst>
                <a:path w="214219" h="230951">
                  <a:moveTo>
                    <a:pt x="7049" y="0"/>
                  </a:moveTo>
                  <a:lnTo>
                    <a:pt x="7049" y="30528"/>
                  </a:lnTo>
                  <a:lnTo>
                    <a:pt x="11958" y="63239"/>
                  </a:lnTo>
                  <a:lnTo>
                    <a:pt x="13531" y="91674"/>
                  </a:lnTo>
                  <a:lnTo>
                    <a:pt x="13996" y="124089"/>
                  </a:lnTo>
                  <a:lnTo>
                    <a:pt x="14134" y="154154"/>
                  </a:lnTo>
                  <a:lnTo>
                    <a:pt x="14175" y="183171"/>
                  </a:lnTo>
                  <a:lnTo>
                    <a:pt x="13394" y="209495"/>
                  </a:lnTo>
                  <a:lnTo>
                    <a:pt x="8041" y="229720"/>
                  </a:lnTo>
                  <a:lnTo>
                    <a:pt x="6917" y="230934"/>
                  </a:lnTo>
                  <a:lnTo>
                    <a:pt x="5373" y="230950"/>
                  </a:lnTo>
                  <a:lnTo>
                    <a:pt x="3551" y="230167"/>
                  </a:lnTo>
                  <a:lnTo>
                    <a:pt x="1525" y="222947"/>
                  </a:lnTo>
                  <a:lnTo>
                    <a:pt x="225" y="195116"/>
                  </a:lnTo>
                  <a:lnTo>
                    <a:pt x="0" y="164528"/>
                  </a:lnTo>
                  <a:lnTo>
                    <a:pt x="2064" y="139798"/>
                  </a:lnTo>
                  <a:lnTo>
                    <a:pt x="6420" y="113727"/>
                  </a:lnTo>
                  <a:lnTo>
                    <a:pt x="13649" y="88910"/>
                  </a:lnTo>
                  <a:lnTo>
                    <a:pt x="26643" y="56418"/>
                  </a:lnTo>
                  <a:lnTo>
                    <a:pt x="36755" y="34267"/>
                  </a:lnTo>
                  <a:lnTo>
                    <a:pt x="40347" y="30782"/>
                  </a:lnTo>
                  <a:lnTo>
                    <a:pt x="44329" y="29253"/>
                  </a:lnTo>
                  <a:lnTo>
                    <a:pt x="48571" y="29027"/>
                  </a:lnTo>
                  <a:lnTo>
                    <a:pt x="57517" y="33009"/>
                  </a:lnTo>
                  <a:lnTo>
                    <a:pt x="62126" y="36294"/>
                  </a:lnTo>
                  <a:lnTo>
                    <a:pt x="69363" y="48410"/>
                  </a:lnTo>
                  <a:lnTo>
                    <a:pt x="77900" y="75198"/>
                  </a:lnTo>
                  <a:lnTo>
                    <a:pt x="85456" y="106154"/>
                  </a:lnTo>
                  <a:lnTo>
                    <a:pt x="90606" y="137551"/>
                  </a:lnTo>
                  <a:lnTo>
                    <a:pt x="92131" y="167756"/>
                  </a:lnTo>
                  <a:lnTo>
                    <a:pt x="93483" y="199392"/>
                  </a:lnTo>
                  <a:lnTo>
                    <a:pt x="94834" y="201984"/>
                  </a:lnTo>
                  <a:lnTo>
                    <a:pt x="96529" y="203713"/>
                  </a:lnTo>
                  <a:lnTo>
                    <a:pt x="98452" y="204071"/>
                  </a:lnTo>
                  <a:lnTo>
                    <a:pt x="100528" y="203516"/>
                  </a:lnTo>
                  <a:lnTo>
                    <a:pt x="102706" y="202352"/>
                  </a:lnTo>
                  <a:lnTo>
                    <a:pt x="105126" y="194709"/>
                  </a:lnTo>
                  <a:lnTo>
                    <a:pt x="110471" y="162816"/>
                  </a:lnTo>
                  <a:lnTo>
                    <a:pt x="114662" y="139037"/>
                  </a:lnTo>
                  <a:lnTo>
                    <a:pt x="119171" y="111801"/>
                  </a:lnTo>
                  <a:lnTo>
                    <a:pt x="123820" y="81175"/>
                  </a:lnTo>
                  <a:lnTo>
                    <a:pt x="130649" y="53276"/>
                  </a:lnTo>
                  <a:lnTo>
                    <a:pt x="143419" y="21606"/>
                  </a:lnTo>
                  <a:lnTo>
                    <a:pt x="151795" y="9603"/>
                  </a:lnTo>
                  <a:lnTo>
                    <a:pt x="158164" y="4268"/>
                  </a:lnTo>
                  <a:lnTo>
                    <a:pt x="160973" y="5227"/>
                  </a:lnTo>
                  <a:lnTo>
                    <a:pt x="166212" y="12642"/>
                  </a:lnTo>
                  <a:lnTo>
                    <a:pt x="173623" y="37789"/>
                  </a:lnTo>
                  <a:lnTo>
                    <a:pt x="176332" y="61245"/>
                  </a:lnTo>
                  <a:lnTo>
                    <a:pt x="176742" y="88339"/>
                  </a:lnTo>
                  <a:lnTo>
                    <a:pt x="174278" y="118902"/>
                  </a:lnTo>
                  <a:lnTo>
                    <a:pt x="170538" y="146772"/>
                  </a:lnTo>
                  <a:lnTo>
                    <a:pt x="167023" y="171595"/>
                  </a:lnTo>
                  <a:lnTo>
                    <a:pt x="165044" y="201832"/>
                  </a:lnTo>
                  <a:lnTo>
                    <a:pt x="165252" y="219963"/>
                  </a:lnTo>
                  <a:lnTo>
                    <a:pt x="166493" y="222842"/>
                  </a:lnTo>
                  <a:lnTo>
                    <a:pt x="168113" y="224762"/>
                  </a:lnTo>
                  <a:lnTo>
                    <a:pt x="169988" y="225247"/>
                  </a:lnTo>
                  <a:lnTo>
                    <a:pt x="172031" y="224777"/>
                  </a:lnTo>
                  <a:lnTo>
                    <a:pt x="174187" y="223671"/>
                  </a:lnTo>
                  <a:lnTo>
                    <a:pt x="187819" y="188548"/>
                  </a:lnTo>
                  <a:lnTo>
                    <a:pt x="196134" y="165555"/>
                  </a:lnTo>
                  <a:lnTo>
                    <a:pt x="205122" y="136816"/>
                  </a:lnTo>
                  <a:lnTo>
                    <a:pt x="214218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2" name="SMARTInkShape-2951"/>
            <p:cNvSpPr/>
            <p:nvPr/>
          </p:nvSpPr>
          <p:spPr bwMode="auto">
            <a:xfrm>
              <a:off x="2930425" y="1733387"/>
              <a:ext cx="101071" cy="109122"/>
            </a:xfrm>
            <a:custGeom>
              <a:avLst/>
              <a:gdLst/>
              <a:ahLst/>
              <a:cxnLst/>
              <a:rect l="0" t="0" r="0" b="0"/>
              <a:pathLst>
                <a:path w="101071" h="109122">
                  <a:moveTo>
                    <a:pt x="34231" y="16832"/>
                  </a:moveTo>
                  <a:lnTo>
                    <a:pt x="27734" y="22535"/>
                  </a:lnTo>
                  <a:lnTo>
                    <a:pt x="11288" y="33624"/>
                  </a:lnTo>
                  <a:lnTo>
                    <a:pt x="3533" y="52058"/>
                  </a:lnTo>
                  <a:lnTo>
                    <a:pt x="0" y="73836"/>
                  </a:lnTo>
                  <a:lnTo>
                    <a:pt x="3407" y="86088"/>
                  </a:lnTo>
                  <a:lnTo>
                    <a:pt x="10213" y="96031"/>
                  </a:lnTo>
                  <a:lnTo>
                    <a:pt x="18529" y="103096"/>
                  </a:lnTo>
                  <a:lnTo>
                    <a:pt x="29634" y="106765"/>
                  </a:lnTo>
                  <a:lnTo>
                    <a:pt x="56165" y="109121"/>
                  </a:lnTo>
                  <a:lnTo>
                    <a:pt x="77243" y="105736"/>
                  </a:lnTo>
                  <a:lnTo>
                    <a:pt x="87214" y="99737"/>
                  </a:lnTo>
                  <a:lnTo>
                    <a:pt x="100083" y="82950"/>
                  </a:lnTo>
                  <a:lnTo>
                    <a:pt x="101070" y="71618"/>
                  </a:lnTo>
                  <a:lnTo>
                    <a:pt x="95235" y="44940"/>
                  </a:lnTo>
                  <a:lnTo>
                    <a:pt x="81146" y="23837"/>
                  </a:lnTo>
                  <a:lnTo>
                    <a:pt x="66459" y="13860"/>
                  </a:lnTo>
                  <a:lnTo>
                    <a:pt x="34953" y="987"/>
                  </a:lnTo>
                  <a:lnTo>
                    <a:pt x="22381" y="0"/>
                  </a:lnTo>
                  <a:lnTo>
                    <a:pt x="16806" y="848"/>
                  </a:lnTo>
                  <a:lnTo>
                    <a:pt x="13090" y="3795"/>
                  </a:lnTo>
                  <a:lnTo>
                    <a:pt x="8960" y="13419"/>
                  </a:lnTo>
                  <a:lnTo>
                    <a:pt x="6635" y="28432"/>
                  </a:lnTo>
                  <a:lnTo>
                    <a:pt x="9739" y="46727"/>
                  </a:lnTo>
                  <a:lnTo>
                    <a:pt x="17790" y="58164"/>
                  </a:lnTo>
                  <a:lnTo>
                    <a:pt x="34231" y="739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3" name="SMARTInkShape-2952"/>
            <p:cNvSpPr/>
            <p:nvPr/>
          </p:nvSpPr>
          <p:spPr bwMode="auto">
            <a:xfrm>
              <a:off x="3071813" y="1671638"/>
              <a:ext cx="134276" cy="161390"/>
            </a:xfrm>
            <a:custGeom>
              <a:avLst/>
              <a:gdLst/>
              <a:ahLst/>
              <a:cxnLst/>
              <a:rect l="0" t="0" r="0" b="0"/>
              <a:pathLst>
                <a:path w="134276" h="161390">
                  <a:moveTo>
                    <a:pt x="0" y="42862"/>
                  </a:moveTo>
                  <a:lnTo>
                    <a:pt x="793" y="74973"/>
                  </a:lnTo>
                  <a:lnTo>
                    <a:pt x="12184" y="109701"/>
                  </a:lnTo>
                  <a:lnTo>
                    <a:pt x="19926" y="128547"/>
                  </a:lnTo>
                  <a:lnTo>
                    <a:pt x="40910" y="154462"/>
                  </a:lnTo>
                  <a:lnTo>
                    <a:pt x="50196" y="159931"/>
                  </a:lnTo>
                  <a:lnTo>
                    <a:pt x="54895" y="161389"/>
                  </a:lnTo>
                  <a:lnTo>
                    <a:pt x="64350" y="160893"/>
                  </a:lnTo>
                  <a:lnTo>
                    <a:pt x="93023" y="151156"/>
                  </a:lnTo>
                  <a:lnTo>
                    <a:pt x="103785" y="143645"/>
                  </a:lnTo>
                  <a:lnTo>
                    <a:pt x="111743" y="132898"/>
                  </a:lnTo>
                  <a:lnTo>
                    <a:pt x="123319" y="102804"/>
                  </a:lnTo>
                  <a:lnTo>
                    <a:pt x="130819" y="75615"/>
                  </a:lnTo>
                  <a:lnTo>
                    <a:pt x="134275" y="47452"/>
                  </a:lnTo>
                  <a:lnTo>
                    <a:pt x="130534" y="12665"/>
                  </a:lnTo>
                  <a:lnTo>
                    <a:pt x="1285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4" name="SMARTInkShape-2953"/>
            <p:cNvSpPr/>
            <p:nvPr/>
          </p:nvSpPr>
          <p:spPr bwMode="auto">
            <a:xfrm>
              <a:off x="3200400" y="1669354"/>
              <a:ext cx="159761" cy="188022"/>
            </a:xfrm>
            <a:custGeom>
              <a:avLst/>
              <a:gdLst/>
              <a:ahLst/>
              <a:cxnLst/>
              <a:rect l="0" t="0" r="0" b="0"/>
              <a:pathLst>
                <a:path w="159761" h="188022">
                  <a:moveTo>
                    <a:pt x="0" y="73721"/>
                  </a:moveTo>
                  <a:lnTo>
                    <a:pt x="0" y="77513"/>
                  </a:lnTo>
                  <a:lnTo>
                    <a:pt x="2117" y="81492"/>
                  </a:lnTo>
                  <a:lnTo>
                    <a:pt x="9943" y="90514"/>
                  </a:lnTo>
                  <a:lnTo>
                    <a:pt x="18707" y="93091"/>
                  </a:lnTo>
                  <a:lnTo>
                    <a:pt x="29745" y="93442"/>
                  </a:lnTo>
                  <a:lnTo>
                    <a:pt x="54000" y="85084"/>
                  </a:lnTo>
                  <a:lnTo>
                    <a:pt x="88895" y="68381"/>
                  </a:lnTo>
                  <a:lnTo>
                    <a:pt x="120659" y="49794"/>
                  </a:lnTo>
                  <a:lnTo>
                    <a:pt x="141055" y="35587"/>
                  </a:lnTo>
                  <a:lnTo>
                    <a:pt x="155862" y="16564"/>
                  </a:lnTo>
                  <a:lnTo>
                    <a:pt x="158677" y="11804"/>
                  </a:lnTo>
                  <a:lnTo>
                    <a:pt x="159760" y="7837"/>
                  </a:lnTo>
                  <a:lnTo>
                    <a:pt x="159688" y="4398"/>
                  </a:lnTo>
                  <a:lnTo>
                    <a:pt x="158846" y="1312"/>
                  </a:lnTo>
                  <a:lnTo>
                    <a:pt x="156697" y="48"/>
                  </a:lnTo>
                  <a:lnTo>
                    <a:pt x="153677" y="0"/>
                  </a:lnTo>
                  <a:lnTo>
                    <a:pt x="133632" y="5625"/>
                  </a:lnTo>
                  <a:lnTo>
                    <a:pt x="113678" y="23470"/>
                  </a:lnTo>
                  <a:lnTo>
                    <a:pt x="96477" y="52658"/>
                  </a:lnTo>
                  <a:lnTo>
                    <a:pt x="88387" y="77060"/>
                  </a:lnTo>
                  <a:lnTo>
                    <a:pt x="84527" y="102986"/>
                  </a:lnTo>
                  <a:lnTo>
                    <a:pt x="88103" y="127738"/>
                  </a:lnTo>
                  <a:lnTo>
                    <a:pt x="99217" y="147735"/>
                  </a:lnTo>
                  <a:lnTo>
                    <a:pt x="115534" y="163766"/>
                  </a:lnTo>
                  <a:lnTo>
                    <a:pt x="157163" y="1880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63" name="SMARTInkShape-Group598"/>
          <p:cNvGrpSpPr/>
          <p:nvPr/>
        </p:nvGrpSpPr>
        <p:grpSpPr>
          <a:xfrm>
            <a:off x="4657725" y="1150464"/>
            <a:ext cx="3842712" cy="1570312"/>
            <a:chOff x="4657725" y="1150464"/>
            <a:chExt cx="3842712" cy="1570312"/>
          </a:xfrm>
        </p:grpSpPr>
        <p:sp>
          <p:nvSpPr>
            <p:cNvPr id="146" name="SMARTInkShape-2954"/>
            <p:cNvSpPr/>
            <p:nvPr/>
          </p:nvSpPr>
          <p:spPr bwMode="auto">
            <a:xfrm>
              <a:off x="4657725" y="1964531"/>
              <a:ext cx="656021" cy="756245"/>
            </a:xfrm>
            <a:custGeom>
              <a:avLst/>
              <a:gdLst/>
              <a:ahLst/>
              <a:cxnLst/>
              <a:rect l="0" t="0" r="0" b="0"/>
              <a:pathLst>
                <a:path w="656021" h="756245">
                  <a:moveTo>
                    <a:pt x="7144" y="735807"/>
                  </a:moveTo>
                  <a:lnTo>
                    <a:pt x="7144" y="746448"/>
                  </a:lnTo>
                  <a:lnTo>
                    <a:pt x="6350" y="747664"/>
                  </a:lnTo>
                  <a:lnTo>
                    <a:pt x="5027" y="748474"/>
                  </a:lnTo>
                  <a:lnTo>
                    <a:pt x="8" y="750092"/>
                  </a:lnTo>
                  <a:lnTo>
                    <a:pt x="1" y="756244"/>
                  </a:lnTo>
                  <a:lnTo>
                    <a:pt x="0" y="751000"/>
                  </a:lnTo>
                  <a:lnTo>
                    <a:pt x="24836" y="716411"/>
                  </a:lnTo>
                  <a:lnTo>
                    <a:pt x="39197" y="687638"/>
                  </a:lnTo>
                  <a:lnTo>
                    <a:pt x="59768" y="653184"/>
                  </a:lnTo>
                  <a:lnTo>
                    <a:pt x="79480" y="626854"/>
                  </a:lnTo>
                  <a:lnTo>
                    <a:pt x="101470" y="595044"/>
                  </a:lnTo>
                  <a:lnTo>
                    <a:pt x="112890" y="577671"/>
                  </a:lnTo>
                  <a:lnTo>
                    <a:pt x="125266" y="558945"/>
                  </a:lnTo>
                  <a:lnTo>
                    <a:pt x="138280" y="539318"/>
                  </a:lnTo>
                  <a:lnTo>
                    <a:pt x="151718" y="519089"/>
                  </a:lnTo>
                  <a:lnTo>
                    <a:pt x="166233" y="497666"/>
                  </a:lnTo>
                  <a:lnTo>
                    <a:pt x="181466" y="475446"/>
                  </a:lnTo>
                  <a:lnTo>
                    <a:pt x="197177" y="452695"/>
                  </a:lnTo>
                  <a:lnTo>
                    <a:pt x="213208" y="429591"/>
                  </a:lnTo>
                  <a:lnTo>
                    <a:pt x="229451" y="406250"/>
                  </a:lnTo>
                  <a:lnTo>
                    <a:pt x="245836" y="382752"/>
                  </a:lnTo>
                  <a:lnTo>
                    <a:pt x="263903" y="359149"/>
                  </a:lnTo>
                  <a:lnTo>
                    <a:pt x="283091" y="335477"/>
                  </a:lnTo>
                  <a:lnTo>
                    <a:pt x="303028" y="311758"/>
                  </a:lnTo>
                  <a:lnTo>
                    <a:pt x="322669" y="288801"/>
                  </a:lnTo>
                  <a:lnTo>
                    <a:pt x="342112" y="266353"/>
                  </a:lnTo>
                  <a:lnTo>
                    <a:pt x="361425" y="244244"/>
                  </a:lnTo>
                  <a:lnTo>
                    <a:pt x="379857" y="223154"/>
                  </a:lnTo>
                  <a:lnTo>
                    <a:pt x="397700" y="202744"/>
                  </a:lnTo>
                  <a:lnTo>
                    <a:pt x="415152" y="182788"/>
                  </a:lnTo>
                  <a:lnTo>
                    <a:pt x="449360" y="150031"/>
                  </a:lnTo>
                  <a:lnTo>
                    <a:pt x="481497" y="123037"/>
                  </a:lnTo>
                  <a:lnTo>
                    <a:pt x="509009" y="100456"/>
                  </a:lnTo>
                  <a:lnTo>
                    <a:pt x="543018" y="77478"/>
                  </a:lnTo>
                  <a:lnTo>
                    <a:pt x="573203" y="60616"/>
                  </a:lnTo>
                  <a:lnTo>
                    <a:pt x="602255" y="49358"/>
                  </a:lnTo>
                  <a:lnTo>
                    <a:pt x="636630" y="30293"/>
                  </a:lnTo>
                  <a:lnTo>
                    <a:pt x="653157" y="23182"/>
                  </a:lnTo>
                  <a:lnTo>
                    <a:pt x="654513" y="21805"/>
                  </a:lnTo>
                  <a:lnTo>
                    <a:pt x="656020" y="18158"/>
                  </a:lnTo>
                  <a:lnTo>
                    <a:pt x="655627" y="16074"/>
                  </a:lnTo>
                  <a:lnTo>
                    <a:pt x="653075" y="11642"/>
                  </a:lnTo>
                  <a:lnTo>
                    <a:pt x="651284" y="10143"/>
                  </a:lnTo>
                  <a:lnTo>
                    <a:pt x="632368" y="2498"/>
                  </a:lnTo>
                  <a:lnTo>
                    <a:pt x="6143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7" name="SMARTInkShape-2955"/>
            <p:cNvSpPr/>
            <p:nvPr/>
          </p:nvSpPr>
          <p:spPr bwMode="auto">
            <a:xfrm>
              <a:off x="5459315" y="1593056"/>
              <a:ext cx="248541" cy="276067"/>
            </a:xfrm>
            <a:custGeom>
              <a:avLst/>
              <a:gdLst/>
              <a:ahLst/>
              <a:cxnLst/>
              <a:rect l="0" t="0" r="0" b="0"/>
              <a:pathLst>
                <a:path w="248541" h="276067">
                  <a:moveTo>
                    <a:pt x="12798" y="0"/>
                  </a:moveTo>
                  <a:lnTo>
                    <a:pt x="6647" y="0"/>
                  </a:lnTo>
                  <a:lnTo>
                    <a:pt x="5741" y="29830"/>
                  </a:lnTo>
                  <a:lnTo>
                    <a:pt x="5679" y="57963"/>
                  </a:lnTo>
                  <a:lnTo>
                    <a:pt x="5662" y="91434"/>
                  </a:lnTo>
                  <a:lnTo>
                    <a:pt x="5657" y="116837"/>
                  </a:lnTo>
                  <a:lnTo>
                    <a:pt x="4862" y="144003"/>
                  </a:lnTo>
                  <a:lnTo>
                    <a:pt x="1862" y="171951"/>
                  </a:lnTo>
                  <a:lnTo>
                    <a:pt x="0" y="198131"/>
                  </a:lnTo>
                  <a:lnTo>
                    <a:pt x="1068" y="233066"/>
                  </a:lnTo>
                  <a:lnTo>
                    <a:pt x="5050" y="265907"/>
                  </a:lnTo>
                  <a:lnTo>
                    <a:pt x="5385" y="272433"/>
                  </a:lnTo>
                  <a:lnTo>
                    <a:pt x="6268" y="273697"/>
                  </a:lnTo>
                  <a:lnTo>
                    <a:pt x="7651" y="273746"/>
                  </a:lnTo>
                  <a:lnTo>
                    <a:pt x="9366" y="272985"/>
                  </a:lnTo>
                  <a:lnTo>
                    <a:pt x="15573" y="260537"/>
                  </a:lnTo>
                  <a:lnTo>
                    <a:pt x="24782" y="227706"/>
                  </a:lnTo>
                  <a:lnTo>
                    <a:pt x="29501" y="203597"/>
                  </a:lnTo>
                  <a:lnTo>
                    <a:pt x="34244" y="174890"/>
                  </a:lnTo>
                  <a:lnTo>
                    <a:pt x="39792" y="144404"/>
                  </a:lnTo>
                  <a:lnTo>
                    <a:pt x="47549" y="114980"/>
                  </a:lnTo>
                  <a:lnTo>
                    <a:pt x="56289" y="86027"/>
                  </a:lnTo>
                  <a:lnTo>
                    <a:pt x="65465" y="58872"/>
                  </a:lnTo>
                  <a:lnTo>
                    <a:pt x="79555" y="27322"/>
                  </a:lnTo>
                  <a:lnTo>
                    <a:pt x="89035" y="13201"/>
                  </a:lnTo>
                  <a:lnTo>
                    <a:pt x="92991" y="9595"/>
                  </a:lnTo>
                  <a:lnTo>
                    <a:pt x="96422" y="7984"/>
                  </a:lnTo>
                  <a:lnTo>
                    <a:pt x="99504" y="7704"/>
                  </a:lnTo>
                  <a:lnTo>
                    <a:pt x="101558" y="9899"/>
                  </a:lnTo>
                  <a:lnTo>
                    <a:pt x="103840" y="18687"/>
                  </a:lnTo>
                  <a:lnTo>
                    <a:pt x="105125" y="48399"/>
                  </a:lnTo>
                  <a:lnTo>
                    <a:pt x="105426" y="76015"/>
                  </a:lnTo>
                  <a:lnTo>
                    <a:pt x="104766" y="106810"/>
                  </a:lnTo>
                  <a:lnTo>
                    <a:pt x="101826" y="139017"/>
                  </a:lnTo>
                  <a:lnTo>
                    <a:pt x="99991" y="169735"/>
                  </a:lnTo>
                  <a:lnTo>
                    <a:pt x="99175" y="198469"/>
                  </a:lnTo>
                  <a:lnTo>
                    <a:pt x="98812" y="224469"/>
                  </a:lnTo>
                  <a:lnTo>
                    <a:pt x="98609" y="253834"/>
                  </a:lnTo>
                  <a:lnTo>
                    <a:pt x="98530" y="276066"/>
                  </a:lnTo>
                  <a:lnTo>
                    <a:pt x="104228" y="259407"/>
                  </a:lnTo>
                  <a:lnTo>
                    <a:pt x="111502" y="228909"/>
                  </a:lnTo>
                  <a:lnTo>
                    <a:pt x="119108" y="200692"/>
                  </a:lnTo>
                  <a:lnTo>
                    <a:pt x="127780" y="169630"/>
                  </a:lnTo>
                  <a:lnTo>
                    <a:pt x="137719" y="138097"/>
                  </a:lnTo>
                  <a:lnTo>
                    <a:pt x="150074" y="108208"/>
                  </a:lnTo>
                  <a:lnTo>
                    <a:pt x="161387" y="81165"/>
                  </a:lnTo>
                  <a:lnTo>
                    <a:pt x="174564" y="49978"/>
                  </a:lnTo>
                  <a:lnTo>
                    <a:pt x="177791" y="42844"/>
                  </a:lnTo>
                  <a:lnTo>
                    <a:pt x="181531" y="38088"/>
                  </a:lnTo>
                  <a:lnTo>
                    <a:pt x="189918" y="32803"/>
                  </a:lnTo>
                  <a:lnTo>
                    <a:pt x="193585" y="33775"/>
                  </a:lnTo>
                  <a:lnTo>
                    <a:pt x="196822" y="36804"/>
                  </a:lnTo>
                  <a:lnTo>
                    <a:pt x="199774" y="41205"/>
                  </a:lnTo>
                  <a:lnTo>
                    <a:pt x="203929" y="70153"/>
                  </a:lnTo>
                  <a:lnTo>
                    <a:pt x="205160" y="105100"/>
                  </a:lnTo>
                  <a:lnTo>
                    <a:pt x="205449" y="130849"/>
                  </a:lnTo>
                  <a:lnTo>
                    <a:pt x="205576" y="156580"/>
                  </a:lnTo>
                  <a:lnTo>
                    <a:pt x="206442" y="187329"/>
                  </a:lnTo>
                  <a:lnTo>
                    <a:pt x="211373" y="206406"/>
                  </a:lnTo>
                  <a:lnTo>
                    <a:pt x="215618" y="214238"/>
                  </a:lnTo>
                  <a:lnTo>
                    <a:pt x="217068" y="215850"/>
                  </a:lnTo>
                  <a:lnTo>
                    <a:pt x="218034" y="216132"/>
                  </a:lnTo>
                  <a:lnTo>
                    <a:pt x="227169" y="203295"/>
                  </a:lnTo>
                  <a:lnTo>
                    <a:pt x="242673" y="170391"/>
                  </a:lnTo>
                  <a:lnTo>
                    <a:pt x="248540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8" name="SMARTInkShape-2956"/>
            <p:cNvSpPr/>
            <p:nvPr/>
          </p:nvSpPr>
          <p:spPr bwMode="auto">
            <a:xfrm>
              <a:off x="5744710" y="1614488"/>
              <a:ext cx="89607" cy="169462"/>
            </a:xfrm>
            <a:custGeom>
              <a:avLst/>
              <a:gdLst/>
              <a:ahLst/>
              <a:cxnLst/>
              <a:rect l="0" t="0" r="0" b="0"/>
              <a:pathLst>
                <a:path w="89607" h="169462">
                  <a:moveTo>
                    <a:pt x="48870" y="0"/>
                  </a:moveTo>
                  <a:lnTo>
                    <a:pt x="31777" y="18681"/>
                  </a:lnTo>
                  <a:lnTo>
                    <a:pt x="14380" y="54377"/>
                  </a:lnTo>
                  <a:lnTo>
                    <a:pt x="4696" y="81552"/>
                  </a:lnTo>
                  <a:lnTo>
                    <a:pt x="594" y="109712"/>
                  </a:lnTo>
                  <a:lnTo>
                    <a:pt x="0" y="141174"/>
                  </a:lnTo>
                  <a:lnTo>
                    <a:pt x="4669" y="157540"/>
                  </a:lnTo>
                  <a:lnTo>
                    <a:pt x="8854" y="164738"/>
                  </a:lnTo>
                  <a:lnTo>
                    <a:pt x="12668" y="166976"/>
                  </a:lnTo>
                  <a:lnTo>
                    <a:pt x="23256" y="169461"/>
                  </a:lnTo>
                  <a:lnTo>
                    <a:pt x="33782" y="168449"/>
                  </a:lnTo>
                  <a:lnTo>
                    <a:pt x="43752" y="164560"/>
                  </a:lnTo>
                  <a:lnTo>
                    <a:pt x="71667" y="140870"/>
                  </a:lnTo>
                  <a:lnTo>
                    <a:pt x="84554" y="120849"/>
                  </a:lnTo>
                  <a:lnTo>
                    <a:pt x="89606" y="96044"/>
                  </a:lnTo>
                  <a:lnTo>
                    <a:pt x="87312" y="68585"/>
                  </a:lnTo>
                  <a:lnTo>
                    <a:pt x="81566" y="54030"/>
                  </a:lnTo>
                  <a:lnTo>
                    <a:pt x="77811" y="47926"/>
                  </a:lnTo>
                  <a:lnTo>
                    <a:pt x="67290" y="39027"/>
                  </a:lnTo>
                  <a:lnTo>
                    <a:pt x="61150" y="35543"/>
                  </a:lnTo>
                  <a:lnTo>
                    <a:pt x="50095" y="33788"/>
                  </a:lnTo>
                  <a:lnTo>
                    <a:pt x="34947" y="37263"/>
                  </a:lnTo>
                  <a:lnTo>
                    <a:pt x="25220" y="41961"/>
                  </a:lnTo>
                  <a:lnTo>
                    <a:pt x="15605" y="49341"/>
                  </a:lnTo>
                  <a:lnTo>
                    <a:pt x="13200" y="53531"/>
                  </a:lnTo>
                  <a:lnTo>
                    <a:pt x="12391" y="57912"/>
                  </a:lnTo>
                  <a:lnTo>
                    <a:pt x="13608" y="67013"/>
                  </a:lnTo>
                  <a:lnTo>
                    <a:pt x="20295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9" name="SMARTInkShape-2957"/>
            <p:cNvSpPr/>
            <p:nvPr/>
          </p:nvSpPr>
          <p:spPr bwMode="auto">
            <a:xfrm>
              <a:off x="5893595" y="1571625"/>
              <a:ext cx="142876" cy="211047"/>
            </a:xfrm>
            <a:custGeom>
              <a:avLst/>
              <a:gdLst/>
              <a:ahLst/>
              <a:cxnLst/>
              <a:rect l="0" t="0" r="0" b="0"/>
              <a:pathLst>
                <a:path w="142876" h="211047">
                  <a:moveTo>
                    <a:pt x="0" y="0"/>
                  </a:moveTo>
                  <a:lnTo>
                    <a:pt x="0" y="30528"/>
                  </a:lnTo>
                  <a:lnTo>
                    <a:pt x="0" y="63239"/>
                  </a:lnTo>
                  <a:lnTo>
                    <a:pt x="0" y="92468"/>
                  </a:lnTo>
                  <a:lnTo>
                    <a:pt x="0" y="117297"/>
                  </a:lnTo>
                  <a:lnTo>
                    <a:pt x="3791" y="150466"/>
                  </a:lnTo>
                  <a:lnTo>
                    <a:pt x="6150" y="180402"/>
                  </a:lnTo>
                  <a:lnTo>
                    <a:pt x="10935" y="195537"/>
                  </a:lnTo>
                  <a:lnTo>
                    <a:pt x="17559" y="205968"/>
                  </a:lnTo>
                  <a:lnTo>
                    <a:pt x="23149" y="210604"/>
                  </a:lnTo>
                  <a:lnTo>
                    <a:pt x="25751" y="211046"/>
                  </a:lnTo>
                  <a:lnTo>
                    <a:pt x="28280" y="210547"/>
                  </a:lnTo>
                  <a:lnTo>
                    <a:pt x="45625" y="200251"/>
                  </a:lnTo>
                  <a:lnTo>
                    <a:pt x="61319" y="176103"/>
                  </a:lnTo>
                  <a:lnTo>
                    <a:pt x="76023" y="143813"/>
                  </a:lnTo>
                  <a:lnTo>
                    <a:pt x="87762" y="118686"/>
                  </a:lnTo>
                  <a:lnTo>
                    <a:pt x="100124" y="92437"/>
                  </a:lnTo>
                  <a:lnTo>
                    <a:pt x="115214" y="56934"/>
                  </a:lnTo>
                  <a:lnTo>
                    <a:pt x="127827" y="24916"/>
                  </a:lnTo>
                  <a:lnTo>
                    <a:pt x="132217" y="15836"/>
                  </a:lnTo>
                  <a:lnTo>
                    <a:pt x="133388" y="14526"/>
                  </a:lnTo>
                  <a:lnTo>
                    <a:pt x="134169" y="14447"/>
                  </a:lnTo>
                  <a:lnTo>
                    <a:pt x="134689" y="15187"/>
                  </a:lnTo>
                  <a:lnTo>
                    <a:pt x="14287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0" name="SMARTInkShape-2958"/>
            <p:cNvSpPr/>
            <p:nvPr/>
          </p:nvSpPr>
          <p:spPr bwMode="auto">
            <a:xfrm>
              <a:off x="6017699" y="1581038"/>
              <a:ext cx="183077" cy="200285"/>
            </a:xfrm>
            <a:custGeom>
              <a:avLst/>
              <a:gdLst/>
              <a:ahLst/>
              <a:cxnLst/>
              <a:rect l="0" t="0" r="0" b="0"/>
              <a:pathLst>
                <a:path w="183077" h="200285">
                  <a:moveTo>
                    <a:pt x="54489" y="19162"/>
                  </a:moveTo>
                  <a:lnTo>
                    <a:pt x="38947" y="29050"/>
                  </a:lnTo>
                  <a:lnTo>
                    <a:pt x="30119" y="38638"/>
                  </a:lnTo>
                  <a:lnTo>
                    <a:pt x="6790" y="72105"/>
                  </a:lnTo>
                  <a:lnTo>
                    <a:pt x="1539" y="84761"/>
                  </a:lnTo>
                  <a:lnTo>
                    <a:pt x="0" y="97530"/>
                  </a:lnTo>
                  <a:lnTo>
                    <a:pt x="1961" y="108496"/>
                  </a:lnTo>
                  <a:lnTo>
                    <a:pt x="7595" y="116545"/>
                  </a:lnTo>
                  <a:lnTo>
                    <a:pt x="11320" y="119803"/>
                  </a:lnTo>
                  <a:lnTo>
                    <a:pt x="21808" y="123422"/>
                  </a:lnTo>
                  <a:lnTo>
                    <a:pt x="27940" y="124388"/>
                  </a:lnTo>
                  <a:lnTo>
                    <a:pt x="51738" y="118161"/>
                  </a:lnTo>
                  <a:lnTo>
                    <a:pt x="78897" y="106262"/>
                  </a:lnTo>
                  <a:lnTo>
                    <a:pt x="107054" y="88890"/>
                  </a:lnTo>
                  <a:lnTo>
                    <a:pt x="131711" y="64869"/>
                  </a:lnTo>
                  <a:lnTo>
                    <a:pt x="146514" y="41436"/>
                  </a:lnTo>
                  <a:lnTo>
                    <a:pt x="152134" y="19412"/>
                  </a:lnTo>
                  <a:lnTo>
                    <a:pt x="151333" y="9219"/>
                  </a:lnTo>
                  <a:lnTo>
                    <a:pt x="150007" y="5389"/>
                  </a:lnTo>
                  <a:lnTo>
                    <a:pt x="147536" y="2837"/>
                  </a:lnTo>
                  <a:lnTo>
                    <a:pt x="140558" y="0"/>
                  </a:lnTo>
                  <a:lnTo>
                    <a:pt x="120119" y="5988"/>
                  </a:lnTo>
                  <a:lnTo>
                    <a:pt x="97747" y="25401"/>
                  </a:lnTo>
                  <a:lnTo>
                    <a:pt x="72245" y="55054"/>
                  </a:lnTo>
                  <a:lnTo>
                    <a:pt x="48373" y="88975"/>
                  </a:lnTo>
                  <a:lnTo>
                    <a:pt x="33803" y="120369"/>
                  </a:lnTo>
                  <a:lnTo>
                    <a:pt x="31536" y="140078"/>
                  </a:lnTo>
                  <a:lnTo>
                    <a:pt x="33969" y="158628"/>
                  </a:lnTo>
                  <a:lnTo>
                    <a:pt x="40342" y="174809"/>
                  </a:lnTo>
                  <a:lnTo>
                    <a:pt x="52699" y="185705"/>
                  </a:lnTo>
                  <a:lnTo>
                    <a:pt x="79623" y="196302"/>
                  </a:lnTo>
                  <a:lnTo>
                    <a:pt x="101378" y="200284"/>
                  </a:lnTo>
                  <a:lnTo>
                    <a:pt x="135939" y="197270"/>
                  </a:lnTo>
                  <a:lnTo>
                    <a:pt x="167346" y="188263"/>
                  </a:lnTo>
                  <a:lnTo>
                    <a:pt x="183076" y="183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1" name="SMARTInkShape-2959"/>
            <p:cNvSpPr/>
            <p:nvPr/>
          </p:nvSpPr>
          <p:spPr bwMode="auto">
            <a:xfrm>
              <a:off x="6325505" y="1357607"/>
              <a:ext cx="153876" cy="449763"/>
            </a:xfrm>
            <a:custGeom>
              <a:avLst/>
              <a:gdLst/>
              <a:ahLst/>
              <a:cxnLst/>
              <a:rect l="0" t="0" r="0" b="0"/>
              <a:pathLst>
                <a:path w="153876" h="449763">
                  <a:moveTo>
                    <a:pt x="153875" y="6849"/>
                  </a:moveTo>
                  <a:lnTo>
                    <a:pt x="153875" y="698"/>
                  </a:lnTo>
                  <a:lnTo>
                    <a:pt x="153083" y="367"/>
                  </a:lnTo>
                  <a:lnTo>
                    <a:pt x="150084" y="0"/>
                  </a:lnTo>
                  <a:lnTo>
                    <a:pt x="140141" y="7377"/>
                  </a:lnTo>
                  <a:lnTo>
                    <a:pt x="111152" y="37880"/>
                  </a:lnTo>
                  <a:lnTo>
                    <a:pt x="93348" y="64562"/>
                  </a:lnTo>
                  <a:lnTo>
                    <a:pt x="72735" y="97058"/>
                  </a:lnTo>
                  <a:lnTo>
                    <a:pt x="61683" y="114613"/>
                  </a:lnTo>
                  <a:lnTo>
                    <a:pt x="51139" y="134254"/>
                  </a:lnTo>
                  <a:lnTo>
                    <a:pt x="40935" y="155286"/>
                  </a:lnTo>
                  <a:lnTo>
                    <a:pt x="30957" y="177244"/>
                  </a:lnTo>
                  <a:lnTo>
                    <a:pt x="22718" y="199027"/>
                  </a:lnTo>
                  <a:lnTo>
                    <a:pt x="15637" y="220693"/>
                  </a:lnTo>
                  <a:lnTo>
                    <a:pt x="9328" y="242281"/>
                  </a:lnTo>
                  <a:lnTo>
                    <a:pt x="5124" y="263022"/>
                  </a:lnTo>
                  <a:lnTo>
                    <a:pt x="2321" y="283200"/>
                  </a:lnTo>
                  <a:lnTo>
                    <a:pt x="452" y="303002"/>
                  </a:lnTo>
                  <a:lnTo>
                    <a:pt x="0" y="321759"/>
                  </a:lnTo>
                  <a:lnTo>
                    <a:pt x="1613" y="357418"/>
                  </a:lnTo>
                  <a:lnTo>
                    <a:pt x="9210" y="387553"/>
                  </a:lnTo>
                  <a:lnTo>
                    <a:pt x="24758" y="422598"/>
                  </a:lnTo>
                  <a:lnTo>
                    <a:pt x="29699" y="431653"/>
                  </a:lnTo>
                  <a:lnTo>
                    <a:pt x="36166" y="437689"/>
                  </a:lnTo>
                  <a:lnTo>
                    <a:pt x="68150" y="449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2" name="SMARTInkShape-2960"/>
            <p:cNvSpPr/>
            <p:nvPr/>
          </p:nvSpPr>
          <p:spPr bwMode="auto">
            <a:xfrm>
              <a:off x="6537346" y="1491185"/>
              <a:ext cx="174010" cy="214658"/>
            </a:xfrm>
            <a:custGeom>
              <a:avLst/>
              <a:gdLst/>
              <a:ahLst/>
              <a:cxnLst/>
              <a:rect l="0" t="0" r="0" b="0"/>
              <a:pathLst>
                <a:path w="174010" h="214658">
                  <a:moveTo>
                    <a:pt x="42048" y="1859"/>
                  </a:moveTo>
                  <a:lnTo>
                    <a:pt x="42048" y="9443"/>
                  </a:lnTo>
                  <a:lnTo>
                    <a:pt x="26506" y="42810"/>
                  </a:lnTo>
                  <a:lnTo>
                    <a:pt x="13101" y="76963"/>
                  </a:lnTo>
                  <a:lnTo>
                    <a:pt x="5370" y="102707"/>
                  </a:lnTo>
                  <a:lnTo>
                    <a:pt x="1934" y="127378"/>
                  </a:lnTo>
                  <a:lnTo>
                    <a:pt x="0" y="159788"/>
                  </a:lnTo>
                  <a:lnTo>
                    <a:pt x="3780" y="177618"/>
                  </a:lnTo>
                  <a:lnTo>
                    <a:pt x="11546" y="192686"/>
                  </a:lnTo>
                  <a:lnTo>
                    <a:pt x="22935" y="204675"/>
                  </a:lnTo>
                  <a:lnTo>
                    <a:pt x="38051" y="211062"/>
                  </a:lnTo>
                  <a:lnTo>
                    <a:pt x="66528" y="214657"/>
                  </a:lnTo>
                  <a:lnTo>
                    <a:pt x="88646" y="213911"/>
                  </a:lnTo>
                  <a:lnTo>
                    <a:pt x="121824" y="203772"/>
                  </a:lnTo>
                  <a:lnTo>
                    <a:pt x="147441" y="185245"/>
                  </a:lnTo>
                  <a:lnTo>
                    <a:pt x="162708" y="168824"/>
                  </a:lnTo>
                  <a:lnTo>
                    <a:pt x="171081" y="148826"/>
                  </a:lnTo>
                  <a:lnTo>
                    <a:pt x="174009" y="126709"/>
                  </a:lnTo>
                  <a:lnTo>
                    <a:pt x="172664" y="103650"/>
                  </a:lnTo>
                  <a:lnTo>
                    <a:pt x="156066" y="68355"/>
                  </a:lnTo>
                  <a:lnTo>
                    <a:pt x="131041" y="36555"/>
                  </a:lnTo>
                  <a:lnTo>
                    <a:pt x="99725" y="14608"/>
                  </a:lnTo>
                  <a:lnTo>
                    <a:pt x="69103" y="1844"/>
                  </a:lnTo>
                  <a:lnTo>
                    <a:pt x="53808" y="0"/>
                  </a:lnTo>
                  <a:lnTo>
                    <a:pt x="47506" y="620"/>
                  </a:lnTo>
                  <a:lnTo>
                    <a:pt x="43306" y="2620"/>
                  </a:lnTo>
                  <a:lnTo>
                    <a:pt x="40505" y="5541"/>
                  </a:lnTo>
                  <a:lnTo>
                    <a:pt x="38638" y="9076"/>
                  </a:lnTo>
                  <a:lnTo>
                    <a:pt x="38981" y="13021"/>
                  </a:lnTo>
                  <a:lnTo>
                    <a:pt x="43595" y="21636"/>
                  </a:lnTo>
                  <a:lnTo>
                    <a:pt x="70623" y="447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3" name="SMARTInkShape-2961"/>
            <p:cNvSpPr/>
            <p:nvPr/>
          </p:nvSpPr>
          <p:spPr bwMode="auto">
            <a:xfrm>
              <a:off x="6800850" y="1643063"/>
              <a:ext cx="77502" cy="188968"/>
            </a:xfrm>
            <a:custGeom>
              <a:avLst/>
              <a:gdLst/>
              <a:ahLst/>
              <a:cxnLst/>
              <a:rect l="0" t="0" r="0" b="0"/>
              <a:pathLst>
                <a:path w="77502" h="188968">
                  <a:moveTo>
                    <a:pt x="64294" y="0"/>
                  </a:moveTo>
                  <a:lnTo>
                    <a:pt x="68087" y="0"/>
                  </a:lnTo>
                  <a:lnTo>
                    <a:pt x="69204" y="793"/>
                  </a:lnTo>
                  <a:lnTo>
                    <a:pt x="69948" y="2116"/>
                  </a:lnTo>
                  <a:lnTo>
                    <a:pt x="77501" y="30527"/>
                  </a:lnTo>
                  <a:lnTo>
                    <a:pt x="74468" y="58169"/>
                  </a:lnTo>
                  <a:lnTo>
                    <a:pt x="64751" y="91495"/>
                  </a:lnTo>
                  <a:lnTo>
                    <a:pt x="51818" y="122712"/>
                  </a:lnTo>
                  <a:lnTo>
                    <a:pt x="34139" y="152070"/>
                  </a:lnTo>
                  <a:lnTo>
                    <a:pt x="9679" y="185860"/>
                  </a:lnTo>
                  <a:lnTo>
                    <a:pt x="6453" y="188200"/>
                  </a:lnTo>
                  <a:lnTo>
                    <a:pt x="4302" y="188967"/>
                  </a:lnTo>
                  <a:lnTo>
                    <a:pt x="2868" y="188684"/>
                  </a:lnTo>
                  <a:lnTo>
                    <a:pt x="0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4" name="SMARTInkShape-2962"/>
            <p:cNvSpPr/>
            <p:nvPr/>
          </p:nvSpPr>
          <p:spPr bwMode="auto">
            <a:xfrm>
              <a:off x="6995982" y="1451912"/>
              <a:ext cx="233494" cy="209311"/>
            </a:xfrm>
            <a:custGeom>
              <a:avLst/>
              <a:gdLst/>
              <a:ahLst/>
              <a:cxnLst/>
              <a:rect l="0" t="0" r="0" b="0"/>
              <a:pathLst>
                <a:path w="233494" h="209311">
                  <a:moveTo>
                    <a:pt x="133481" y="69707"/>
                  </a:moveTo>
                  <a:lnTo>
                    <a:pt x="133481" y="65914"/>
                  </a:lnTo>
                  <a:lnTo>
                    <a:pt x="135597" y="61936"/>
                  </a:lnTo>
                  <a:lnTo>
                    <a:pt x="138390" y="57522"/>
                  </a:lnTo>
                  <a:lnTo>
                    <a:pt x="140756" y="50574"/>
                  </a:lnTo>
                  <a:lnTo>
                    <a:pt x="145337" y="42695"/>
                  </a:lnTo>
                  <a:lnTo>
                    <a:pt x="147726" y="7033"/>
                  </a:lnTo>
                  <a:lnTo>
                    <a:pt x="147740" y="4112"/>
                  </a:lnTo>
                  <a:lnTo>
                    <a:pt x="146162" y="2164"/>
                  </a:lnTo>
                  <a:lnTo>
                    <a:pt x="140175" y="0"/>
                  </a:lnTo>
                  <a:lnTo>
                    <a:pt x="117693" y="4314"/>
                  </a:lnTo>
                  <a:lnTo>
                    <a:pt x="97318" y="12143"/>
                  </a:lnTo>
                  <a:lnTo>
                    <a:pt x="66982" y="37434"/>
                  </a:lnTo>
                  <a:lnTo>
                    <a:pt x="50744" y="55363"/>
                  </a:lnTo>
                  <a:lnTo>
                    <a:pt x="31884" y="86976"/>
                  </a:lnTo>
                  <a:lnTo>
                    <a:pt x="13155" y="116804"/>
                  </a:lnTo>
                  <a:lnTo>
                    <a:pt x="2667" y="144957"/>
                  </a:lnTo>
                  <a:lnTo>
                    <a:pt x="0" y="167939"/>
                  </a:lnTo>
                  <a:lnTo>
                    <a:pt x="2189" y="179776"/>
                  </a:lnTo>
                  <a:lnTo>
                    <a:pt x="7925" y="188212"/>
                  </a:lnTo>
                  <a:lnTo>
                    <a:pt x="11676" y="191573"/>
                  </a:lnTo>
                  <a:lnTo>
                    <a:pt x="16559" y="193019"/>
                  </a:lnTo>
                  <a:lnTo>
                    <a:pt x="28334" y="192510"/>
                  </a:lnTo>
                  <a:lnTo>
                    <a:pt x="52144" y="183969"/>
                  </a:lnTo>
                  <a:lnTo>
                    <a:pt x="83724" y="161157"/>
                  </a:lnTo>
                  <a:lnTo>
                    <a:pt x="117596" y="131604"/>
                  </a:lnTo>
                  <a:lnTo>
                    <a:pt x="143660" y="99219"/>
                  </a:lnTo>
                  <a:lnTo>
                    <a:pt x="160075" y="66879"/>
                  </a:lnTo>
                  <a:lnTo>
                    <a:pt x="159941" y="67028"/>
                  </a:lnTo>
                  <a:lnTo>
                    <a:pt x="151938" y="86620"/>
                  </a:lnTo>
                  <a:lnTo>
                    <a:pt x="148592" y="118791"/>
                  </a:lnTo>
                  <a:lnTo>
                    <a:pt x="149599" y="145545"/>
                  </a:lnTo>
                  <a:lnTo>
                    <a:pt x="161242" y="176321"/>
                  </a:lnTo>
                  <a:lnTo>
                    <a:pt x="167250" y="190116"/>
                  </a:lnTo>
                  <a:lnTo>
                    <a:pt x="175212" y="201539"/>
                  </a:lnTo>
                  <a:lnTo>
                    <a:pt x="184043" y="207674"/>
                  </a:lnTo>
                  <a:lnTo>
                    <a:pt x="188620" y="209310"/>
                  </a:lnTo>
                  <a:lnTo>
                    <a:pt x="197939" y="209011"/>
                  </a:lnTo>
                  <a:lnTo>
                    <a:pt x="202646" y="207820"/>
                  </a:lnTo>
                  <a:lnTo>
                    <a:pt x="233493" y="184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5" name="SMARTInkShape-2963"/>
            <p:cNvSpPr/>
            <p:nvPr/>
          </p:nvSpPr>
          <p:spPr bwMode="auto">
            <a:xfrm>
              <a:off x="7208044" y="1264444"/>
              <a:ext cx="82197" cy="521495"/>
            </a:xfrm>
            <a:custGeom>
              <a:avLst/>
              <a:gdLst/>
              <a:ahLst/>
              <a:cxnLst/>
              <a:rect l="0" t="0" r="0" b="0"/>
              <a:pathLst>
                <a:path w="82197" h="521495">
                  <a:moveTo>
                    <a:pt x="21431" y="0"/>
                  </a:moveTo>
                  <a:lnTo>
                    <a:pt x="42627" y="25429"/>
                  </a:lnTo>
                  <a:lnTo>
                    <a:pt x="54964" y="53307"/>
                  </a:lnTo>
                  <a:lnTo>
                    <a:pt x="61734" y="77667"/>
                  </a:lnTo>
                  <a:lnTo>
                    <a:pt x="70035" y="109660"/>
                  </a:lnTo>
                  <a:lnTo>
                    <a:pt x="72884" y="127875"/>
                  </a:lnTo>
                  <a:lnTo>
                    <a:pt x="74783" y="147163"/>
                  </a:lnTo>
                  <a:lnTo>
                    <a:pt x="76049" y="167165"/>
                  </a:lnTo>
                  <a:lnTo>
                    <a:pt x="77686" y="188437"/>
                  </a:lnTo>
                  <a:lnTo>
                    <a:pt x="79572" y="210556"/>
                  </a:lnTo>
                  <a:lnTo>
                    <a:pt x="81623" y="233239"/>
                  </a:lnTo>
                  <a:lnTo>
                    <a:pt x="82196" y="257093"/>
                  </a:lnTo>
                  <a:lnTo>
                    <a:pt x="81785" y="281726"/>
                  </a:lnTo>
                  <a:lnTo>
                    <a:pt x="80717" y="306880"/>
                  </a:lnTo>
                  <a:lnTo>
                    <a:pt x="79211" y="330793"/>
                  </a:lnTo>
                  <a:lnTo>
                    <a:pt x="77414" y="353879"/>
                  </a:lnTo>
                  <a:lnTo>
                    <a:pt x="75422" y="376413"/>
                  </a:lnTo>
                  <a:lnTo>
                    <a:pt x="71712" y="396992"/>
                  </a:lnTo>
                  <a:lnTo>
                    <a:pt x="66858" y="416267"/>
                  </a:lnTo>
                  <a:lnTo>
                    <a:pt x="55908" y="450914"/>
                  </a:lnTo>
                  <a:lnTo>
                    <a:pt x="45750" y="479541"/>
                  </a:lnTo>
                  <a:lnTo>
                    <a:pt x="23522" y="510386"/>
                  </a:lnTo>
                  <a:lnTo>
                    <a:pt x="12306" y="518409"/>
                  </a:lnTo>
                  <a:lnTo>
                    <a:pt x="0" y="5214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6" name="SMARTInkShape-2964"/>
            <p:cNvSpPr/>
            <p:nvPr/>
          </p:nvSpPr>
          <p:spPr bwMode="auto">
            <a:xfrm>
              <a:off x="7415213" y="1436505"/>
              <a:ext cx="140830" cy="27965"/>
            </a:xfrm>
            <a:custGeom>
              <a:avLst/>
              <a:gdLst/>
              <a:ahLst/>
              <a:cxnLst/>
              <a:rect l="0" t="0" r="0" b="0"/>
              <a:pathLst>
                <a:path w="140830" h="27965">
                  <a:moveTo>
                    <a:pt x="0" y="20820"/>
                  </a:moveTo>
                  <a:lnTo>
                    <a:pt x="20720" y="20026"/>
                  </a:lnTo>
                  <a:lnTo>
                    <a:pt x="54645" y="10877"/>
                  </a:lnTo>
                  <a:lnTo>
                    <a:pt x="86024" y="2481"/>
                  </a:lnTo>
                  <a:lnTo>
                    <a:pt x="117740" y="0"/>
                  </a:lnTo>
                  <a:lnTo>
                    <a:pt x="128528" y="454"/>
                  </a:lnTo>
                  <a:lnTo>
                    <a:pt x="135969" y="3302"/>
                  </a:lnTo>
                  <a:lnTo>
                    <a:pt x="138272" y="5172"/>
                  </a:lnTo>
                  <a:lnTo>
                    <a:pt x="140829" y="9368"/>
                  </a:lnTo>
                  <a:lnTo>
                    <a:pt x="139923" y="12391"/>
                  </a:lnTo>
                  <a:lnTo>
                    <a:pt x="128587" y="279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7" name="SMARTInkShape-2965"/>
            <p:cNvSpPr/>
            <p:nvPr/>
          </p:nvSpPr>
          <p:spPr bwMode="auto">
            <a:xfrm>
              <a:off x="7422356" y="1514475"/>
              <a:ext cx="164308" cy="28576"/>
            </a:xfrm>
            <a:custGeom>
              <a:avLst/>
              <a:gdLst/>
              <a:ahLst/>
              <a:cxnLst/>
              <a:rect l="0" t="0" r="0" b="0"/>
              <a:pathLst>
                <a:path w="164308" h="28576">
                  <a:moveTo>
                    <a:pt x="0" y="28575"/>
                  </a:moveTo>
                  <a:lnTo>
                    <a:pt x="7291" y="27781"/>
                  </a:lnTo>
                  <a:lnTo>
                    <a:pt x="22798" y="22078"/>
                  </a:lnTo>
                  <a:lnTo>
                    <a:pt x="46896" y="8447"/>
                  </a:lnTo>
                  <a:lnTo>
                    <a:pt x="72633" y="2503"/>
                  </a:lnTo>
                  <a:lnTo>
                    <a:pt x="105981" y="494"/>
                  </a:lnTo>
                  <a:lnTo>
                    <a:pt x="140604" y="65"/>
                  </a:lnTo>
                  <a:lnTo>
                    <a:pt x="1643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8" name="SMARTInkShape-2966"/>
            <p:cNvSpPr/>
            <p:nvPr/>
          </p:nvSpPr>
          <p:spPr bwMode="auto">
            <a:xfrm>
              <a:off x="7822890" y="1178745"/>
              <a:ext cx="128105" cy="405602"/>
            </a:xfrm>
            <a:custGeom>
              <a:avLst/>
              <a:gdLst/>
              <a:ahLst/>
              <a:cxnLst/>
              <a:rect l="0" t="0" r="0" b="0"/>
              <a:pathLst>
                <a:path w="128105" h="405602">
                  <a:moveTo>
                    <a:pt x="128104" y="7118"/>
                  </a:moveTo>
                  <a:lnTo>
                    <a:pt x="128104" y="3325"/>
                  </a:lnTo>
                  <a:lnTo>
                    <a:pt x="127310" y="2208"/>
                  </a:lnTo>
                  <a:lnTo>
                    <a:pt x="125987" y="1463"/>
                  </a:lnTo>
                  <a:lnTo>
                    <a:pt x="121953" y="268"/>
                  </a:lnTo>
                  <a:lnTo>
                    <a:pt x="127198" y="0"/>
                  </a:lnTo>
                  <a:lnTo>
                    <a:pt x="127701" y="2102"/>
                  </a:lnTo>
                  <a:lnTo>
                    <a:pt x="127836" y="3774"/>
                  </a:lnTo>
                  <a:lnTo>
                    <a:pt x="125868" y="7748"/>
                  </a:lnTo>
                  <a:lnTo>
                    <a:pt x="95988" y="39171"/>
                  </a:lnTo>
                  <a:lnTo>
                    <a:pt x="63343" y="68077"/>
                  </a:lnTo>
                  <a:lnTo>
                    <a:pt x="33684" y="90600"/>
                  </a:lnTo>
                  <a:lnTo>
                    <a:pt x="0" y="106995"/>
                  </a:lnTo>
                  <a:lnTo>
                    <a:pt x="32414" y="107128"/>
                  </a:lnTo>
                  <a:lnTo>
                    <a:pt x="45335" y="107923"/>
                  </a:lnTo>
                  <a:lnTo>
                    <a:pt x="69147" y="113980"/>
                  </a:lnTo>
                  <a:lnTo>
                    <a:pt x="70795" y="146436"/>
                  </a:lnTo>
                  <a:lnTo>
                    <a:pt x="57508" y="176923"/>
                  </a:lnTo>
                  <a:lnTo>
                    <a:pt x="47307" y="193500"/>
                  </a:lnTo>
                  <a:lnTo>
                    <a:pt x="36660" y="205579"/>
                  </a:lnTo>
                  <a:lnTo>
                    <a:pt x="36979" y="206100"/>
                  </a:lnTo>
                  <a:lnTo>
                    <a:pt x="39450" y="206679"/>
                  </a:lnTo>
                  <a:lnTo>
                    <a:pt x="43193" y="204820"/>
                  </a:lnTo>
                  <a:lnTo>
                    <a:pt x="45303" y="203213"/>
                  </a:lnTo>
                  <a:lnTo>
                    <a:pt x="68046" y="200422"/>
                  </a:lnTo>
                  <a:lnTo>
                    <a:pt x="83696" y="200082"/>
                  </a:lnTo>
                  <a:lnTo>
                    <a:pt x="87387" y="201642"/>
                  </a:lnTo>
                  <a:lnTo>
                    <a:pt x="93603" y="207608"/>
                  </a:lnTo>
                  <a:lnTo>
                    <a:pt x="94784" y="212215"/>
                  </a:lnTo>
                  <a:lnTo>
                    <a:pt x="89066" y="247322"/>
                  </a:lnTo>
                  <a:lnTo>
                    <a:pt x="68887" y="278844"/>
                  </a:lnTo>
                  <a:lnTo>
                    <a:pt x="49704" y="305557"/>
                  </a:lnTo>
                  <a:lnTo>
                    <a:pt x="28597" y="338795"/>
                  </a:lnTo>
                  <a:lnTo>
                    <a:pt x="16070" y="358070"/>
                  </a:lnTo>
                  <a:lnTo>
                    <a:pt x="9448" y="376745"/>
                  </a:lnTo>
                  <a:lnTo>
                    <a:pt x="8693" y="386503"/>
                  </a:lnTo>
                  <a:lnTo>
                    <a:pt x="11002" y="393485"/>
                  </a:lnTo>
                  <a:lnTo>
                    <a:pt x="16792" y="399234"/>
                  </a:lnTo>
                  <a:lnTo>
                    <a:pt x="20558" y="401879"/>
                  </a:lnTo>
                  <a:lnTo>
                    <a:pt x="37236" y="405601"/>
                  </a:lnTo>
                  <a:lnTo>
                    <a:pt x="57259" y="402911"/>
                  </a:lnTo>
                  <a:lnTo>
                    <a:pt x="86809" y="384862"/>
                  </a:lnTo>
                  <a:lnTo>
                    <a:pt x="106673" y="3714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9" name="SMARTInkShape-2967"/>
            <p:cNvSpPr/>
            <p:nvPr/>
          </p:nvSpPr>
          <p:spPr bwMode="auto">
            <a:xfrm>
              <a:off x="8011052" y="1281805"/>
              <a:ext cx="159705" cy="173207"/>
            </a:xfrm>
            <a:custGeom>
              <a:avLst/>
              <a:gdLst/>
              <a:ahLst/>
              <a:cxnLst/>
              <a:rect l="0" t="0" r="0" b="0"/>
              <a:pathLst>
                <a:path w="159705" h="173207">
                  <a:moveTo>
                    <a:pt x="97104" y="4070"/>
                  </a:moveTo>
                  <a:lnTo>
                    <a:pt x="93311" y="4070"/>
                  </a:lnTo>
                  <a:lnTo>
                    <a:pt x="83369" y="7862"/>
                  </a:lnTo>
                  <a:lnTo>
                    <a:pt x="70369" y="17805"/>
                  </a:lnTo>
                  <a:lnTo>
                    <a:pt x="44910" y="47801"/>
                  </a:lnTo>
                  <a:lnTo>
                    <a:pt x="21883" y="79471"/>
                  </a:lnTo>
                  <a:lnTo>
                    <a:pt x="6907" y="106933"/>
                  </a:lnTo>
                  <a:lnTo>
                    <a:pt x="0" y="131385"/>
                  </a:lnTo>
                  <a:lnTo>
                    <a:pt x="1746" y="153712"/>
                  </a:lnTo>
                  <a:lnTo>
                    <a:pt x="7362" y="163975"/>
                  </a:lnTo>
                  <a:lnTo>
                    <a:pt x="11083" y="167824"/>
                  </a:lnTo>
                  <a:lnTo>
                    <a:pt x="21566" y="172099"/>
                  </a:lnTo>
                  <a:lnTo>
                    <a:pt x="34957" y="173206"/>
                  </a:lnTo>
                  <a:lnTo>
                    <a:pt x="61140" y="168573"/>
                  </a:lnTo>
                  <a:lnTo>
                    <a:pt x="92886" y="157498"/>
                  </a:lnTo>
                  <a:lnTo>
                    <a:pt x="122754" y="143369"/>
                  </a:lnTo>
                  <a:lnTo>
                    <a:pt x="142106" y="131068"/>
                  </a:lnTo>
                  <a:lnTo>
                    <a:pt x="148537" y="122867"/>
                  </a:lnTo>
                  <a:lnTo>
                    <a:pt x="155682" y="103171"/>
                  </a:lnTo>
                  <a:lnTo>
                    <a:pt x="159704" y="73562"/>
                  </a:lnTo>
                  <a:lnTo>
                    <a:pt x="154295" y="54270"/>
                  </a:lnTo>
                  <a:lnTo>
                    <a:pt x="143954" y="36700"/>
                  </a:lnTo>
                  <a:lnTo>
                    <a:pt x="123951" y="17883"/>
                  </a:lnTo>
                  <a:lnTo>
                    <a:pt x="99061" y="3841"/>
                  </a:lnTo>
                  <a:lnTo>
                    <a:pt x="83686" y="0"/>
                  </a:lnTo>
                  <a:lnTo>
                    <a:pt x="71032" y="409"/>
                  </a:lnTo>
                  <a:lnTo>
                    <a:pt x="65435" y="1629"/>
                  </a:lnTo>
                  <a:lnTo>
                    <a:pt x="61704" y="4030"/>
                  </a:lnTo>
                  <a:lnTo>
                    <a:pt x="59217" y="7218"/>
                  </a:lnTo>
                  <a:lnTo>
                    <a:pt x="57559" y="10931"/>
                  </a:lnTo>
                  <a:lnTo>
                    <a:pt x="57247" y="14201"/>
                  </a:lnTo>
                  <a:lnTo>
                    <a:pt x="59017" y="19950"/>
                  </a:lnTo>
                  <a:lnTo>
                    <a:pt x="68268" y="31441"/>
                  </a:lnTo>
                  <a:lnTo>
                    <a:pt x="84856" y="41108"/>
                  </a:lnTo>
                  <a:lnTo>
                    <a:pt x="118536" y="540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0" name="SMARTInkShape-2968"/>
            <p:cNvSpPr/>
            <p:nvPr/>
          </p:nvSpPr>
          <p:spPr bwMode="auto">
            <a:xfrm>
              <a:off x="8158163" y="1407319"/>
              <a:ext cx="56856" cy="161079"/>
            </a:xfrm>
            <a:custGeom>
              <a:avLst/>
              <a:gdLst/>
              <a:ahLst/>
              <a:cxnLst/>
              <a:rect l="0" t="0" r="0" b="0"/>
              <a:pathLst>
                <a:path w="56856" h="161079">
                  <a:moveTo>
                    <a:pt x="50006" y="0"/>
                  </a:moveTo>
                  <a:lnTo>
                    <a:pt x="53799" y="3792"/>
                  </a:lnTo>
                  <a:lnTo>
                    <a:pt x="55660" y="9887"/>
                  </a:lnTo>
                  <a:lnTo>
                    <a:pt x="56855" y="26736"/>
                  </a:lnTo>
                  <a:lnTo>
                    <a:pt x="51389" y="56757"/>
                  </a:lnTo>
                  <a:lnTo>
                    <a:pt x="44153" y="83933"/>
                  </a:lnTo>
                  <a:lnTo>
                    <a:pt x="32308" y="112093"/>
                  </a:lnTo>
                  <a:lnTo>
                    <a:pt x="14084" y="145820"/>
                  </a:lnTo>
                  <a:lnTo>
                    <a:pt x="2782" y="160654"/>
                  </a:lnTo>
                  <a:lnTo>
                    <a:pt x="1854" y="161078"/>
                  </a:lnTo>
                  <a:lnTo>
                    <a:pt x="1236" y="160566"/>
                  </a:lnTo>
                  <a:lnTo>
                    <a:pt x="0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1" name="SMARTInkShape-2969"/>
            <p:cNvSpPr/>
            <p:nvPr/>
          </p:nvSpPr>
          <p:spPr bwMode="auto">
            <a:xfrm>
              <a:off x="8351044" y="1250156"/>
              <a:ext cx="64295" cy="178595"/>
            </a:xfrm>
            <a:custGeom>
              <a:avLst/>
              <a:gdLst/>
              <a:ahLst/>
              <a:cxnLst/>
              <a:rect l="0" t="0" r="0" b="0"/>
              <a:pathLst>
                <a:path w="64295" h="178595">
                  <a:moveTo>
                    <a:pt x="64294" y="0"/>
                  </a:moveTo>
                  <a:lnTo>
                    <a:pt x="64294" y="3793"/>
                  </a:lnTo>
                  <a:lnTo>
                    <a:pt x="62177" y="7771"/>
                  </a:lnTo>
                  <a:lnTo>
                    <a:pt x="54351" y="20585"/>
                  </a:lnTo>
                  <a:lnTo>
                    <a:pt x="45161" y="49016"/>
                  </a:lnTo>
                  <a:lnTo>
                    <a:pt x="33585" y="80503"/>
                  </a:lnTo>
                  <a:lnTo>
                    <a:pt x="22915" y="107726"/>
                  </a:lnTo>
                  <a:lnTo>
                    <a:pt x="12199" y="141576"/>
                  </a:lnTo>
                  <a:lnTo>
                    <a:pt x="283" y="177269"/>
                  </a:lnTo>
                  <a:lnTo>
                    <a:pt x="0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2" name="SMARTInkShape-2970"/>
            <p:cNvSpPr/>
            <p:nvPr/>
          </p:nvSpPr>
          <p:spPr bwMode="auto">
            <a:xfrm>
              <a:off x="8386763" y="1150464"/>
              <a:ext cx="113674" cy="449737"/>
            </a:xfrm>
            <a:custGeom>
              <a:avLst/>
              <a:gdLst/>
              <a:ahLst/>
              <a:cxnLst/>
              <a:rect l="0" t="0" r="0" b="0"/>
              <a:pathLst>
                <a:path w="113674" h="449737">
                  <a:moveTo>
                    <a:pt x="0" y="13967"/>
                  </a:moveTo>
                  <a:lnTo>
                    <a:pt x="0" y="7817"/>
                  </a:lnTo>
                  <a:lnTo>
                    <a:pt x="3792" y="3325"/>
                  </a:lnTo>
                  <a:lnTo>
                    <a:pt x="9887" y="1300"/>
                  </a:lnTo>
                  <a:lnTo>
                    <a:pt x="26735" y="0"/>
                  </a:lnTo>
                  <a:lnTo>
                    <a:pt x="62081" y="7493"/>
                  </a:lnTo>
                  <a:lnTo>
                    <a:pt x="80773" y="12677"/>
                  </a:lnTo>
                  <a:lnTo>
                    <a:pt x="107160" y="29682"/>
                  </a:lnTo>
                  <a:lnTo>
                    <a:pt x="111127" y="37091"/>
                  </a:lnTo>
                  <a:lnTo>
                    <a:pt x="113673" y="58575"/>
                  </a:lnTo>
                  <a:lnTo>
                    <a:pt x="109787" y="71893"/>
                  </a:lnTo>
                  <a:lnTo>
                    <a:pt x="94802" y="106938"/>
                  </a:lnTo>
                  <a:lnTo>
                    <a:pt x="82255" y="133314"/>
                  </a:lnTo>
                  <a:lnTo>
                    <a:pt x="78626" y="144798"/>
                  </a:lnTo>
                  <a:lnTo>
                    <a:pt x="67595" y="169456"/>
                  </a:lnTo>
                  <a:lnTo>
                    <a:pt x="66554" y="179911"/>
                  </a:lnTo>
                  <a:lnTo>
                    <a:pt x="68738" y="189849"/>
                  </a:lnTo>
                  <a:lnTo>
                    <a:pt x="74430" y="200577"/>
                  </a:lnTo>
                  <a:lnTo>
                    <a:pt x="101914" y="225163"/>
                  </a:lnTo>
                  <a:lnTo>
                    <a:pt x="108266" y="237214"/>
                  </a:lnTo>
                  <a:lnTo>
                    <a:pt x="109501" y="250506"/>
                  </a:lnTo>
                  <a:lnTo>
                    <a:pt x="103827" y="278443"/>
                  </a:lnTo>
                  <a:lnTo>
                    <a:pt x="89359" y="312595"/>
                  </a:lnTo>
                  <a:lnTo>
                    <a:pt x="69098" y="347799"/>
                  </a:lnTo>
                  <a:lnTo>
                    <a:pt x="46192" y="381711"/>
                  </a:lnTo>
                  <a:lnTo>
                    <a:pt x="27175" y="412486"/>
                  </a:lnTo>
                  <a:lnTo>
                    <a:pt x="17068" y="432559"/>
                  </a:lnTo>
                  <a:lnTo>
                    <a:pt x="16141" y="435904"/>
                  </a:lnTo>
                  <a:lnTo>
                    <a:pt x="16317" y="438927"/>
                  </a:lnTo>
                  <a:lnTo>
                    <a:pt x="21431" y="4497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11933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42747</TotalTime>
  <Pages>35</Pages>
  <Words>1799</Words>
  <Application>Microsoft Office PowerPoint</Application>
  <PresentationFormat>Letter Paper (8.5x11 in)</PresentationFormat>
  <Paragraphs>258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white212</vt:lpstr>
      <vt:lpstr>Lecture 4  (new improved)  Subset construction NFA   DFA</vt:lpstr>
      <vt:lpstr>Overview</vt:lpstr>
      <vt:lpstr>Rubular.com</vt:lpstr>
      <vt:lpstr>RegEx Quick Reference</vt:lpstr>
      <vt:lpstr>PowerPoint Presentation</vt:lpstr>
      <vt:lpstr>Python Regular Expressions</vt:lpstr>
      <vt:lpstr>Python Example Continued</vt:lpstr>
      <vt:lpstr>Example 3.14  (a | b)*abb</vt:lpstr>
      <vt:lpstr>Transition Table</vt:lpstr>
      <vt:lpstr>Deterministic Finite Automata (DFA)</vt:lpstr>
      <vt:lpstr>NFA  transitions  versus DFA</vt:lpstr>
      <vt:lpstr>Every DFA is an NFA</vt:lpstr>
      <vt:lpstr>So why use an NFA and why use a DFA?</vt:lpstr>
      <vt:lpstr>Algorithm 3.18 : Simulating a DFA. </vt:lpstr>
      <vt:lpstr>Simulating DFA = recognizing L(DFA)</vt:lpstr>
      <vt:lpstr>Algorithm 3.20 : The subset construction</vt:lpstr>
      <vt:lpstr>Fig 3.31 Operations on NFA states</vt:lpstr>
      <vt:lpstr>Fig. 3.32 the Subset Contruction</vt:lpstr>
      <vt:lpstr>Fig 3.33 Computing ε-closure of a set</vt:lpstr>
      <vt:lpstr>NFA  DFA via Subset Construction</vt:lpstr>
      <vt:lpstr>PowerPoint Presentation</vt:lpstr>
      <vt:lpstr>PowerPoint Presentation</vt:lpstr>
      <vt:lpstr>PowerPoint Presentation</vt:lpstr>
      <vt:lpstr>Algorithm 3.22 : Simulating an NFA</vt:lpstr>
      <vt:lpstr>Simulating an NFA</vt:lpstr>
      <vt:lpstr>PowerPoint Presentation</vt:lpstr>
      <vt:lpstr>DFA Minimization Algorithm (Author’s Slide)</vt:lpstr>
      <vt:lpstr>Details of the algorithm (Author’s Slide)</vt:lpstr>
      <vt:lpstr>Minimization Algorithm</vt:lpstr>
      <vt:lpstr>Building Faster Scanners from the DFA (Author’s slide)</vt:lpstr>
      <vt:lpstr>Symbol Tables</vt:lpstr>
      <vt:lpstr>The Hash Function</vt:lpstr>
      <vt:lpstr>The lookup Function</vt:lpstr>
      <vt:lpstr>The install Function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STUDIO</cp:lastModifiedBy>
  <cp:revision>250</cp:revision>
  <cp:lastPrinted>1998-08-31T18:34:23Z</cp:lastPrinted>
  <dcterms:created xsi:type="dcterms:W3CDTF">1998-08-11T09:19:24Z</dcterms:created>
  <dcterms:modified xsi:type="dcterms:W3CDTF">2018-01-30T21:08:16Z</dcterms:modified>
</cp:coreProperties>
</file>