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51" r:id="rId1"/>
  </p:sldMasterIdLst>
  <p:notesMasterIdLst>
    <p:notesMasterId r:id="rId46"/>
  </p:notesMasterIdLst>
  <p:handoutMasterIdLst>
    <p:handoutMasterId r:id="rId47"/>
  </p:handoutMasterIdLst>
  <p:sldIdLst>
    <p:sldId id="453" r:id="rId2"/>
    <p:sldId id="458" r:id="rId3"/>
    <p:sldId id="553" r:id="rId4"/>
    <p:sldId id="510" r:id="rId5"/>
    <p:sldId id="509" r:id="rId6"/>
    <p:sldId id="511" r:id="rId7"/>
    <p:sldId id="512" r:id="rId8"/>
    <p:sldId id="513" r:id="rId9"/>
    <p:sldId id="493" r:id="rId10"/>
    <p:sldId id="522" r:id="rId11"/>
    <p:sldId id="528" r:id="rId12"/>
    <p:sldId id="523" r:id="rId13"/>
    <p:sldId id="524" r:id="rId14"/>
    <p:sldId id="525" r:id="rId15"/>
    <p:sldId id="526" r:id="rId16"/>
    <p:sldId id="527" r:id="rId17"/>
    <p:sldId id="552" r:id="rId18"/>
    <p:sldId id="530" r:id="rId19"/>
    <p:sldId id="543" r:id="rId20"/>
    <p:sldId id="551" r:id="rId21"/>
    <p:sldId id="544" r:id="rId22"/>
    <p:sldId id="546" r:id="rId23"/>
    <p:sldId id="547" r:id="rId24"/>
    <p:sldId id="532" r:id="rId25"/>
    <p:sldId id="536" r:id="rId26"/>
    <p:sldId id="537" r:id="rId27"/>
    <p:sldId id="538" r:id="rId28"/>
    <p:sldId id="539" r:id="rId29"/>
    <p:sldId id="540" r:id="rId30"/>
    <p:sldId id="541" r:id="rId31"/>
    <p:sldId id="542" r:id="rId32"/>
    <p:sldId id="474" r:id="rId33"/>
    <p:sldId id="472" r:id="rId34"/>
    <p:sldId id="476" r:id="rId35"/>
    <p:sldId id="487" r:id="rId36"/>
    <p:sldId id="477" r:id="rId37"/>
    <p:sldId id="478" r:id="rId38"/>
    <p:sldId id="499" r:id="rId39"/>
    <p:sldId id="501" r:id="rId40"/>
    <p:sldId id="502" r:id="rId41"/>
    <p:sldId id="503" r:id="rId42"/>
    <p:sldId id="488" r:id="rId43"/>
    <p:sldId id="489" r:id="rId44"/>
    <p:sldId id="504" r:id="rId45"/>
  </p:sldIdLst>
  <p:sldSz cx="9144000" cy="6858000" type="letter"/>
  <p:notesSz cx="9296400" cy="6858000"/>
  <p:kinsoku lang="ja-JP" invalStChars="、。，．・：；？！゛゜ヽヾゝゞ々ー’”）〕］｝〉》」』】°‰′″℃￠％ぁぃぅぇぉっゃゅょゎァィゥェォッャュョヮヵヶ!%),.:;?]}｡｣､･ｧｨｩｪｫｬｭｮｯｰﾞﾟ" invalEndChars="‘“（〔［｛〈《「『【￥＄$([\{｢￡"/>
  <p:defaultTextStyle>
    <a:defPPr>
      <a:defRPr lang="en-US"/>
    </a:defPPr>
    <a:lvl1pPr algn="ctr" rtl="0" eaLnBrk="0" fontAlgn="base" hangingPunct="0">
      <a:lnSpc>
        <a:spcPct val="90000"/>
      </a:lnSpc>
      <a:spcBef>
        <a:spcPct val="0"/>
      </a:spcBef>
      <a:spcAft>
        <a:spcPct val="0"/>
      </a:spcAft>
      <a:defRPr b="1" kern="1200" baseline="-25000">
        <a:solidFill>
          <a:schemeClr val="tx1"/>
        </a:solidFill>
        <a:latin typeface="Helvetica" panose="020B0604020202020204" pitchFamily="34" charset="0"/>
        <a:ea typeface="+mn-ea"/>
        <a:cs typeface="+mn-cs"/>
      </a:defRPr>
    </a:lvl1pPr>
    <a:lvl2pPr marL="457200" algn="ctr" rtl="0" eaLnBrk="0" fontAlgn="base" hangingPunct="0">
      <a:lnSpc>
        <a:spcPct val="90000"/>
      </a:lnSpc>
      <a:spcBef>
        <a:spcPct val="0"/>
      </a:spcBef>
      <a:spcAft>
        <a:spcPct val="0"/>
      </a:spcAft>
      <a:defRPr b="1" kern="1200" baseline="-25000">
        <a:solidFill>
          <a:schemeClr val="tx1"/>
        </a:solidFill>
        <a:latin typeface="Helvetica" panose="020B0604020202020204" pitchFamily="34" charset="0"/>
        <a:ea typeface="+mn-ea"/>
        <a:cs typeface="+mn-cs"/>
      </a:defRPr>
    </a:lvl2pPr>
    <a:lvl3pPr marL="914400" algn="ctr" rtl="0" eaLnBrk="0" fontAlgn="base" hangingPunct="0">
      <a:lnSpc>
        <a:spcPct val="90000"/>
      </a:lnSpc>
      <a:spcBef>
        <a:spcPct val="0"/>
      </a:spcBef>
      <a:spcAft>
        <a:spcPct val="0"/>
      </a:spcAft>
      <a:defRPr b="1" kern="1200" baseline="-25000">
        <a:solidFill>
          <a:schemeClr val="tx1"/>
        </a:solidFill>
        <a:latin typeface="Helvetica" panose="020B0604020202020204" pitchFamily="34" charset="0"/>
        <a:ea typeface="+mn-ea"/>
        <a:cs typeface="+mn-cs"/>
      </a:defRPr>
    </a:lvl3pPr>
    <a:lvl4pPr marL="1371600" algn="ctr" rtl="0" eaLnBrk="0" fontAlgn="base" hangingPunct="0">
      <a:lnSpc>
        <a:spcPct val="90000"/>
      </a:lnSpc>
      <a:spcBef>
        <a:spcPct val="0"/>
      </a:spcBef>
      <a:spcAft>
        <a:spcPct val="0"/>
      </a:spcAft>
      <a:defRPr b="1" kern="1200" baseline="-25000">
        <a:solidFill>
          <a:schemeClr val="tx1"/>
        </a:solidFill>
        <a:latin typeface="Helvetica" panose="020B0604020202020204" pitchFamily="34" charset="0"/>
        <a:ea typeface="+mn-ea"/>
        <a:cs typeface="+mn-cs"/>
      </a:defRPr>
    </a:lvl4pPr>
    <a:lvl5pPr marL="1828800" algn="ctr" rtl="0" eaLnBrk="0" fontAlgn="base" hangingPunct="0">
      <a:lnSpc>
        <a:spcPct val="90000"/>
      </a:lnSpc>
      <a:spcBef>
        <a:spcPct val="0"/>
      </a:spcBef>
      <a:spcAft>
        <a:spcPct val="0"/>
      </a:spcAft>
      <a:defRPr b="1" kern="1200" baseline="-25000">
        <a:solidFill>
          <a:schemeClr val="tx1"/>
        </a:solidFill>
        <a:latin typeface="Helvetica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b="1" kern="1200" baseline="-25000">
        <a:solidFill>
          <a:schemeClr val="tx1"/>
        </a:solidFill>
        <a:latin typeface="Helvetica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b="1" kern="1200" baseline="-25000">
        <a:solidFill>
          <a:schemeClr val="tx1"/>
        </a:solidFill>
        <a:latin typeface="Helvetica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b="1" kern="1200" baseline="-25000">
        <a:solidFill>
          <a:schemeClr val="tx1"/>
        </a:solidFill>
        <a:latin typeface="Helvetica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b="1" kern="1200" baseline="-25000">
        <a:solidFill>
          <a:schemeClr val="tx1"/>
        </a:solidFill>
        <a:latin typeface="Helvetica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96">
          <p15:clr>
            <a:srgbClr val="A4A3A4"/>
          </p15:clr>
        </p15:guide>
        <p15:guide id="2" pos="5568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2160">
          <p15:clr>
            <a:srgbClr val="A4A3A4"/>
          </p15:clr>
        </p15:guide>
        <p15:guide id="2" pos="2928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CC00"/>
    <a:srgbClr val="FF0000"/>
    <a:srgbClr val="FFCCCC"/>
    <a:srgbClr val="CCCCFF"/>
    <a:srgbClr val="CCECFF"/>
    <a:srgbClr val="9999FF"/>
    <a:srgbClr val="FFFF99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862" autoAdjust="0"/>
    <p:restoredTop sz="94635" autoAdjust="0"/>
  </p:normalViewPr>
  <p:slideViewPr>
    <p:cSldViewPr>
      <p:cViewPr varScale="1">
        <p:scale>
          <a:sx n="105" d="100"/>
          <a:sy n="105" d="100"/>
        </p:scale>
        <p:origin x="-90" y="-252"/>
      </p:cViewPr>
      <p:guideLst>
        <p:guide orient="horz" pos="96"/>
        <p:guide pos="5568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29"/>
    </p:cViewPr>
  </p:sorterViewPr>
  <p:notesViewPr>
    <p:cSldViewPr>
      <p:cViewPr varScale="1">
        <p:scale>
          <a:sx n="81" d="100"/>
          <a:sy n="81" d="100"/>
        </p:scale>
        <p:origin x="-298" y="-67"/>
      </p:cViewPr>
      <p:guideLst>
        <p:guide orient="horz" pos="2160"/>
        <p:guide pos="292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handoutMaster" Target="handoutMasters/handoutMaster1.xml"/><Relationship Id="rId50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tableStyles" Target="tableStyles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4275138" y="6532563"/>
            <a:ext cx="749300" cy="25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7312" tIns="44450" rIns="87312" bIns="44450">
            <a:spAutoFit/>
          </a:bodyPr>
          <a:lstStyle>
            <a:lvl1pPr algn="l" defTabSz="868363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434975" algn="l" defTabSz="868363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868363" algn="l" defTabSz="868363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303338" algn="l" defTabSz="868363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736725" algn="l" defTabSz="868363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193925" defTabSz="8683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651125" defTabSz="8683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108325" defTabSz="8683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565525" defTabSz="8683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ctr"/>
            <a:r>
              <a:rPr lang="en-US" altLang="en-US" sz="1200" b="0" baseline="0">
                <a:latin typeface="Helvetica" panose="020B0604020202020204" pitchFamily="34" charset="0"/>
              </a:rPr>
              <a:t>Page </a:t>
            </a:r>
            <a:fld id="{FB3776A8-4BF5-421B-AB9E-3C78DA87A9F8}" type="slidenum">
              <a:rPr lang="en-US" altLang="en-US" sz="1200" b="0" baseline="0">
                <a:latin typeface="Helvetica" panose="020B0604020202020204" pitchFamily="34" charset="0"/>
              </a:rPr>
              <a:pPr algn="ctr"/>
              <a:t>‹#›</a:t>
            </a:fld>
            <a:endParaRPr lang="en-US" altLang="en-US" sz="1200" b="0" baseline="0">
              <a:latin typeface="Helvetica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108618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1239838" y="3259138"/>
            <a:ext cx="6816725" cy="30845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487" tIns="44450" rIns="90487" bIns="444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Body Text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2051" name="Rectangle 3"/>
          <p:cNvSpPr>
            <a:spLocks noChangeArrowheads="1"/>
          </p:cNvSpPr>
          <p:nvPr/>
        </p:nvSpPr>
        <p:spPr bwMode="auto">
          <a:xfrm>
            <a:off x="4105275" y="6532563"/>
            <a:ext cx="1085850" cy="193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7312" tIns="44450" rIns="87312" bIns="44450">
            <a:spAutoFit/>
          </a:bodyPr>
          <a:lstStyle>
            <a:lvl1pPr algn="l" defTabSz="868363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434975" algn="l" defTabSz="868363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868363" algn="l" defTabSz="868363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303338" algn="l" defTabSz="868363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736725" algn="l" defTabSz="868363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193925" defTabSz="8683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651125" defTabSz="8683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108325" defTabSz="8683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565525" defTabSz="8683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ctr"/>
            <a:r>
              <a:rPr lang="en-US" altLang="en-US" sz="1200" b="0" baseline="0">
                <a:latin typeface="Century Gothic" panose="020B0502020202020204" pitchFamily="34" charset="0"/>
              </a:rPr>
              <a:t>Page </a:t>
            </a:r>
            <a:fld id="{80F89C94-F936-4A3F-AD8D-23A10CF4E2C1}" type="slidenum">
              <a:rPr lang="en-US" altLang="en-US" sz="1200" b="0" baseline="0">
                <a:latin typeface="Century Gothic" panose="020B0502020202020204" pitchFamily="34" charset="0"/>
              </a:rPr>
              <a:pPr algn="ctr"/>
              <a:t>‹#›</a:t>
            </a:fld>
            <a:endParaRPr lang="en-US" altLang="en-US" sz="1200" b="0" baseline="0">
              <a:latin typeface="Century Gothic" panose="020B0502020202020204" pitchFamily="34" charset="0"/>
            </a:endParaRPr>
          </a:p>
        </p:txBody>
      </p:sp>
      <p:sp>
        <p:nvSpPr>
          <p:cNvPr id="20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940050" y="519113"/>
            <a:ext cx="3416300" cy="256222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</p:spTree>
    <p:extLst>
      <p:ext uri="{BB962C8B-B14F-4D97-AF65-F5344CB8AC3E}">
        <p14:creationId xmlns:p14="http://schemas.microsoft.com/office/powerpoint/2010/main" val="359563445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Century Gothic" panose="020B0502020202020204" pitchFamily="34" charset="0"/>
        <a:ea typeface="+mn-ea"/>
        <a:cs typeface="+mn-cs"/>
      </a:defRPr>
    </a:lvl1pPr>
    <a:lvl2pPr marL="4572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Century Gothic" panose="020B0502020202020204" pitchFamily="34" charset="0"/>
        <a:ea typeface="+mn-ea"/>
        <a:cs typeface="+mn-cs"/>
      </a:defRPr>
    </a:lvl2pPr>
    <a:lvl3pPr marL="9144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Century Gothic" panose="020B0502020202020204" pitchFamily="34" charset="0"/>
        <a:ea typeface="+mn-ea"/>
        <a:cs typeface="+mn-cs"/>
      </a:defRPr>
    </a:lvl3pPr>
    <a:lvl4pPr marL="13716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Century Gothic" panose="020B0502020202020204" pitchFamily="34" charset="0"/>
        <a:ea typeface="+mn-ea"/>
        <a:cs typeface="+mn-cs"/>
      </a:defRPr>
    </a:lvl4pPr>
    <a:lvl5pPr marL="18288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Century Gothic" panose="020B0502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62" name="Rectangle 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2501900"/>
            <a:ext cx="6400800" cy="1752600"/>
          </a:xfrm>
        </p:spPr>
        <p:txBody>
          <a:bodyPr/>
          <a:lstStyle>
            <a:lvl1pPr marL="0" indent="0" algn="ctr">
              <a:defRPr/>
            </a:lvl1pPr>
          </a:lstStyle>
          <a:p>
            <a:pPr lvl="0"/>
            <a:r>
              <a:rPr lang="en-US" altLang="en-US" noProof="0" smtClean="0"/>
              <a:t>Click to edit Master subtitle style</a:t>
            </a:r>
          </a:p>
        </p:txBody>
      </p:sp>
      <p:sp>
        <p:nvSpPr>
          <p:cNvPr id="348163" name="Rectangle 3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365125"/>
            <a:ext cx="7772400" cy="1143000"/>
          </a:xfrm>
          <a:effectLst>
            <a:outerShdw dist="71842" dir="2700000" algn="ctr" rotWithShape="0">
              <a:schemeClr val="bg2"/>
            </a:outerShdw>
          </a:effectLst>
        </p:spPr>
        <p:txBody>
          <a:bodyPr lIns="92066" tIns="46033" rIns="92066" bIns="46033"/>
          <a:lstStyle>
            <a:lvl1pPr>
              <a:defRPr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pPr lvl="0"/>
            <a:r>
              <a:rPr lang="en-US" altLang="en-US" noProof="0" smtClean="0"/>
              <a:t>Click to edit Master title style</a:t>
            </a:r>
          </a:p>
        </p:txBody>
      </p:sp>
      <p:sp>
        <p:nvSpPr>
          <p:cNvPr id="348164" name="Rectangle 4"/>
          <p:cNvSpPr>
            <a:spLocks noChangeArrowheads="1"/>
          </p:cNvSpPr>
          <p:nvPr/>
        </p:nvSpPr>
        <p:spPr bwMode="auto">
          <a:xfrm>
            <a:off x="0" y="6400800"/>
            <a:ext cx="36576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79" tIns="44446" rIns="90479" bIns="44446"/>
          <a:lstStyle>
            <a:lvl1pPr algn="l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indent="41275" algn="l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908050" algn="l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algn="l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917700" indent="304800" algn="l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374900" indent="304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832100" indent="304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289300" indent="304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746500" indent="304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ctr" eaLnBrk="1" hangingPunct="1">
              <a:lnSpc>
                <a:spcPct val="95000"/>
              </a:lnSpc>
              <a:spcBef>
                <a:spcPct val="50000"/>
              </a:spcBef>
              <a:buClr>
                <a:schemeClr val="hlink"/>
              </a:buClr>
              <a:buFont typeface="Wingdings" panose="05000000000000000000" pitchFamily="2" charset="2"/>
              <a:buNone/>
            </a:pPr>
            <a:r>
              <a:rPr lang="en-US" altLang="en-US" sz="1800" baseline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rPr>
              <a:t>Click to edit Master subtitle style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0436515"/>
      </p:ext>
    </p:extLst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15150" y="247650"/>
            <a:ext cx="2206625" cy="6197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90513" y="247650"/>
            <a:ext cx="6472237" cy="61976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8241689"/>
      </p:ext>
    </p:extLst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4813" y="247650"/>
            <a:ext cx="8716962" cy="7810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290513" y="1220788"/>
            <a:ext cx="8307387" cy="5224462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4349717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3630452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41071389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90513" y="1220788"/>
            <a:ext cx="4076700" cy="52244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19613" y="1220788"/>
            <a:ext cx="4078287" cy="52244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7265741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9571498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2156617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0358662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93218340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195264831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7138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290513" y="1220788"/>
            <a:ext cx="8307387" cy="52244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479" tIns="44446" rIns="90479" bIns="4444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</p:txBody>
      </p:sp>
      <p:sp>
        <p:nvSpPr>
          <p:cNvPr id="347139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04813" y="247650"/>
            <a:ext cx="8716962" cy="781050"/>
          </a:xfrm>
          <a:prstGeom prst="rect">
            <a:avLst/>
          </a:prstGeom>
          <a:noFill/>
          <a:ln>
            <a:noFill/>
          </a:ln>
          <a:effectLst>
            <a:outerShdw dist="53882" dir="2700000" algn="ctr" rotWithShape="0">
              <a:srgbClr val="969696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347140" name="Text Box 4"/>
          <p:cNvSpPr txBox="1">
            <a:spLocks noChangeArrowheads="1"/>
          </p:cNvSpPr>
          <p:nvPr/>
        </p:nvSpPr>
        <p:spPr bwMode="auto">
          <a:xfrm>
            <a:off x="219075" y="6400800"/>
            <a:ext cx="604838" cy="285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2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wrap="none" lIns="45715" tIns="45715" rIns="45715" bIns="45715" anchor="ctr">
            <a:spAutoFit/>
          </a:bodyPr>
          <a:lstStyle/>
          <a:p>
            <a:r>
              <a:rPr lang="en-US" altLang="en-US" sz="1400" b="0" baseline="0">
                <a:solidFill>
                  <a:schemeClr val="hlink"/>
                </a:solidFill>
              </a:rPr>
              <a:t>– </a:t>
            </a:r>
            <a:fld id="{9908CF80-4B28-404A-BE20-7515166A567E}" type="slidenum">
              <a:rPr lang="en-US" altLang="en-US" sz="1400" b="0" baseline="0">
                <a:solidFill>
                  <a:schemeClr val="hlink"/>
                </a:solidFill>
              </a:rPr>
              <a:pPr/>
              <a:t>‹#›</a:t>
            </a:fld>
            <a:r>
              <a:rPr lang="en-US" altLang="en-US" sz="1400" b="0" baseline="0">
                <a:solidFill>
                  <a:schemeClr val="hlink"/>
                </a:solidFill>
              </a:rPr>
              <a:t> –</a:t>
            </a:r>
            <a:endParaRPr lang="en-US" altLang="en-US" sz="1400" b="0" baseline="0"/>
          </a:p>
        </p:txBody>
      </p:sp>
      <p:sp>
        <p:nvSpPr>
          <p:cNvPr id="347141" name="Rectangle 5"/>
          <p:cNvSpPr>
            <a:spLocks noChangeArrowheads="1"/>
          </p:cNvSpPr>
          <p:nvPr/>
        </p:nvSpPr>
        <p:spPr bwMode="auto">
          <a:xfrm>
            <a:off x="7131444" y="6390246"/>
            <a:ext cx="1955013" cy="2862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wrap="none" lIns="45715" tIns="45715" rIns="45715" bIns="45715" anchor="ctr">
            <a:spAutoFit/>
          </a:bodyPr>
          <a:lstStyle/>
          <a:p>
            <a:r>
              <a:rPr lang="en-US" altLang="en-US" sz="1400" b="0" baseline="0" dirty="0">
                <a:solidFill>
                  <a:schemeClr val="hlink"/>
                </a:solidFill>
              </a:rPr>
              <a:t>CSCE 531 Spring </a:t>
            </a:r>
            <a:r>
              <a:rPr lang="en-US" altLang="en-US" sz="1400" b="0" baseline="0" dirty="0" smtClean="0">
                <a:solidFill>
                  <a:schemeClr val="hlink"/>
                </a:solidFill>
              </a:rPr>
              <a:t>2018</a:t>
            </a:r>
            <a:endParaRPr lang="en-US" altLang="en-US" sz="1400" b="0" baseline="0" dirty="0">
              <a:solidFill>
                <a:schemeClr val="hlink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  <p:sldLayoutId id="2147483663" r:id="rId12"/>
  </p:sldLayoutIdLst>
  <p:transition/>
  <p:timing>
    <p:tnLst>
      <p:par>
        <p:cTn id="1" dur="indefinite" restart="never" nodeType="tmRoot"/>
      </p:par>
    </p:tnLst>
  </p:timing>
  <p:txStyles>
    <p:titleStyle>
      <a:lvl1pPr algn="l" rtl="0" fontAlgn="base">
        <a:lnSpc>
          <a:spcPct val="87000"/>
        </a:lnSpc>
        <a:spcBef>
          <a:spcPct val="0"/>
        </a:spcBef>
        <a:spcAft>
          <a:spcPct val="0"/>
        </a:spcAft>
        <a:defRPr sz="3800" b="1" kern="1200">
          <a:solidFill>
            <a:schemeClr val="accent1"/>
          </a:solidFill>
          <a:latin typeface="+mj-lt"/>
          <a:ea typeface="+mj-ea"/>
          <a:cs typeface="+mj-cs"/>
        </a:defRPr>
      </a:lvl1pPr>
      <a:lvl2pPr algn="l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accent1"/>
          </a:solidFill>
          <a:latin typeface="Helvetica" panose="020B0604020202020204" pitchFamily="34" charset="0"/>
        </a:defRPr>
      </a:lvl2pPr>
      <a:lvl3pPr algn="l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accent1"/>
          </a:solidFill>
          <a:latin typeface="Helvetica" panose="020B0604020202020204" pitchFamily="34" charset="0"/>
        </a:defRPr>
      </a:lvl3pPr>
      <a:lvl4pPr algn="l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accent1"/>
          </a:solidFill>
          <a:latin typeface="Helvetica" panose="020B0604020202020204" pitchFamily="34" charset="0"/>
        </a:defRPr>
      </a:lvl4pPr>
      <a:lvl5pPr algn="l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accent1"/>
          </a:solidFill>
          <a:latin typeface="Helvetica" panose="020B0604020202020204" pitchFamily="34" charset="0"/>
        </a:defRPr>
      </a:lvl5pPr>
      <a:lvl6pPr marL="457200" algn="l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accent1"/>
          </a:solidFill>
          <a:latin typeface="Helvetica" panose="020B0604020202020204" pitchFamily="34" charset="0"/>
        </a:defRPr>
      </a:lvl6pPr>
      <a:lvl7pPr marL="914400" algn="l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accent1"/>
          </a:solidFill>
          <a:latin typeface="Helvetica" panose="020B0604020202020204" pitchFamily="34" charset="0"/>
        </a:defRPr>
      </a:lvl7pPr>
      <a:lvl8pPr marL="1371600" algn="l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accent1"/>
          </a:solidFill>
          <a:latin typeface="Helvetica" panose="020B0604020202020204" pitchFamily="34" charset="0"/>
        </a:defRPr>
      </a:lvl8pPr>
      <a:lvl9pPr marL="1828800" algn="l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accent1"/>
          </a:solidFill>
          <a:latin typeface="Helvetica" panose="020B0604020202020204" pitchFamily="34" charset="0"/>
        </a:defRPr>
      </a:lvl9pPr>
    </p:titleStyle>
    <p:bodyStyle>
      <a:lvl1pPr marL="385763" indent="-385763" algn="l" rtl="0" fontAlgn="base">
        <a:lnSpc>
          <a:spcPct val="95000"/>
        </a:lnSpc>
        <a:spcBef>
          <a:spcPct val="50000"/>
        </a:spcBef>
        <a:spcAft>
          <a:spcPct val="0"/>
        </a:spcAft>
        <a:buClr>
          <a:schemeClr val="hlink"/>
        </a:buClr>
        <a:buFont typeface="Wingdings" panose="05000000000000000000" pitchFamily="2" charset="2"/>
        <a:defRPr sz="2400" b="1" kern="12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  <a:ea typeface="+mn-ea"/>
          <a:cs typeface="+mn-cs"/>
        </a:defRPr>
      </a:lvl1pPr>
      <a:lvl2pPr marL="744538" indent="-246063" algn="l" rtl="0" fontAlgn="base">
        <a:spcBef>
          <a:spcPct val="25000"/>
        </a:spcBef>
        <a:spcAft>
          <a:spcPct val="0"/>
        </a:spcAft>
        <a:buClr>
          <a:schemeClr val="hlink"/>
        </a:buClr>
        <a:buSzPct val="75000"/>
        <a:buFont typeface="Wingdings" panose="05000000000000000000" pitchFamily="2" charset="2"/>
        <a:buChar char="n"/>
        <a:defRPr sz="2000" b="1" kern="1200">
          <a:solidFill>
            <a:schemeClr val="tx2"/>
          </a:solidFill>
          <a:latin typeface="+mn-lt"/>
          <a:ea typeface="+mn-ea"/>
          <a:cs typeface="+mn-cs"/>
        </a:defRPr>
      </a:lvl2pPr>
      <a:lvl3pPr marL="1146175" indent="-238125" algn="l" rtl="0" fontAlgn="base">
        <a:lnSpc>
          <a:spcPct val="107000"/>
        </a:lnSpc>
        <a:spcBef>
          <a:spcPct val="10000"/>
        </a:spcBef>
        <a:spcAft>
          <a:spcPct val="0"/>
        </a:spcAft>
        <a:buClr>
          <a:srgbClr val="005400"/>
        </a:buClr>
        <a:buSzPct val="90000"/>
        <a:buFont typeface="Wingdings" panose="05000000000000000000" pitchFamily="2" charset="2"/>
        <a:buChar char="l"/>
        <a:defRPr b="1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»"/>
        <a:defRPr b="1" kern="1200">
          <a:solidFill>
            <a:schemeClr val="tx2"/>
          </a:solidFill>
          <a:latin typeface="+mn-lt"/>
          <a:ea typeface="+mn-ea"/>
          <a:cs typeface="+mn-cs"/>
        </a:defRPr>
      </a:lvl4pPr>
      <a:lvl5pPr marL="2451100" indent="-228600" algn="l" rtl="0" fontAlgn="base">
        <a:spcBef>
          <a:spcPct val="20000"/>
        </a:spcBef>
        <a:spcAft>
          <a:spcPct val="0"/>
        </a:spcAft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cygwin\mmm\Courses\531\Lectures\Examples\Lec3-REtoNFA453.wav" TargetMode="Externa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cygwin\mmm\Courses\531\Lectures\Examples\Lec3-REtoNFA458.wav" TargetMode="Externa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cygwin\mmm\Courses\531\Lectures\Examples\Lec3-REtoNFA474.wav" TargetMode="Externa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cygwin\mmm\Courses\531\Lectures\Examples\Lec3-REtoNFA472.wav" TargetMode="Externa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cygwin\mmm\Courses\531\Lectures\Examples\Lec3-REtoNFA476.wav" TargetMode="Externa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cygwin\mmm\Courses\531\Lectures\Examples\Lec3-REtoNFA487.wav" TargetMode="Externa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cygwin\mmm\Courses\531\Lectures\Examples\Lec3-REtoNFA477.wav" TargetMode="Externa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8818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1676400"/>
            <a:ext cx="8458200" cy="1565275"/>
          </a:xfrm>
          <a:noFill/>
          <a:ln/>
          <a:extLst>
            <a:ext uri="{91240B29-F687-4F45-9708-019B960494DF}">
              <a14:hiddenLine xmlns:a14="http://schemas.microsoft.com/office/drawing/2010/main" w="9525" cap="flat" cmpd="sng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ctr"/>
            <a:r>
              <a:rPr lang="en-US" altLang="en-US" sz="3400"/>
              <a:t>Lecture 3</a:t>
            </a:r>
            <a:br>
              <a:rPr lang="en-US" altLang="en-US" sz="3400"/>
            </a:br>
            <a:r>
              <a:rPr lang="en-US" altLang="en-US" sz="3400"/>
              <a:t> RegExpr </a:t>
            </a:r>
            <a:r>
              <a:rPr lang="en-US" altLang="en-US" sz="3400">
                <a:sym typeface="Wingdings" panose="05000000000000000000" pitchFamily="2" charset="2"/>
              </a:rPr>
              <a:t> NFA  DFA</a:t>
            </a:r>
            <a:endParaRPr lang="en-US" altLang="en-US" sz="3400"/>
          </a:p>
        </p:txBody>
      </p:sp>
      <p:sp>
        <p:nvSpPr>
          <p:cNvPr id="4188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130425" y="3352800"/>
            <a:ext cx="6403975" cy="3048000"/>
          </a:xfrm>
          <a:noFill/>
          <a:ln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0487" tIns="44450" rIns="90487" bIns="44450"/>
          <a:lstStyle/>
          <a:p>
            <a:r>
              <a:rPr lang="en-US" altLang="en-US"/>
              <a:t>Topics </a:t>
            </a:r>
          </a:p>
          <a:p>
            <a:pPr lvl="1"/>
            <a:r>
              <a:rPr lang="en-US" altLang="en-US"/>
              <a:t>Lex, Flex </a:t>
            </a:r>
          </a:p>
          <a:p>
            <a:pPr lvl="1"/>
            <a:r>
              <a:rPr lang="en-US" altLang="en-US"/>
              <a:t>Thompson Construction</a:t>
            </a:r>
          </a:p>
          <a:p>
            <a:pPr lvl="1"/>
            <a:r>
              <a:rPr lang="en-US" altLang="en-US"/>
              <a:t>Subset construction (maybe)</a:t>
            </a:r>
          </a:p>
          <a:p>
            <a:pPr lvl="1"/>
            <a:endParaRPr lang="en-US" altLang="en-US"/>
          </a:p>
          <a:p>
            <a:r>
              <a:rPr lang="en-US" altLang="en-US"/>
              <a:t>Readings: 3.3-3.5, 3.7, 3.6</a:t>
            </a:r>
          </a:p>
        </p:txBody>
      </p:sp>
      <p:sp>
        <p:nvSpPr>
          <p:cNvPr id="418820" name="Rectangle 4"/>
          <p:cNvSpPr>
            <a:spLocks noChangeArrowheads="1"/>
          </p:cNvSpPr>
          <p:nvPr/>
        </p:nvSpPr>
        <p:spPr bwMode="auto">
          <a:xfrm>
            <a:off x="747713" y="6500813"/>
            <a:ext cx="1901160" cy="3052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altLang="en-US" sz="1400" baseline="0" dirty="0">
                <a:latin typeface="Courier New" panose="02070309020205020404" pitchFamily="49" charset="0"/>
              </a:rPr>
              <a:t>January </a:t>
            </a:r>
            <a:r>
              <a:rPr lang="en-US" altLang="en-US" sz="1400" baseline="0" dirty="0" smtClean="0">
                <a:latin typeface="Courier New" panose="02070309020205020404" pitchFamily="49" charset="0"/>
              </a:rPr>
              <a:t>23, 2018</a:t>
            </a:r>
            <a:endParaRPr lang="en-US" altLang="en-US" sz="1400" baseline="0" dirty="0">
              <a:latin typeface="Courier New" panose="02070309020205020404" pitchFamily="49" charset="0"/>
            </a:endParaRPr>
          </a:p>
        </p:txBody>
      </p:sp>
      <p:sp>
        <p:nvSpPr>
          <p:cNvPr id="418821" name="Rectangle 5"/>
          <p:cNvSpPr>
            <a:spLocks noChangeArrowheads="1"/>
          </p:cNvSpPr>
          <p:nvPr/>
        </p:nvSpPr>
        <p:spPr bwMode="auto">
          <a:xfrm>
            <a:off x="741363" y="762000"/>
            <a:ext cx="7902575" cy="555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63500" tIns="25400" rIns="63500" bIns="25400">
            <a:spAutoFit/>
          </a:bodyPr>
          <a:lstStyle>
            <a:lvl1pPr algn="l">
              <a:lnSpc>
                <a:spcPct val="87000"/>
              </a:lnSpc>
              <a:defRPr sz="3800" b="1">
                <a:solidFill>
                  <a:schemeClr val="accent1"/>
                </a:solidFill>
                <a:latin typeface="Helvetica" panose="020B0604020202020204" pitchFamily="34" charset="0"/>
              </a:defRPr>
            </a:lvl1pPr>
            <a:lvl2pPr algn="l">
              <a:lnSpc>
                <a:spcPct val="87000"/>
              </a:lnSpc>
              <a:defRPr sz="3800" b="1">
                <a:solidFill>
                  <a:schemeClr val="accent1"/>
                </a:solidFill>
                <a:latin typeface="Helvetica" panose="020B0604020202020204" pitchFamily="34" charset="0"/>
              </a:defRPr>
            </a:lvl2pPr>
            <a:lvl3pPr algn="l">
              <a:lnSpc>
                <a:spcPct val="87000"/>
              </a:lnSpc>
              <a:defRPr sz="3800" b="1">
                <a:solidFill>
                  <a:schemeClr val="accent1"/>
                </a:solidFill>
                <a:latin typeface="Helvetica" panose="020B0604020202020204" pitchFamily="34" charset="0"/>
              </a:defRPr>
            </a:lvl3pPr>
            <a:lvl4pPr algn="l">
              <a:lnSpc>
                <a:spcPct val="87000"/>
              </a:lnSpc>
              <a:defRPr sz="3800" b="1">
                <a:solidFill>
                  <a:schemeClr val="accent1"/>
                </a:solidFill>
                <a:latin typeface="Helvetica" panose="020B0604020202020204" pitchFamily="34" charset="0"/>
              </a:defRPr>
            </a:lvl4pPr>
            <a:lvl5pPr algn="l">
              <a:lnSpc>
                <a:spcPct val="87000"/>
              </a:lnSpc>
              <a:defRPr sz="3800" b="1">
                <a:solidFill>
                  <a:schemeClr val="accent1"/>
                </a:solidFill>
                <a:latin typeface="Helvetica" panose="020B0604020202020204" pitchFamily="34" charset="0"/>
              </a:defRPr>
            </a:lvl5pPr>
            <a:lvl6pPr marL="457200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defRPr sz="3800" b="1">
                <a:solidFill>
                  <a:schemeClr val="accent1"/>
                </a:solidFill>
                <a:latin typeface="Helvetica" panose="020B0604020202020204" pitchFamily="34" charset="0"/>
              </a:defRPr>
            </a:lvl6pPr>
            <a:lvl7pPr marL="914400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defRPr sz="3800" b="1">
                <a:solidFill>
                  <a:schemeClr val="accent1"/>
                </a:solidFill>
                <a:latin typeface="Helvetica" panose="020B0604020202020204" pitchFamily="34" charset="0"/>
              </a:defRPr>
            </a:lvl7pPr>
            <a:lvl8pPr marL="1371600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defRPr sz="3800" b="1">
                <a:solidFill>
                  <a:schemeClr val="accent1"/>
                </a:solidFill>
                <a:latin typeface="Helvetica" panose="020B0604020202020204" pitchFamily="34" charset="0"/>
              </a:defRPr>
            </a:lvl8pPr>
            <a:lvl9pPr marL="1828800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defRPr sz="3800" b="1">
                <a:solidFill>
                  <a:schemeClr val="accent1"/>
                </a:solidFill>
                <a:latin typeface="Helvetica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baseline="0">
                <a:solidFill>
                  <a:schemeClr val="tx1"/>
                </a:solidFill>
              </a:rPr>
              <a:t>CSCE 531  Compiler Construction</a:t>
            </a:r>
          </a:p>
        </p:txBody>
      </p:sp>
      <p:pic>
        <p:nvPicPr>
          <p:cNvPr id="418824" name="Lec3-REtoNFA453.wav">
            <a:hlinkClick r:id="" action="ppaction://media"/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24900" y="64389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SMARTInkShape-1"/>
          <p:cNvSpPr/>
          <p:nvPr/>
        </p:nvSpPr>
        <p:spPr bwMode="auto">
          <a:xfrm>
            <a:off x="5566712" y="2937169"/>
            <a:ext cx="866155" cy="27488"/>
          </a:xfrm>
          <a:custGeom>
            <a:avLst/>
            <a:gdLst/>
            <a:ahLst/>
            <a:cxnLst/>
            <a:rect l="0" t="0" r="0" b="0"/>
            <a:pathLst>
              <a:path w="866155" h="27488">
                <a:moveTo>
                  <a:pt x="62563" y="13200"/>
                </a:moveTo>
                <a:lnTo>
                  <a:pt x="28317" y="13200"/>
                </a:lnTo>
                <a:lnTo>
                  <a:pt x="0" y="13200"/>
                </a:lnTo>
                <a:lnTo>
                  <a:pt x="2574" y="13200"/>
                </a:lnTo>
                <a:lnTo>
                  <a:pt x="3521" y="13994"/>
                </a:lnTo>
                <a:lnTo>
                  <a:pt x="4572" y="16992"/>
                </a:lnTo>
                <a:lnTo>
                  <a:pt x="6440" y="18109"/>
                </a:lnTo>
                <a:lnTo>
                  <a:pt x="38976" y="26407"/>
                </a:lnTo>
                <a:lnTo>
                  <a:pt x="70045" y="27274"/>
                </a:lnTo>
                <a:lnTo>
                  <a:pt x="102175" y="27424"/>
                </a:lnTo>
                <a:lnTo>
                  <a:pt x="137624" y="27469"/>
                </a:lnTo>
                <a:lnTo>
                  <a:pt x="164186" y="27479"/>
                </a:lnTo>
                <a:lnTo>
                  <a:pt x="196100" y="25367"/>
                </a:lnTo>
                <a:lnTo>
                  <a:pt x="231450" y="23370"/>
                </a:lnTo>
                <a:lnTo>
                  <a:pt x="249767" y="23949"/>
                </a:lnTo>
                <a:lnTo>
                  <a:pt x="268328" y="25128"/>
                </a:lnTo>
                <a:lnTo>
                  <a:pt x="287846" y="25121"/>
                </a:lnTo>
                <a:lnTo>
                  <a:pt x="308002" y="24322"/>
                </a:lnTo>
                <a:lnTo>
                  <a:pt x="328582" y="22996"/>
                </a:lnTo>
                <a:lnTo>
                  <a:pt x="349447" y="22112"/>
                </a:lnTo>
                <a:lnTo>
                  <a:pt x="370500" y="21522"/>
                </a:lnTo>
                <a:lnTo>
                  <a:pt x="391679" y="21129"/>
                </a:lnTo>
                <a:lnTo>
                  <a:pt x="413736" y="20867"/>
                </a:lnTo>
                <a:lnTo>
                  <a:pt x="436379" y="20693"/>
                </a:lnTo>
                <a:lnTo>
                  <a:pt x="459411" y="20576"/>
                </a:lnTo>
                <a:lnTo>
                  <a:pt x="483497" y="19705"/>
                </a:lnTo>
                <a:lnTo>
                  <a:pt x="508286" y="18330"/>
                </a:lnTo>
                <a:lnTo>
                  <a:pt x="533543" y="16620"/>
                </a:lnTo>
                <a:lnTo>
                  <a:pt x="558318" y="15480"/>
                </a:lnTo>
                <a:lnTo>
                  <a:pt x="582772" y="14720"/>
                </a:lnTo>
                <a:lnTo>
                  <a:pt x="607013" y="14213"/>
                </a:lnTo>
                <a:lnTo>
                  <a:pt x="630317" y="13082"/>
                </a:lnTo>
                <a:lnTo>
                  <a:pt x="652998" y="11533"/>
                </a:lnTo>
                <a:lnTo>
                  <a:pt x="675260" y="9708"/>
                </a:lnTo>
                <a:lnTo>
                  <a:pt x="696453" y="8490"/>
                </a:lnTo>
                <a:lnTo>
                  <a:pt x="716932" y="7679"/>
                </a:lnTo>
                <a:lnTo>
                  <a:pt x="736933" y="7138"/>
                </a:lnTo>
                <a:lnTo>
                  <a:pt x="771858" y="4420"/>
                </a:lnTo>
                <a:lnTo>
                  <a:pt x="802461" y="1360"/>
                </a:lnTo>
                <a:lnTo>
                  <a:pt x="829292" y="0"/>
                </a:lnTo>
                <a:lnTo>
                  <a:pt x="863374" y="4710"/>
                </a:lnTo>
                <a:lnTo>
                  <a:pt x="865518" y="5158"/>
                </a:lnTo>
                <a:lnTo>
                  <a:pt x="866154" y="6251"/>
                </a:lnTo>
                <a:lnTo>
                  <a:pt x="865785" y="7774"/>
                </a:lnTo>
                <a:lnTo>
                  <a:pt x="859355" y="15826"/>
                </a:lnTo>
                <a:lnTo>
                  <a:pt x="855695" y="19713"/>
                </a:lnTo>
                <a:lnTo>
                  <a:pt x="845279" y="24032"/>
                </a:lnTo>
                <a:lnTo>
                  <a:pt x="826944" y="27487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sp>
        <p:nvSpPr>
          <p:cNvPr id="3" name="SMARTInkShape-2"/>
          <p:cNvSpPr/>
          <p:nvPr/>
        </p:nvSpPr>
        <p:spPr bwMode="auto">
          <a:xfrm>
            <a:off x="4093456" y="2578894"/>
            <a:ext cx="269738" cy="389687"/>
          </a:xfrm>
          <a:custGeom>
            <a:avLst/>
            <a:gdLst/>
            <a:ahLst/>
            <a:cxnLst/>
            <a:rect l="0" t="0" r="0" b="0"/>
            <a:pathLst>
              <a:path w="269738" h="389687">
                <a:moveTo>
                  <a:pt x="7057" y="314325"/>
                </a:moveTo>
                <a:lnTo>
                  <a:pt x="3264" y="310532"/>
                </a:lnTo>
                <a:lnTo>
                  <a:pt x="1402" y="306554"/>
                </a:lnTo>
                <a:lnTo>
                  <a:pt x="0" y="294268"/>
                </a:lnTo>
                <a:lnTo>
                  <a:pt x="765" y="293810"/>
                </a:lnTo>
                <a:lnTo>
                  <a:pt x="9864" y="293014"/>
                </a:lnTo>
                <a:lnTo>
                  <a:pt x="12103" y="294561"/>
                </a:lnTo>
                <a:lnTo>
                  <a:pt x="26131" y="313155"/>
                </a:lnTo>
                <a:lnTo>
                  <a:pt x="38016" y="343686"/>
                </a:lnTo>
                <a:lnTo>
                  <a:pt x="48332" y="370836"/>
                </a:lnTo>
                <a:lnTo>
                  <a:pt x="56093" y="382039"/>
                </a:lnTo>
                <a:lnTo>
                  <a:pt x="66951" y="388076"/>
                </a:lnTo>
                <a:lnTo>
                  <a:pt x="73180" y="389686"/>
                </a:lnTo>
                <a:lnTo>
                  <a:pt x="79714" y="388378"/>
                </a:lnTo>
                <a:lnTo>
                  <a:pt x="113660" y="364936"/>
                </a:lnTo>
                <a:lnTo>
                  <a:pt x="138573" y="342375"/>
                </a:lnTo>
                <a:lnTo>
                  <a:pt x="165521" y="311181"/>
                </a:lnTo>
                <a:lnTo>
                  <a:pt x="179375" y="293179"/>
                </a:lnTo>
                <a:lnTo>
                  <a:pt x="193373" y="274034"/>
                </a:lnTo>
                <a:lnTo>
                  <a:pt x="207467" y="254127"/>
                </a:lnTo>
                <a:lnTo>
                  <a:pt x="220833" y="232918"/>
                </a:lnTo>
                <a:lnTo>
                  <a:pt x="233711" y="210841"/>
                </a:lnTo>
                <a:lnTo>
                  <a:pt x="246266" y="188186"/>
                </a:lnTo>
                <a:lnTo>
                  <a:pt x="255429" y="165144"/>
                </a:lnTo>
                <a:lnTo>
                  <a:pt x="262332" y="141846"/>
                </a:lnTo>
                <a:lnTo>
                  <a:pt x="267728" y="118377"/>
                </a:lnTo>
                <a:lnTo>
                  <a:pt x="269737" y="94792"/>
                </a:lnTo>
                <a:lnTo>
                  <a:pt x="269490" y="71132"/>
                </a:lnTo>
                <a:lnTo>
                  <a:pt x="267737" y="47422"/>
                </a:lnTo>
                <a:lnTo>
                  <a:pt x="264232" y="0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grpSp>
        <p:nvGrpSpPr>
          <p:cNvPr id="7" name="SMARTInkShape-Group3"/>
          <p:cNvGrpSpPr/>
          <p:nvPr/>
        </p:nvGrpSpPr>
        <p:grpSpPr>
          <a:xfrm>
            <a:off x="2986088" y="4436272"/>
            <a:ext cx="2921662" cy="42860"/>
            <a:chOff x="2986088" y="4436272"/>
            <a:chExt cx="2921662" cy="42860"/>
          </a:xfrm>
        </p:grpSpPr>
        <p:sp>
          <p:nvSpPr>
            <p:cNvPr id="4" name="SMARTInkShape-3"/>
            <p:cNvSpPr/>
            <p:nvPr/>
          </p:nvSpPr>
          <p:spPr bwMode="auto">
            <a:xfrm>
              <a:off x="3071813" y="4471988"/>
              <a:ext cx="7144" cy="7144"/>
            </a:xfrm>
            <a:custGeom>
              <a:avLst/>
              <a:gdLst/>
              <a:ahLst/>
              <a:cxnLst/>
              <a:rect l="0" t="0" r="0" b="0"/>
              <a:pathLst>
                <a:path w="7144" h="7144">
                  <a:moveTo>
                    <a:pt x="7143" y="7143"/>
                  </a:moveTo>
                  <a:lnTo>
                    <a:pt x="7143" y="3351"/>
                  </a:lnTo>
                  <a:lnTo>
                    <a:pt x="6350" y="2234"/>
                  </a:lnTo>
                  <a:lnTo>
                    <a:pt x="5027" y="1489"/>
                  </a:lnTo>
                  <a:lnTo>
                    <a:pt x="0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5" name="SMARTInkShape-4"/>
            <p:cNvSpPr/>
            <p:nvPr/>
          </p:nvSpPr>
          <p:spPr bwMode="auto">
            <a:xfrm>
              <a:off x="3064669" y="4464844"/>
              <a:ext cx="7145" cy="1"/>
            </a:xfrm>
            <a:custGeom>
              <a:avLst/>
              <a:gdLst/>
              <a:ahLst/>
              <a:cxnLst/>
              <a:rect l="0" t="0" r="0" b="0"/>
              <a:pathLst>
                <a:path w="7145" h="1">
                  <a:moveTo>
                    <a:pt x="7144" y="0"/>
                  </a:moveTo>
                  <a:lnTo>
                    <a:pt x="0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6" name="SMARTInkShape-5"/>
            <p:cNvSpPr/>
            <p:nvPr/>
          </p:nvSpPr>
          <p:spPr bwMode="auto">
            <a:xfrm>
              <a:off x="2986088" y="4436272"/>
              <a:ext cx="2921662" cy="42860"/>
            </a:xfrm>
            <a:custGeom>
              <a:avLst/>
              <a:gdLst/>
              <a:ahLst/>
              <a:cxnLst/>
              <a:rect l="0" t="0" r="0" b="0"/>
              <a:pathLst>
                <a:path w="2921662" h="42860">
                  <a:moveTo>
                    <a:pt x="0" y="35716"/>
                  </a:moveTo>
                  <a:lnTo>
                    <a:pt x="0" y="31923"/>
                  </a:lnTo>
                  <a:lnTo>
                    <a:pt x="793" y="30806"/>
                  </a:lnTo>
                  <a:lnTo>
                    <a:pt x="2116" y="30061"/>
                  </a:lnTo>
                  <a:lnTo>
                    <a:pt x="3792" y="29565"/>
                  </a:lnTo>
                  <a:lnTo>
                    <a:pt x="4909" y="30027"/>
                  </a:lnTo>
                  <a:lnTo>
                    <a:pt x="5654" y="31130"/>
                  </a:lnTo>
                  <a:lnTo>
                    <a:pt x="6150" y="32658"/>
                  </a:lnTo>
                  <a:lnTo>
                    <a:pt x="7275" y="33677"/>
                  </a:lnTo>
                  <a:lnTo>
                    <a:pt x="10641" y="34810"/>
                  </a:lnTo>
                  <a:lnTo>
                    <a:pt x="37848" y="37822"/>
                  </a:lnTo>
                  <a:lnTo>
                    <a:pt x="46190" y="40620"/>
                  </a:lnTo>
                  <a:lnTo>
                    <a:pt x="55189" y="41864"/>
                  </a:lnTo>
                  <a:lnTo>
                    <a:pt x="88131" y="36319"/>
                  </a:lnTo>
                  <a:lnTo>
                    <a:pt x="102401" y="35101"/>
                  </a:lnTo>
                  <a:lnTo>
                    <a:pt x="131763" y="29250"/>
                  </a:lnTo>
                  <a:lnTo>
                    <a:pt x="155673" y="26589"/>
                  </a:lnTo>
                  <a:lnTo>
                    <a:pt x="175918" y="22447"/>
                  </a:lnTo>
                  <a:lnTo>
                    <a:pt x="208554" y="21518"/>
                  </a:lnTo>
                  <a:lnTo>
                    <a:pt x="217838" y="23584"/>
                  </a:lnTo>
                  <a:lnTo>
                    <a:pt x="226198" y="26355"/>
                  </a:lnTo>
                  <a:lnTo>
                    <a:pt x="254007" y="28280"/>
                  </a:lnTo>
                  <a:lnTo>
                    <a:pt x="287092" y="22395"/>
                  </a:lnTo>
                  <a:lnTo>
                    <a:pt x="322579" y="21513"/>
                  </a:lnTo>
                  <a:lnTo>
                    <a:pt x="358277" y="21436"/>
                  </a:lnTo>
                  <a:lnTo>
                    <a:pt x="390202" y="21429"/>
                  </a:lnTo>
                  <a:lnTo>
                    <a:pt x="425222" y="21428"/>
                  </a:lnTo>
                  <a:lnTo>
                    <a:pt x="460880" y="21428"/>
                  </a:lnTo>
                  <a:lnTo>
                    <a:pt x="496593" y="21428"/>
                  </a:lnTo>
                  <a:lnTo>
                    <a:pt x="516516" y="22222"/>
                  </a:lnTo>
                  <a:lnTo>
                    <a:pt x="546081" y="27910"/>
                  </a:lnTo>
                  <a:lnTo>
                    <a:pt x="579059" y="28485"/>
                  </a:lnTo>
                  <a:lnTo>
                    <a:pt x="608762" y="28560"/>
                  </a:lnTo>
                  <a:lnTo>
                    <a:pt x="642446" y="28571"/>
                  </a:lnTo>
                  <a:lnTo>
                    <a:pt x="674536" y="28572"/>
                  </a:lnTo>
                  <a:lnTo>
                    <a:pt x="707268" y="28572"/>
                  </a:lnTo>
                  <a:lnTo>
                    <a:pt x="737926" y="28572"/>
                  </a:lnTo>
                  <a:lnTo>
                    <a:pt x="766100" y="27778"/>
                  </a:lnTo>
                  <a:lnTo>
                    <a:pt x="796073" y="22090"/>
                  </a:lnTo>
                  <a:lnTo>
                    <a:pt x="829719" y="21467"/>
                  </a:lnTo>
                  <a:lnTo>
                    <a:pt x="859458" y="19315"/>
                  </a:lnTo>
                  <a:lnTo>
                    <a:pt x="894651" y="14726"/>
                  </a:lnTo>
                  <a:lnTo>
                    <a:pt x="923205" y="15136"/>
                  </a:lnTo>
                  <a:lnTo>
                    <a:pt x="955846" y="21136"/>
                  </a:lnTo>
                  <a:lnTo>
                    <a:pt x="991131" y="28371"/>
                  </a:lnTo>
                  <a:lnTo>
                    <a:pt x="1008622" y="28545"/>
                  </a:lnTo>
                  <a:lnTo>
                    <a:pt x="1013955" y="30677"/>
                  </a:lnTo>
                  <a:lnTo>
                    <a:pt x="1016489" y="32356"/>
                  </a:lnTo>
                  <a:lnTo>
                    <a:pt x="1027639" y="34720"/>
                  </a:lnTo>
                  <a:lnTo>
                    <a:pt x="1034313" y="33156"/>
                  </a:lnTo>
                  <a:lnTo>
                    <a:pt x="1039926" y="30610"/>
                  </a:lnTo>
                  <a:lnTo>
                    <a:pt x="1056215" y="28840"/>
                  </a:lnTo>
                  <a:lnTo>
                    <a:pt x="1062889" y="30808"/>
                  </a:lnTo>
                  <a:lnTo>
                    <a:pt x="1068501" y="33534"/>
                  </a:lnTo>
                  <a:lnTo>
                    <a:pt x="1080997" y="35428"/>
                  </a:lnTo>
                  <a:lnTo>
                    <a:pt x="1115812" y="35713"/>
                  </a:lnTo>
                  <a:lnTo>
                    <a:pt x="1138326" y="36509"/>
                  </a:lnTo>
                  <a:lnTo>
                    <a:pt x="1151807" y="41370"/>
                  </a:lnTo>
                  <a:lnTo>
                    <a:pt x="1186346" y="42820"/>
                  </a:lnTo>
                  <a:lnTo>
                    <a:pt x="1222035" y="42858"/>
                  </a:lnTo>
                  <a:lnTo>
                    <a:pt x="1254945" y="42859"/>
                  </a:lnTo>
                  <a:lnTo>
                    <a:pt x="1287288" y="36708"/>
                  </a:lnTo>
                  <a:lnTo>
                    <a:pt x="1322206" y="30864"/>
                  </a:lnTo>
                  <a:lnTo>
                    <a:pt x="1357304" y="27979"/>
                  </a:lnTo>
                  <a:lnTo>
                    <a:pt x="1373273" y="24515"/>
                  </a:lnTo>
                  <a:lnTo>
                    <a:pt x="1408196" y="28111"/>
                  </a:lnTo>
                  <a:lnTo>
                    <a:pt x="1439360" y="28511"/>
                  </a:lnTo>
                  <a:lnTo>
                    <a:pt x="1469269" y="27766"/>
                  </a:lnTo>
                  <a:lnTo>
                    <a:pt x="1500976" y="22419"/>
                  </a:lnTo>
                  <a:lnTo>
                    <a:pt x="1536010" y="21559"/>
                  </a:lnTo>
                  <a:lnTo>
                    <a:pt x="1568294" y="21454"/>
                  </a:lnTo>
                  <a:lnTo>
                    <a:pt x="1599541" y="16524"/>
                  </a:lnTo>
                  <a:lnTo>
                    <a:pt x="1630761" y="12610"/>
                  </a:lnTo>
                  <a:lnTo>
                    <a:pt x="1663474" y="8221"/>
                  </a:lnTo>
                  <a:lnTo>
                    <a:pt x="1692867" y="8148"/>
                  </a:lnTo>
                  <a:lnTo>
                    <a:pt x="1721603" y="12837"/>
                  </a:lnTo>
                  <a:lnTo>
                    <a:pt x="1750210" y="13998"/>
                  </a:lnTo>
                  <a:lnTo>
                    <a:pt x="1778792" y="13434"/>
                  </a:lnTo>
                  <a:lnTo>
                    <a:pt x="1807368" y="8619"/>
                  </a:lnTo>
                  <a:lnTo>
                    <a:pt x="1835943" y="3640"/>
                  </a:lnTo>
                  <a:lnTo>
                    <a:pt x="1871662" y="477"/>
                  </a:lnTo>
                  <a:lnTo>
                    <a:pt x="1902471" y="60"/>
                  </a:lnTo>
                  <a:lnTo>
                    <a:pt x="1936250" y="5"/>
                  </a:lnTo>
                  <a:lnTo>
                    <a:pt x="1966059" y="2114"/>
                  </a:lnTo>
                  <a:lnTo>
                    <a:pt x="1993407" y="6148"/>
                  </a:lnTo>
                  <a:lnTo>
                    <a:pt x="2023210" y="1356"/>
                  </a:lnTo>
                  <a:lnTo>
                    <a:pt x="2057601" y="176"/>
                  </a:lnTo>
                  <a:lnTo>
                    <a:pt x="2086015" y="2149"/>
                  </a:lnTo>
                  <a:lnTo>
                    <a:pt x="2099486" y="4128"/>
                  </a:lnTo>
                  <a:lnTo>
                    <a:pt x="2129832" y="698"/>
                  </a:lnTo>
                  <a:lnTo>
                    <a:pt x="2159032" y="89"/>
                  </a:lnTo>
                  <a:lnTo>
                    <a:pt x="2171626" y="832"/>
                  </a:lnTo>
                  <a:lnTo>
                    <a:pt x="2207275" y="6702"/>
                  </a:lnTo>
                  <a:lnTo>
                    <a:pt x="2239031" y="6330"/>
                  </a:lnTo>
                  <a:lnTo>
                    <a:pt x="2267007" y="657"/>
                  </a:lnTo>
                  <a:lnTo>
                    <a:pt x="2300290" y="36"/>
                  </a:lnTo>
                  <a:lnTo>
                    <a:pt x="2334517" y="0"/>
                  </a:lnTo>
                  <a:lnTo>
                    <a:pt x="2366567" y="2114"/>
                  </a:lnTo>
                  <a:lnTo>
                    <a:pt x="2399847" y="8816"/>
                  </a:lnTo>
                  <a:lnTo>
                    <a:pt x="2414453" y="12664"/>
                  </a:lnTo>
                  <a:lnTo>
                    <a:pt x="2445267" y="14142"/>
                  </a:lnTo>
                  <a:lnTo>
                    <a:pt x="2480555" y="14272"/>
                  </a:lnTo>
                  <a:lnTo>
                    <a:pt x="2514119" y="14283"/>
                  </a:lnTo>
                  <a:lnTo>
                    <a:pt x="2547909" y="14284"/>
                  </a:lnTo>
                  <a:lnTo>
                    <a:pt x="2582660" y="14284"/>
                  </a:lnTo>
                  <a:lnTo>
                    <a:pt x="2616935" y="14284"/>
                  </a:lnTo>
                  <a:lnTo>
                    <a:pt x="2638149" y="16401"/>
                  </a:lnTo>
                  <a:lnTo>
                    <a:pt x="2671245" y="20766"/>
                  </a:lnTo>
                  <a:lnTo>
                    <a:pt x="2688366" y="20438"/>
                  </a:lnTo>
                  <a:lnTo>
                    <a:pt x="2722073" y="15251"/>
                  </a:lnTo>
                  <a:lnTo>
                    <a:pt x="2755410" y="14412"/>
                  </a:lnTo>
                  <a:lnTo>
                    <a:pt x="2790703" y="14292"/>
                  </a:lnTo>
                  <a:lnTo>
                    <a:pt x="2825540" y="14285"/>
                  </a:lnTo>
                  <a:lnTo>
                    <a:pt x="2854912" y="13491"/>
                  </a:lnTo>
                  <a:lnTo>
                    <a:pt x="2876836" y="8133"/>
                  </a:lnTo>
                  <a:lnTo>
                    <a:pt x="2898999" y="7228"/>
                  </a:lnTo>
                  <a:lnTo>
                    <a:pt x="2905842" y="9296"/>
                  </a:lnTo>
                  <a:lnTo>
                    <a:pt x="2911529" y="12067"/>
                  </a:lnTo>
                  <a:lnTo>
                    <a:pt x="2920285" y="13992"/>
                  </a:lnTo>
                  <a:lnTo>
                    <a:pt x="2920787" y="13296"/>
                  </a:lnTo>
                  <a:lnTo>
                    <a:pt x="2921495" y="10111"/>
                  </a:lnTo>
                  <a:lnTo>
                    <a:pt x="2921661" y="11900"/>
                  </a:lnTo>
                  <a:lnTo>
                    <a:pt x="2920911" y="12695"/>
                  </a:lnTo>
                  <a:lnTo>
                    <a:pt x="2916064" y="14607"/>
                  </a:lnTo>
                  <a:lnTo>
                    <a:pt x="2907506" y="2142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0" name="SMARTInkShape-Group4"/>
          <p:cNvGrpSpPr/>
          <p:nvPr/>
        </p:nvGrpSpPr>
        <p:grpSpPr>
          <a:xfrm>
            <a:off x="6079334" y="3133485"/>
            <a:ext cx="1800223" cy="928892"/>
            <a:chOff x="6079334" y="3133485"/>
            <a:chExt cx="1800223" cy="928892"/>
          </a:xfrm>
        </p:grpSpPr>
        <p:sp>
          <p:nvSpPr>
            <p:cNvPr id="8" name="SMARTInkShape-6"/>
            <p:cNvSpPr/>
            <p:nvPr/>
          </p:nvSpPr>
          <p:spPr bwMode="auto">
            <a:xfrm>
              <a:off x="6079334" y="3786517"/>
              <a:ext cx="42826" cy="275860"/>
            </a:xfrm>
            <a:custGeom>
              <a:avLst/>
              <a:gdLst/>
              <a:ahLst/>
              <a:cxnLst/>
              <a:rect l="0" t="0" r="0" b="0"/>
              <a:pathLst>
                <a:path w="42826" h="275860">
                  <a:moveTo>
                    <a:pt x="7141" y="28246"/>
                  </a:moveTo>
                  <a:lnTo>
                    <a:pt x="3349" y="28246"/>
                  </a:lnTo>
                  <a:lnTo>
                    <a:pt x="2231" y="27452"/>
                  </a:lnTo>
                  <a:lnTo>
                    <a:pt x="1487" y="26129"/>
                  </a:lnTo>
                  <a:lnTo>
                    <a:pt x="291" y="18303"/>
                  </a:lnTo>
                  <a:lnTo>
                    <a:pt x="0" y="784"/>
                  </a:lnTo>
                  <a:lnTo>
                    <a:pt x="793" y="413"/>
                  </a:lnTo>
                  <a:lnTo>
                    <a:pt x="3790" y="0"/>
                  </a:lnTo>
                  <a:lnTo>
                    <a:pt x="5701" y="1478"/>
                  </a:lnTo>
                  <a:lnTo>
                    <a:pt x="9941" y="7353"/>
                  </a:lnTo>
                  <a:lnTo>
                    <a:pt x="17946" y="38518"/>
                  </a:lnTo>
                  <a:lnTo>
                    <a:pt x="23849" y="56624"/>
                  </a:lnTo>
                  <a:lnTo>
                    <a:pt x="27966" y="89923"/>
                  </a:lnTo>
                  <a:lnTo>
                    <a:pt x="31743" y="115983"/>
                  </a:lnTo>
                  <a:lnTo>
                    <a:pt x="36066" y="143440"/>
                  </a:lnTo>
                  <a:lnTo>
                    <a:pt x="39841" y="170724"/>
                  </a:lnTo>
                  <a:lnTo>
                    <a:pt x="41518" y="196080"/>
                  </a:lnTo>
                  <a:lnTo>
                    <a:pt x="42462" y="228875"/>
                  </a:lnTo>
                  <a:lnTo>
                    <a:pt x="42781" y="261110"/>
                  </a:lnTo>
                  <a:lnTo>
                    <a:pt x="42825" y="270118"/>
                  </a:lnTo>
                  <a:lnTo>
                    <a:pt x="42043" y="272838"/>
                  </a:lnTo>
                  <a:lnTo>
                    <a:pt x="40728" y="274651"/>
                  </a:lnTo>
                  <a:lnTo>
                    <a:pt x="39057" y="275859"/>
                  </a:lnTo>
                  <a:lnTo>
                    <a:pt x="37943" y="275078"/>
                  </a:lnTo>
                  <a:lnTo>
                    <a:pt x="36706" y="269976"/>
                  </a:lnTo>
                  <a:lnTo>
                    <a:pt x="35716" y="24255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9" name="SMARTInkShape-7"/>
            <p:cNvSpPr/>
            <p:nvPr/>
          </p:nvSpPr>
          <p:spPr bwMode="auto">
            <a:xfrm>
              <a:off x="6109797" y="3657600"/>
              <a:ext cx="205279" cy="327646"/>
            </a:xfrm>
            <a:custGeom>
              <a:avLst/>
              <a:gdLst/>
              <a:ahLst/>
              <a:cxnLst/>
              <a:rect l="0" t="0" r="0" b="0"/>
              <a:pathLst>
                <a:path w="205279" h="327646">
                  <a:moveTo>
                    <a:pt x="155272" y="0"/>
                  </a:moveTo>
                  <a:lnTo>
                    <a:pt x="140799" y="16590"/>
                  </a:lnTo>
                  <a:lnTo>
                    <a:pt x="123350" y="45694"/>
                  </a:lnTo>
                  <a:lnTo>
                    <a:pt x="108948" y="76863"/>
                  </a:lnTo>
                  <a:lnTo>
                    <a:pt x="96583" y="102424"/>
                  </a:lnTo>
                  <a:lnTo>
                    <a:pt x="83151" y="127543"/>
                  </a:lnTo>
                  <a:lnTo>
                    <a:pt x="68449" y="152729"/>
                  </a:lnTo>
                  <a:lnTo>
                    <a:pt x="51332" y="179799"/>
                  </a:lnTo>
                  <a:lnTo>
                    <a:pt x="31430" y="214228"/>
                  </a:lnTo>
                  <a:lnTo>
                    <a:pt x="11277" y="248604"/>
                  </a:lnTo>
                  <a:lnTo>
                    <a:pt x="946" y="276208"/>
                  </a:lnTo>
                  <a:lnTo>
                    <a:pt x="0" y="281770"/>
                  </a:lnTo>
                  <a:lnTo>
                    <a:pt x="957" y="287065"/>
                  </a:lnTo>
                  <a:lnTo>
                    <a:pt x="6254" y="297183"/>
                  </a:lnTo>
                  <a:lnTo>
                    <a:pt x="18162" y="308011"/>
                  </a:lnTo>
                  <a:lnTo>
                    <a:pt x="48875" y="321264"/>
                  </a:lnTo>
                  <a:lnTo>
                    <a:pt x="64328" y="325347"/>
                  </a:lnTo>
                  <a:lnTo>
                    <a:pt x="94547" y="327645"/>
                  </a:lnTo>
                  <a:lnTo>
                    <a:pt x="123962" y="327532"/>
                  </a:lnTo>
                  <a:lnTo>
                    <a:pt x="151992" y="322824"/>
                  </a:lnTo>
                  <a:lnTo>
                    <a:pt x="183199" y="314122"/>
                  </a:lnTo>
                  <a:lnTo>
                    <a:pt x="205278" y="30718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0" name="SMARTInkShape-8"/>
            <p:cNvSpPr/>
            <p:nvPr/>
          </p:nvSpPr>
          <p:spPr bwMode="auto">
            <a:xfrm>
              <a:off x="6243638" y="3803402"/>
              <a:ext cx="150019" cy="157995"/>
            </a:xfrm>
            <a:custGeom>
              <a:avLst/>
              <a:gdLst/>
              <a:ahLst/>
              <a:cxnLst/>
              <a:rect l="0" t="0" r="0" b="0"/>
              <a:pathLst>
                <a:path w="150019" h="157995">
                  <a:moveTo>
                    <a:pt x="0" y="111373"/>
                  </a:moveTo>
                  <a:lnTo>
                    <a:pt x="23150" y="111373"/>
                  </a:lnTo>
                  <a:lnTo>
                    <a:pt x="34552" y="107581"/>
                  </a:lnTo>
                  <a:lnTo>
                    <a:pt x="62964" y="89129"/>
                  </a:lnTo>
                  <a:lnTo>
                    <a:pt x="97553" y="58915"/>
                  </a:lnTo>
                  <a:lnTo>
                    <a:pt x="108103" y="39209"/>
                  </a:lnTo>
                  <a:lnTo>
                    <a:pt x="112464" y="22082"/>
                  </a:lnTo>
                  <a:lnTo>
                    <a:pt x="111366" y="11892"/>
                  </a:lnTo>
                  <a:lnTo>
                    <a:pt x="108234" y="3659"/>
                  </a:lnTo>
                  <a:lnTo>
                    <a:pt x="106287" y="1464"/>
                  </a:lnTo>
                  <a:lnTo>
                    <a:pt x="104195" y="0"/>
                  </a:lnTo>
                  <a:lnTo>
                    <a:pt x="101213" y="612"/>
                  </a:lnTo>
                  <a:lnTo>
                    <a:pt x="93667" y="5525"/>
                  </a:lnTo>
                  <a:lnTo>
                    <a:pt x="69112" y="36021"/>
                  </a:lnTo>
                  <a:lnTo>
                    <a:pt x="57704" y="54071"/>
                  </a:lnTo>
                  <a:lnTo>
                    <a:pt x="46819" y="85752"/>
                  </a:lnTo>
                  <a:lnTo>
                    <a:pt x="39360" y="114806"/>
                  </a:lnTo>
                  <a:lnTo>
                    <a:pt x="37591" y="138055"/>
                  </a:lnTo>
                  <a:lnTo>
                    <a:pt x="39990" y="149954"/>
                  </a:lnTo>
                  <a:lnTo>
                    <a:pt x="42535" y="153763"/>
                  </a:lnTo>
                  <a:lnTo>
                    <a:pt x="45819" y="156302"/>
                  </a:lnTo>
                  <a:lnTo>
                    <a:pt x="49596" y="157994"/>
                  </a:lnTo>
                  <a:lnTo>
                    <a:pt x="60142" y="157758"/>
                  </a:lnTo>
                  <a:lnTo>
                    <a:pt x="71973" y="154214"/>
                  </a:lnTo>
                  <a:lnTo>
                    <a:pt x="97388" y="134555"/>
                  </a:lnTo>
                  <a:lnTo>
                    <a:pt x="116633" y="104604"/>
                  </a:lnTo>
                  <a:lnTo>
                    <a:pt x="130954" y="76648"/>
                  </a:lnTo>
                  <a:lnTo>
                    <a:pt x="150018" y="3279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1" name="SMARTInkShape-9"/>
            <p:cNvSpPr/>
            <p:nvPr/>
          </p:nvSpPr>
          <p:spPr bwMode="auto">
            <a:xfrm>
              <a:off x="6393656" y="3807619"/>
              <a:ext cx="114301" cy="102956"/>
            </a:xfrm>
            <a:custGeom>
              <a:avLst/>
              <a:gdLst/>
              <a:ahLst/>
              <a:cxnLst/>
              <a:rect l="0" t="0" r="0" b="0"/>
              <a:pathLst>
                <a:path w="114301" h="102956">
                  <a:moveTo>
                    <a:pt x="0" y="0"/>
                  </a:moveTo>
                  <a:lnTo>
                    <a:pt x="794" y="24973"/>
                  </a:lnTo>
                  <a:lnTo>
                    <a:pt x="6482" y="48374"/>
                  </a:lnTo>
                  <a:lnTo>
                    <a:pt x="7105" y="79766"/>
                  </a:lnTo>
                  <a:lnTo>
                    <a:pt x="7921" y="87839"/>
                  </a:lnTo>
                  <a:lnTo>
                    <a:pt x="13292" y="102045"/>
                  </a:lnTo>
                  <a:lnTo>
                    <a:pt x="14418" y="102955"/>
                  </a:lnTo>
                  <a:lnTo>
                    <a:pt x="15962" y="102768"/>
                  </a:lnTo>
                  <a:lnTo>
                    <a:pt x="17785" y="101849"/>
                  </a:lnTo>
                  <a:lnTo>
                    <a:pt x="24144" y="92972"/>
                  </a:lnTo>
                  <a:lnTo>
                    <a:pt x="38129" y="62683"/>
                  </a:lnTo>
                  <a:lnTo>
                    <a:pt x="52390" y="31233"/>
                  </a:lnTo>
                  <a:lnTo>
                    <a:pt x="59532" y="16751"/>
                  </a:lnTo>
                  <a:lnTo>
                    <a:pt x="61914" y="14342"/>
                  </a:lnTo>
                  <a:lnTo>
                    <a:pt x="64295" y="13530"/>
                  </a:lnTo>
                  <a:lnTo>
                    <a:pt x="66675" y="13782"/>
                  </a:lnTo>
                  <a:lnTo>
                    <a:pt x="68263" y="14745"/>
                  </a:lnTo>
                  <a:lnTo>
                    <a:pt x="69321" y="16179"/>
                  </a:lnTo>
                  <a:lnTo>
                    <a:pt x="87408" y="47161"/>
                  </a:lnTo>
                  <a:lnTo>
                    <a:pt x="98878" y="76740"/>
                  </a:lnTo>
                  <a:lnTo>
                    <a:pt x="100050" y="75766"/>
                  </a:lnTo>
                  <a:lnTo>
                    <a:pt x="105492" y="66017"/>
                  </a:lnTo>
                  <a:lnTo>
                    <a:pt x="114300" y="4286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2" name="SMARTInkShape-10"/>
            <p:cNvSpPr/>
            <p:nvPr/>
          </p:nvSpPr>
          <p:spPr bwMode="auto">
            <a:xfrm>
              <a:off x="6600825" y="3500438"/>
              <a:ext cx="56830" cy="248349"/>
            </a:xfrm>
            <a:custGeom>
              <a:avLst/>
              <a:gdLst/>
              <a:ahLst/>
              <a:cxnLst/>
              <a:rect l="0" t="0" r="0" b="0"/>
              <a:pathLst>
                <a:path w="56830" h="248349">
                  <a:moveTo>
                    <a:pt x="28575" y="0"/>
                  </a:moveTo>
                  <a:lnTo>
                    <a:pt x="28575" y="3792"/>
                  </a:lnTo>
                  <a:lnTo>
                    <a:pt x="35851" y="38608"/>
                  </a:lnTo>
                  <a:lnTo>
                    <a:pt x="40432" y="68942"/>
                  </a:lnTo>
                  <a:lnTo>
                    <a:pt x="42142" y="103859"/>
                  </a:lnTo>
                  <a:lnTo>
                    <a:pt x="42543" y="130297"/>
                  </a:lnTo>
                  <a:lnTo>
                    <a:pt x="44837" y="155805"/>
                  </a:lnTo>
                  <a:lnTo>
                    <a:pt x="48475" y="188245"/>
                  </a:lnTo>
                  <a:lnTo>
                    <a:pt x="53496" y="220540"/>
                  </a:lnTo>
                  <a:lnTo>
                    <a:pt x="56829" y="244351"/>
                  </a:lnTo>
                  <a:lnTo>
                    <a:pt x="56142" y="246245"/>
                  </a:lnTo>
                  <a:lnTo>
                    <a:pt x="54890" y="247506"/>
                  </a:lnTo>
                  <a:lnTo>
                    <a:pt x="53263" y="248348"/>
                  </a:lnTo>
                  <a:lnTo>
                    <a:pt x="51384" y="247321"/>
                  </a:lnTo>
                  <a:lnTo>
                    <a:pt x="26605" y="219066"/>
                  </a:lnTo>
                  <a:lnTo>
                    <a:pt x="0" y="18573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3" name="SMARTInkShape-11"/>
            <p:cNvSpPr/>
            <p:nvPr/>
          </p:nvSpPr>
          <p:spPr bwMode="auto">
            <a:xfrm>
              <a:off x="6386894" y="3386138"/>
              <a:ext cx="399670" cy="232520"/>
            </a:xfrm>
            <a:custGeom>
              <a:avLst/>
              <a:gdLst/>
              <a:ahLst/>
              <a:cxnLst/>
              <a:rect l="0" t="0" r="0" b="0"/>
              <a:pathLst>
                <a:path w="399670" h="232520">
                  <a:moveTo>
                    <a:pt x="13906" y="221456"/>
                  </a:moveTo>
                  <a:lnTo>
                    <a:pt x="10114" y="221456"/>
                  </a:lnTo>
                  <a:lnTo>
                    <a:pt x="6135" y="223572"/>
                  </a:lnTo>
                  <a:lnTo>
                    <a:pt x="906" y="227607"/>
                  </a:lnTo>
                  <a:lnTo>
                    <a:pt x="191" y="230275"/>
                  </a:lnTo>
                  <a:lnTo>
                    <a:pt x="0" y="232098"/>
                  </a:lnTo>
                  <a:lnTo>
                    <a:pt x="666" y="232519"/>
                  </a:lnTo>
                  <a:lnTo>
                    <a:pt x="33882" y="216894"/>
                  </a:lnTo>
                  <a:lnTo>
                    <a:pt x="67714" y="198673"/>
                  </a:lnTo>
                  <a:lnTo>
                    <a:pt x="94177" y="184343"/>
                  </a:lnTo>
                  <a:lnTo>
                    <a:pt x="121813" y="167390"/>
                  </a:lnTo>
                  <a:lnTo>
                    <a:pt x="152087" y="149273"/>
                  </a:lnTo>
                  <a:lnTo>
                    <a:pt x="184858" y="130637"/>
                  </a:lnTo>
                  <a:lnTo>
                    <a:pt x="202486" y="121222"/>
                  </a:lnTo>
                  <a:lnTo>
                    <a:pt x="220589" y="111771"/>
                  </a:lnTo>
                  <a:lnTo>
                    <a:pt x="255519" y="92803"/>
                  </a:lnTo>
                  <a:lnTo>
                    <a:pt x="288771" y="73789"/>
                  </a:lnTo>
                  <a:lnTo>
                    <a:pt x="319425" y="54755"/>
                  </a:lnTo>
                  <a:lnTo>
                    <a:pt x="344690" y="39946"/>
                  </a:lnTo>
                  <a:lnTo>
                    <a:pt x="374648" y="22683"/>
                  </a:lnTo>
                  <a:lnTo>
                    <a:pt x="392255" y="9631"/>
                  </a:lnTo>
                  <a:lnTo>
                    <a:pt x="399669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4" name="SMARTInkShape-12"/>
            <p:cNvSpPr/>
            <p:nvPr/>
          </p:nvSpPr>
          <p:spPr bwMode="auto">
            <a:xfrm>
              <a:off x="6722563" y="3443288"/>
              <a:ext cx="290773" cy="219088"/>
            </a:xfrm>
            <a:custGeom>
              <a:avLst/>
              <a:gdLst/>
              <a:ahLst/>
              <a:cxnLst/>
              <a:rect l="0" t="0" r="0" b="0"/>
              <a:pathLst>
                <a:path w="290773" h="219088">
                  <a:moveTo>
                    <a:pt x="6850" y="0"/>
                  </a:moveTo>
                  <a:lnTo>
                    <a:pt x="3057" y="0"/>
                  </a:lnTo>
                  <a:lnTo>
                    <a:pt x="1940" y="793"/>
                  </a:lnTo>
                  <a:lnTo>
                    <a:pt x="1195" y="2116"/>
                  </a:lnTo>
                  <a:lnTo>
                    <a:pt x="0" y="6150"/>
                  </a:lnTo>
                  <a:lnTo>
                    <a:pt x="5467" y="17560"/>
                  </a:lnTo>
                  <a:lnTo>
                    <a:pt x="14191" y="32514"/>
                  </a:lnTo>
                  <a:lnTo>
                    <a:pt x="25926" y="65606"/>
                  </a:lnTo>
                  <a:lnTo>
                    <a:pt x="35430" y="100742"/>
                  </a:lnTo>
                  <a:lnTo>
                    <a:pt x="42570" y="130920"/>
                  </a:lnTo>
                  <a:lnTo>
                    <a:pt x="49713" y="160764"/>
                  </a:lnTo>
                  <a:lnTo>
                    <a:pt x="59237" y="192181"/>
                  </a:lnTo>
                  <a:lnTo>
                    <a:pt x="63721" y="218461"/>
                  </a:lnTo>
                  <a:lnTo>
                    <a:pt x="67755" y="203638"/>
                  </a:lnTo>
                  <a:lnTo>
                    <a:pt x="81087" y="171399"/>
                  </a:lnTo>
                  <a:lnTo>
                    <a:pt x="90406" y="139067"/>
                  </a:lnTo>
                  <a:lnTo>
                    <a:pt x="102868" y="105940"/>
                  </a:lnTo>
                  <a:lnTo>
                    <a:pt x="119185" y="74724"/>
                  </a:lnTo>
                  <a:lnTo>
                    <a:pt x="122221" y="68866"/>
                  </a:lnTo>
                  <a:lnTo>
                    <a:pt x="125832" y="64961"/>
                  </a:lnTo>
                  <a:lnTo>
                    <a:pt x="134079" y="60621"/>
                  </a:lnTo>
                  <a:lnTo>
                    <a:pt x="137707" y="61845"/>
                  </a:lnTo>
                  <a:lnTo>
                    <a:pt x="143854" y="69555"/>
                  </a:lnTo>
                  <a:lnTo>
                    <a:pt x="147985" y="91076"/>
                  </a:lnTo>
                  <a:lnTo>
                    <a:pt x="149381" y="126793"/>
                  </a:lnTo>
                  <a:lnTo>
                    <a:pt x="149623" y="154954"/>
                  </a:lnTo>
                  <a:lnTo>
                    <a:pt x="150489" y="182614"/>
                  </a:lnTo>
                  <a:lnTo>
                    <a:pt x="155419" y="204655"/>
                  </a:lnTo>
                  <a:lnTo>
                    <a:pt x="159663" y="213460"/>
                  </a:lnTo>
                  <a:lnTo>
                    <a:pt x="162700" y="216125"/>
                  </a:lnTo>
                  <a:lnTo>
                    <a:pt x="170308" y="219087"/>
                  </a:lnTo>
                  <a:lnTo>
                    <a:pt x="174559" y="218289"/>
                  </a:lnTo>
                  <a:lnTo>
                    <a:pt x="183516" y="213169"/>
                  </a:lnTo>
                  <a:lnTo>
                    <a:pt x="197484" y="197569"/>
                  </a:lnTo>
                  <a:lnTo>
                    <a:pt x="207885" y="170281"/>
                  </a:lnTo>
                  <a:lnTo>
                    <a:pt x="219785" y="137060"/>
                  </a:lnTo>
                  <a:lnTo>
                    <a:pt x="229573" y="105874"/>
                  </a:lnTo>
                  <a:lnTo>
                    <a:pt x="238404" y="79092"/>
                  </a:lnTo>
                  <a:lnTo>
                    <a:pt x="237292" y="71399"/>
                  </a:lnTo>
                  <a:lnTo>
                    <a:pt x="236678" y="70618"/>
                  </a:lnTo>
                  <a:lnTo>
                    <a:pt x="236268" y="71685"/>
                  </a:lnTo>
                  <a:lnTo>
                    <a:pt x="235019" y="77103"/>
                  </a:lnTo>
                  <a:lnTo>
                    <a:pt x="225555" y="105648"/>
                  </a:lnTo>
                  <a:lnTo>
                    <a:pt x="217120" y="140342"/>
                  </a:lnTo>
                  <a:lnTo>
                    <a:pt x="215731" y="163555"/>
                  </a:lnTo>
                  <a:lnTo>
                    <a:pt x="220290" y="196133"/>
                  </a:lnTo>
                  <a:lnTo>
                    <a:pt x="222168" y="200605"/>
                  </a:lnTo>
                  <a:lnTo>
                    <a:pt x="228489" y="207691"/>
                  </a:lnTo>
                  <a:lnTo>
                    <a:pt x="231602" y="209104"/>
                  </a:lnTo>
                  <a:lnTo>
                    <a:pt x="234472" y="209253"/>
                  </a:lnTo>
                  <a:lnTo>
                    <a:pt x="241365" y="206507"/>
                  </a:lnTo>
                  <a:lnTo>
                    <a:pt x="257840" y="195243"/>
                  </a:lnTo>
                  <a:lnTo>
                    <a:pt x="268155" y="183612"/>
                  </a:lnTo>
                  <a:lnTo>
                    <a:pt x="279095" y="156091"/>
                  </a:lnTo>
                  <a:lnTo>
                    <a:pt x="287364" y="122802"/>
                  </a:lnTo>
                  <a:lnTo>
                    <a:pt x="290772" y="87404"/>
                  </a:lnTo>
                  <a:lnTo>
                    <a:pt x="288347" y="72183"/>
                  </a:lnTo>
                  <a:lnTo>
                    <a:pt x="285002" y="67172"/>
                  </a:lnTo>
                  <a:lnTo>
                    <a:pt x="280391" y="63831"/>
                  </a:lnTo>
                  <a:lnTo>
                    <a:pt x="274935" y="61604"/>
                  </a:lnTo>
                  <a:lnTo>
                    <a:pt x="268917" y="61707"/>
                  </a:lnTo>
                  <a:lnTo>
                    <a:pt x="240032" y="73278"/>
                  </a:lnTo>
                  <a:lnTo>
                    <a:pt x="223198" y="83368"/>
                  </a:lnTo>
                  <a:lnTo>
                    <a:pt x="192989" y="113599"/>
                  </a:lnTo>
                  <a:lnTo>
                    <a:pt x="175508" y="135523"/>
                  </a:lnTo>
                  <a:lnTo>
                    <a:pt x="162490" y="160472"/>
                  </a:lnTo>
                  <a:lnTo>
                    <a:pt x="162204" y="164925"/>
                  </a:lnTo>
                  <a:lnTo>
                    <a:pt x="163600" y="168687"/>
                  </a:lnTo>
                  <a:lnTo>
                    <a:pt x="168592" y="174190"/>
                  </a:lnTo>
                  <a:lnTo>
                    <a:pt x="173456" y="176636"/>
                  </a:lnTo>
                  <a:lnTo>
                    <a:pt x="188242" y="174221"/>
                  </a:lnTo>
                  <a:lnTo>
                    <a:pt x="214018" y="15716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5" name="SMARTInkShape-13"/>
            <p:cNvSpPr/>
            <p:nvPr/>
          </p:nvSpPr>
          <p:spPr bwMode="auto">
            <a:xfrm>
              <a:off x="7036594" y="3396567"/>
              <a:ext cx="207170" cy="195791"/>
            </a:xfrm>
            <a:custGeom>
              <a:avLst/>
              <a:gdLst/>
              <a:ahLst/>
              <a:cxnLst/>
              <a:rect l="0" t="0" r="0" b="0"/>
              <a:pathLst>
                <a:path w="207170" h="195791">
                  <a:moveTo>
                    <a:pt x="0" y="89583"/>
                  </a:moveTo>
                  <a:lnTo>
                    <a:pt x="0" y="82526"/>
                  </a:lnTo>
                  <a:lnTo>
                    <a:pt x="4910" y="93863"/>
                  </a:lnTo>
                  <a:lnTo>
                    <a:pt x="12667" y="125413"/>
                  </a:lnTo>
                  <a:lnTo>
                    <a:pt x="12773" y="135670"/>
                  </a:lnTo>
                  <a:lnTo>
                    <a:pt x="8042" y="168589"/>
                  </a:lnTo>
                  <a:lnTo>
                    <a:pt x="318" y="195790"/>
                  </a:lnTo>
                  <a:lnTo>
                    <a:pt x="94" y="192666"/>
                  </a:lnTo>
                  <a:lnTo>
                    <a:pt x="12983" y="158908"/>
                  </a:lnTo>
                  <a:lnTo>
                    <a:pt x="24837" y="132702"/>
                  </a:lnTo>
                  <a:lnTo>
                    <a:pt x="37610" y="100948"/>
                  </a:lnTo>
                  <a:lnTo>
                    <a:pt x="47567" y="71872"/>
                  </a:lnTo>
                  <a:lnTo>
                    <a:pt x="65570" y="40508"/>
                  </a:lnTo>
                  <a:lnTo>
                    <a:pt x="70947" y="36022"/>
                  </a:lnTo>
                  <a:lnTo>
                    <a:pt x="73491" y="34825"/>
                  </a:lnTo>
                  <a:lnTo>
                    <a:pt x="74394" y="34822"/>
                  </a:lnTo>
                  <a:lnTo>
                    <a:pt x="74202" y="35613"/>
                  </a:lnTo>
                  <a:lnTo>
                    <a:pt x="73281" y="36934"/>
                  </a:lnTo>
                  <a:lnTo>
                    <a:pt x="71680" y="56887"/>
                  </a:lnTo>
                  <a:lnTo>
                    <a:pt x="69392" y="76191"/>
                  </a:lnTo>
                  <a:lnTo>
                    <a:pt x="64965" y="111132"/>
                  </a:lnTo>
                  <a:lnTo>
                    <a:pt x="65286" y="131687"/>
                  </a:lnTo>
                  <a:lnTo>
                    <a:pt x="70471" y="154433"/>
                  </a:lnTo>
                  <a:lnTo>
                    <a:pt x="71587" y="155836"/>
                  </a:lnTo>
                  <a:lnTo>
                    <a:pt x="73124" y="155976"/>
                  </a:lnTo>
                  <a:lnTo>
                    <a:pt x="85088" y="150499"/>
                  </a:lnTo>
                  <a:lnTo>
                    <a:pt x="98148" y="140264"/>
                  </a:lnTo>
                  <a:lnTo>
                    <a:pt x="111874" y="111177"/>
                  </a:lnTo>
                  <a:lnTo>
                    <a:pt x="124517" y="83369"/>
                  </a:lnTo>
                  <a:lnTo>
                    <a:pt x="138318" y="51141"/>
                  </a:lnTo>
                  <a:lnTo>
                    <a:pt x="155086" y="15638"/>
                  </a:lnTo>
                  <a:lnTo>
                    <a:pt x="161002" y="5125"/>
                  </a:lnTo>
                  <a:lnTo>
                    <a:pt x="166276" y="452"/>
                  </a:lnTo>
                  <a:lnTo>
                    <a:pt x="168795" y="0"/>
                  </a:lnTo>
                  <a:lnTo>
                    <a:pt x="171268" y="492"/>
                  </a:lnTo>
                  <a:lnTo>
                    <a:pt x="173709" y="1614"/>
                  </a:lnTo>
                  <a:lnTo>
                    <a:pt x="175337" y="4743"/>
                  </a:lnTo>
                  <a:lnTo>
                    <a:pt x="178164" y="37283"/>
                  </a:lnTo>
                  <a:lnTo>
                    <a:pt x="173599" y="68492"/>
                  </a:lnTo>
                  <a:lnTo>
                    <a:pt x="171875" y="102292"/>
                  </a:lnTo>
                  <a:lnTo>
                    <a:pt x="172299" y="132090"/>
                  </a:lnTo>
                  <a:lnTo>
                    <a:pt x="173604" y="134590"/>
                  </a:lnTo>
                  <a:lnTo>
                    <a:pt x="175267" y="136257"/>
                  </a:lnTo>
                  <a:lnTo>
                    <a:pt x="176376" y="136574"/>
                  </a:lnTo>
                  <a:lnTo>
                    <a:pt x="177115" y="135991"/>
                  </a:lnTo>
                  <a:lnTo>
                    <a:pt x="192242" y="105182"/>
                  </a:lnTo>
                  <a:lnTo>
                    <a:pt x="201511" y="75243"/>
                  </a:lnTo>
                  <a:lnTo>
                    <a:pt x="207169" y="5386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6" name="SMARTInkShape-14"/>
            <p:cNvSpPr/>
            <p:nvPr/>
          </p:nvSpPr>
          <p:spPr bwMode="auto">
            <a:xfrm>
              <a:off x="7272338" y="3301041"/>
              <a:ext cx="159699" cy="328057"/>
            </a:xfrm>
            <a:custGeom>
              <a:avLst/>
              <a:gdLst/>
              <a:ahLst/>
              <a:cxnLst/>
              <a:rect l="0" t="0" r="0" b="0"/>
              <a:pathLst>
                <a:path w="159699" h="328057">
                  <a:moveTo>
                    <a:pt x="14287" y="63665"/>
                  </a:moveTo>
                  <a:lnTo>
                    <a:pt x="14287" y="97457"/>
                  </a:lnTo>
                  <a:lnTo>
                    <a:pt x="14287" y="128646"/>
                  </a:lnTo>
                  <a:lnTo>
                    <a:pt x="14287" y="164254"/>
                  </a:lnTo>
                  <a:lnTo>
                    <a:pt x="14287" y="194100"/>
                  </a:lnTo>
                  <a:lnTo>
                    <a:pt x="14287" y="223050"/>
                  </a:lnTo>
                  <a:lnTo>
                    <a:pt x="18080" y="255530"/>
                  </a:lnTo>
                  <a:lnTo>
                    <a:pt x="21563" y="290653"/>
                  </a:lnTo>
                  <a:lnTo>
                    <a:pt x="27494" y="323979"/>
                  </a:lnTo>
                  <a:lnTo>
                    <a:pt x="28095" y="328056"/>
                  </a:lnTo>
                  <a:lnTo>
                    <a:pt x="28255" y="328032"/>
                  </a:lnTo>
                  <a:lnTo>
                    <a:pt x="28480" y="324206"/>
                  </a:lnTo>
                  <a:lnTo>
                    <a:pt x="20791" y="293738"/>
                  </a:lnTo>
                  <a:lnTo>
                    <a:pt x="14098" y="259893"/>
                  </a:lnTo>
                  <a:lnTo>
                    <a:pt x="10235" y="232634"/>
                  </a:lnTo>
                  <a:lnTo>
                    <a:pt x="8517" y="201998"/>
                  </a:lnTo>
                  <a:lnTo>
                    <a:pt x="7754" y="169861"/>
                  </a:lnTo>
                  <a:lnTo>
                    <a:pt x="8208" y="138645"/>
                  </a:lnTo>
                  <a:lnTo>
                    <a:pt x="11056" y="111541"/>
                  </a:lnTo>
                  <a:lnTo>
                    <a:pt x="19201" y="86267"/>
                  </a:lnTo>
                  <a:lnTo>
                    <a:pt x="37175" y="51841"/>
                  </a:lnTo>
                  <a:lnTo>
                    <a:pt x="51447" y="33010"/>
                  </a:lnTo>
                  <a:lnTo>
                    <a:pt x="76538" y="14277"/>
                  </a:lnTo>
                  <a:lnTo>
                    <a:pt x="99407" y="4141"/>
                  </a:lnTo>
                  <a:lnTo>
                    <a:pt x="128468" y="314"/>
                  </a:lnTo>
                  <a:lnTo>
                    <a:pt x="135651" y="0"/>
                  </a:lnTo>
                  <a:lnTo>
                    <a:pt x="141234" y="1378"/>
                  </a:lnTo>
                  <a:lnTo>
                    <a:pt x="149554" y="7142"/>
                  </a:lnTo>
                  <a:lnTo>
                    <a:pt x="158700" y="19313"/>
                  </a:lnTo>
                  <a:lnTo>
                    <a:pt x="159698" y="30460"/>
                  </a:lnTo>
                  <a:lnTo>
                    <a:pt x="158853" y="36766"/>
                  </a:lnTo>
                  <a:lnTo>
                    <a:pt x="151563" y="50122"/>
                  </a:lnTo>
                  <a:lnTo>
                    <a:pt x="119119" y="85195"/>
                  </a:lnTo>
                  <a:lnTo>
                    <a:pt x="89181" y="104969"/>
                  </a:lnTo>
                  <a:lnTo>
                    <a:pt x="59849" y="116561"/>
                  </a:lnTo>
                  <a:lnTo>
                    <a:pt x="32638" y="123435"/>
                  </a:lnTo>
                  <a:lnTo>
                    <a:pt x="19532" y="122509"/>
                  </a:lnTo>
                  <a:lnTo>
                    <a:pt x="14609" y="120357"/>
                  </a:lnTo>
                  <a:lnTo>
                    <a:pt x="0" y="10652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7" name="SMARTInkShape-15"/>
            <p:cNvSpPr/>
            <p:nvPr/>
          </p:nvSpPr>
          <p:spPr bwMode="auto">
            <a:xfrm>
              <a:off x="7445493" y="3224859"/>
              <a:ext cx="138144" cy="138430"/>
            </a:xfrm>
            <a:custGeom>
              <a:avLst/>
              <a:gdLst/>
              <a:ahLst/>
              <a:cxnLst/>
              <a:rect l="0" t="0" r="0" b="0"/>
              <a:pathLst>
                <a:path w="138144" h="138430">
                  <a:moveTo>
                    <a:pt x="55445" y="4116"/>
                  </a:moveTo>
                  <a:lnTo>
                    <a:pt x="45502" y="4116"/>
                  </a:lnTo>
                  <a:lnTo>
                    <a:pt x="40971" y="1999"/>
                  </a:lnTo>
                  <a:lnTo>
                    <a:pt x="38652" y="324"/>
                  </a:lnTo>
                  <a:lnTo>
                    <a:pt x="36312" y="0"/>
                  </a:lnTo>
                  <a:lnTo>
                    <a:pt x="31596" y="1758"/>
                  </a:lnTo>
                  <a:lnTo>
                    <a:pt x="13549" y="17644"/>
                  </a:lnTo>
                  <a:lnTo>
                    <a:pt x="4049" y="30790"/>
                  </a:lnTo>
                  <a:lnTo>
                    <a:pt x="0" y="44740"/>
                  </a:lnTo>
                  <a:lnTo>
                    <a:pt x="1018" y="48661"/>
                  </a:lnTo>
                  <a:lnTo>
                    <a:pt x="18330" y="67034"/>
                  </a:lnTo>
                  <a:lnTo>
                    <a:pt x="29424" y="71767"/>
                  </a:lnTo>
                  <a:lnTo>
                    <a:pt x="59741" y="78598"/>
                  </a:lnTo>
                  <a:lnTo>
                    <a:pt x="86968" y="81483"/>
                  </a:lnTo>
                  <a:lnTo>
                    <a:pt x="118116" y="88160"/>
                  </a:lnTo>
                  <a:lnTo>
                    <a:pt x="129866" y="92533"/>
                  </a:lnTo>
                  <a:lnTo>
                    <a:pt x="133634" y="95605"/>
                  </a:lnTo>
                  <a:lnTo>
                    <a:pt x="137820" y="103251"/>
                  </a:lnTo>
                  <a:lnTo>
                    <a:pt x="138143" y="106718"/>
                  </a:lnTo>
                  <a:lnTo>
                    <a:pt x="136385" y="112688"/>
                  </a:lnTo>
                  <a:lnTo>
                    <a:pt x="130841" y="117987"/>
                  </a:lnTo>
                  <a:lnTo>
                    <a:pt x="121498" y="122988"/>
                  </a:lnTo>
                  <a:lnTo>
                    <a:pt x="89629" y="132666"/>
                  </a:lnTo>
                  <a:lnTo>
                    <a:pt x="56553" y="138429"/>
                  </a:lnTo>
                  <a:lnTo>
                    <a:pt x="38134" y="135635"/>
                  </a:lnTo>
                  <a:lnTo>
                    <a:pt x="26415" y="129780"/>
                  </a:lnTo>
                  <a:lnTo>
                    <a:pt x="25773" y="127579"/>
                  </a:lnTo>
                  <a:lnTo>
                    <a:pt x="26932" y="125319"/>
                  </a:lnTo>
                  <a:lnTo>
                    <a:pt x="36149" y="118345"/>
                  </a:lnTo>
                  <a:lnTo>
                    <a:pt x="62588" y="9698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8" name="SMARTInkShape-16"/>
            <p:cNvSpPr/>
            <p:nvPr/>
          </p:nvSpPr>
          <p:spPr bwMode="auto">
            <a:xfrm>
              <a:off x="7585221" y="3229334"/>
              <a:ext cx="142366" cy="63786"/>
            </a:xfrm>
            <a:custGeom>
              <a:avLst/>
              <a:gdLst/>
              <a:ahLst/>
              <a:cxnLst/>
              <a:rect l="0" t="0" r="0" b="0"/>
              <a:pathLst>
                <a:path w="142366" h="63786">
                  <a:moveTo>
                    <a:pt x="108598" y="21072"/>
                  </a:moveTo>
                  <a:lnTo>
                    <a:pt x="104805" y="21072"/>
                  </a:lnTo>
                  <a:lnTo>
                    <a:pt x="100827" y="18956"/>
                  </a:lnTo>
                  <a:lnTo>
                    <a:pt x="98655" y="17280"/>
                  </a:lnTo>
                  <a:lnTo>
                    <a:pt x="92008" y="15418"/>
                  </a:lnTo>
                  <a:lnTo>
                    <a:pt x="82968" y="15384"/>
                  </a:lnTo>
                  <a:lnTo>
                    <a:pt x="50895" y="23959"/>
                  </a:lnTo>
                  <a:lnTo>
                    <a:pt x="25544" y="35426"/>
                  </a:lnTo>
                  <a:lnTo>
                    <a:pt x="22272" y="37786"/>
                  </a:lnTo>
                  <a:lnTo>
                    <a:pt x="20885" y="40946"/>
                  </a:lnTo>
                  <a:lnTo>
                    <a:pt x="21460" y="48690"/>
                  </a:lnTo>
                  <a:lnTo>
                    <a:pt x="23518" y="52184"/>
                  </a:lnTo>
                  <a:lnTo>
                    <a:pt x="30038" y="58183"/>
                  </a:lnTo>
                  <a:lnTo>
                    <a:pt x="40345" y="61378"/>
                  </a:lnTo>
                  <a:lnTo>
                    <a:pt x="73298" y="63598"/>
                  </a:lnTo>
                  <a:lnTo>
                    <a:pt x="87353" y="63785"/>
                  </a:lnTo>
                  <a:lnTo>
                    <a:pt x="120793" y="52607"/>
                  </a:lnTo>
                  <a:lnTo>
                    <a:pt x="130686" y="50169"/>
                  </a:lnTo>
                  <a:lnTo>
                    <a:pt x="137729" y="46439"/>
                  </a:lnTo>
                  <a:lnTo>
                    <a:pt x="139925" y="43540"/>
                  </a:lnTo>
                  <a:lnTo>
                    <a:pt x="142365" y="36085"/>
                  </a:lnTo>
                  <a:lnTo>
                    <a:pt x="141428" y="32668"/>
                  </a:lnTo>
                  <a:lnTo>
                    <a:pt x="124259" y="15171"/>
                  </a:lnTo>
                  <a:lnTo>
                    <a:pt x="111060" y="10512"/>
                  </a:lnTo>
                  <a:lnTo>
                    <a:pt x="83663" y="5772"/>
                  </a:lnTo>
                  <a:lnTo>
                    <a:pt x="52526" y="1458"/>
                  </a:lnTo>
                  <a:lnTo>
                    <a:pt x="17354" y="0"/>
                  </a:lnTo>
                  <a:lnTo>
                    <a:pt x="6397" y="1917"/>
                  </a:lnTo>
                  <a:lnTo>
                    <a:pt x="2364" y="3540"/>
                  </a:lnTo>
                  <a:lnTo>
                    <a:pt x="469" y="5415"/>
                  </a:lnTo>
                  <a:lnTo>
                    <a:pt x="0" y="7459"/>
                  </a:lnTo>
                  <a:lnTo>
                    <a:pt x="480" y="9616"/>
                  </a:lnTo>
                  <a:lnTo>
                    <a:pt x="3182" y="11053"/>
                  </a:lnTo>
                  <a:lnTo>
                    <a:pt x="22873" y="1392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9" name="SMARTInkShape-17"/>
            <p:cNvSpPr/>
            <p:nvPr/>
          </p:nvSpPr>
          <p:spPr bwMode="auto">
            <a:xfrm>
              <a:off x="7750969" y="3133485"/>
              <a:ext cx="128588" cy="112935"/>
            </a:xfrm>
            <a:custGeom>
              <a:avLst/>
              <a:gdLst/>
              <a:ahLst/>
              <a:cxnLst/>
              <a:rect l="0" t="0" r="0" b="0"/>
              <a:pathLst>
                <a:path w="128588" h="112935">
                  <a:moveTo>
                    <a:pt x="7144" y="24053"/>
                  </a:moveTo>
                  <a:lnTo>
                    <a:pt x="3351" y="27845"/>
                  </a:lnTo>
                  <a:lnTo>
                    <a:pt x="1489" y="31823"/>
                  </a:lnTo>
                  <a:lnTo>
                    <a:pt x="11" y="65430"/>
                  </a:lnTo>
                  <a:lnTo>
                    <a:pt x="0" y="100039"/>
                  </a:lnTo>
                  <a:lnTo>
                    <a:pt x="0" y="104920"/>
                  </a:lnTo>
                  <a:lnTo>
                    <a:pt x="2117" y="109735"/>
                  </a:lnTo>
                  <a:lnTo>
                    <a:pt x="3793" y="112130"/>
                  </a:lnTo>
                  <a:lnTo>
                    <a:pt x="4910" y="112934"/>
                  </a:lnTo>
                  <a:lnTo>
                    <a:pt x="5654" y="112675"/>
                  </a:lnTo>
                  <a:lnTo>
                    <a:pt x="6151" y="111709"/>
                  </a:lnTo>
                  <a:lnTo>
                    <a:pt x="7275" y="111065"/>
                  </a:lnTo>
                  <a:lnTo>
                    <a:pt x="10642" y="110350"/>
                  </a:lnTo>
                  <a:lnTo>
                    <a:pt x="11856" y="108571"/>
                  </a:lnTo>
                  <a:lnTo>
                    <a:pt x="18041" y="92194"/>
                  </a:lnTo>
                  <a:lnTo>
                    <a:pt x="38594" y="59337"/>
                  </a:lnTo>
                  <a:lnTo>
                    <a:pt x="61977" y="23996"/>
                  </a:lnTo>
                  <a:lnTo>
                    <a:pt x="73583" y="13973"/>
                  </a:lnTo>
                  <a:lnTo>
                    <a:pt x="96643" y="1071"/>
                  </a:lnTo>
                  <a:lnTo>
                    <a:pt x="100941" y="0"/>
                  </a:lnTo>
                  <a:lnTo>
                    <a:pt x="104600" y="80"/>
                  </a:lnTo>
                  <a:lnTo>
                    <a:pt x="110782" y="2286"/>
                  </a:lnTo>
                  <a:lnTo>
                    <a:pt x="116176" y="5912"/>
                  </a:lnTo>
                  <a:lnTo>
                    <a:pt x="117932" y="8784"/>
                  </a:lnTo>
                  <a:lnTo>
                    <a:pt x="120403" y="21204"/>
                  </a:lnTo>
                  <a:lnTo>
                    <a:pt x="121352" y="55239"/>
                  </a:lnTo>
                  <a:lnTo>
                    <a:pt x="121438" y="90783"/>
                  </a:lnTo>
                  <a:lnTo>
                    <a:pt x="121442" y="94560"/>
                  </a:lnTo>
                  <a:lnTo>
                    <a:pt x="128587" y="8120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3" name="SMARTInkShape-Group5"/>
          <p:cNvGrpSpPr/>
          <p:nvPr/>
        </p:nvGrpSpPr>
        <p:grpSpPr>
          <a:xfrm>
            <a:off x="1200911" y="2671763"/>
            <a:ext cx="6148238" cy="707222"/>
            <a:chOff x="1200911" y="2671763"/>
            <a:chExt cx="6148238" cy="707222"/>
          </a:xfrm>
        </p:grpSpPr>
        <p:sp>
          <p:nvSpPr>
            <p:cNvPr id="21" name="SMARTInkShape-18"/>
            <p:cNvSpPr/>
            <p:nvPr/>
          </p:nvSpPr>
          <p:spPr bwMode="auto">
            <a:xfrm>
              <a:off x="1200911" y="2678994"/>
              <a:ext cx="6148238" cy="699991"/>
            </a:xfrm>
            <a:custGeom>
              <a:avLst/>
              <a:gdLst/>
              <a:ahLst/>
              <a:cxnLst/>
              <a:rect l="0" t="0" r="0" b="0"/>
              <a:pathLst>
                <a:path w="6148238" h="699991">
                  <a:moveTo>
                    <a:pt x="5807108" y="14200"/>
                  </a:moveTo>
                  <a:lnTo>
                    <a:pt x="5800051" y="14200"/>
                  </a:lnTo>
                  <a:lnTo>
                    <a:pt x="5799964" y="0"/>
                  </a:lnTo>
                  <a:lnTo>
                    <a:pt x="5799964" y="6071"/>
                  </a:lnTo>
                  <a:lnTo>
                    <a:pt x="5800758" y="6399"/>
                  </a:lnTo>
                  <a:lnTo>
                    <a:pt x="5833756" y="10841"/>
                  </a:lnTo>
                  <a:lnTo>
                    <a:pt x="5864945" y="15874"/>
                  </a:lnTo>
                  <a:lnTo>
                    <a:pt x="5900067" y="21417"/>
                  </a:lnTo>
                  <a:lnTo>
                    <a:pt x="5921434" y="27627"/>
                  </a:lnTo>
                  <a:lnTo>
                    <a:pt x="5957130" y="48051"/>
                  </a:lnTo>
                  <a:lnTo>
                    <a:pt x="5987191" y="73534"/>
                  </a:lnTo>
                  <a:lnTo>
                    <a:pt x="6017501" y="102447"/>
                  </a:lnTo>
                  <a:lnTo>
                    <a:pt x="6052673" y="132183"/>
                  </a:lnTo>
                  <a:lnTo>
                    <a:pt x="6083950" y="156933"/>
                  </a:lnTo>
                  <a:lnTo>
                    <a:pt x="6117672" y="185637"/>
                  </a:lnTo>
                  <a:lnTo>
                    <a:pt x="6144032" y="218986"/>
                  </a:lnTo>
                  <a:lnTo>
                    <a:pt x="6148237" y="237067"/>
                  </a:lnTo>
                  <a:lnTo>
                    <a:pt x="6147104" y="248454"/>
                  </a:lnTo>
                  <a:lnTo>
                    <a:pt x="6136926" y="280057"/>
                  </a:lnTo>
                  <a:lnTo>
                    <a:pt x="6120730" y="312895"/>
                  </a:lnTo>
                  <a:lnTo>
                    <a:pt x="6102244" y="346339"/>
                  </a:lnTo>
                  <a:lnTo>
                    <a:pt x="6070781" y="379544"/>
                  </a:lnTo>
                  <a:lnTo>
                    <a:pt x="6042724" y="407306"/>
                  </a:lnTo>
                  <a:lnTo>
                    <a:pt x="6017590" y="421012"/>
                  </a:lnTo>
                  <a:lnTo>
                    <a:pt x="5990035" y="430100"/>
                  </a:lnTo>
                  <a:lnTo>
                    <a:pt x="5957970" y="441612"/>
                  </a:lnTo>
                  <a:lnTo>
                    <a:pt x="5923333" y="451285"/>
                  </a:lnTo>
                  <a:lnTo>
                    <a:pt x="5897657" y="456639"/>
                  </a:lnTo>
                  <a:lnTo>
                    <a:pt x="5870371" y="462458"/>
                  </a:lnTo>
                  <a:lnTo>
                    <a:pt x="5842368" y="470336"/>
                  </a:lnTo>
                  <a:lnTo>
                    <a:pt x="5814048" y="479129"/>
                  </a:lnTo>
                  <a:lnTo>
                    <a:pt x="5784792" y="487535"/>
                  </a:lnTo>
                  <a:lnTo>
                    <a:pt x="5753268" y="493917"/>
                  </a:lnTo>
                  <a:lnTo>
                    <a:pt x="5720738" y="501516"/>
                  </a:lnTo>
                  <a:lnTo>
                    <a:pt x="5686965" y="509391"/>
                  </a:lnTo>
                  <a:lnTo>
                    <a:pt x="5669069" y="512602"/>
                  </a:lnTo>
                  <a:lnTo>
                    <a:pt x="5650789" y="515537"/>
                  </a:lnTo>
                  <a:lnTo>
                    <a:pt x="5632251" y="518287"/>
                  </a:lnTo>
                  <a:lnTo>
                    <a:pt x="5613543" y="520914"/>
                  </a:lnTo>
                  <a:lnTo>
                    <a:pt x="5594721" y="523459"/>
                  </a:lnTo>
                  <a:lnTo>
                    <a:pt x="5576616" y="525950"/>
                  </a:lnTo>
                  <a:lnTo>
                    <a:pt x="5541684" y="530834"/>
                  </a:lnTo>
                  <a:lnTo>
                    <a:pt x="5523796" y="533248"/>
                  </a:lnTo>
                  <a:lnTo>
                    <a:pt x="5505521" y="535650"/>
                  </a:lnTo>
                  <a:lnTo>
                    <a:pt x="5486987" y="538046"/>
                  </a:lnTo>
                  <a:lnTo>
                    <a:pt x="5467488" y="539643"/>
                  </a:lnTo>
                  <a:lnTo>
                    <a:pt x="5447344" y="540708"/>
                  </a:lnTo>
                  <a:lnTo>
                    <a:pt x="5426771" y="541418"/>
                  </a:lnTo>
                  <a:lnTo>
                    <a:pt x="5406707" y="542685"/>
                  </a:lnTo>
                  <a:lnTo>
                    <a:pt x="5386980" y="544323"/>
                  </a:lnTo>
                  <a:lnTo>
                    <a:pt x="5367479" y="546209"/>
                  </a:lnTo>
                  <a:lnTo>
                    <a:pt x="5347334" y="547466"/>
                  </a:lnTo>
                  <a:lnTo>
                    <a:pt x="5326761" y="548304"/>
                  </a:lnTo>
                  <a:lnTo>
                    <a:pt x="5305902" y="548863"/>
                  </a:lnTo>
                  <a:lnTo>
                    <a:pt x="5284852" y="550029"/>
                  </a:lnTo>
                  <a:lnTo>
                    <a:pt x="5263675" y="551601"/>
                  </a:lnTo>
                  <a:lnTo>
                    <a:pt x="5242413" y="553442"/>
                  </a:lnTo>
                  <a:lnTo>
                    <a:pt x="5220301" y="554670"/>
                  </a:lnTo>
                  <a:lnTo>
                    <a:pt x="5197622" y="555488"/>
                  </a:lnTo>
                  <a:lnTo>
                    <a:pt x="5174565" y="556034"/>
                  </a:lnTo>
                  <a:lnTo>
                    <a:pt x="5152050" y="557191"/>
                  </a:lnTo>
                  <a:lnTo>
                    <a:pt x="5129896" y="558756"/>
                  </a:lnTo>
                  <a:lnTo>
                    <a:pt x="5107984" y="560594"/>
                  </a:lnTo>
                  <a:lnTo>
                    <a:pt x="5085437" y="562612"/>
                  </a:lnTo>
                  <a:lnTo>
                    <a:pt x="5062469" y="564752"/>
                  </a:lnTo>
                  <a:lnTo>
                    <a:pt x="5039220" y="566972"/>
                  </a:lnTo>
                  <a:lnTo>
                    <a:pt x="5015782" y="568452"/>
                  </a:lnTo>
                  <a:lnTo>
                    <a:pt x="4992220" y="569439"/>
                  </a:lnTo>
                  <a:lnTo>
                    <a:pt x="4968574" y="570097"/>
                  </a:lnTo>
                  <a:lnTo>
                    <a:pt x="4944873" y="571329"/>
                  </a:lnTo>
                  <a:lnTo>
                    <a:pt x="4921135" y="572944"/>
                  </a:lnTo>
                  <a:lnTo>
                    <a:pt x="4897371" y="574815"/>
                  </a:lnTo>
                  <a:lnTo>
                    <a:pt x="4873592" y="576062"/>
                  </a:lnTo>
                  <a:lnTo>
                    <a:pt x="4849802" y="576893"/>
                  </a:lnTo>
                  <a:lnTo>
                    <a:pt x="4826004" y="577448"/>
                  </a:lnTo>
                  <a:lnTo>
                    <a:pt x="4801407" y="578611"/>
                  </a:lnTo>
                  <a:lnTo>
                    <a:pt x="4776278" y="580180"/>
                  </a:lnTo>
                  <a:lnTo>
                    <a:pt x="4750794" y="582020"/>
                  </a:lnTo>
                  <a:lnTo>
                    <a:pt x="4725074" y="583246"/>
                  </a:lnTo>
                  <a:lnTo>
                    <a:pt x="4699196" y="584064"/>
                  </a:lnTo>
                  <a:lnTo>
                    <a:pt x="4673212" y="584610"/>
                  </a:lnTo>
                  <a:lnTo>
                    <a:pt x="4647159" y="584973"/>
                  </a:lnTo>
                  <a:lnTo>
                    <a:pt x="4621058" y="585215"/>
                  </a:lnTo>
                  <a:lnTo>
                    <a:pt x="4594927" y="585377"/>
                  </a:lnTo>
                  <a:lnTo>
                    <a:pt x="4567981" y="585484"/>
                  </a:lnTo>
                  <a:lnTo>
                    <a:pt x="4540492" y="585556"/>
                  </a:lnTo>
                  <a:lnTo>
                    <a:pt x="4512641" y="585604"/>
                  </a:lnTo>
                  <a:lnTo>
                    <a:pt x="4484549" y="586430"/>
                  </a:lnTo>
                  <a:lnTo>
                    <a:pt x="4456296" y="587774"/>
                  </a:lnTo>
                  <a:lnTo>
                    <a:pt x="4427935" y="589464"/>
                  </a:lnTo>
                  <a:lnTo>
                    <a:pt x="4398709" y="590591"/>
                  </a:lnTo>
                  <a:lnTo>
                    <a:pt x="4368906" y="591341"/>
                  </a:lnTo>
                  <a:lnTo>
                    <a:pt x="4338719" y="591842"/>
                  </a:lnTo>
                  <a:lnTo>
                    <a:pt x="4309070" y="592970"/>
                  </a:lnTo>
                  <a:lnTo>
                    <a:pt x="4279778" y="594515"/>
                  </a:lnTo>
                  <a:lnTo>
                    <a:pt x="4250725" y="596339"/>
                  </a:lnTo>
                  <a:lnTo>
                    <a:pt x="4221832" y="597555"/>
                  </a:lnTo>
                  <a:lnTo>
                    <a:pt x="4193045" y="598366"/>
                  </a:lnTo>
                  <a:lnTo>
                    <a:pt x="4164328" y="598907"/>
                  </a:lnTo>
                  <a:lnTo>
                    <a:pt x="4135659" y="599267"/>
                  </a:lnTo>
                  <a:lnTo>
                    <a:pt x="4107021" y="599507"/>
                  </a:lnTo>
                  <a:lnTo>
                    <a:pt x="4078404" y="599667"/>
                  </a:lnTo>
                  <a:lnTo>
                    <a:pt x="4049801" y="600567"/>
                  </a:lnTo>
                  <a:lnTo>
                    <a:pt x="4021207" y="601962"/>
                  </a:lnTo>
                  <a:lnTo>
                    <a:pt x="3992620" y="603685"/>
                  </a:lnTo>
                  <a:lnTo>
                    <a:pt x="3963243" y="604040"/>
                  </a:lnTo>
                  <a:lnTo>
                    <a:pt x="3933340" y="603483"/>
                  </a:lnTo>
                  <a:lnTo>
                    <a:pt x="3903085" y="602318"/>
                  </a:lnTo>
                  <a:lnTo>
                    <a:pt x="3872597" y="601541"/>
                  </a:lnTo>
                  <a:lnTo>
                    <a:pt x="3841953" y="601023"/>
                  </a:lnTo>
                  <a:lnTo>
                    <a:pt x="3811204" y="600678"/>
                  </a:lnTo>
                  <a:lnTo>
                    <a:pt x="3780386" y="600447"/>
                  </a:lnTo>
                  <a:lnTo>
                    <a:pt x="3749523" y="600294"/>
                  </a:lnTo>
                  <a:lnTo>
                    <a:pt x="3718628" y="600192"/>
                  </a:lnTo>
                  <a:lnTo>
                    <a:pt x="3686126" y="600124"/>
                  </a:lnTo>
                  <a:lnTo>
                    <a:pt x="3652551" y="600078"/>
                  </a:lnTo>
                  <a:lnTo>
                    <a:pt x="3618262" y="600048"/>
                  </a:lnTo>
                  <a:lnTo>
                    <a:pt x="3585083" y="600028"/>
                  </a:lnTo>
                  <a:lnTo>
                    <a:pt x="3552645" y="600014"/>
                  </a:lnTo>
                  <a:lnTo>
                    <a:pt x="3520702" y="600005"/>
                  </a:lnTo>
                  <a:lnTo>
                    <a:pt x="3488293" y="599999"/>
                  </a:lnTo>
                  <a:lnTo>
                    <a:pt x="3455575" y="599995"/>
                  </a:lnTo>
                  <a:lnTo>
                    <a:pt x="3422651" y="599993"/>
                  </a:lnTo>
                  <a:lnTo>
                    <a:pt x="3389589" y="599991"/>
                  </a:lnTo>
                  <a:lnTo>
                    <a:pt x="3356434" y="599990"/>
                  </a:lnTo>
                  <a:lnTo>
                    <a:pt x="3323219" y="599989"/>
                  </a:lnTo>
                  <a:lnTo>
                    <a:pt x="3290757" y="600782"/>
                  </a:lnTo>
                  <a:lnTo>
                    <a:pt x="3258797" y="602105"/>
                  </a:lnTo>
                  <a:lnTo>
                    <a:pt x="3227171" y="603780"/>
                  </a:lnTo>
                  <a:lnTo>
                    <a:pt x="3195769" y="604897"/>
                  </a:lnTo>
                  <a:lnTo>
                    <a:pt x="3164515" y="605642"/>
                  </a:lnTo>
                  <a:lnTo>
                    <a:pt x="3133360" y="606138"/>
                  </a:lnTo>
                  <a:lnTo>
                    <a:pt x="3102272" y="607263"/>
                  </a:lnTo>
                  <a:lnTo>
                    <a:pt x="3071228" y="608806"/>
                  </a:lnTo>
                  <a:lnTo>
                    <a:pt x="3040213" y="610629"/>
                  </a:lnTo>
                  <a:lnTo>
                    <a:pt x="3009217" y="611844"/>
                  </a:lnTo>
                  <a:lnTo>
                    <a:pt x="2978235" y="612655"/>
                  </a:lnTo>
                  <a:lnTo>
                    <a:pt x="2947261" y="613195"/>
                  </a:lnTo>
                  <a:lnTo>
                    <a:pt x="2916294" y="614348"/>
                  </a:lnTo>
                  <a:lnTo>
                    <a:pt x="2885330" y="615911"/>
                  </a:lnTo>
                  <a:lnTo>
                    <a:pt x="2854368" y="617747"/>
                  </a:lnTo>
                  <a:lnTo>
                    <a:pt x="2823408" y="618971"/>
                  </a:lnTo>
                  <a:lnTo>
                    <a:pt x="2792450" y="619787"/>
                  </a:lnTo>
                  <a:lnTo>
                    <a:pt x="2761492" y="620331"/>
                  </a:lnTo>
                  <a:lnTo>
                    <a:pt x="2730535" y="621487"/>
                  </a:lnTo>
                  <a:lnTo>
                    <a:pt x="2699578" y="623052"/>
                  </a:lnTo>
                  <a:lnTo>
                    <a:pt x="2668621" y="624889"/>
                  </a:lnTo>
                  <a:lnTo>
                    <a:pt x="2636871" y="626113"/>
                  </a:lnTo>
                  <a:lnTo>
                    <a:pt x="2604592" y="626929"/>
                  </a:lnTo>
                  <a:lnTo>
                    <a:pt x="2571959" y="627474"/>
                  </a:lnTo>
                  <a:lnTo>
                    <a:pt x="2539092" y="628630"/>
                  </a:lnTo>
                  <a:lnTo>
                    <a:pt x="2506068" y="630195"/>
                  </a:lnTo>
                  <a:lnTo>
                    <a:pt x="2472940" y="632032"/>
                  </a:lnTo>
                  <a:lnTo>
                    <a:pt x="2440535" y="634051"/>
                  </a:lnTo>
                  <a:lnTo>
                    <a:pt x="2408614" y="636190"/>
                  </a:lnTo>
                  <a:lnTo>
                    <a:pt x="2377014" y="638410"/>
                  </a:lnTo>
                  <a:lnTo>
                    <a:pt x="2344835" y="639890"/>
                  </a:lnTo>
                  <a:lnTo>
                    <a:pt x="2312270" y="640876"/>
                  </a:lnTo>
                  <a:lnTo>
                    <a:pt x="2279447" y="641534"/>
                  </a:lnTo>
                  <a:lnTo>
                    <a:pt x="2247246" y="642766"/>
                  </a:lnTo>
                  <a:lnTo>
                    <a:pt x="2215461" y="644382"/>
                  </a:lnTo>
                  <a:lnTo>
                    <a:pt x="2183951" y="646253"/>
                  </a:lnTo>
                  <a:lnTo>
                    <a:pt x="2152627" y="648293"/>
                  </a:lnTo>
                  <a:lnTo>
                    <a:pt x="2121424" y="650447"/>
                  </a:lnTo>
                  <a:lnTo>
                    <a:pt x="2090304" y="652677"/>
                  </a:lnTo>
                  <a:lnTo>
                    <a:pt x="2059238" y="654958"/>
                  </a:lnTo>
                  <a:lnTo>
                    <a:pt x="2028210" y="657272"/>
                  </a:lnTo>
                  <a:lnTo>
                    <a:pt x="1997205" y="659608"/>
                  </a:lnTo>
                  <a:lnTo>
                    <a:pt x="1966216" y="661166"/>
                  </a:lnTo>
                  <a:lnTo>
                    <a:pt x="1935239" y="662204"/>
                  </a:lnTo>
                  <a:lnTo>
                    <a:pt x="1904268" y="662896"/>
                  </a:lnTo>
                  <a:lnTo>
                    <a:pt x="1873302" y="664152"/>
                  </a:lnTo>
                  <a:lnTo>
                    <a:pt x="1842339" y="665782"/>
                  </a:lnTo>
                  <a:lnTo>
                    <a:pt x="1811379" y="667663"/>
                  </a:lnTo>
                  <a:lnTo>
                    <a:pt x="1780420" y="668917"/>
                  </a:lnTo>
                  <a:lnTo>
                    <a:pt x="1749462" y="669753"/>
                  </a:lnTo>
                  <a:lnTo>
                    <a:pt x="1718504" y="670310"/>
                  </a:lnTo>
                  <a:lnTo>
                    <a:pt x="1687547" y="671475"/>
                  </a:lnTo>
                  <a:lnTo>
                    <a:pt x="1656590" y="673046"/>
                  </a:lnTo>
                  <a:lnTo>
                    <a:pt x="1625634" y="674887"/>
                  </a:lnTo>
                  <a:lnTo>
                    <a:pt x="1594677" y="676114"/>
                  </a:lnTo>
                  <a:lnTo>
                    <a:pt x="1563721" y="676932"/>
                  </a:lnTo>
                  <a:lnTo>
                    <a:pt x="1532764" y="677477"/>
                  </a:lnTo>
                  <a:lnTo>
                    <a:pt x="1501808" y="677841"/>
                  </a:lnTo>
                  <a:lnTo>
                    <a:pt x="1470852" y="678084"/>
                  </a:lnTo>
                  <a:lnTo>
                    <a:pt x="1439895" y="678245"/>
                  </a:lnTo>
                  <a:lnTo>
                    <a:pt x="1408939" y="679147"/>
                  </a:lnTo>
                  <a:lnTo>
                    <a:pt x="1377983" y="680542"/>
                  </a:lnTo>
                  <a:lnTo>
                    <a:pt x="1347027" y="682265"/>
                  </a:lnTo>
                  <a:lnTo>
                    <a:pt x="1316070" y="683414"/>
                  </a:lnTo>
                  <a:lnTo>
                    <a:pt x="1285114" y="684180"/>
                  </a:lnTo>
                  <a:lnTo>
                    <a:pt x="1254158" y="684691"/>
                  </a:lnTo>
                  <a:lnTo>
                    <a:pt x="1223995" y="685825"/>
                  </a:lnTo>
                  <a:lnTo>
                    <a:pt x="1194362" y="687375"/>
                  </a:lnTo>
                  <a:lnTo>
                    <a:pt x="1165081" y="689202"/>
                  </a:lnTo>
                  <a:lnTo>
                    <a:pt x="1136036" y="691213"/>
                  </a:lnTo>
                  <a:lnTo>
                    <a:pt x="1107147" y="693349"/>
                  </a:lnTo>
                  <a:lnTo>
                    <a:pt x="1078363" y="695566"/>
                  </a:lnTo>
                  <a:lnTo>
                    <a:pt x="1049649" y="697044"/>
                  </a:lnTo>
                  <a:lnTo>
                    <a:pt x="1020981" y="698029"/>
                  </a:lnTo>
                  <a:lnTo>
                    <a:pt x="992344" y="698686"/>
                  </a:lnTo>
                  <a:lnTo>
                    <a:pt x="964522" y="699124"/>
                  </a:lnTo>
                  <a:lnTo>
                    <a:pt x="937242" y="699416"/>
                  </a:lnTo>
                  <a:lnTo>
                    <a:pt x="910324" y="699610"/>
                  </a:lnTo>
                  <a:lnTo>
                    <a:pt x="882854" y="699740"/>
                  </a:lnTo>
                  <a:lnTo>
                    <a:pt x="855016" y="699827"/>
                  </a:lnTo>
                  <a:lnTo>
                    <a:pt x="826932" y="699884"/>
                  </a:lnTo>
                  <a:lnTo>
                    <a:pt x="800272" y="699923"/>
                  </a:lnTo>
                  <a:lnTo>
                    <a:pt x="774561" y="699949"/>
                  </a:lnTo>
                  <a:lnTo>
                    <a:pt x="749483" y="699966"/>
                  </a:lnTo>
                  <a:lnTo>
                    <a:pt x="724826" y="699977"/>
                  </a:lnTo>
                  <a:lnTo>
                    <a:pt x="700451" y="699985"/>
                  </a:lnTo>
                  <a:lnTo>
                    <a:pt x="676264" y="699990"/>
                  </a:lnTo>
                  <a:lnTo>
                    <a:pt x="652201" y="699199"/>
                  </a:lnTo>
                  <a:lnTo>
                    <a:pt x="628222" y="697879"/>
                  </a:lnTo>
                  <a:lnTo>
                    <a:pt x="604299" y="696204"/>
                  </a:lnTo>
                  <a:lnTo>
                    <a:pt x="581206" y="694295"/>
                  </a:lnTo>
                  <a:lnTo>
                    <a:pt x="558667" y="692227"/>
                  </a:lnTo>
                  <a:lnTo>
                    <a:pt x="536497" y="690055"/>
                  </a:lnTo>
                  <a:lnTo>
                    <a:pt x="514574" y="687814"/>
                  </a:lnTo>
                  <a:lnTo>
                    <a:pt x="492814" y="685526"/>
                  </a:lnTo>
                  <a:lnTo>
                    <a:pt x="471164" y="683207"/>
                  </a:lnTo>
                  <a:lnTo>
                    <a:pt x="449587" y="680867"/>
                  </a:lnTo>
                  <a:lnTo>
                    <a:pt x="428059" y="678513"/>
                  </a:lnTo>
                  <a:lnTo>
                    <a:pt x="406562" y="676150"/>
                  </a:lnTo>
                  <a:lnTo>
                    <a:pt x="385882" y="673781"/>
                  </a:lnTo>
                  <a:lnTo>
                    <a:pt x="365745" y="671408"/>
                  </a:lnTo>
                  <a:lnTo>
                    <a:pt x="345970" y="669033"/>
                  </a:lnTo>
                  <a:lnTo>
                    <a:pt x="327230" y="666655"/>
                  </a:lnTo>
                  <a:lnTo>
                    <a:pt x="291592" y="661897"/>
                  </a:lnTo>
                  <a:lnTo>
                    <a:pt x="259349" y="657136"/>
                  </a:lnTo>
                  <a:lnTo>
                    <a:pt x="229143" y="651580"/>
                  </a:lnTo>
                  <a:lnTo>
                    <a:pt x="199844" y="643819"/>
                  </a:lnTo>
                  <a:lnTo>
                    <a:pt x="173063" y="635079"/>
                  </a:lnTo>
                  <a:lnTo>
                    <a:pt x="137790" y="621232"/>
                  </a:lnTo>
                  <a:lnTo>
                    <a:pt x="107231" y="607076"/>
                  </a:lnTo>
                  <a:lnTo>
                    <a:pt x="80184" y="590711"/>
                  </a:lnTo>
                  <a:lnTo>
                    <a:pt x="49712" y="563847"/>
                  </a:lnTo>
                  <a:lnTo>
                    <a:pt x="27260" y="535610"/>
                  </a:lnTo>
                  <a:lnTo>
                    <a:pt x="7907" y="499964"/>
                  </a:lnTo>
                  <a:lnTo>
                    <a:pt x="1807" y="478540"/>
                  </a:lnTo>
                  <a:lnTo>
                    <a:pt x="0" y="460904"/>
                  </a:lnTo>
                  <a:lnTo>
                    <a:pt x="3257" y="445624"/>
                  </a:lnTo>
                  <a:lnTo>
                    <a:pt x="13041" y="431042"/>
                  </a:lnTo>
                  <a:lnTo>
                    <a:pt x="42978" y="399351"/>
                  </a:lnTo>
                  <a:lnTo>
                    <a:pt x="74642" y="371267"/>
                  </a:lnTo>
                  <a:lnTo>
                    <a:pt x="105895" y="349920"/>
                  </a:lnTo>
                  <a:lnTo>
                    <a:pt x="140290" y="332306"/>
                  </a:lnTo>
                  <a:lnTo>
                    <a:pt x="165909" y="319887"/>
                  </a:lnTo>
                  <a:lnTo>
                    <a:pt x="193171" y="307223"/>
                  </a:lnTo>
                  <a:lnTo>
                    <a:pt x="221162" y="296303"/>
                  </a:lnTo>
                  <a:lnTo>
                    <a:pt x="249478" y="284042"/>
                  </a:lnTo>
                  <a:lnTo>
                    <a:pt x="279525" y="270654"/>
                  </a:lnTo>
                  <a:lnTo>
                    <a:pt x="314046" y="256767"/>
                  </a:lnTo>
                  <a:lnTo>
                    <a:pt x="348439" y="242658"/>
                  </a:lnTo>
                  <a:lnTo>
                    <a:pt x="382245" y="229243"/>
                  </a:lnTo>
                  <a:lnTo>
                    <a:pt x="415791" y="217989"/>
                  </a:lnTo>
                  <a:lnTo>
                    <a:pt x="451338" y="205579"/>
                  </a:lnTo>
                  <a:lnTo>
                    <a:pt x="469707" y="198936"/>
                  </a:lnTo>
                  <a:lnTo>
                    <a:pt x="488303" y="192126"/>
                  </a:lnTo>
                  <a:lnTo>
                    <a:pt x="507050" y="185205"/>
                  </a:lnTo>
                  <a:lnTo>
                    <a:pt x="525899" y="178209"/>
                  </a:lnTo>
                  <a:lnTo>
                    <a:pt x="544020" y="171958"/>
                  </a:lnTo>
                  <a:lnTo>
                    <a:pt x="578973" y="160779"/>
                  </a:lnTo>
                  <a:lnTo>
                    <a:pt x="613028" y="150519"/>
                  </a:lnTo>
                  <a:lnTo>
                    <a:pt x="646684" y="140667"/>
                  </a:lnTo>
                  <a:lnTo>
                    <a:pt x="680163" y="130997"/>
                  </a:lnTo>
                  <a:lnTo>
                    <a:pt x="711447" y="121408"/>
                  </a:lnTo>
                  <a:lnTo>
                    <a:pt x="740432" y="112648"/>
                  </a:lnTo>
                  <a:lnTo>
                    <a:pt x="766544" y="106108"/>
                  </a:lnTo>
                  <a:lnTo>
                    <a:pt x="795972" y="94172"/>
                  </a:lnTo>
                  <a:lnTo>
                    <a:pt x="830381" y="86761"/>
                  </a:lnTo>
                  <a:lnTo>
                    <a:pt x="841510" y="85703"/>
                  </a:lnTo>
                  <a:lnTo>
                    <a:pt x="832198" y="95586"/>
                  </a:lnTo>
                  <a:lnTo>
                    <a:pt x="808404" y="109487"/>
                  </a:lnTo>
                  <a:lnTo>
                    <a:pt x="792195" y="11421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" name="SMARTInkShape-19"/>
            <p:cNvSpPr/>
            <p:nvPr/>
          </p:nvSpPr>
          <p:spPr bwMode="auto">
            <a:xfrm>
              <a:off x="1844462" y="2671763"/>
              <a:ext cx="177432" cy="217716"/>
            </a:xfrm>
            <a:custGeom>
              <a:avLst/>
              <a:gdLst/>
              <a:ahLst/>
              <a:cxnLst/>
              <a:rect l="0" t="0" r="0" b="0"/>
              <a:pathLst>
                <a:path w="177432" h="217716">
                  <a:moveTo>
                    <a:pt x="20057" y="0"/>
                  </a:moveTo>
                  <a:lnTo>
                    <a:pt x="20057" y="3792"/>
                  </a:lnTo>
                  <a:lnTo>
                    <a:pt x="19263" y="4909"/>
                  </a:lnTo>
                  <a:lnTo>
                    <a:pt x="17940" y="5654"/>
                  </a:lnTo>
                  <a:lnTo>
                    <a:pt x="16264" y="6150"/>
                  </a:lnTo>
                  <a:lnTo>
                    <a:pt x="5583" y="14783"/>
                  </a:lnTo>
                  <a:lnTo>
                    <a:pt x="0" y="20118"/>
                  </a:lnTo>
                  <a:lnTo>
                    <a:pt x="335" y="21349"/>
                  </a:lnTo>
                  <a:lnTo>
                    <a:pt x="2825" y="24834"/>
                  </a:lnTo>
                  <a:lnTo>
                    <a:pt x="8694" y="26912"/>
                  </a:lnTo>
                  <a:lnTo>
                    <a:pt x="42372" y="28429"/>
                  </a:lnTo>
                  <a:lnTo>
                    <a:pt x="77822" y="28546"/>
                  </a:lnTo>
                  <a:lnTo>
                    <a:pt x="107640" y="28566"/>
                  </a:lnTo>
                  <a:lnTo>
                    <a:pt x="136583" y="32364"/>
                  </a:lnTo>
                  <a:lnTo>
                    <a:pt x="167517" y="40759"/>
                  </a:lnTo>
                  <a:lnTo>
                    <a:pt x="176347" y="45367"/>
                  </a:lnTo>
                  <a:lnTo>
                    <a:pt x="177431" y="48501"/>
                  </a:lnTo>
                  <a:lnTo>
                    <a:pt x="176567" y="52177"/>
                  </a:lnTo>
                  <a:lnTo>
                    <a:pt x="165649" y="67053"/>
                  </a:lnTo>
                  <a:lnTo>
                    <a:pt x="133041" y="97206"/>
                  </a:lnTo>
                  <a:lnTo>
                    <a:pt x="99924" y="124404"/>
                  </a:lnTo>
                  <a:lnTo>
                    <a:pt x="74603" y="145249"/>
                  </a:lnTo>
                  <a:lnTo>
                    <a:pt x="39923" y="177180"/>
                  </a:lnTo>
                  <a:lnTo>
                    <a:pt x="14456" y="208829"/>
                  </a:lnTo>
                  <a:lnTo>
                    <a:pt x="12354" y="213038"/>
                  </a:lnTo>
                  <a:lnTo>
                    <a:pt x="11747" y="215844"/>
                  </a:lnTo>
                  <a:lnTo>
                    <a:pt x="12136" y="217715"/>
                  </a:lnTo>
                  <a:lnTo>
                    <a:pt x="21034" y="215560"/>
                  </a:lnTo>
                  <a:lnTo>
                    <a:pt x="41488" y="20716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7" name="SMARTInkShape-Group6"/>
          <p:cNvGrpSpPr/>
          <p:nvPr/>
        </p:nvGrpSpPr>
        <p:grpSpPr>
          <a:xfrm>
            <a:off x="3864769" y="2907506"/>
            <a:ext cx="1421607" cy="778670"/>
            <a:chOff x="3864769" y="2907506"/>
            <a:chExt cx="1421607" cy="778670"/>
          </a:xfrm>
        </p:grpSpPr>
        <p:sp>
          <p:nvSpPr>
            <p:cNvPr id="24" name="SMARTInkShape-20"/>
            <p:cNvSpPr/>
            <p:nvPr/>
          </p:nvSpPr>
          <p:spPr bwMode="auto">
            <a:xfrm>
              <a:off x="3900895" y="3025751"/>
              <a:ext cx="571094" cy="416102"/>
            </a:xfrm>
            <a:custGeom>
              <a:avLst/>
              <a:gdLst/>
              <a:ahLst/>
              <a:cxnLst/>
              <a:rect l="0" t="0" r="0" b="0"/>
              <a:pathLst>
                <a:path w="571094" h="416102">
                  <a:moveTo>
                    <a:pt x="21024" y="24630"/>
                  </a:moveTo>
                  <a:lnTo>
                    <a:pt x="2685" y="5498"/>
                  </a:lnTo>
                  <a:lnTo>
                    <a:pt x="509" y="0"/>
                  </a:lnTo>
                  <a:lnTo>
                    <a:pt x="203" y="272"/>
                  </a:lnTo>
                  <a:lnTo>
                    <a:pt x="0" y="1248"/>
                  </a:lnTo>
                  <a:lnTo>
                    <a:pt x="1890" y="4449"/>
                  </a:lnTo>
                  <a:lnTo>
                    <a:pt x="24001" y="34761"/>
                  </a:lnTo>
                  <a:lnTo>
                    <a:pt x="40075" y="61147"/>
                  </a:lnTo>
                  <a:lnTo>
                    <a:pt x="59918" y="91396"/>
                  </a:lnTo>
                  <a:lnTo>
                    <a:pt x="83554" y="124947"/>
                  </a:lnTo>
                  <a:lnTo>
                    <a:pt x="97635" y="143896"/>
                  </a:lnTo>
                  <a:lnTo>
                    <a:pt x="112579" y="163672"/>
                  </a:lnTo>
                  <a:lnTo>
                    <a:pt x="129686" y="184000"/>
                  </a:lnTo>
                  <a:lnTo>
                    <a:pt x="148234" y="204695"/>
                  </a:lnTo>
                  <a:lnTo>
                    <a:pt x="167743" y="225636"/>
                  </a:lnTo>
                  <a:lnTo>
                    <a:pt x="187893" y="246740"/>
                  </a:lnTo>
                  <a:lnTo>
                    <a:pt x="208470" y="267954"/>
                  </a:lnTo>
                  <a:lnTo>
                    <a:pt x="229331" y="289240"/>
                  </a:lnTo>
                  <a:lnTo>
                    <a:pt x="250383" y="308193"/>
                  </a:lnTo>
                  <a:lnTo>
                    <a:pt x="271561" y="325591"/>
                  </a:lnTo>
                  <a:lnTo>
                    <a:pt x="292824" y="341952"/>
                  </a:lnTo>
                  <a:lnTo>
                    <a:pt x="314936" y="356828"/>
                  </a:lnTo>
                  <a:lnTo>
                    <a:pt x="337615" y="370714"/>
                  </a:lnTo>
                  <a:lnTo>
                    <a:pt x="360672" y="383940"/>
                  </a:lnTo>
                  <a:lnTo>
                    <a:pt x="383187" y="394345"/>
                  </a:lnTo>
                  <a:lnTo>
                    <a:pt x="405341" y="402870"/>
                  </a:lnTo>
                  <a:lnTo>
                    <a:pt x="427254" y="410140"/>
                  </a:lnTo>
                  <a:lnTo>
                    <a:pt x="447419" y="414193"/>
                  </a:lnTo>
                  <a:lnTo>
                    <a:pt x="466418" y="416101"/>
                  </a:lnTo>
                  <a:lnTo>
                    <a:pt x="499964" y="415311"/>
                  </a:lnTo>
                  <a:lnTo>
                    <a:pt x="525457" y="409668"/>
                  </a:lnTo>
                  <a:lnTo>
                    <a:pt x="543137" y="395519"/>
                  </a:lnTo>
                  <a:lnTo>
                    <a:pt x="555493" y="375207"/>
                  </a:lnTo>
                  <a:lnTo>
                    <a:pt x="566118" y="341759"/>
                  </a:lnTo>
                  <a:lnTo>
                    <a:pt x="571093" y="32466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" name="SMARTInkShape-21"/>
            <p:cNvSpPr/>
            <p:nvPr/>
          </p:nvSpPr>
          <p:spPr bwMode="auto">
            <a:xfrm>
              <a:off x="3864769" y="3007519"/>
              <a:ext cx="507207" cy="678657"/>
            </a:xfrm>
            <a:custGeom>
              <a:avLst/>
              <a:gdLst/>
              <a:ahLst/>
              <a:cxnLst/>
              <a:rect l="0" t="0" r="0" b="0"/>
              <a:pathLst>
                <a:path w="507207" h="678657">
                  <a:moveTo>
                    <a:pt x="507206" y="0"/>
                  </a:moveTo>
                  <a:lnTo>
                    <a:pt x="499621" y="0"/>
                  </a:lnTo>
                  <a:lnTo>
                    <a:pt x="479735" y="11377"/>
                  </a:lnTo>
                  <a:lnTo>
                    <a:pt x="446150" y="41206"/>
                  </a:lnTo>
                  <a:lnTo>
                    <a:pt x="429989" y="57633"/>
                  </a:lnTo>
                  <a:lnTo>
                    <a:pt x="411278" y="77316"/>
                  </a:lnTo>
                  <a:lnTo>
                    <a:pt x="390867" y="99169"/>
                  </a:lnTo>
                  <a:lnTo>
                    <a:pt x="368528" y="126437"/>
                  </a:lnTo>
                  <a:lnTo>
                    <a:pt x="344904" y="157317"/>
                  </a:lnTo>
                  <a:lnTo>
                    <a:pt x="320423" y="190603"/>
                  </a:lnTo>
                  <a:lnTo>
                    <a:pt x="294578" y="227875"/>
                  </a:lnTo>
                  <a:lnTo>
                    <a:pt x="267823" y="267804"/>
                  </a:lnTo>
                  <a:lnTo>
                    <a:pt x="240461" y="309505"/>
                  </a:lnTo>
                  <a:lnTo>
                    <a:pt x="213488" y="351593"/>
                  </a:lnTo>
                  <a:lnTo>
                    <a:pt x="186776" y="393939"/>
                  </a:lnTo>
                  <a:lnTo>
                    <a:pt x="160236" y="436457"/>
                  </a:lnTo>
                  <a:lnTo>
                    <a:pt x="135399" y="476709"/>
                  </a:lnTo>
                  <a:lnTo>
                    <a:pt x="111697" y="515450"/>
                  </a:lnTo>
                  <a:lnTo>
                    <a:pt x="88752" y="553183"/>
                  </a:lnTo>
                  <a:lnTo>
                    <a:pt x="68693" y="583895"/>
                  </a:lnTo>
                  <a:lnTo>
                    <a:pt x="50558" y="609926"/>
                  </a:lnTo>
                  <a:lnTo>
                    <a:pt x="33705" y="632836"/>
                  </a:lnTo>
                  <a:lnTo>
                    <a:pt x="0" y="67865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6" name="SMARTInkShape-22"/>
            <p:cNvSpPr/>
            <p:nvPr/>
          </p:nvSpPr>
          <p:spPr bwMode="auto">
            <a:xfrm>
              <a:off x="4800600" y="2907506"/>
              <a:ext cx="485776" cy="368248"/>
            </a:xfrm>
            <a:custGeom>
              <a:avLst/>
              <a:gdLst/>
              <a:ahLst/>
              <a:cxnLst/>
              <a:rect l="0" t="0" r="0" b="0"/>
              <a:pathLst>
                <a:path w="485776" h="368248">
                  <a:moveTo>
                    <a:pt x="0" y="228600"/>
                  </a:moveTo>
                  <a:lnTo>
                    <a:pt x="3792" y="228600"/>
                  </a:lnTo>
                  <a:lnTo>
                    <a:pt x="4909" y="229394"/>
                  </a:lnTo>
                  <a:lnTo>
                    <a:pt x="5654" y="230717"/>
                  </a:lnTo>
                  <a:lnTo>
                    <a:pt x="6151" y="232392"/>
                  </a:lnTo>
                  <a:lnTo>
                    <a:pt x="12667" y="243073"/>
                  </a:lnTo>
                  <a:lnTo>
                    <a:pt x="13967" y="248657"/>
                  </a:lnTo>
                  <a:lnTo>
                    <a:pt x="19134" y="255463"/>
                  </a:lnTo>
                  <a:lnTo>
                    <a:pt x="27493" y="283813"/>
                  </a:lnTo>
                  <a:lnTo>
                    <a:pt x="28432" y="315011"/>
                  </a:lnTo>
                  <a:lnTo>
                    <a:pt x="26416" y="335960"/>
                  </a:lnTo>
                  <a:lnTo>
                    <a:pt x="24441" y="349341"/>
                  </a:lnTo>
                  <a:lnTo>
                    <a:pt x="26208" y="360579"/>
                  </a:lnTo>
                  <a:lnTo>
                    <a:pt x="28585" y="364211"/>
                  </a:lnTo>
                  <a:lnTo>
                    <a:pt x="31757" y="366633"/>
                  </a:lnTo>
                  <a:lnTo>
                    <a:pt x="35459" y="368247"/>
                  </a:lnTo>
                  <a:lnTo>
                    <a:pt x="52272" y="361574"/>
                  </a:lnTo>
                  <a:lnTo>
                    <a:pt x="77207" y="346437"/>
                  </a:lnTo>
                  <a:lnTo>
                    <a:pt x="109456" y="323835"/>
                  </a:lnTo>
                  <a:lnTo>
                    <a:pt x="129327" y="309552"/>
                  </a:lnTo>
                  <a:lnTo>
                    <a:pt x="151305" y="293681"/>
                  </a:lnTo>
                  <a:lnTo>
                    <a:pt x="174689" y="276750"/>
                  </a:lnTo>
                  <a:lnTo>
                    <a:pt x="199803" y="258319"/>
                  </a:lnTo>
                  <a:lnTo>
                    <a:pt x="226071" y="238888"/>
                  </a:lnTo>
                  <a:lnTo>
                    <a:pt x="253108" y="218790"/>
                  </a:lnTo>
                  <a:lnTo>
                    <a:pt x="279863" y="198247"/>
                  </a:lnTo>
                  <a:lnTo>
                    <a:pt x="306432" y="177409"/>
                  </a:lnTo>
                  <a:lnTo>
                    <a:pt x="332875" y="156373"/>
                  </a:lnTo>
                  <a:lnTo>
                    <a:pt x="357648" y="135999"/>
                  </a:lnTo>
                  <a:lnTo>
                    <a:pt x="381307" y="116066"/>
                  </a:lnTo>
                  <a:lnTo>
                    <a:pt x="404223" y="96427"/>
                  </a:lnTo>
                  <a:lnTo>
                    <a:pt x="423470" y="76985"/>
                  </a:lnTo>
                  <a:lnTo>
                    <a:pt x="440269" y="57673"/>
                  </a:lnTo>
                  <a:lnTo>
                    <a:pt x="465550" y="25633"/>
                  </a:lnTo>
                  <a:lnTo>
                    <a:pt x="485775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418832" name="SMARTInkShape-Group7"/>
          <p:cNvGrpSpPr/>
          <p:nvPr/>
        </p:nvGrpSpPr>
        <p:grpSpPr>
          <a:xfrm>
            <a:off x="3855776" y="4952869"/>
            <a:ext cx="2666040" cy="704982"/>
            <a:chOff x="3855776" y="4952869"/>
            <a:chExt cx="2666040" cy="704982"/>
          </a:xfrm>
        </p:grpSpPr>
        <p:sp>
          <p:nvSpPr>
            <p:cNvPr id="28" name="SMARTInkShape-23"/>
            <p:cNvSpPr/>
            <p:nvPr/>
          </p:nvSpPr>
          <p:spPr bwMode="auto">
            <a:xfrm>
              <a:off x="3887574" y="5522534"/>
              <a:ext cx="2227477" cy="78141"/>
            </a:xfrm>
            <a:custGeom>
              <a:avLst/>
              <a:gdLst/>
              <a:ahLst/>
              <a:cxnLst/>
              <a:rect l="0" t="0" r="0" b="0"/>
              <a:pathLst>
                <a:path w="2227477" h="78141">
                  <a:moveTo>
                    <a:pt x="20057" y="71022"/>
                  </a:moveTo>
                  <a:lnTo>
                    <a:pt x="16265" y="71022"/>
                  </a:lnTo>
                  <a:lnTo>
                    <a:pt x="12286" y="73139"/>
                  </a:lnTo>
                  <a:lnTo>
                    <a:pt x="7872" y="75932"/>
                  </a:lnTo>
                  <a:lnTo>
                    <a:pt x="0" y="77872"/>
                  </a:lnTo>
                  <a:lnTo>
                    <a:pt x="1353" y="78035"/>
                  </a:lnTo>
                  <a:lnTo>
                    <a:pt x="8690" y="78140"/>
                  </a:lnTo>
                  <a:lnTo>
                    <a:pt x="40013" y="68221"/>
                  </a:lnTo>
                  <a:lnTo>
                    <a:pt x="70067" y="61373"/>
                  </a:lnTo>
                  <a:lnTo>
                    <a:pt x="94671" y="56680"/>
                  </a:lnTo>
                  <a:lnTo>
                    <a:pt x="122275" y="52741"/>
                  </a:lnTo>
                  <a:lnTo>
                    <a:pt x="153065" y="50991"/>
                  </a:lnTo>
                  <a:lnTo>
                    <a:pt x="170641" y="49731"/>
                  </a:lnTo>
                  <a:lnTo>
                    <a:pt x="189503" y="48097"/>
                  </a:lnTo>
                  <a:lnTo>
                    <a:pt x="209221" y="46213"/>
                  </a:lnTo>
                  <a:lnTo>
                    <a:pt x="229510" y="44958"/>
                  </a:lnTo>
                  <a:lnTo>
                    <a:pt x="250180" y="44121"/>
                  </a:lnTo>
                  <a:lnTo>
                    <a:pt x="271104" y="43563"/>
                  </a:lnTo>
                  <a:lnTo>
                    <a:pt x="292990" y="43191"/>
                  </a:lnTo>
                  <a:lnTo>
                    <a:pt x="315519" y="42943"/>
                  </a:lnTo>
                  <a:lnTo>
                    <a:pt x="338475" y="42778"/>
                  </a:lnTo>
                  <a:lnTo>
                    <a:pt x="363305" y="42667"/>
                  </a:lnTo>
                  <a:lnTo>
                    <a:pt x="389383" y="42595"/>
                  </a:lnTo>
                  <a:lnTo>
                    <a:pt x="416293" y="42545"/>
                  </a:lnTo>
                  <a:lnTo>
                    <a:pt x="443758" y="41719"/>
                  </a:lnTo>
                  <a:lnTo>
                    <a:pt x="471593" y="40374"/>
                  </a:lnTo>
                  <a:lnTo>
                    <a:pt x="499675" y="38684"/>
                  </a:lnTo>
                  <a:lnTo>
                    <a:pt x="528715" y="36763"/>
                  </a:lnTo>
                  <a:lnTo>
                    <a:pt x="558394" y="34689"/>
                  </a:lnTo>
                  <a:lnTo>
                    <a:pt x="588498" y="32513"/>
                  </a:lnTo>
                  <a:lnTo>
                    <a:pt x="619680" y="31062"/>
                  </a:lnTo>
                  <a:lnTo>
                    <a:pt x="651581" y="30095"/>
                  </a:lnTo>
                  <a:lnTo>
                    <a:pt x="683961" y="29450"/>
                  </a:lnTo>
                  <a:lnTo>
                    <a:pt x="716660" y="28226"/>
                  </a:lnTo>
                  <a:lnTo>
                    <a:pt x="749571" y="26616"/>
                  </a:lnTo>
                  <a:lnTo>
                    <a:pt x="782625" y="24749"/>
                  </a:lnTo>
                  <a:lnTo>
                    <a:pt x="816567" y="22711"/>
                  </a:lnTo>
                  <a:lnTo>
                    <a:pt x="851101" y="20559"/>
                  </a:lnTo>
                  <a:lnTo>
                    <a:pt x="886030" y="18330"/>
                  </a:lnTo>
                  <a:lnTo>
                    <a:pt x="920429" y="16050"/>
                  </a:lnTo>
                  <a:lnTo>
                    <a:pt x="954474" y="13737"/>
                  </a:lnTo>
                  <a:lnTo>
                    <a:pt x="988283" y="11400"/>
                  </a:lnTo>
                  <a:lnTo>
                    <a:pt x="1021935" y="9049"/>
                  </a:lnTo>
                  <a:lnTo>
                    <a:pt x="1055482" y="6688"/>
                  </a:lnTo>
                  <a:lnTo>
                    <a:pt x="1088959" y="4321"/>
                  </a:lnTo>
                  <a:lnTo>
                    <a:pt x="1123184" y="2742"/>
                  </a:lnTo>
                  <a:lnTo>
                    <a:pt x="1157906" y="1690"/>
                  </a:lnTo>
                  <a:lnTo>
                    <a:pt x="1192961" y="988"/>
                  </a:lnTo>
                  <a:lnTo>
                    <a:pt x="1228236" y="520"/>
                  </a:lnTo>
                  <a:lnTo>
                    <a:pt x="1263660" y="209"/>
                  </a:lnTo>
                  <a:lnTo>
                    <a:pt x="1299182" y="0"/>
                  </a:lnTo>
                  <a:lnTo>
                    <a:pt x="1334769" y="656"/>
                  </a:lnTo>
                  <a:lnTo>
                    <a:pt x="1370401" y="1886"/>
                  </a:lnTo>
                  <a:lnTo>
                    <a:pt x="1406061" y="3500"/>
                  </a:lnTo>
                  <a:lnTo>
                    <a:pt x="1440947" y="5370"/>
                  </a:lnTo>
                  <a:lnTo>
                    <a:pt x="1475317" y="7411"/>
                  </a:lnTo>
                  <a:lnTo>
                    <a:pt x="1509343" y="9564"/>
                  </a:lnTo>
                  <a:lnTo>
                    <a:pt x="1543139" y="11794"/>
                  </a:lnTo>
                  <a:lnTo>
                    <a:pt x="1576782" y="14074"/>
                  </a:lnTo>
                  <a:lnTo>
                    <a:pt x="1610324" y="16388"/>
                  </a:lnTo>
                  <a:lnTo>
                    <a:pt x="1643004" y="18724"/>
                  </a:lnTo>
                  <a:lnTo>
                    <a:pt x="1675109" y="21076"/>
                  </a:lnTo>
                  <a:lnTo>
                    <a:pt x="1706832" y="23437"/>
                  </a:lnTo>
                  <a:lnTo>
                    <a:pt x="1738298" y="26599"/>
                  </a:lnTo>
                  <a:lnTo>
                    <a:pt x="1769595" y="30294"/>
                  </a:lnTo>
                  <a:lnTo>
                    <a:pt x="1800778" y="34345"/>
                  </a:lnTo>
                  <a:lnTo>
                    <a:pt x="1830299" y="37046"/>
                  </a:lnTo>
                  <a:lnTo>
                    <a:pt x="1858709" y="38846"/>
                  </a:lnTo>
                  <a:lnTo>
                    <a:pt x="1886382" y="40047"/>
                  </a:lnTo>
                  <a:lnTo>
                    <a:pt x="1913561" y="41640"/>
                  </a:lnTo>
                  <a:lnTo>
                    <a:pt x="1940411" y="43497"/>
                  </a:lnTo>
                  <a:lnTo>
                    <a:pt x="1967044" y="45528"/>
                  </a:lnTo>
                  <a:lnTo>
                    <a:pt x="1991942" y="46883"/>
                  </a:lnTo>
                  <a:lnTo>
                    <a:pt x="2015685" y="47785"/>
                  </a:lnTo>
                  <a:lnTo>
                    <a:pt x="2038657" y="48387"/>
                  </a:lnTo>
                  <a:lnTo>
                    <a:pt x="2061115" y="47995"/>
                  </a:lnTo>
                  <a:lnTo>
                    <a:pt x="2083231" y="46939"/>
                  </a:lnTo>
                  <a:lnTo>
                    <a:pt x="2105119" y="45442"/>
                  </a:lnTo>
                  <a:lnTo>
                    <a:pt x="2140022" y="43778"/>
                  </a:lnTo>
                  <a:lnTo>
                    <a:pt x="2168764" y="42245"/>
                  </a:lnTo>
                  <a:lnTo>
                    <a:pt x="2194767" y="38918"/>
                  </a:lnTo>
                  <a:lnTo>
                    <a:pt x="2220342" y="32582"/>
                  </a:lnTo>
                  <a:lnTo>
                    <a:pt x="2224308" y="30314"/>
                  </a:lnTo>
                  <a:lnTo>
                    <a:pt x="2226157" y="28009"/>
                  </a:lnTo>
                  <a:lnTo>
                    <a:pt x="2227476" y="2101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9" name="SMARTInkShape-24"/>
            <p:cNvSpPr/>
            <p:nvPr/>
          </p:nvSpPr>
          <p:spPr bwMode="auto">
            <a:xfrm>
              <a:off x="3855776" y="5136569"/>
              <a:ext cx="264696" cy="232142"/>
            </a:xfrm>
            <a:custGeom>
              <a:avLst/>
              <a:gdLst/>
              <a:ahLst/>
              <a:cxnLst/>
              <a:rect l="0" t="0" r="0" b="0"/>
              <a:pathLst>
                <a:path w="264696" h="232142">
                  <a:moveTo>
                    <a:pt x="87574" y="64081"/>
                  </a:moveTo>
                  <a:lnTo>
                    <a:pt x="83782" y="67873"/>
                  </a:lnTo>
                  <a:lnTo>
                    <a:pt x="79803" y="69735"/>
                  </a:lnTo>
                  <a:lnTo>
                    <a:pt x="49757" y="71199"/>
                  </a:lnTo>
                  <a:lnTo>
                    <a:pt x="48076" y="70414"/>
                  </a:lnTo>
                  <a:lnTo>
                    <a:pt x="46954" y="69096"/>
                  </a:lnTo>
                  <a:lnTo>
                    <a:pt x="45154" y="65072"/>
                  </a:lnTo>
                  <a:lnTo>
                    <a:pt x="44750" y="54225"/>
                  </a:lnTo>
                  <a:lnTo>
                    <a:pt x="46845" y="49646"/>
                  </a:lnTo>
                  <a:lnTo>
                    <a:pt x="57692" y="32958"/>
                  </a:lnTo>
                  <a:lnTo>
                    <a:pt x="70342" y="24256"/>
                  </a:lnTo>
                  <a:lnTo>
                    <a:pt x="102414" y="7988"/>
                  </a:lnTo>
                  <a:lnTo>
                    <a:pt x="127249" y="2217"/>
                  </a:lnTo>
                  <a:lnTo>
                    <a:pt x="154716" y="507"/>
                  </a:lnTo>
                  <a:lnTo>
                    <a:pt x="179170" y="0"/>
                  </a:lnTo>
                  <a:lnTo>
                    <a:pt x="194164" y="4116"/>
                  </a:lnTo>
                  <a:lnTo>
                    <a:pt x="206385" y="10442"/>
                  </a:lnTo>
                  <a:lnTo>
                    <a:pt x="211816" y="15899"/>
                  </a:lnTo>
                  <a:lnTo>
                    <a:pt x="214230" y="23087"/>
                  </a:lnTo>
                  <a:lnTo>
                    <a:pt x="214874" y="27227"/>
                  </a:lnTo>
                  <a:lnTo>
                    <a:pt x="212128" y="31574"/>
                  </a:lnTo>
                  <a:lnTo>
                    <a:pt x="192301" y="45277"/>
                  </a:lnTo>
                  <a:lnTo>
                    <a:pt x="160849" y="59391"/>
                  </a:lnTo>
                  <a:lnTo>
                    <a:pt x="135222" y="68876"/>
                  </a:lnTo>
                  <a:lnTo>
                    <a:pt x="110074" y="78383"/>
                  </a:lnTo>
                  <a:lnTo>
                    <a:pt x="77837" y="92660"/>
                  </a:lnTo>
                  <a:lnTo>
                    <a:pt x="55320" y="102712"/>
                  </a:lnTo>
                  <a:lnTo>
                    <a:pt x="49403" y="104122"/>
                  </a:lnTo>
                  <a:lnTo>
                    <a:pt x="46252" y="105856"/>
                  </a:lnTo>
                  <a:lnTo>
                    <a:pt x="44944" y="107806"/>
                  </a:lnTo>
                  <a:lnTo>
                    <a:pt x="44867" y="109900"/>
                  </a:lnTo>
                  <a:lnTo>
                    <a:pt x="47196" y="111296"/>
                  </a:lnTo>
                  <a:lnTo>
                    <a:pt x="82139" y="113720"/>
                  </a:lnTo>
                  <a:lnTo>
                    <a:pt x="114980" y="110186"/>
                  </a:lnTo>
                  <a:lnTo>
                    <a:pt x="142352" y="108384"/>
                  </a:lnTo>
                  <a:lnTo>
                    <a:pt x="171451" y="107584"/>
                  </a:lnTo>
                  <a:lnTo>
                    <a:pt x="197613" y="107228"/>
                  </a:lnTo>
                  <a:lnTo>
                    <a:pt x="230862" y="110820"/>
                  </a:lnTo>
                  <a:lnTo>
                    <a:pt x="257030" y="116911"/>
                  </a:lnTo>
                  <a:lnTo>
                    <a:pt x="261663" y="119939"/>
                  </a:lnTo>
                  <a:lnTo>
                    <a:pt x="263959" y="123544"/>
                  </a:lnTo>
                  <a:lnTo>
                    <a:pt x="264695" y="127536"/>
                  </a:lnTo>
                  <a:lnTo>
                    <a:pt x="262804" y="131785"/>
                  </a:lnTo>
                  <a:lnTo>
                    <a:pt x="254354" y="140738"/>
                  </a:lnTo>
                  <a:lnTo>
                    <a:pt x="228624" y="158496"/>
                  </a:lnTo>
                  <a:lnTo>
                    <a:pt x="205032" y="169808"/>
                  </a:lnTo>
                  <a:lnTo>
                    <a:pt x="177877" y="180921"/>
                  </a:lnTo>
                  <a:lnTo>
                    <a:pt x="147288" y="193798"/>
                  </a:lnTo>
                  <a:lnTo>
                    <a:pt x="119405" y="203224"/>
                  </a:lnTo>
                  <a:lnTo>
                    <a:pt x="93784" y="210060"/>
                  </a:lnTo>
                  <a:lnTo>
                    <a:pt x="69167" y="215744"/>
                  </a:lnTo>
                  <a:lnTo>
                    <a:pt x="36788" y="223406"/>
                  </a:lnTo>
                  <a:lnTo>
                    <a:pt x="1856" y="227950"/>
                  </a:lnTo>
                  <a:lnTo>
                    <a:pt x="266" y="228096"/>
                  </a:lnTo>
                  <a:lnTo>
                    <a:pt x="0" y="228193"/>
                  </a:lnTo>
                  <a:lnTo>
                    <a:pt x="616" y="228258"/>
                  </a:lnTo>
                  <a:lnTo>
                    <a:pt x="5276" y="232141"/>
                  </a:lnTo>
                  <a:lnTo>
                    <a:pt x="13691" y="231908"/>
                  </a:lnTo>
                  <a:lnTo>
                    <a:pt x="30424" y="22838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0" name="SMARTInkShape-25"/>
            <p:cNvSpPr/>
            <p:nvPr/>
          </p:nvSpPr>
          <p:spPr bwMode="auto">
            <a:xfrm>
              <a:off x="4164894" y="5114925"/>
              <a:ext cx="28488" cy="225560"/>
            </a:xfrm>
            <a:custGeom>
              <a:avLst/>
              <a:gdLst/>
              <a:ahLst/>
              <a:cxnLst/>
              <a:rect l="0" t="0" r="0" b="0"/>
              <a:pathLst>
                <a:path w="28488" h="225560">
                  <a:moveTo>
                    <a:pt x="28487" y="0"/>
                  </a:moveTo>
                  <a:lnTo>
                    <a:pt x="17096" y="20254"/>
                  </a:lnTo>
                  <a:lnTo>
                    <a:pt x="10789" y="54584"/>
                  </a:lnTo>
                  <a:lnTo>
                    <a:pt x="8162" y="81614"/>
                  </a:lnTo>
                  <a:lnTo>
                    <a:pt x="7383" y="113523"/>
                  </a:lnTo>
                  <a:lnTo>
                    <a:pt x="7153" y="144320"/>
                  </a:lnTo>
                  <a:lnTo>
                    <a:pt x="3292" y="173554"/>
                  </a:lnTo>
                  <a:lnTo>
                    <a:pt x="580" y="205379"/>
                  </a:lnTo>
                  <a:lnTo>
                    <a:pt x="0" y="225229"/>
                  </a:lnTo>
                  <a:lnTo>
                    <a:pt x="765" y="225559"/>
                  </a:lnTo>
                  <a:lnTo>
                    <a:pt x="3731" y="223809"/>
                  </a:lnTo>
                  <a:lnTo>
                    <a:pt x="21344" y="19288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1" name="SMARTInkShape-26"/>
            <p:cNvSpPr/>
            <p:nvPr/>
          </p:nvSpPr>
          <p:spPr bwMode="auto">
            <a:xfrm>
              <a:off x="4250531" y="5337374"/>
              <a:ext cx="14289" cy="27583"/>
            </a:xfrm>
            <a:custGeom>
              <a:avLst/>
              <a:gdLst/>
              <a:ahLst/>
              <a:cxnLst/>
              <a:rect l="0" t="0" r="0" b="0"/>
              <a:pathLst>
                <a:path w="14289" h="27583">
                  <a:moveTo>
                    <a:pt x="14288" y="6151"/>
                  </a:moveTo>
                  <a:lnTo>
                    <a:pt x="14288" y="2359"/>
                  </a:lnTo>
                  <a:lnTo>
                    <a:pt x="13494" y="1241"/>
                  </a:lnTo>
                  <a:lnTo>
                    <a:pt x="12171" y="497"/>
                  </a:lnTo>
                  <a:lnTo>
                    <a:pt x="10496" y="0"/>
                  </a:lnTo>
                  <a:lnTo>
                    <a:pt x="9378" y="463"/>
                  </a:lnTo>
                  <a:lnTo>
                    <a:pt x="8633" y="1565"/>
                  </a:lnTo>
                  <a:lnTo>
                    <a:pt x="8137" y="3094"/>
                  </a:lnTo>
                  <a:lnTo>
                    <a:pt x="7012" y="4113"/>
                  </a:lnTo>
                  <a:lnTo>
                    <a:pt x="3646" y="5245"/>
                  </a:lnTo>
                  <a:lnTo>
                    <a:pt x="2431" y="7135"/>
                  </a:lnTo>
                  <a:lnTo>
                    <a:pt x="0" y="2758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418816" name="SMARTInkShape-27"/>
            <p:cNvSpPr/>
            <p:nvPr/>
          </p:nvSpPr>
          <p:spPr bwMode="auto">
            <a:xfrm>
              <a:off x="3911118" y="5109655"/>
              <a:ext cx="369906" cy="291538"/>
            </a:xfrm>
            <a:custGeom>
              <a:avLst/>
              <a:gdLst/>
              <a:ahLst/>
              <a:cxnLst/>
              <a:rect l="0" t="0" r="0" b="0"/>
              <a:pathLst>
                <a:path w="369906" h="291538">
                  <a:moveTo>
                    <a:pt x="310838" y="69564"/>
                  </a:moveTo>
                  <a:lnTo>
                    <a:pt x="304341" y="63861"/>
                  </a:lnTo>
                  <a:lnTo>
                    <a:pt x="272762" y="40307"/>
                  </a:lnTo>
                  <a:lnTo>
                    <a:pt x="238297" y="17087"/>
                  </a:lnTo>
                  <a:lnTo>
                    <a:pt x="212174" y="4450"/>
                  </a:lnTo>
                  <a:lnTo>
                    <a:pt x="183532" y="0"/>
                  </a:lnTo>
                  <a:lnTo>
                    <a:pt x="150263" y="269"/>
                  </a:lnTo>
                  <a:lnTo>
                    <a:pt x="115270" y="11285"/>
                  </a:lnTo>
                  <a:lnTo>
                    <a:pt x="79766" y="33951"/>
                  </a:lnTo>
                  <a:lnTo>
                    <a:pt x="45699" y="60776"/>
                  </a:lnTo>
                  <a:lnTo>
                    <a:pt x="20612" y="88832"/>
                  </a:lnTo>
                  <a:lnTo>
                    <a:pt x="4359" y="117253"/>
                  </a:lnTo>
                  <a:lnTo>
                    <a:pt x="0" y="136267"/>
                  </a:lnTo>
                  <a:lnTo>
                    <a:pt x="2296" y="151068"/>
                  </a:lnTo>
                  <a:lnTo>
                    <a:pt x="5131" y="157237"/>
                  </a:lnTo>
                  <a:lnTo>
                    <a:pt x="14631" y="166209"/>
                  </a:lnTo>
                  <a:lnTo>
                    <a:pt x="20498" y="169713"/>
                  </a:lnTo>
                  <a:lnTo>
                    <a:pt x="39717" y="171489"/>
                  </a:lnTo>
                  <a:lnTo>
                    <a:pt x="64134" y="168045"/>
                  </a:lnTo>
                  <a:lnTo>
                    <a:pt x="90860" y="158577"/>
                  </a:lnTo>
                  <a:lnTo>
                    <a:pt x="120731" y="148548"/>
                  </a:lnTo>
                  <a:lnTo>
                    <a:pt x="151734" y="137212"/>
                  </a:lnTo>
                  <a:lnTo>
                    <a:pt x="181387" y="121590"/>
                  </a:lnTo>
                  <a:lnTo>
                    <a:pt x="210442" y="104063"/>
                  </a:lnTo>
                  <a:lnTo>
                    <a:pt x="237643" y="86484"/>
                  </a:lnTo>
                  <a:lnTo>
                    <a:pt x="270012" y="63200"/>
                  </a:lnTo>
                  <a:lnTo>
                    <a:pt x="292656" y="41220"/>
                  </a:lnTo>
                  <a:lnTo>
                    <a:pt x="298789" y="26804"/>
                  </a:lnTo>
                  <a:lnTo>
                    <a:pt x="299397" y="16693"/>
                  </a:lnTo>
                  <a:lnTo>
                    <a:pt x="298449" y="12885"/>
                  </a:lnTo>
                  <a:lnTo>
                    <a:pt x="295435" y="10347"/>
                  </a:lnTo>
                  <a:lnTo>
                    <a:pt x="285736" y="7526"/>
                  </a:lnTo>
                  <a:lnTo>
                    <a:pt x="271371" y="10506"/>
                  </a:lnTo>
                  <a:lnTo>
                    <a:pt x="243317" y="25342"/>
                  </a:lnTo>
                  <a:lnTo>
                    <a:pt x="207753" y="51963"/>
                  </a:lnTo>
                  <a:lnTo>
                    <a:pt x="181679" y="75235"/>
                  </a:lnTo>
                  <a:lnTo>
                    <a:pt x="156861" y="104099"/>
                  </a:lnTo>
                  <a:lnTo>
                    <a:pt x="134718" y="135448"/>
                  </a:lnTo>
                  <a:lnTo>
                    <a:pt x="115882" y="167108"/>
                  </a:lnTo>
                  <a:lnTo>
                    <a:pt x="102218" y="197054"/>
                  </a:lnTo>
                  <a:lnTo>
                    <a:pt x="92970" y="224123"/>
                  </a:lnTo>
                  <a:lnTo>
                    <a:pt x="88595" y="248588"/>
                  </a:lnTo>
                  <a:lnTo>
                    <a:pt x="91943" y="270045"/>
                  </a:lnTo>
                  <a:lnTo>
                    <a:pt x="95852" y="277830"/>
                  </a:lnTo>
                  <a:lnTo>
                    <a:pt x="106545" y="288598"/>
                  </a:lnTo>
                  <a:lnTo>
                    <a:pt x="113524" y="290993"/>
                  </a:lnTo>
                  <a:lnTo>
                    <a:pt x="129745" y="291537"/>
                  </a:lnTo>
                  <a:lnTo>
                    <a:pt x="160520" y="283589"/>
                  </a:lnTo>
                  <a:lnTo>
                    <a:pt x="185293" y="271313"/>
                  </a:lnTo>
                  <a:lnTo>
                    <a:pt x="212178" y="254480"/>
                  </a:lnTo>
                  <a:lnTo>
                    <a:pt x="240002" y="233770"/>
                  </a:lnTo>
                  <a:lnTo>
                    <a:pt x="266126" y="211336"/>
                  </a:lnTo>
                  <a:lnTo>
                    <a:pt x="298913" y="176393"/>
                  </a:lnTo>
                  <a:lnTo>
                    <a:pt x="319476" y="143021"/>
                  </a:lnTo>
                  <a:lnTo>
                    <a:pt x="328479" y="115142"/>
                  </a:lnTo>
                  <a:lnTo>
                    <a:pt x="329743" y="107093"/>
                  </a:lnTo>
                  <a:lnTo>
                    <a:pt x="326913" y="91800"/>
                  </a:lnTo>
                  <a:lnTo>
                    <a:pt x="323936" y="84388"/>
                  </a:lnTo>
                  <a:lnTo>
                    <a:pt x="319570" y="79446"/>
                  </a:lnTo>
                  <a:lnTo>
                    <a:pt x="308369" y="73956"/>
                  </a:lnTo>
                  <a:lnTo>
                    <a:pt x="295454" y="73632"/>
                  </a:lnTo>
                  <a:lnTo>
                    <a:pt x="288676" y="74658"/>
                  </a:lnTo>
                  <a:lnTo>
                    <a:pt x="274794" y="82146"/>
                  </a:lnTo>
                  <a:lnTo>
                    <a:pt x="246480" y="110149"/>
                  </a:lnTo>
                  <a:lnTo>
                    <a:pt x="225094" y="136975"/>
                  </a:lnTo>
                  <a:lnTo>
                    <a:pt x="211261" y="168824"/>
                  </a:lnTo>
                  <a:lnTo>
                    <a:pt x="205928" y="199604"/>
                  </a:lnTo>
                  <a:lnTo>
                    <a:pt x="208139" y="225040"/>
                  </a:lnTo>
                  <a:lnTo>
                    <a:pt x="213865" y="238148"/>
                  </a:lnTo>
                  <a:lnTo>
                    <a:pt x="217614" y="243866"/>
                  </a:lnTo>
                  <a:lnTo>
                    <a:pt x="228131" y="252336"/>
                  </a:lnTo>
                  <a:lnTo>
                    <a:pt x="234269" y="255705"/>
                  </a:lnTo>
                  <a:lnTo>
                    <a:pt x="247439" y="257333"/>
                  </a:lnTo>
                  <a:lnTo>
                    <a:pt x="254284" y="256656"/>
                  </a:lnTo>
                  <a:lnTo>
                    <a:pt x="279088" y="244325"/>
                  </a:lnTo>
                  <a:lnTo>
                    <a:pt x="306546" y="225591"/>
                  </a:lnTo>
                  <a:lnTo>
                    <a:pt x="334790" y="197374"/>
                  </a:lnTo>
                  <a:lnTo>
                    <a:pt x="355682" y="167670"/>
                  </a:lnTo>
                  <a:lnTo>
                    <a:pt x="368134" y="142553"/>
                  </a:lnTo>
                  <a:lnTo>
                    <a:pt x="369905" y="129520"/>
                  </a:lnTo>
                  <a:lnTo>
                    <a:pt x="369266" y="123822"/>
                  </a:lnTo>
                  <a:lnTo>
                    <a:pt x="366459" y="119230"/>
                  </a:lnTo>
                  <a:lnTo>
                    <a:pt x="356990" y="112011"/>
                  </a:lnTo>
                  <a:lnTo>
                    <a:pt x="350337" y="111355"/>
                  </a:lnTo>
                  <a:lnTo>
                    <a:pt x="334479" y="114861"/>
                  </a:lnTo>
                  <a:lnTo>
                    <a:pt x="303908" y="129552"/>
                  </a:lnTo>
                  <a:lnTo>
                    <a:pt x="269714" y="152778"/>
                  </a:lnTo>
                  <a:lnTo>
                    <a:pt x="234805" y="188277"/>
                  </a:lnTo>
                  <a:lnTo>
                    <a:pt x="218636" y="211630"/>
                  </a:lnTo>
                  <a:lnTo>
                    <a:pt x="214297" y="226367"/>
                  </a:lnTo>
                  <a:lnTo>
                    <a:pt x="214485" y="236620"/>
                  </a:lnTo>
                  <a:lnTo>
                    <a:pt x="215647" y="240466"/>
                  </a:lnTo>
                  <a:lnTo>
                    <a:pt x="219596" y="243030"/>
                  </a:lnTo>
                  <a:lnTo>
                    <a:pt x="232451" y="245879"/>
                  </a:lnTo>
                  <a:lnTo>
                    <a:pt x="248747" y="242911"/>
                  </a:lnTo>
                  <a:lnTo>
                    <a:pt x="277889" y="230199"/>
                  </a:lnTo>
                  <a:lnTo>
                    <a:pt x="300957" y="216363"/>
                  </a:lnTo>
                  <a:lnTo>
                    <a:pt x="335956" y="190230"/>
                  </a:lnTo>
                  <a:lnTo>
                    <a:pt x="353701" y="17672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418817" name="SMARTInkShape-28"/>
            <p:cNvSpPr/>
            <p:nvPr/>
          </p:nvSpPr>
          <p:spPr bwMode="auto">
            <a:xfrm>
              <a:off x="4387550" y="5094931"/>
              <a:ext cx="223952" cy="216712"/>
            </a:xfrm>
            <a:custGeom>
              <a:avLst/>
              <a:gdLst/>
              <a:ahLst/>
              <a:cxnLst/>
              <a:rect l="0" t="0" r="0" b="0"/>
              <a:pathLst>
                <a:path w="223952" h="216712">
                  <a:moveTo>
                    <a:pt x="13000" y="62857"/>
                  </a:moveTo>
                  <a:lnTo>
                    <a:pt x="3057" y="62857"/>
                  </a:lnTo>
                  <a:lnTo>
                    <a:pt x="1609" y="62063"/>
                  </a:lnTo>
                  <a:lnTo>
                    <a:pt x="643" y="60740"/>
                  </a:lnTo>
                  <a:lnTo>
                    <a:pt x="0" y="59064"/>
                  </a:lnTo>
                  <a:lnTo>
                    <a:pt x="364" y="57947"/>
                  </a:lnTo>
                  <a:lnTo>
                    <a:pt x="1401" y="57202"/>
                  </a:lnTo>
                  <a:lnTo>
                    <a:pt x="33067" y="45857"/>
                  </a:lnTo>
                  <a:lnTo>
                    <a:pt x="59250" y="38946"/>
                  </a:lnTo>
                  <a:lnTo>
                    <a:pt x="90910" y="28079"/>
                  </a:lnTo>
                  <a:lnTo>
                    <a:pt x="121633" y="18597"/>
                  </a:lnTo>
                  <a:lnTo>
                    <a:pt x="150844" y="10761"/>
                  </a:lnTo>
                  <a:lnTo>
                    <a:pt x="182663" y="1796"/>
                  </a:lnTo>
                  <a:lnTo>
                    <a:pt x="194504" y="0"/>
                  </a:lnTo>
                  <a:lnTo>
                    <a:pt x="202941" y="1318"/>
                  </a:lnTo>
                  <a:lnTo>
                    <a:pt x="206303" y="2781"/>
                  </a:lnTo>
                  <a:lnTo>
                    <a:pt x="207749" y="6137"/>
                  </a:lnTo>
                  <a:lnTo>
                    <a:pt x="207241" y="16217"/>
                  </a:lnTo>
                  <a:lnTo>
                    <a:pt x="202252" y="26518"/>
                  </a:lnTo>
                  <a:lnTo>
                    <a:pt x="175094" y="56572"/>
                  </a:lnTo>
                  <a:lnTo>
                    <a:pt x="140680" y="84458"/>
                  </a:lnTo>
                  <a:lnTo>
                    <a:pt x="107100" y="109104"/>
                  </a:lnTo>
                  <a:lnTo>
                    <a:pt x="74545" y="131996"/>
                  </a:lnTo>
                  <a:lnTo>
                    <a:pt x="68928" y="137241"/>
                  </a:lnTo>
                  <a:lnTo>
                    <a:pt x="68542" y="138640"/>
                  </a:lnTo>
                  <a:lnTo>
                    <a:pt x="69078" y="139573"/>
                  </a:lnTo>
                  <a:lnTo>
                    <a:pt x="70229" y="140194"/>
                  </a:lnTo>
                  <a:lnTo>
                    <a:pt x="78023" y="141069"/>
                  </a:lnTo>
                  <a:lnTo>
                    <a:pt x="107894" y="139248"/>
                  </a:lnTo>
                  <a:lnTo>
                    <a:pt x="135044" y="135762"/>
                  </a:lnTo>
                  <a:lnTo>
                    <a:pt x="163197" y="136846"/>
                  </a:lnTo>
                  <a:lnTo>
                    <a:pt x="197362" y="144323"/>
                  </a:lnTo>
                  <a:lnTo>
                    <a:pt x="215969" y="151112"/>
                  </a:lnTo>
                  <a:lnTo>
                    <a:pt x="219750" y="154238"/>
                  </a:lnTo>
                  <a:lnTo>
                    <a:pt x="223951" y="161943"/>
                  </a:lnTo>
                  <a:lnTo>
                    <a:pt x="223484" y="166221"/>
                  </a:lnTo>
                  <a:lnTo>
                    <a:pt x="218732" y="175207"/>
                  </a:lnTo>
                  <a:lnTo>
                    <a:pt x="209211" y="182376"/>
                  </a:lnTo>
                  <a:lnTo>
                    <a:pt x="186231" y="190873"/>
                  </a:lnTo>
                  <a:lnTo>
                    <a:pt x="156402" y="198419"/>
                  </a:lnTo>
                  <a:lnTo>
                    <a:pt x="127456" y="205682"/>
                  </a:lnTo>
                  <a:lnTo>
                    <a:pt x="91896" y="212722"/>
                  </a:lnTo>
                  <a:lnTo>
                    <a:pt x="81973" y="216711"/>
                  </a:lnTo>
                  <a:lnTo>
                    <a:pt x="80413" y="216225"/>
                  </a:lnTo>
                  <a:lnTo>
                    <a:pt x="79373" y="215109"/>
                  </a:lnTo>
                  <a:lnTo>
                    <a:pt x="80268" y="214364"/>
                  </a:lnTo>
                  <a:lnTo>
                    <a:pt x="109076" y="212212"/>
                  </a:lnTo>
                  <a:lnTo>
                    <a:pt x="148731" y="20573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418822" name="SMARTInkShape-29"/>
            <p:cNvSpPr/>
            <p:nvPr/>
          </p:nvSpPr>
          <p:spPr bwMode="auto">
            <a:xfrm>
              <a:off x="4722063" y="5307806"/>
              <a:ext cx="35676" cy="75715"/>
            </a:xfrm>
            <a:custGeom>
              <a:avLst/>
              <a:gdLst/>
              <a:ahLst/>
              <a:cxnLst/>
              <a:rect l="0" t="0" r="0" b="0"/>
              <a:pathLst>
                <a:path w="35676" h="75715">
                  <a:moveTo>
                    <a:pt x="35675" y="0"/>
                  </a:moveTo>
                  <a:lnTo>
                    <a:pt x="31882" y="0"/>
                  </a:lnTo>
                  <a:lnTo>
                    <a:pt x="27904" y="4234"/>
                  </a:lnTo>
                  <a:lnTo>
                    <a:pt x="5675" y="33585"/>
                  </a:lnTo>
                  <a:lnTo>
                    <a:pt x="1650" y="51491"/>
                  </a:lnTo>
                  <a:lnTo>
                    <a:pt x="55" y="75714"/>
                  </a:lnTo>
                  <a:lnTo>
                    <a:pt x="0" y="73868"/>
                  </a:lnTo>
                  <a:lnTo>
                    <a:pt x="7100" y="5000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418823" name="SMARTInkShape-30"/>
            <p:cNvSpPr/>
            <p:nvPr/>
          </p:nvSpPr>
          <p:spPr bwMode="auto">
            <a:xfrm>
              <a:off x="4801025" y="5093494"/>
              <a:ext cx="42308" cy="240569"/>
            </a:xfrm>
            <a:custGeom>
              <a:avLst/>
              <a:gdLst/>
              <a:ahLst/>
              <a:cxnLst/>
              <a:rect l="0" t="0" r="0" b="0"/>
              <a:pathLst>
                <a:path w="42308" h="240569">
                  <a:moveTo>
                    <a:pt x="35294" y="0"/>
                  </a:moveTo>
                  <a:lnTo>
                    <a:pt x="39086" y="3792"/>
                  </a:lnTo>
                  <a:lnTo>
                    <a:pt x="40948" y="7771"/>
                  </a:lnTo>
                  <a:lnTo>
                    <a:pt x="42307" y="37028"/>
                  </a:lnTo>
                  <a:lnTo>
                    <a:pt x="38620" y="68344"/>
                  </a:lnTo>
                  <a:lnTo>
                    <a:pt x="28695" y="99537"/>
                  </a:lnTo>
                  <a:lnTo>
                    <a:pt x="19492" y="133914"/>
                  </a:lnTo>
                  <a:lnTo>
                    <a:pt x="11738" y="169236"/>
                  </a:lnTo>
                  <a:lnTo>
                    <a:pt x="4413" y="197252"/>
                  </a:lnTo>
                  <a:lnTo>
                    <a:pt x="212" y="231145"/>
                  </a:lnTo>
                  <a:lnTo>
                    <a:pt x="0" y="235059"/>
                  </a:lnTo>
                  <a:lnTo>
                    <a:pt x="1446" y="237668"/>
                  </a:lnTo>
                  <a:lnTo>
                    <a:pt x="3997" y="239408"/>
                  </a:lnTo>
                  <a:lnTo>
                    <a:pt x="7285" y="240568"/>
                  </a:lnTo>
                  <a:lnTo>
                    <a:pt x="10272" y="239753"/>
                  </a:lnTo>
                  <a:lnTo>
                    <a:pt x="21006" y="22860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418825" name="SMARTInkShape-31"/>
            <p:cNvSpPr/>
            <p:nvPr/>
          </p:nvSpPr>
          <p:spPr bwMode="auto">
            <a:xfrm>
              <a:off x="5014913" y="5168043"/>
              <a:ext cx="436939" cy="61183"/>
            </a:xfrm>
            <a:custGeom>
              <a:avLst/>
              <a:gdLst/>
              <a:ahLst/>
              <a:cxnLst/>
              <a:rect l="0" t="0" r="0" b="0"/>
              <a:pathLst>
                <a:path w="436939" h="61183">
                  <a:moveTo>
                    <a:pt x="0" y="61182"/>
                  </a:moveTo>
                  <a:lnTo>
                    <a:pt x="3792" y="57390"/>
                  </a:lnTo>
                  <a:lnTo>
                    <a:pt x="34248" y="52363"/>
                  </a:lnTo>
                  <a:lnTo>
                    <a:pt x="68091" y="48515"/>
                  </a:lnTo>
                  <a:lnTo>
                    <a:pt x="96144" y="46821"/>
                  </a:lnTo>
                  <a:lnTo>
                    <a:pt x="129778" y="43422"/>
                  </a:lnTo>
                  <a:lnTo>
                    <a:pt x="147638" y="40610"/>
                  </a:lnTo>
                  <a:lnTo>
                    <a:pt x="165893" y="37149"/>
                  </a:lnTo>
                  <a:lnTo>
                    <a:pt x="184415" y="33253"/>
                  </a:lnTo>
                  <a:lnTo>
                    <a:pt x="203112" y="29863"/>
                  </a:lnTo>
                  <a:lnTo>
                    <a:pt x="221926" y="26809"/>
                  </a:lnTo>
                  <a:lnTo>
                    <a:pt x="240820" y="23979"/>
                  </a:lnTo>
                  <a:lnTo>
                    <a:pt x="258971" y="21299"/>
                  </a:lnTo>
                  <a:lnTo>
                    <a:pt x="293956" y="16204"/>
                  </a:lnTo>
                  <a:lnTo>
                    <a:pt x="328026" y="11294"/>
                  </a:lnTo>
                  <a:lnTo>
                    <a:pt x="360102" y="7260"/>
                  </a:lnTo>
                  <a:lnTo>
                    <a:pt x="387586" y="5467"/>
                  </a:lnTo>
                  <a:lnTo>
                    <a:pt x="417788" y="4457"/>
                  </a:lnTo>
                  <a:lnTo>
                    <a:pt x="429893" y="2104"/>
                  </a:lnTo>
                  <a:lnTo>
                    <a:pt x="436332" y="0"/>
                  </a:lnTo>
                  <a:lnTo>
                    <a:pt x="436938" y="550"/>
                  </a:lnTo>
                  <a:lnTo>
                    <a:pt x="435768" y="403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418826" name="SMARTInkShape-32"/>
            <p:cNvSpPr/>
            <p:nvPr/>
          </p:nvSpPr>
          <p:spPr bwMode="auto">
            <a:xfrm>
              <a:off x="5086350" y="5186363"/>
              <a:ext cx="435770" cy="92869"/>
            </a:xfrm>
            <a:custGeom>
              <a:avLst/>
              <a:gdLst/>
              <a:ahLst/>
              <a:cxnLst/>
              <a:rect l="0" t="0" r="0" b="0"/>
              <a:pathLst>
                <a:path w="435770" h="92869">
                  <a:moveTo>
                    <a:pt x="0" y="92868"/>
                  </a:moveTo>
                  <a:lnTo>
                    <a:pt x="7291" y="92075"/>
                  </a:lnTo>
                  <a:lnTo>
                    <a:pt x="40471" y="86717"/>
                  </a:lnTo>
                  <a:lnTo>
                    <a:pt x="74962" y="82226"/>
                  </a:lnTo>
                  <a:lnTo>
                    <a:pt x="103695" y="78084"/>
                  </a:lnTo>
                  <a:lnTo>
                    <a:pt x="134987" y="72804"/>
                  </a:lnTo>
                  <a:lnTo>
                    <a:pt x="167415" y="65165"/>
                  </a:lnTo>
                  <a:lnTo>
                    <a:pt x="200348" y="58595"/>
                  </a:lnTo>
                  <a:lnTo>
                    <a:pt x="232713" y="53030"/>
                  </a:lnTo>
                  <a:lnTo>
                    <a:pt x="262972" y="47910"/>
                  </a:lnTo>
                  <a:lnTo>
                    <a:pt x="290178" y="42989"/>
                  </a:lnTo>
                  <a:lnTo>
                    <a:pt x="315499" y="38949"/>
                  </a:lnTo>
                  <a:lnTo>
                    <a:pt x="339982" y="37154"/>
                  </a:lnTo>
                  <a:lnTo>
                    <a:pt x="372287" y="32351"/>
                  </a:lnTo>
                  <a:lnTo>
                    <a:pt x="405149" y="22824"/>
                  </a:lnTo>
                  <a:lnTo>
                    <a:pt x="435769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418827" name="SMARTInkShape-33"/>
            <p:cNvSpPr/>
            <p:nvPr/>
          </p:nvSpPr>
          <p:spPr bwMode="auto">
            <a:xfrm>
              <a:off x="5325783" y="5087750"/>
              <a:ext cx="343928" cy="210952"/>
            </a:xfrm>
            <a:custGeom>
              <a:avLst/>
              <a:gdLst/>
              <a:ahLst/>
              <a:cxnLst/>
              <a:rect l="0" t="0" r="0" b="0"/>
              <a:pathLst>
                <a:path w="343928" h="210952">
                  <a:moveTo>
                    <a:pt x="10598" y="27175"/>
                  </a:moveTo>
                  <a:lnTo>
                    <a:pt x="655" y="17232"/>
                  </a:lnTo>
                  <a:lnTo>
                    <a:pt x="0" y="14990"/>
                  </a:lnTo>
                  <a:lnTo>
                    <a:pt x="358" y="12702"/>
                  </a:lnTo>
                  <a:lnTo>
                    <a:pt x="1390" y="10382"/>
                  </a:lnTo>
                  <a:lnTo>
                    <a:pt x="6771" y="5689"/>
                  </a:lnTo>
                  <a:lnTo>
                    <a:pt x="10428" y="3326"/>
                  </a:lnTo>
                  <a:lnTo>
                    <a:pt x="30744" y="0"/>
                  </a:lnTo>
                  <a:lnTo>
                    <a:pt x="64457" y="2807"/>
                  </a:lnTo>
                  <a:lnTo>
                    <a:pt x="93008" y="4438"/>
                  </a:lnTo>
                  <a:lnTo>
                    <a:pt x="123425" y="5958"/>
                  </a:lnTo>
                  <a:lnTo>
                    <a:pt x="152819" y="9278"/>
                  </a:lnTo>
                  <a:lnTo>
                    <a:pt x="183874" y="13400"/>
                  </a:lnTo>
                  <a:lnTo>
                    <a:pt x="216197" y="17878"/>
                  </a:lnTo>
                  <a:lnTo>
                    <a:pt x="249084" y="22514"/>
                  </a:lnTo>
                  <a:lnTo>
                    <a:pt x="277988" y="29336"/>
                  </a:lnTo>
                  <a:lnTo>
                    <a:pt x="312340" y="42103"/>
                  </a:lnTo>
                  <a:lnTo>
                    <a:pt x="328856" y="52066"/>
                  </a:lnTo>
                  <a:lnTo>
                    <a:pt x="341487" y="64432"/>
                  </a:lnTo>
                  <a:lnTo>
                    <a:pt x="343903" y="70269"/>
                  </a:lnTo>
                  <a:lnTo>
                    <a:pt x="343927" y="75748"/>
                  </a:lnTo>
                  <a:lnTo>
                    <a:pt x="338925" y="87657"/>
                  </a:lnTo>
                  <a:lnTo>
                    <a:pt x="321134" y="112212"/>
                  </a:lnTo>
                  <a:lnTo>
                    <a:pt x="291433" y="138802"/>
                  </a:lnTo>
                  <a:lnTo>
                    <a:pt x="257498" y="162114"/>
                  </a:lnTo>
                  <a:lnTo>
                    <a:pt x="223101" y="183309"/>
                  </a:lnTo>
                  <a:lnTo>
                    <a:pt x="188982" y="202979"/>
                  </a:lnTo>
                  <a:lnTo>
                    <a:pt x="176959" y="209969"/>
                  </a:lnTo>
                  <a:lnTo>
                    <a:pt x="173893" y="210951"/>
                  </a:lnTo>
                  <a:lnTo>
                    <a:pt x="172643" y="210811"/>
                  </a:lnTo>
                  <a:lnTo>
                    <a:pt x="172603" y="209924"/>
                  </a:lnTo>
                  <a:lnTo>
                    <a:pt x="173370" y="208539"/>
                  </a:lnTo>
                  <a:lnTo>
                    <a:pt x="203480" y="19148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418828" name="SMARTInkShape-34"/>
            <p:cNvSpPr/>
            <p:nvPr/>
          </p:nvSpPr>
          <p:spPr bwMode="auto">
            <a:xfrm>
              <a:off x="5811682" y="5022500"/>
              <a:ext cx="233030" cy="263654"/>
            </a:xfrm>
            <a:custGeom>
              <a:avLst/>
              <a:gdLst/>
              <a:ahLst/>
              <a:cxnLst/>
              <a:rect l="0" t="0" r="0" b="0"/>
              <a:pathLst>
                <a:path w="233030" h="263654">
                  <a:moveTo>
                    <a:pt x="24762" y="56706"/>
                  </a:moveTo>
                  <a:lnTo>
                    <a:pt x="14819" y="56706"/>
                  </a:lnTo>
                  <a:lnTo>
                    <a:pt x="13371" y="55913"/>
                  </a:lnTo>
                  <a:lnTo>
                    <a:pt x="12405" y="54589"/>
                  </a:lnTo>
                  <a:lnTo>
                    <a:pt x="11761" y="52914"/>
                  </a:lnTo>
                  <a:lnTo>
                    <a:pt x="12126" y="51003"/>
                  </a:lnTo>
                  <a:lnTo>
                    <a:pt x="14648" y="46763"/>
                  </a:lnTo>
                  <a:lnTo>
                    <a:pt x="32769" y="35220"/>
                  </a:lnTo>
                  <a:lnTo>
                    <a:pt x="66444" y="18452"/>
                  </a:lnTo>
                  <a:lnTo>
                    <a:pt x="100200" y="7140"/>
                  </a:lnTo>
                  <a:lnTo>
                    <a:pt x="130987" y="1803"/>
                  </a:lnTo>
                  <a:lnTo>
                    <a:pt x="166041" y="0"/>
                  </a:lnTo>
                  <a:lnTo>
                    <a:pt x="176982" y="1870"/>
                  </a:lnTo>
                  <a:lnTo>
                    <a:pt x="181010" y="3480"/>
                  </a:lnTo>
                  <a:lnTo>
                    <a:pt x="183696" y="6935"/>
                  </a:lnTo>
                  <a:lnTo>
                    <a:pt x="186681" y="17123"/>
                  </a:lnTo>
                  <a:lnTo>
                    <a:pt x="185889" y="22380"/>
                  </a:lnTo>
                  <a:lnTo>
                    <a:pt x="180776" y="32454"/>
                  </a:lnTo>
                  <a:lnTo>
                    <a:pt x="150141" y="64419"/>
                  </a:lnTo>
                  <a:lnTo>
                    <a:pt x="114616" y="92537"/>
                  </a:lnTo>
                  <a:lnTo>
                    <a:pt x="85199" y="114734"/>
                  </a:lnTo>
                  <a:lnTo>
                    <a:pt x="80198" y="122184"/>
                  </a:lnTo>
                  <a:lnTo>
                    <a:pt x="79975" y="124170"/>
                  </a:lnTo>
                  <a:lnTo>
                    <a:pt x="81845" y="127172"/>
                  </a:lnTo>
                  <a:lnTo>
                    <a:pt x="85322" y="131151"/>
                  </a:lnTo>
                  <a:lnTo>
                    <a:pt x="103119" y="134062"/>
                  </a:lnTo>
                  <a:lnTo>
                    <a:pt x="136784" y="130136"/>
                  </a:lnTo>
                  <a:lnTo>
                    <a:pt x="169303" y="128538"/>
                  </a:lnTo>
                  <a:lnTo>
                    <a:pt x="202273" y="128222"/>
                  </a:lnTo>
                  <a:lnTo>
                    <a:pt x="215045" y="132412"/>
                  </a:lnTo>
                  <a:lnTo>
                    <a:pt x="220674" y="135751"/>
                  </a:lnTo>
                  <a:lnTo>
                    <a:pt x="229044" y="145812"/>
                  </a:lnTo>
                  <a:lnTo>
                    <a:pt x="232387" y="151829"/>
                  </a:lnTo>
                  <a:lnTo>
                    <a:pt x="233029" y="157428"/>
                  </a:lnTo>
                  <a:lnTo>
                    <a:pt x="229508" y="167882"/>
                  </a:lnTo>
                  <a:lnTo>
                    <a:pt x="218419" y="177820"/>
                  </a:lnTo>
                  <a:lnTo>
                    <a:pt x="192208" y="194457"/>
                  </a:lnTo>
                  <a:lnTo>
                    <a:pt x="157190" y="212350"/>
                  </a:lnTo>
                  <a:lnTo>
                    <a:pt x="130450" y="222719"/>
                  </a:lnTo>
                  <a:lnTo>
                    <a:pt x="102691" y="232619"/>
                  </a:lnTo>
                  <a:lnTo>
                    <a:pt x="76595" y="240194"/>
                  </a:lnTo>
                  <a:lnTo>
                    <a:pt x="41707" y="251037"/>
                  </a:lnTo>
                  <a:lnTo>
                    <a:pt x="9059" y="261339"/>
                  </a:lnTo>
                  <a:lnTo>
                    <a:pt x="0" y="263124"/>
                  </a:lnTo>
                  <a:lnTo>
                    <a:pt x="317" y="263374"/>
                  </a:lnTo>
                  <a:lnTo>
                    <a:pt x="4901" y="263653"/>
                  </a:lnTo>
                  <a:lnTo>
                    <a:pt x="31906" y="25673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418829" name="SMARTInkShape-35"/>
            <p:cNvSpPr/>
            <p:nvPr/>
          </p:nvSpPr>
          <p:spPr bwMode="auto">
            <a:xfrm>
              <a:off x="6095702" y="5243513"/>
              <a:ext cx="55068" cy="49556"/>
            </a:xfrm>
            <a:custGeom>
              <a:avLst/>
              <a:gdLst/>
              <a:ahLst/>
              <a:cxnLst/>
              <a:rect l="0" t="0" r="0" b="0"/>
              <a:pathLst>
                <a:path w="55068" h="49556">
                  <a:moveTo>
                    <a:pt x="55067" y="0"/>
                  </a:moveTo>
                  <a:lnTo>
                    <a:pt x="51275" y="0"/>
                  </a:lnTo>
                  <a:lnTo>
                    <a:pt x="47296" y="2116"/>
                  </a:lnTo>
                  <a:lnTo>
                    <a:pt x="12548" y="30523"/>
                  </a:lnTo>
                  <a:lnTo>
                    <a:pt x="2605" y="39647"/>
                  </a:lnTo>
                  <a:lnTo>
                    <a:pt x="0" y="44873"/>
                  </a:lnTo>
                  <a:lnTo>
                    <a:pt x="100" y="46584"/>
                  </a:lnTo>
                  <a:lnTo>
                    <a:pt x="960" y="47724"/>
                  </a:lnTo>
                  <a:lnTo>
                    <a:pt x="4031" y="48992"/>
                  </a:lnTo>
                  <a:lnTo>
                    <a:pt x="8043" y="49555"/>
                  </a:lnTo>
                  <a:lnTo>
                    <a:pt x="14589" y="45572"/>
                  </a:lnTo>
                  <a:lnTo>
                    <a:pt x="26492" y="3571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418830" name="SMARTInkShape-36"/>
            <p:cNvSpPr/>
            <p:nvPr/>
          </p:nvSpPr>
          <p:spPr bwMode="auto">
            <a:xfrm>
              <a:off x="6158772" y="4952869"/>
              <a:ext cx="363044" cy="302877"/>
            </a:xfrm>
            <a:custGeom>
              <a:avLst/>
              <a:gdLst/>
              <a:ahLst/>
              <a:cxnLst/>
              <a:rect l="0" t="0" r="0" b="0"/>
              <a:pathLst>
                <a:path w="363044" h="302877">
                  <a:moveTo>
                    <a:pt x="106297" y="83475"/>
                  </a:moveTo>
                  <a:lnTo>
                    <a:pt x="110089" y="83475"/>
                  </a:lnTo>
                  <a:lnTo>
                    <a:pt x="140617" y="77324"/>
                  </a:lnTo>
                  <a:lnTo>
                    <a:pt x="170617" y="72833"/>
                  </a:lnTo>
                  <a:lnTo>
                    <a:pt x="204641" y="66475"/>
                  </a:lnTo>
                  <a:lnTo>
                    <a:pt x="236066" y="59564"/>
                  </a:lnTo>
                  <a:lnTo>
                    <a:pt x="265485" y="48697"/>
                  </a:lnTo>
                  <a:lnTo>
                    <a:pt x="297373" y="36506"/>
                  </a:lnTo>
                  <a:lnTo>
                    <a:pt x="313813" y="28107"/>
                  </a:lnTo>
                  <a:lnTo>
                    <a:pt x="321028" y="20238"/>
                  </a:lnTo>
                  <a:lnTo>
                    <a:pt x="321682" y="16710"/>
                  </a:lnTo>
                  <a:lnTo>
                    <a:pt x="320531" y="13565"/>
                  </a:lnTo>
                  <a:lnTo>
                    <a:pt x="311069" y="2814"/>
                  </a:lnTo>
                  <a:lnTo>
                    <a:pt x="299965" y="0"/>
                  </a:lnTo>
                  <a:lnTo>
                    <a:pt x="273746" y="533"/>
                  </a:lnTo>
                  <a:lnTo>
                    <a:pt x="238727" y="5718"/>
                  </a:lnTo>
                  <a:lnTo>
                    <a:pt x="211986" y="10816"/>
                  </a:lnTo>
                  <a:lnTo>
                    <a:pt x="184226" y="18374"/>
                  </a:lnTo>
                  <a:lnTo>
                    <a:pt x="156013" y="31258"/>
                  </a:lnTo>
                  <a:lnTo>
                    <a:pt x="126806" y="47567"/>
                  </a:lnTo>
                  <a:lnTo>
                    <a:pt x="95303" y="65399"/>
                  </a:lnTo>
                  <a:lnTo>
                    <a:pt x="67015" y="81791"/>
                  </a:lnTo>
                  <a:lnTo>
                    <a:pt x="42007" y="97808"/>
                  </a:lnTo>
                  <a:lnTo>
                    <a:pt x="6432" y="129727"/>
                  </a:lnTo>
                  <a:lnTo>
                    <a:pt x="1620" y="135741"/>
                  </a:lnTo>
                  <a:lnTo>
                    <a:pt x="0" y="141337"/>
                  </a:lnTo>
                  <a:lnTo>
                    <a:pt x="507" y="146656"/>
                  </a:lnTo>
                  <a:lnTo>
                    <a:pt x="2433" y="151789"/>
                  </a:lnTo>
                  <a:lnTo>
                    <a:pt x="6892" y="155211"/>
                  </a:lnTo>
                  <a:lnTo>
                    <a:pt x="20312" y="159014"/>
                  </a:lnTo>
                  <a:lnTo>
                    <a:pt x="43211" y="160704"/>
                  </a:lnTo>
                  <a:lnTo>
                    <a:pt x="71909" y="160662"/>
                  </a:lnTo>
                  <a:lnTo>
                    <a:pt x="103184" y="157997"/>
                  </a:lnTo>
                  <a:lnTo>
                    <a:pt x="120890" y="156969"/>
                  </a:lnTo>
                  <a:lnTo>
                    <a:pt x="139838" y="156283"/>
                  </a:lnTo>
                  <a:lnTo>
                    <a:pt x="159614" y="155826"/>
                  </a:lnTo>
                  <a:lnTo>
                    <a:pt x="178354" y="155522"/>
                  </a:lnTo>
                  <a:lnTo>
                    <a:pt x="213993" y="155183"/>
                  </a:lnTo>
                  <a:lnTo>
                    <a:pt x="248354" y="157149"/>
                  </a:lnTo>
                  <a:lnTo>
                    <a:pt x="281352" y="161463"/>
                  </a:lnTo>
                  <a:lnTo>
                    <a:pt x="311893" y="168672"/>
                  </a:lnTo>
                  <a:lnTo>
                    <a:pt x="344485" y="185448"/>
                  </a:lnTo>
                  <a:lnTo>
                    <a:pt x="357150" y="198646"/>
                  </a:lnTo>
                  <a:lnTo>
                    <a:pt x="361638" y="205499"/>
                  </a:lnTo>
                  <a:lnTo>
                    <a:pt x="363043" y="212449"/>
                  </a:lnTo>
                  <a:lnTo>
                    <a:pt x="360371" y="226522"/>
                  </a:lnTo>
                  <a:lnTo>
                    <a:pt x="346149" y="251624"/>
                  </a:lnTo>
                  <a:lnTo>
                    <a:pt x="327198" y="265629"/>
                  </a:lnTo>
                  <a:lnTo>
                    <a:pt x="302900" y="277144"/>
                  </a:lnTo>
                  <a:lnTo>
                    <a:pt x="276226" y="287554"/>
                  </a:lnTo>
                  <a:lnTo>
                    <a:pt x="250612" y="295356"/>
                  </a:lnTo>
                  <a:lnTo>
                    <a:pt x="218113" y="302094"/>
                  </a:lnTo>
                  <a:lnTo>
                    <a:pt x="202030" y="302876"/>
                  </a:lnTo>
                  <a:lnTo>
                    <a:pt x="177734" y="29778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418831" name="SMARTInkShape-37"/>
            <p:cNvSpPr/>
            <p:nvPr/>
          </p:nvSpPr>
          <p:spPr bwMode="auto">
            <a:xfrm>
              <a:off x="3918617" y="5536951"/>
              <a:ext cx="2282159" cy="120900"/>
            </a:xfrm>
            <a:custGeom>
              <a:avLst/>
              <a:gdLst/>
              <a:ahLst/>
              <a:cxnLst/>
              <a:rect l="0" t="0" r="0" b="0"/>
              <a:pathLst>
                <a:path w="2282159" h="120900">
                  <a:moveTo>
                    <a:pt x="1817814" y="120899"/>
                  </a:moveTo>
                  <a:lnTo>
                    <a:pt x="1810229" y="117107"/>
                  </a:lnTo>
                  <a:lnTo>
                    <a:pt x="1804389" y="108894"/>
                  </a:lnTo>
                  <a:lnTo>
                    <a:pt x="1797560" y="97307"/>
                  </a:lnTo>
                  <a:lnTo>
                    <a:pt x="1767022" y="63465"/>
                  </a:lnTo>
                  <a:lnTo>
                    <a:pt x="1737490" y="40821"/>
                  </a:lnTo>
                  <a:lnTo>
                    <a:pt x="1704762" y="25911"/>
                  </a:lnTo>
                  <a:lnTo>
                    <a:pt x="1676023" y="16240"/>
                  </a:lnTo>
                  <a:lnTo>
                    <a:pt x="1640496" y="8767"/>
                  </a:lnTo>
                  <a:lnTo>
                    <a:pt x="1621021" y="5663"/>
                  </a:lnTo>
                  <a:lnTo>
                    <a:pt x="1600100" y="3594"/>
                  </a:lnTo>
                  <a:lnTo>
                    <a:pt x="1578215" y="2214"/>
                  </a:lnTo>
                  <a:lnTo>
                    <a:pt x="1555688" y="1295"/>
                  </a:lnTo>
                  <a:lnTo>
                    <a:pt x="1531145" y="682"/>
                  </a:lnTo>
                  <a:lnTo>
                    <a:pt x="1505257" y="273"/>
                  </a:lnTo>
                  <a:lnTo>
                    <a:pt x="1478474" y="0"/>
                  </a:lnTo>
                  <a:lnTo>
                    <a:pt x="1451094" y="612"/>
                  </a:lnTo>
                  <a:lnTo>
                    <a:pt x="1423315" y="1814"/>
                  </a:lnTo>
                  <a:lnTo>
                    <a:pt x="1395271" y="3409"/>
                  </a:lnTo>
                  <a:lnTo>
                    <a:pt x="1366257" y="5266"/>
                  </a:lnTo>
                  <a:lnTo>
                    <a:pt x="1336594" y="7298"/>
                  </a:lnTo>
                  <a:lnTo>
                    <a:pt x="1306501" y="9446"/>
                  </a:lnTo>
                  <a:lnTo>
                    <a:pt x="1276120" y="11672"/>
                  </a:lnTo>
                  <a:lnTo>
                    <a:pt x="1245548" y="13950"/>
                  </a:lnTo>
                  <a:lnTo>
                    <a:pt x="1214846" y="16262"/>
                  </a:lnTo>
                  <a:lnTo>
                    <a:pt x="1184061" y="17804"/>
                  </a:lnTo>
                  <a:lnTo>
                    <a:pt x="1153218" y="18832"/>
                  </a:lnTo>
                  <a:lnTo>
                    <a:pt x="1122338" y="19516"/>
                  </a:lnTo>
                  <a:lnTo>
                    <a:pt x="1092226" y="19973"/>
                  </a:lnTo>
                  <a:lnTo>
                    <a:pt x="1062626" y="20278"/>
                  </a:lnTo>
                  <a:lnTo>
                    <a:pt x="1033368" y="20481"/>
                  </a:lnTo>
                  <a:lnTo>
                    <a:pt x="1005925" y="20616"/>
                  </a:lnTo>
                  <a:lnTo>
                    <a:pt x="979692" y="20706"/>
                  </a:lnTo>
                  <a:lnTo>
                    <a:pt x="954266" y="20766"/>
                  </a:lnTo>
                  <a:lnTo>
                    <a:pt x="928584" y="20013"/>
                  </a:lnTo>
                  <a:lnTo>
                    <a:pt x="902732" y="18716"/>
                  </a:lnTo>
                  <a:lnTo>
                    <a:pt x="876765" y="17059"/>
                  </a:lnTo>
                  <a:lnTo>
                    <a:pt x="851517" y="15953"/>
                  </a:lnTo>
                  <a:lnTo>
                    <a:pt x="826748" y="15216"/>
                  </a:lnTo>
                  <a:lnTo>
                    <a:pt x="802297" y="14725"/>
                  </a:lnTo>
                  <a:lnTo>
                    <a:pt x="777265" y="15191"/>
                  </a:lnTo>
                  <a:lnTo>
                    <a:pt x="751846" y="16296"/>
                  </a:lnTo>
                  <a:lnTo>
                    <a:pt x="726168" y="17826"/>
                  </a:lnTo>
                  <a:lnTo>
                    <a:pt x="700319" y="18846"/>
                  </a:lnTo>
                  <a:lnTo>
                    <a:pt x="674355" y="19527"/>
                  </a:lnTo>
                  <a:lnTo>
                    <a:pt x="648314" y="19980"/>
                  </a:lnTo>
                  <a:lnTo>
                    <a:pt x="622223" y="21076"/>
                  </a:lnTo>
                  <a:lnTo>
                    <a:pt x="596097" y="22600"/>
                  </a:lnTo>
                  <a:lnTo>
                    <a:pt x="569949" y="24410"/>
                  </a:lnTo>
                  <a:lnTo>
                    <a:pt x="543785" y="25617"/>
                  </a:lnTo>
                  <a:lnTo>
                    <a:pt x="517611" y="26422"/>
                  </a:lnTo>
                  <a:lnTo>
                    <a:pt x="491431" y="26957"/>
                  </a:lnTo>
                  <a:lnTo>
                    <a:pt x="466040" y="28109"/>
                  </a:lnTo>
                  <a:lnTo>
                    <a:pt x="441175" y="29670"/>
                  </a:lnTo>
                  <a:lnTo>
                    <a:pt x="416661" y="31504"/>
                  </a:lnTo>
                  <a:lnTo>
                    <a:pt x="392381" y="32728"/>
                  </a:lnTo>
                  <a:lnTo>
                    <a:pt x="368257" y="33543"/>
                  </a:lnTo>
                  <a:lnTo>
                    <a:pt x="344236" y="34087"/>
                  </a:lnTo>
                  <a:lnTo>
                    <a:pt x="321079" y="33655"/>
                  </a:lnTo>
                  <a:lnTo>
                    <a:pt x="298497" y="32574"/>
                  </a:lnTo>
                  <a:lnTo>
                    <a:pt x="276298" y="31060"/>
                  </a:lnTo>
                  <a:lnTo>
                    <a:pt x="255150" y="30050"/>
                  </a:lnTo>
                  <a:lnTo>
                    <a:pt x="234700" y="29377"/>
                  </a:lnTo>
                  <a:lnTo>
                    <a:pt x="214718" y="28928"/>
                  </a:lnTo>
                  <a:lnTo>
                    <a:pt x="195045" y="27835"/>
                  </a:lnTo>
                  <a:lnTo>
                    <a:pt x="175581" y="26313"/>
                  </a:lnTo>
                  <a:lnTo>
                    <a:pt x="156254" y="24504"/>
                  </a:lnTo>
                  <a:lnTo>
                    <a:pt x="122081" y="20378"/>
                  </a:lnTo>
                  <a:lnTo>
                    <a:pt x="91811" y="15898"/>
                  </a:lnTo>
                  <a:lnTo>
                    <a:pt x="65129" y="11261"/>
                  </a:lnTo>
                  <a:lnTo>
                    <a:pt x="31587" y="11772"/>
                  </a:lnTo>
                  <a:lnTo>
                    <a:pt x="15608" y="17100"/>
                  </a:lnTo>
                  <a:lnTo>
                    <a:pt x="9125" y="20743"/>
                  </a:lnTo>
                  <a:lnTo>
                    <a:pt x="4802" y="25554"/>
                  </a:lnTo>
                  <a:lnTo>
                    <a:pt x="0" y="37248"/>
                  </a:lnTo>
                  <a:lnTo>
                    <a:pt x="2099" y="52500"/>
                  </a:lnTo>
                  <a:lnTo>
                    <a:pt x="4881" y="61012"/>
                  </a:lnTo>
                  <a:lnTo>
                    <a:pt x="16439" y="76820"/>
                  </a:lnTo>
                  <a:lnTo>
                    <a:pt x="33747" y="90990"/>
                  </a:lnTo>
                  <a:lnTo>
                    <a:pt x="57314" y="102579"/>
                  </a:lnTo>
                  <a:lnTo>
                    <a:pt x="90014" y="110905"/>
                  </a:lnTo>
                  <a:lnTo>
                    <a:pt x="108734" y="114236"/>
                  </a:lnTo>
                  <a:lnTo>
                    <a:pt x="128359" y="115663"/>
                  </a:lnTo>
                  <a:lnTo>
                    <a:pt x="148586" y="115821"/>
                  </a:lnTo>
                  <a:lnTo>
                    <a:pt x="169214" y="115133"/>
                  </a:lnTo>
                  <a:lnTo>
                    <a:pt x="190903" y="113086"/>
                  </a:lnTo>
                  <a:lnTo>
                    <a:pt x="213301" y="110134"/>
                  </a:lnTo>
                  <a:lnTo>
                    <a:pt x="236170" y="106579"/>
                  </a:lnTo>
                  <a:lnTo>
                    <a:pt x="259354" y="101827"/>
                  </a:lnTo>
                  <a:lnTo>
                    <a:pt x="282747" y="96278"/>
                  </a:lnTo>
                  <a:lnTo>
                    <a:pt x="306280" y="90197"/>
                  </a:lnTo>
                  <a:lnTo>
                    <a:pt x="331493" y="83763"/>
                  </a:lnTo>
                  <a:lnTo>
                    <a:pt x="357827" y="77091"/>
                  </a:lnTo>
                  <a:lnTo>
                    <a:pt x="384908" y="70263"/>
                  </a:lnTo>
                  <a:lnTo>
                    <a:pt x="412488" y="63329"/>
                  </a:lnTo>
                  <a:lnTo>
                    <a:pt x="440398" y="56325"/>
                  </a:lnTo>
                  <a:lnTo>
                    <a:pt x="468531" y="49275"/>
                  </a:lnTo>
                  <a:lnTo>
                    <a:pt x="496810" y="42193"/>
                  </a:lnTo>
                  <a:lnTo>
                    <a:pt x="525189" y="35091"/>
                  </a:lnTo>
                  <a:lnTo>
                    <a:pt x="553632" y="27975"/>
                  </a:lnTo>
                  <a:lnTo>
                    <a:pt x="582914" y="22437"/>
                  </a:lnTo>
                  <a:lnTo>
                    <a:pt x="612754" y="17951"/>
                  </a:lnTo>
                  <a:lnTo>
                    <a:pt x="642966" y="14167"/>
                  </a:lnTo>
                  <a:lnTo>
                    <a:pt x="673426" y="11644"/>
                  </a:lnTo>
                  <a:lnTo>
                    <a:pt x="704051" y="9963"/>
                  </a:lnTo>
                  <a:lnTo>
                    <a:pt x="734787" y="8841"/>
                  </a:lnTo>
                  <a:lnTo>
                    <a:pt x="764802" y="8888"/>
                  </a:lnTo>
                  <a:lnTo>
                    <a:pt x="794337" y="9712"/>
                  </a:lnTo>
                  <a:lnTo>
                    <a:pt x="823552" y="11056"/>
                  </a:lnTo>
                  <a:lnTo>
                    <a:pt x="853348" y="13539"/>
                  </a:lnTo>
                  <a:lnTo>
                    <a:pt x="883531" y="16781"/>
                  </a:lnTo>
                  <a:lnTo>
                    <a:pt x="913971" y="20531"/>
                  </a:lnTo>
                  <a:lnTo>
                    <a:pt x="943790" y="23825"/>
                  </a:lnTo>
                  <a:lnTo>
                    <a:pt x="973194" y="26814"/>
                  </a:lnTo>
                  <a:lnTo>
                    <a:pt x="1002321" y="29601"/>
                  </a:lnTo>
                  <a:lnTo>
                    <a:pt x="1031265" y="33840"/>
                  </a:lnTo>
                  <a:lnTo>
                    <a:pt x="1060085" y="39047"/>
                  </a:lnTo>
                  <a:lnTo>
                    <a:pt x="1088824" y="44900"/>
                  </a:lnTo>
                  <a:lnTo>
                    <a:pt x="1116714" y="49595"/>
                  </a:lnTo>
                  <a:lnTo>
                    <a:pt x="1144040" y="53519"/>
                  </a:lnTo>
                  <a:lnTo>
                    <a:pt x="1170987" y="56929"/>
                  </a:lnTo>
                  <a:lnTo>
                    <a:pt x="1197684" y="59203"/>
                  </a:lnTo>
                  <a:lnTo>
                    <a:pt x="1224212" y="60718"/>
                  </a:lnTo>
                  <a:lnTo>
                    <a:pt x="1250630" y="61728"/>
                  </a:lnTo>
                  <a:lnTo>
                    <a:pt x="1276973" y="62402"/>
                  </a:lnTo>
                  <a:lnTo>
                    <a:pt x="1303266" y="62851"/>
                  </a:lnTo>
                  <a:lnTo>
                    <a:pt x="1329525" y="63150"/>
                  </a:lnTo>
                  <a:lnTo>
                    <a:pt x="1356558" y="62556"/>
                  </a:lnTo>
                  <a:lnTo>
                    <a:pt x="1384104" y="61366"/>
                  </a:lnTo>
                  <a:lnTo>
                    <a:pt x="1411993" y="59779"/>
                  </a:lnTo>
                  <a:lnTo>
                    <a:pt x="1440110" y="57134"/>
                  </a:lnTo>
                  <a:lnTo>
                    <a:pt x="1468381" y="53783"/>
                  </a:lnTo>
                  <a:lnTo>
                    <a:pt x="1496752" y="49961"/>
                  </a:lnTo>
                  <a:lnTo>
                    <a:pt x="1525191" y="45826"/>
                  </a:lnTo>
                  <a:lnTo>
                    <a:pt x="1553676" y="41481"/>
                  </a:lnTo>
                  <a:lnTo>
                    <a:pt x="1582191" y="36998"/>
                  </a:lnTo>
                  <a:lnTo>
                    <a:pt x="1609932" y="33215"/>
                  </a:lnTo>
                  <a:lnTo>
                    <a:pt x="1637157" y="29899"/>
                  </a:lnTo>
                  <a:lnTo>
                    <a:pt x="1664039" y="26895"/>
                  </a:lnTo>
                  <a:lnTo>
                    <a:pt x="1690691" y="24099"/>
                  </a:lnTo>
                  <a:lnTo>
                    <a:pt x="1717191" y="21441"/>
                  </a:lnTo>
                  <a:lnTo>
                    <a:pt x="1743588" y="18874"/>
                  </a:lnTo>
                  <a:lnTo>
                    <a:pt x="1769123" y="17958"/>
                  </a:lnTo>
                  <a:lnTo>
                    <a:pt x="1794085" y="18140"/>
                  </a:lnTo>
                  <a:lnTo>
                    <a:pt x="1818664" y="19056"/>
                  </a:lnTo>
                  <a:lnTo>
                    <a:pt x="1842193" y="20460"/>
                  </a:lnTo>
                  <a:lnTo>
                    <a:pt x="1865023" y="22190"/>
                  </a:lnTo>
                  <a:lnTo>
                    <a:pt x="1887387" y="24136"/>
                  </a:lnTo>
                  <a:lnTo>
                    <a:pt x="1909440" y="27816"/>
                  </a:lnTo>
                  <a:lnTo>
                    <a:pt x="1931285" y="32650"/>
                  </a:lnTo>
                  <a:lnTo>
                    <a:pt x="1952993" y="38254"/>
                  </a:lnTo>
                  <a:lnTo>
                    <a:pt x="1973021" y="43577"/>
                  </a:lnTo>
                  <a:lnTo>
                    <a:pt x="1991929" y="48713"/>
                  </a:lnTo>
                  <a:lnTo>
                    <a:pt x="2010091" y="53725"/>
                  </a:lnTo>
                  <a:lnTo>
                    <a:pt x="2028549" y="58654"/>
                  </a:lnTo>
                  <a:lnTo>
                    <a:pt x="2047204" y="63527"/>
                  </a:lnTo>
                  <a:lnTo>
                    <a:pt x="2065991" y="68364"/>
                  </a:lnTo>
                  <a:lnTo>
                    <a:pt x="2101681" y="75854"/>
                  </a:lnTo>
                  <a:lnTo>
                    <a:pt x="2136859" y="80242"/>
                  </a:lnTo>
                  <a:lnTo>
                    <a:pt x="2155129" y="80300"/>
                  </a:lnTo>
                  <a:lnTo>
                    <a:pt x="2189982" y="76661"/>
                  </a:lnTo>
                  <a:lnTo>
                    <a:pt x="2218701" y="67107"/>
                  </a:lnTo>
                  <a:lnTo>
                    <a:pt x="2244694" y="54922"/>
                  </a:lnTo>
                  <a:lnTo>
                    <a:pt x="2282158" y="3517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41882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 isNarration="1">
              <p:cMediaNode showWhenStopped="0">
                <p:cTn id="7" fill="hold" display="0">
                  <p:stCondLst>
                    <p:cond delay="indefinite"/>
                  </p:stCondLst>
                  <p:endCondLst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18824"/>
                </p:tgtEl>
              </p:cMediaNode>
            </p:audio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15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Sections of a Lex Specification File</a:t>
            </a:r>
          </a:p>
        </p:txBody>
      </p:sp>
      <p:sp>
        <p:nvSpPr>
          <p:cNvPr id="22415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>
                <a:sym typeface="Symbol" panose="05050102010706020507" pitchFamily="18" charset="2"/>
              </a:rPr>
              <a:t>definitions </a:t>
            </a:r>
          </a:p>
          <a:p>
            <a:r>
              <a:rPr lang="en-US" altLang="en-US">
                <a:sym typeface="Symbol" panose="05050102010706020507" pitchFamily="18" charset="2"/>
              </a:rPr>
              <a:t>%% </a:t>
            </a:r>
          </a:p>
          <a:p>
            <a:r>
              <a:rPr lang="en-US" altLang="en-US">
                <a:sym typeface="Symbol" panose="05050102010706020507" pitchFamily="18" charset="2"/>
              </a:rPr>
              <a:t>Pattern-action pairs </a:t>
            </a:r>
          </a:p>
          <a:p>
            <a:r>
              <a:rPr lang="en-US" altLang="en-US">
                <a:sym typeface="Symbol" panose="05050102010706020507" pitchFamily="18" charset="2"/>
              </a:rPr>
              <a:t>%% </a:t>
            </a:r>
          </a:p>
          <a:p>
            <a:r>
              <a:rPr lang="en-US" altLang="en-US">
                <a:sym typeface="Symbol" panose="05050102010706020507" pitchFamily="18" charset="2"/>
              </a:rPr>
              <a:t>user code </a:t>
            </a:r>
          </a:p>
        </p:txBody>
      </p:sp>
      <p:sp>
        <p:nvSpPr>
          <p:cNvPr id="2" name="SMARTInkShape-563"/>
          <p:cNvSpPr/>
          <p:nvPr/>
        </p:nvSpPr>
        <p:spPr bwMode="auto">
          <a:xfrm>
            <a:off x="2143214" y="1328738"/>
            <a:ext cx="571412" cy="92869"/>
          </a:xfrm>
          <a:custGeom>
            <a:avLst/>
            <a:gdLst/>
            <a:ahLst/>
            <a:cxnLst/>
            <a:rect l="0" t="0" r="0" b="0"/>
            <a:pathLst>
              <a:path w="571412" h="92869">
                <a:moveTo>
                  <a:pt x="14199" y="92868"/>
                </a:moveTo>
                <a:lnTo>
                  <a:pt x="10406" y="92868"/>
                </a:lnTo>
                <a:lnTo>
                  <a:pt x="9289" y="92075"/>
                </a:lnTo>
                <a:lnTo>
                  <a:pt x="8544" y="90752"/>
                </a:lnTo>
                <a:lnTo>
                  <a:pt x="7349" y="86717"/>
                </a:lnTo>
                <a:lnTo>
                  <a:pt x="5069" y="86166"/>
                </a:lnTo>
                <a:lnTo>
                  <a:pt x="3350" y="86019"/>
                </a:lnTo>
                <a:lnTo>
                  <a:pt x="2203" y="85127"/>
                </a:lnTo>
                <a:lnTo>
                  <a:pt x="0" y="78883"/>
                </a:lnTo>
                <a:lnTo>
                  <a:pt x="13654" y="78607"/>
                </a:lnTo>
                <a:lnTo>
                  <a:pt x="48138" y="84734"/>
                </a:lnTo>
                <a:lnTo>
                  <a:pt x="74614" y="85431"/>
                </a:lnTo>
                <a:lnTo>
                  <a:pt x="110151" y="85638"/>
                </a:lnTo>
                <a:lnTo>
                  <a:pt x="137013" y="85686"/>
                </a:lnTo>
                <a:lnTo>
                  <a:pt x="166414" y="84120"/>
                </a:lnTo>
                <a:lnTo>
                  <a:pt x="200648" y="78132"/>
                </a:lnTo>
                <a:lnTo>
                  <a:pt x="219461" y="74313"/>
                </a:lnTo>
                <a:lnTo>
                  <a:pt x="239146" y="70179"/>
                </a:lnTo>
                <a:lnTo>
                  <a:pt x="259413" y="65836"/>
                </a:lnTo>
                <a:lnTo>
                  <a:pt x="280863" y="61353"/>
                </a:lnTo>
                <a:lnTo>
                  <a:pt x="303100" y="56777"/>
                </a:lnTo>
                <a:lnTo>
                  <a:pt x="325862" y="52139"/>
                </a:lnTo>
                <a:lnTo>
                  <a:pt x="348974" y="47459"/>
                </a:lnTo>
                <a:lnTo>
                  <a:pt x="372320" y="42752"/>
                </a:lnTo>
                <a:lnTo>
                  <a:pt x="395821" y="38026"/>
                </a:lnTo>
                <a:lnTo>
                  <a:pt x="417838" y="33288"/>
                </a:lnTo>
                <a:lnTo>
                  <a:pt x="438867" y="28542"/>
                </a:lnTo>
                <a:lnTo>
                  <a:pt x="459236" y="23790"/>
                </a:lnTo>
                <a:lnTo>
                  <a:pt x="494568" y="16394"/>
                </a:lnTo>
                <a:lnTo>
                  <a:pt x="524558" y="10461"/>
                </a:lnTo>
                <a:lnTo>
                  <a:pt x="556118" y="3452"/>
                </a:lnTo>
                <a:lnTo>
                  <a:pt x="571411" y="0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sp>
        <p:nvSpPr>
          <p:cNvPr id="3" name="SMARTInkShape-564"/>
          <p:cNvSpPr/>
          <p:nvPr/>
        </p:nvSpPr>
        <p:spPr bwMode="auto">
          <a:xfrm>
            <a:off x="250034" y="1601744"/>
            <a:ext cx="1035257" cy="653920"/>
          </a:xfrm>
          <a:custGeom>
            <a:avLst/>
            <a:gdLst/>
            <a:ahLst/>
            <a:cxnLst/>
            <a:rect l="0" t="0" r="0" b="0"/>
            <a:pathLst>
              <a:path w="1035257" h="653920">
                <a:moveTo>
                  <a:pt x="821529" y="119900"/>
                </a:moveTo>
                <a:lnTo>
                  <a:pt x="789484" y="119900"/>
                </a:lnTo>
                <a:lnTo>
                  <a:pt x="788259" y="119106"/>
                </a:lnTo>
                <a:lnTo>
                  <a:pt x="787443" y="117783"/>
                </a:lnTo>
                <a:lnTo>
                  <a:pt x="786898" y="116107"/>
                </a:lnTo>
                <a:lnTo>
                  <a:pt x="784948" y="114990"/>
                </a:lnTo>
                <a:lnTo>
                  <a:pt x="775412" y="112624"/>
                </a:lnTo>
                <a:lnTo>
                  <a:pt x="764677" y="107232"/>
                </a:lnTo>
                <a:lnTo>
                  <a:pt x="746808" y="100122"/>
                </a:lnTo>
                <a:lnTo>
                  <a:pt x="714319" y="82022"/>
                </a:lnTo>
                <a:lnTo>
                  <a:pt x="681032" y="60660"/>
                </a:lnTo>
                <a:lnTo>
                  <a:pt x="648667" y="39956"/>
                </a:lnTo>
                <a:lnTo>
                  <a:pt x="616291" y="21511"/>
                </a:lnTo>
                <a:lnTo>
                  <a:pt x="588106" y="10683"/>
                </a:lnTo>
                <a:lnTo>
                  <a:pt x="556875" y="5810"/>
                </a:lnTo>
                <a:lnTo>
                  <a:pt x="530211" y="988"/>
                </a:lnTo>
                <a:lnTo>
                  <a:pt x="502202" y="0"/>
                </a:lnTo>
                <a:lnTo>
                  <a:pt x="473002" y="4382"/>
                </a:lnTo>
                <a:lnTo>
                  <a:pt x="440361" y="10707"/>
                </a:lnTo>
                <a:lnTo>
                  <a:pt x="409434" y="18402"/>
                </a:lnTo>
                <a:lnTo>
                  <a:pt x="376282" y="29590"/>
                </a:lnTo>
                <a:lnTo>
                  <a:pt x="345204" y="38284"/>
                </a:lnTo>
                <a:lnTo>
                  <a:pt x="312007" y="46681"/>
                </a:lnTo>
                <a:lnTo>
                  <a:pt x="281710" y="58077"/>
                </a:lnTo>
                <a:lnTo>
                  <a:pt x="252625" y="67627"/>
                </a:lnTo>
                <a:lnTo>
                  <a:pt x="223898" y="80158"/>
                </a:lnTo>
                <a:lnTo>
                  <a:pt x="196072" y="93925"/>
                </a:lnTo>
                <a:lnTo>
                  <a:pt x="164934" y="112799"/>
                </a:lnTo>
                <a:lnTo>
                  <a:pt x="130428" y="139945"/>
                </a:lnTo>
                <a:lnTo>
                  <a:pt x="98551" y="167612"/>
                </a:lnTo>
                <a:lnTo>
                  <a:pt x="64099" y="197003"/>
                </a:lnTo>
                <a:lnTo>
                  <a:pt x="44920" y="214447"/>
                </a:lnTo>
                <a:lnTo>
                  <a:pt x="20906" y="247121"/>
                </a:lnTo>
                <a:lnTo>
                  <a:pt x="4600" y="282004"/>
                </a:lnTo>
                <a:lnTo>
                  <a:pt x="1361" y="296165"/>
                </a:lnTo>
                <a:lnTo>
                  <a:pt x="177" y="327703"/>
                </a:lnTo>
                <a:lnTo>
                  <a:pt x="21" y="362871"/>
                </a:lnTo>
                <a:lnTo>
                  <a:pt x="0" y="398517"/>
                </a:lnTo>
                <a:lnTo>
                  <a:pt x="6349" y="421265"/>
                </a:lnTo>
                <a:lnTo>
                  <a:pt x="17108" y="449896"/>
                </a:lnTo>
                <a:lnTo>
                  <a:pt x="29827" y="481142"/>
                </a:lnTo>
                <a:lnTo>
                  <a:pt x="45534" y="509316"/>
                </a:lnTo>
                <a:lnTo>
                  <a:pt x="63098" y="535068"/>
                </a:lnTo>
                <a:lnTo>
                  <a:pt x="90837" y="570290"/>
                </a:lnTo>
                <a:lnTo>
                  <a:pt x="119164" y="595720"/>
                </a:lnTo>
                <a:lnTo>
                  <a:pt x="147666" y="613661"/>
                </a:lnTo>
                <a:lnTo>
                  <a:pt x="177013" y="628238"/>
                </a:lnTo>
                <a:lnTo>
                  <a:pt x="210491" y="637936"/>
                </a:lnTo>
                <a:lnTo>
                  <a:pt x="245546" y="645837"/>
                </a:lnTo>
                <a:lnTo>
                  <a:pt x="281068" y="652412"/>
                </a:lnTo>
                <a:lnTo>
                  <a:pt x="316728" y="653919"/>
                </a:lnTo>
                <a:lnTo>
                  <a:pt x="340527" y="651458"/>
                </a:lnTo>
                <a:lnTo>
                  <a:pt x="366450" y="649835"/>
                </a:lnTo>
                <a:lnTo>
                  <a:pt x="393846" y="648320"/>
                </a:lnTo>
                <a:lnTo>
                  <a:pt x="421898" y="645001"/>
                </a:lnTo>
                <a:lnTo>
                  <a:pt x="452356" y="640880"/>
                </a:lnTo>
                <a:lnTo>
                  <a:pt x="483621" y="636403"/>
                </a:lnTo>
                <a:lnTo>
                  <a:pt x="513391" y="631767"/>
                </a:lnTo>
                <a:lnTo>
                  <a:pt x="544614" y="624944"/>
                </a:lnTo>
                <a:lnTo>
                  <a:pt x="577012" y="617414"/>
                </a:lnTo>
                <a:lnTo>
                  <a:pt x="609931" y="611421"/>
                </a:lnTo>
                <a:lnTo>
                  <a:pt x="640967" y="603995"/>
                </a:lnTo>
                <a:lnTo>
                  <a:pt x="671429" y="595403"/>
                </a:lnTo>
                <a:lnTo>
                  <a:pt x="703488" y="586293"/>
                </a:lnTo>
                <a:lnTo>
                  <a:pt x="734141" y="579069"/>
                </a:lnTo>
                <a:lnTo>
                  <a:pt x="763640" y="571625"/>
                </a:lnTo>
                <a:lnTo>
                  <a:pt x="792625" y="560379"/>
                </a:lnTo>
                <a:lnTo>
                  <a:pt x="821383" y="549560"/>
                </a:lnTo>
                <a:lnTo>
                  <a:pt x="850039" y="538666"/>
                </a:lnTo>
                <a:lnTo>
                  <a:pt x="878650" y="525887"/>
                </a:lnTo>
                <a:lnTo>
                  <a:pt x="913948" y="505305"/>
                </a:lnTo>
                <a:lnTo>
                  <a:pt x="948307" y="480333"/>
                </a:lnTo>
                <a:lnTo>
                  <a:pt x="976038" y="452825"/>
                </a:lnTo>
                <a:lnTo>
                  <a:pt x="999336" y="424567"/>
                </a:lnTo>
                <a:lnTo>
                  <a:pt x="1017528" y="396085"/>
                </a:lnTo>
                <a:lnTo>
                  <a:pt x="1029180" y="367538"/>
                </a:lnTo>
                <a:lnTo>
                  <a:pt x="1033867" y="338971"/>
                </a:lnTo>
                <a:lnTo>
                  <a:pt x="1035256" y="310399"/>
                </a:lnTo>
                <a:lnTo>
                  <a:pt x="1031875" y="278032"/>
                </a:lnTo>
                <a:lnTo>
                  <a:pt x="1022054" y="247099"/>
                </a:lnTo>
                <a:lnTo>
                  <a:pt x="1009090" y="214033"/>
                </a:lnTo>
                <a:lnTo>
                  <a:pt x="991402" y="182892"/>
                </a:lnTo>
                <a:lnTo>
                  <a:pt x="971080" y="149765"/>
                </a:lnTo>
                <a:lnTo>
                  <a:pt x="946185" y="118606"/>
                </a:lnTo>
                <a:lnTo>
                  <a:pt x="914908" y="89266"/>
                </a:lnTo>
                <a:lnTo>
                  <a:pt x="890018" y="72153"/>
                </a:lnTo>
                <a:lnTo>
                  <a:pt x="861493" y="57404"/>
                </a:lnTo>
                <a:lnTo>
                  <a:pt x="827649" y="45557"/>
                </a:lnTo>
                <a:lnTo>
                  <a:pt x="808940" y="41763"/>
                </a:lnTo>
                <a:lnTo>
                  <a:pt x="789324" y="39234"/>
                </a:lnTo>
                <a:lnTo>
                  <a:pt x="755621" y="36423"/>
                </a:lnTo>
                <a:lnTo>
                  <a:pt x="728660" y="34175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grpSp>
        <p:nvGrpSpPr>
          <p:cNvPr id="11" name="SMARTInkShape-Group84"/>
          <p:cNvGrpSpPr/>
          <p:nvPr/>
        </p:nvGrpSpPr>
        <p:grpSpPr>
          <a:xfrm>
            <a:off x="1743267" y="1550194"/>
            <a:ext cx="1700022" cy="507616"/>
            <a:chOff x="1743267" y="1550194"/>
            <a:chExt cx="1700022" cy="507616"/>
          </a:xfrm>
        </p:grpSpPr>
        <p:sp>
          <p:nvSpPr>
            <p:cNvPr id="4" name="SMARTInkShape-565"/>
            <p:cNvSpPr/>
            <p:nvPr/>
          </p:nvSpPr>
          <p:spPr bwMode="auto">
            <a:xfrm>
              <a:off x="2001919" y="1779776"/>
              <a:ext cx="276938" cy="167375"/>
            </a:xfrm>
            <a:custGeom>
              <a:avLst/>
              <a:gdLst/>
              <a:ahLst/>
              <a:cxnLst/>
              <a:rect l="0" t="0" r="0" b="0"/>
              <a:pathLst>
                <a:path w="276938" h="167375">
                  <a:moveTo>
                    <a:pt x="26906" y="91887"/>
                  </a:moveTo>
                  <a:lnTo>
                    <a:pt x="23114" y="95679"/>
                  </a:lnTo>
                  <a:lnTo>
                    <a:pt x="17018" y="97541"/>
                  </a:lnTo>
                  <a:lnTo>
                    <a:pt x="13170" y="98037"/>
                  </a:lnTo>
                  <a:lnTo>
                    <a:pt x="9812" y="99956"/>
                  </a:lnTo>
                  <a:lnTo>
                    <a:pt x="3963" y="106321"/>
                  </a:lnTo>
                  <a:lnTo>
                    <a:pt x="834" y="112325"/>
                  </a:lnTo>
                  <a:lnTo>
                    <a:pt x="0" y="115037"/>
                  </a:lnTo>
                  <a:lnTo>
                    <a:pt x="237" y="117639"/>
                  </a:lnTo>
                  <a:lnTo>
                    <a:pt x="2618" y="122647"/>
                  </a:lnTo>
                  <a:lnTo>
                    <a:pt x="5158" y="124299"/>
                  </a:lnTo>
                  <a:lnTo>
                    <a:pt x="12213" y="126136"/>
                  </a:lnTo>
                  <a:lnTo>
                    <a:pt x="44198" y="119641"/>
                  </a:lnTo>
                  <a:lnTo>
                    <a:pt x="68542" y="110958"/>
                  </a:lnTo>
                  <a:lnTo>
                    <a:pt x="98101" y="93802"/>
                  </a:lnTo>
                  <a:lnTo>
                    <a:pt x="115911" y="76050"/>
                  </a:lnTo>
                  <a:lnTo>
                    <a:pt x="130447" y="43808"/>
                  </a:lnTo>
                  <a:lnTo>
                    <a:pt x="136872" y="21814"/>
                  </a:lnTo>
                  <a:lnTo>
                    <a:pt x="134589" y="2333"/>
                  </a:lnTo>
                  <a:lnTo>
                    <a:pt x="132826" y="1228"/>
                  </a:lnTo>
                  <a:lnTo>
                    <a:pt x="126634" y="0"/>
                  </a:lnTo>
                  <a:lnTo>
                    <a:pt x="122760" y="2054"/>
                  </a:lnTo>
                  <a:lnTo>
                    <a:pt x="114222" y="10686"/>
                  </a:lnTo>
                  <a:lnTo>
                    <a:pt x="101509" y="41333"/>
                  </a:lnTo>
                  <a:lnTo>
                    <a:pt x="93814" y="69411"/>
                  </a:lnTo>
                  <a:lnTo>
                    <a:pt x="88094" y="101720"/>
                  </a:lnTo>
                  <a:lnTo>
                    <a:pt x="92468" y="137250"/>
                  </a:lnTo>
                  <a:lnTo>
                    <a:pt x="94426" y="143560"/>
                  </a:lnTo>
                  <a:lnTo>
                    <a:pt x="102953" y="154805"/>
                  </a:lnTo>
                  <a:lnTo>
                    <a:pt x="108560" y="160026"/>
                  </a:lnTo>
                  <a:lnTo>
                    <a:pt x="123257" y="165827"/>
                  </a:lnTo>
                  <a:lnTo>
                    <a:pt x="131621" y="167374"/>
                  </a:lnTo>
                  <a:lnTo>
                    <a:pt x="149381" y="164859"/>
                  </a:lnTo>
                  <a:lnTo>
                    <a:pt x="179347" y="152402"/>
                  </a:lnTo>
                  <a:lnTo>
                    <a:pt x="201020" y="138626"/>
                  </a:lnTo>
                  <a:lnTo>
                    <a:pt x="229484" y="108557"/>
                  </a:lnTo>
                  <a:lnTo>
                    <a:pt x="249472" y="74513"/>
                  </a:lnTo>
                  <a:lnTo>
                    <a:pt x="267741" y="43259"/>
                  </a:lnTo>
                  <a:lnTo>
                    <a:pt x="276937" y="2759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5" name="SMARTInkShape-566"/>
            <p:cNvSpPr/>
            <p:nvPr/>
          </p:nvSpPr>
          <p:spPr bwMode="auto">
            <a:xfrm>
              <a:off x="1743267" y="1732088"/>
              <a:ext cx="225171" cy="235142"/>
            </a:xfrm>
            <a:custGeom>
              <a:avLst/>
              <a:gdLst/>
              <a:ahLst/>
              <a:cxnLst/>
              <a:rect l="0" t="0" r="0" b="0"/>
              <a:pathLst>
                <a:path w="225171" h="235142">
                  <a:moveTo>
                    <a:pt x="171258" y="32418"/>
                  </a:moveTo>
                  <a:lnTo>
                    <a:pt x="171258" y="26267"/>
                  </a:lnTo>
                  <a:lnTo>
                    <a:pt x="166348" y="19767"/>
                  </a:lnTo>
                  <a:lnTo>
                    <a:pt x="164776" y="13148"/>
                  </a:lnTo>
                  <a:lnTo>
                    <a:pt x="164408" y="8508"/>
                  </a:lnTo>
                  <a:lnTo>
                    <a:pt x="163517" y="6953"/>
                  </a:lnTo>
                  <a:lnTo>
                    <a:pt x="162128" y="5916"/>
                  </a:lnTo>
                  <a:lnTo>
                    <a:pt x="160409" y="5225"/>
                  </a:lnTo>
                  <a:lnTo>
                    <a:pt x="159263" y="3971"/>
                  </a:lnTo>
                  <a:lnTo>
                    <a:pt x="157989" y="460"/>
                  </a:lnTo>
                  <a:lnTo>
                    <a:pt x="156856" y="0"/>
                  </a:lnTo>
                  <a:lnTo>
                    <a:pt x="155307" y="488"/>
                  </a:lnTo>
                  <a:lnTo>
                    <a:pt x="143544" y="8622"/>
                  </a:lnTo>
                  <a:lnTo>
                    <a:pt x="132796" y="11080"/>
                  </a:lnTo>
                  <a:lnTo>
                    <a:pt x="126911" y="14468"/>
                  </a:lnTo>
                  <a:lnTo>
                    <a:pt x="123767" y="18619"/>
                  </a:lnTo>
                  <a:lnTo>
                    <a:pt x="121997" y="25419"/>
                  </a:lnTo>
                  <a:lnTo>
                    <a:pt x="121399" y="34828"/>
                  </a:lnTo>
                  <a:lnTo>
                    <a:pt x="136465" y="49536"/>
                  </a:lnTo>
                  <a:lnTo>
                    <a:pt x="171380" y="75026"/>
                  </a:lnTo>
                  <a:lnTo>
                    <a:pt x="206199" y="104763"/>
                  </a:lnTo>
                  <a:lnTo>
                    <a:pt x="221122" y="124762"/>
                  </a:lnTo>
                  <a:lnTo>
                    <a:pt x="225170" y="135902"/>
                  </a:lnTo>
                  <a:lnTo>
                    <a:pt x="224852" y="148261"/>
                  </a:lnTo>
                  <a:lnTo>
                    <a:pt x="223656" y="154890"/>
                  </a:lnTo>
                  <a:lnTo>
                    <a:pt x="206804" y="179390"/>
                  </a:lnTo>
                  <a:lnTo>
                    <a:pt x="174117" y="199173"/>
                  </a:lnTo>
                  <a:lnTo>
                    <a:pt x="147922" y="209984"/>
                  </a:lnTo>
                  <a:lnTo>
                    <a:pt x="119612" y="219286"/>
                  </a:lnTo>
                  <a:lnTo>
                    <a:pt x="88508" y="226067"/>
                  </a:lnTo>
                  <a:lnTo>
                    <a:pt x="60397" y="231726"/>
                  </a:lnTo>
                  <a:lnTo>
                    <a:pt x="26491" y="235141"/>
                  </a:lnTo>
                  <a:lnTo>
                    <a:pt x="0" y="232798"/>
                  </a:lnTo>
                  <a:lnTo>
                    <a:pt x="25623" y="225977"/>
                  </a:lnTo>
                  <a:lnTo>
                    <a:pt x="71246" y="21101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6" name="SMARTInkShape-567"/>
            <p:cNvSpPr/>
            <p:nvPr/>
          </p:nvSpPr>
          <p:spPr bwMode="auto">
            <a:xfrm>
              <a:off x="2257840" y="1752880"/>
              <a:ext cx="142836" cy="304930"/>
            </a:xfrm>
            <a:custGeom>
              <a:avLst/>
              <a:gdLst/>
              <a:ahLst/>
              <a:cxnLst/>
              <a:rect l="0" t="0" r="0" b="0"/>
              <a:pathLst>
                <a:path w="142836" h="304930">
                  <a:moveTo>
                    <a:pt x="28160" y="11626"/>
                  </a:moveTo>
                  <a:lnTo>
                    <a:pt x="24368" y="39097"/>
                  </a:lnTo>
                  <a:lnTo>
                    <a:pt x="18217" y="68890"/>
                  </a:lnTo>
                  <a:lnTo>
                    <a:pt x="11367" y="102853"/>
                  </a:lnTo>
                  <a:lnTo>
                    <a:pt x="6674" y="128371"/>
                  </a:lnTo>
                  <a:lnTo>
                    <a:pt x="2736" y="154794"/>
                  </a:lnTo>
                  <a:lnTo>
                    <a:pt x="985" y="179767"/>
                  </a:lnTo>
                  <a:lnTo>
                    <a:pt x="0" y="212346"/>
                  </a:lnTo>
                  <a:lnTo>
                    <a:pt x="3500" y="242108"/>
                  </a:lnTo>
                  <a:lnTo>
                    <a:pt x="11000" y="274906"/>
                  </a:lnTo>
                  <a:lnTo>
                    <a:pt x="14609" y="295481"/>
                  </a:lnTo>
                  <a:lnTo>
                    <a:pt x="21079" y="303942"/>
                  </a:lnTo>
                  <a:lnTo>
                    <a:pt x="22646" y="304929"/>
                  </a:lnTo>
                  <a:lnTo>
                    <a:pt x="22896" y="303999"/>
                  </a:lnTo>
                  <a:lnTo>
                    <a:pt x="21852" y="297144"/>
                  </a:lnTo>
                  <a:lnTo>
                    <a:pt x="19065" y="262641"/>
                  </a:lnTo>
                  <a:lnTo>
                    <a:pt x="15386" y="236694"/>
                  </a:lnTo>
                  <a:lnTo>
                    <a:pt x="11106" y="206642"/>
                  </a:lnTo>
                  <a:lnTo>
                    <a:pt x="10791" y="172648"/>
                  </a:lnTo>
                  <a:lnTo>
                    <a:pt x="14090" y="137166"/>
                  </a:lnTo>
                  <a:lnTo>
                    <a:pt x="20848" y="102876"/>
                  </a:lnTo>
                  <a:lnTo>
                    <a:pt x="29144" y="71232"/>
                  </a:lnTo>
                  <a:lnTo>
                    <a:pt x="39710" y="43674"/>
                  </a:lnTo>
                  <a:lnTo>
                    <a:pt x="54989" y="23488"/>
                  </a:lnTo>
                  <a:lnTo>
                    <a:pt x="72363" y="10813"/>
                  </a:lnTo>
                  <a:lnTo>
                    <a:pt x="97878" y="1331"/>
                  </a:lnTo>
                  <a:lnTo>
                    <a:pt x="105595" y="0"/>
                  </a:lnTo>
                  <a:lnTo>
                    <a:pt x="118403" y="2755"/>
                  </a:lnTo>
                  <a:lnTo>
                    <a:pt x="129387" y="10065"/>
                  </a:lnTo>
                  <a:lnTo>
                    <a:pt x="139560" y="21251"/>
                  </a:lnTo>
                  <a:lnTo>
                    <a:pt x="142114" y="27568"/>
                  </a:lnTo>
                  <a:lnTo>
                    <a:pt x="142835" y="40936"/>
                  </a:lnTo>
                  <a:lnTo>
                    <a:pt x="138779" y="69435"/>
                  </a:lnTo>
                  <a:lnTo>
                    <a:pt x="124965" y="99222"/>
                  </a:lnTo>
                  <a:lnTo>
                    <a:pt x="101999" y="128156"/>
                  </a:lnTo>
                  <a:lnTo>
                    <a:pt x="68428" y="158254"/>
                  </a:lnTo>
                  <a:lnTo>
                    <a:pt x="61932" y="163313"/>
                  </a:lnTo>
                  <a:lnTo>
                    <a:pt x="60200" y="163551"/>
                  </a:lnTo>
                  <a:lnTo>
                    <a:pt x="59045" y="162915"/>
                  </a:lnTo>
                  <a:lnTo>
                    <a:pt x="59069" y="160905"/>
                  </a:lnTo>
                  <a:lnTo>
                    <a:pt x="61212" y="154437"/>
                  </a:lnTo>
                  <a:lnTo>
                    <a:pt x="85310" y="11878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7" name="SMARTInkShape-568"/>
            <p:cNvSpPr/>
            <p:nvPr/>
          </p:nvSpPr>
          <p:spPr bwMode="auto">
            <a:xfrm>
              <a:off x="2483303" y="1714500"/>
              <a:ext cx="345623" cy="180213"/>
            </a:xfrm>
            <a:custGeom>
              <a:avLst/>
              <a:gdLst/>
              <a:ahLst/>
              <a:cxnLst/>
              <a:rect l="0" t="0" r="0" b="0"/>
              <a:pathLst>
                <a:path w="345623" h="180213">
                  <a:moveTo>
                    <a:pt x="88447" y="0"/>
                  </a:moveTo>
                  <a:lnTo>
                    <a:pt x="53846" y="14473"/>
                  </a:lnTo>
                  <a:lnTo>
                    <a:pt x="48711" y="16793"/>
                  </a:lnTo>
                  <a:lnTo>
                    <a:pt x="33899" y="31434"/>
                  </a:lnTo>
                  <a:lnTo>
                    <a:pt x="12012" y="64670"/>
                  </a:lnTo>
                  <a:lnTo>
                    <a:pt x="765" y="92943"/>
                  </a:lnTo>
                  <a:lnTo>
                    <a:pt x="0" y="107189"/>
                  </a:lnTo>
                  <a:lnTo>
                    <a:pt x="2306" y="119871"/>
                  </a:lnTo>
                  <a:lnTo>
                    <a:pt x="8067" y="131473"/>
                  </a:lnTo>
                  <a:lnTo>
                    <a:pt x="12506" y="137278"/>
                  </a:lnTo>
                  <a:lnTo>
                    <a:pt x="19241" y="140388"/>
                  </a:lnTo>
                  <a:lnTo>
                    <a:pt x="23260" y="141217"/>
                  </a:lnTo>
                  <a:lnTo>
                    <a:pt x="40293" y="138591"/>
                  </a:lnTo>
                  <a:lnTo>
                    <a:pt x="56628" y="128994"/>
                  </a:lnTo>
                  <a:lnTo>
                    <a:pt x="76370" y="105032"/>
                  </a:lnTo>
                  <a:lnTo>
                    <a:pt x="95557" y="72664"/>
                  </a:lnTo>
                  <a:lnTo>
                    <a:pt x="112902" y="37468"/>
                  </a:lnTo>
                  <a:lnTo>
                    <a:pt x="116479" y="23700"/>
                  </a:lnTo>
                  <a:lnTo>
                    <a:pt x="103239" y="45309"/>
                  </a:lnTo>
                  <a:lnTo>
                    <a:pt x="97857" y="65019"/>
                  </a:lnTo>
                  <a:lnTo>
                    <a:pt x="96038" y="93806"/>
                  </a:lnTo>
                  <a:lnTo>
                    <a:pt x="97796" y="125010"/>
                  </a:lnTo>
                  <a:lnTo>
                    <a:pt x="103388" y="139698"/>
                  </a:lnTo>
                  <a:lnTo>
                    <a:pt x="105551" y="143138"/>
                  </a:lnTo>
                  <a:lnTo>
                    <a:pt x="108581" y="145432"/>
                  </a:lnTo>
                  <a:lnTo>
                    <a:pt x="116181" y="147980"/>
                  </a:lnTo>
                  <a:lnTo>
                    <a:pt x="133177" y="145622"/>
                  </a:lnTo>
                  <a:lnTo>
                    <a:pt x="149502" y="136104"/>
                  </a:lnTo>
                  <a:lnTo>
                    <a:pt x="179713" y="100610"/>
                  </a:lnTo>
                  <a:lnTo>
                    <a:pt x="204123" y="65166"/>
                  </a:lnTo>
                  <a:lnTo>
                    <a:pt x="214249" y="45622"/>
                  </a:lnTo>
                  <a:lnTo>
                    <a:pt x="215178" y="42321"/>
                  </a:lnTo>
                  <a:lnTo>
                    <a:pt x="216590" y="40914"/>
                  </a:lnTo>
                  <a:lnTo>
                    <a:pt x="218326" y="40770"/>
                  </a:lnTo>
                  <a:lnTo>
                    <a:pt x="220277" y="41467"/>
                  </a:lnTo>
                  <a:lnTo>
                    <a:pt x="221577" y="44314"/>
                  </a:lnTo>
                  <a:lnTo>
                    <a:pt x="223950" y="79336"/>
                  </a:lnTo>
                  <a:lnTo>
                    <a:pt x="224133" y="109422"/>
                  </a:lnTo>
                  <a:lnTo>
                    <a:pt x="227962" y="141911"/>
                  </a:lnTo>
                  <a:lnTo>
                    <a:pt x="232996" y="174234"/>
                  </a:lnTo>
                  <a:lnTo>
                    <a:pt x="234819" y="178068"/>
                  </a:lnTo>
                  <a:lnTo>
                    <a:pt x="236829" y="179831"/>
                  </a:lnTo>
                  <a:lnTo>
                    <a:pt x="238962" y="180212"/>
                  </a:lnTo>
                  <a:lnTo>
                    <a:pt x="241178" y="179673"/>
                  </a:lnTo>
                  <a:lnTo>
                    <a:pt x="245757" y="174840"/>
                  </a:lnTo>
                  <a:lnTo>
                    <a:pt x="262445" y="142880"/>
                  </a:lnTo>
                  <a:lnTo>
                    <a:pt x="272735" y="115183"/>
                  </a:lnTo>
                  <a:lnTo>
                    <a:pt x="288572" y="82988"/>
                  </a:lnTo>
                  <a:lnTo>
                    <a:pt x="299790" y="53781"/>
                  </a:lnTo>
                  <a:lnTo>
                    <a:pt x="318253" y="22369"/>
                  </a:lnTo>
                  <a:lnTo>
                    <a:pt x="323668" y="17880"/>
                  </a:lnTo>
                  <a:lnTo>
                    <a:pt x="326224" y="16682"/>
                  </a:lnTo>
                  <a:lnTo>
                    <a:pt x="327927" y="16678"/>
                  </a:lnTo>
                  <a:lnTo>
                    <a:pt x="329063" y="17469"/>
                  </a:lnTo>
                  <a:lnTo>
                    <a:pt x="335945" y="32316"/>
                  </a:lnTo>
                  <a:lnTo>
                    <a:pt x="338521" y="44853"/>
                  </a:lnTo>
                  <a:lnTo>
                    <a:pt x="345622" y="5715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8" name="SMARTInkShape-569"/>
            <p:cNvSpPr/>
            <p:nvPr/>
          </p:nvSpPr>
          <p:spPr bwMode="auto">
            <a:xfrm>
              <a:off x="2880350" y="1757363"/>
              <a:ext cx="112882" cy="92241"/>
            </a:xfrm>
            <a:custGeom>
              <a:avLst/>
              <a:gdLst/>
              <a:ahLst/>
              <a:cxnLst/>
              <a:rect l="0" t="0" r="0" b="0"/>
              <a:pathLst>
                <a:path w="112882" h="92241">
                  <a:moveTo>
                    <a:pt x="55731" y="0"/>
                  </a:moveTo>
                  <a:lnTo>
                    <a:pt x="51939" y="0"/>
                  </a:lnTo>
                  <a:lnTo>
                    <a:pt x="47960" y="2116"/>
                  </a:lnTo>
                  <a:lnTo>
                    <a:pt x="31689" y="17888"/>
                  </a:lnTo>
                  <a:lnTo>
                    <a:pt x="12995" y="50077"/>
                  </a:lnTo>
                  <a:lnTo>
                    <a:pt x="709" y="82125"/>
                  </a:lnTo>
                  <a:lnTo>
                    <a:pt x="0" y="85706"/>
                  </a:lnTo>
                  <a:lnTo>
                    <a:pt x="321" y="88093"/>
                  </a:lnTo>
                  <a:lnTo>
                    <a:pt x="1328" y="89685"/>
                  </a:lnTo>
                  <a:lnTo>
                    <a:pt x="2794" y="90746"/>
                  </a:lnTo>
                  <a:lnTo>
                    <a:pt x="6539" y="91925"/>
                  </a:lnTo>
                  <a:lnTo>
                    <a:pt x="8649" y="92240"/>
                  </a:lnTo>
                  <a:lnTo>
                    <a:pt x="15226" y="88356"/>
                  </a:lnTo>
                  <a:lnTo>
                    <a:pt x="45188" y="63897"/>
                  </a:lnTo>
                  <a:lnTo>
                    <a:pt x="65749" y="41222"/>
                  </a:lnTo>
                  <a:lnTo>
                    <a:pt x="81549" y="30397"/>
                  </a:lnTo>
                  <a:lnTo>
                    <a:pt x="83262" y="30583"/>
                  </a:lnTo>
                  <a:lnTo>
                    <a:pt x="87282" y="32907"/>
                  </a:lnTo>
                  <a:lnTo>
                    <a:pt x="88671" y="34638"/>
                  </a:lnTo>
                  <a:lnTo>
                    <a:pt x="90215" y="38678"/>
                  </a:lnTo>
                  <a:lnTo>
                    <a:pt x="92171" y="71103"/>
                  </a:lnTo>
                  <a:lnTo>
                    <a:pt x="97591" y="87434"/>
                  </a:lnTo>
                  <a:lnTo>
                    <a:pt x="98719" y="89246"/>
                  </a:lnTo>
                  <a:lnTo>
                    <a:pt x="100265" y="90453"/>
                  </a:lnTo>
                  <a:lnTo>
                    <a:pt x="102089" y="91258"/>
                  </a:lnTo>
                  <a:lnTo>
                    <a:pt x="104099" y="90207"/>
                  </a:lnTo>
                  <a:lnTo>
                    <a:pt x="112881" y="7858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9" name="SMARTInkShape-570"/>
            <p:cNvSpPr/>
            <p:nvPr/>
          </p:nvSpPr>
          <p:spPr bwMode="auto">
            <a:xfrm>
              <a:off x="3100601" y="1550194"/>
              <a:ext cx="41216" cy="261912"/>
            </a:xfrm>
            <a:custGeom>
              <a:avLst/>
              <a:gdLst/>
              <a:ahLst/>
              <a:cxnLst/>
              <a:rect l="0" t="0" r="0" b="0"/>
              <a:pathLst>
                <a:path w="41216" h="261912">
                  <a:moveTo>
                    <a:pt x="14074" y="0"/>
                  </a:moveTo>
                  <a:lnTo>
                    <a:pt x="10282" y="0"/>
                  </a:lnTo>
                  <a:lnTo>
                    <a:pt x="9164" y="794"/>
                  </a:lnTo>
                  <a:lnTo>
                    <a:pt x="8420" y="2116"/>
                  </a:lnTo>
                  <a:lnTo>
                    <a:pt x="867" y="26736"/>
                  </a:lnTo>
                  <a:lnTo>
                    <a:pt x="0" y="57551"/>
                  </a:lnTo>
                  <a:lnTo>
                    <a:pt x="643" y="89636"/>
                  </a:lnTo>
                  <a:lnTo>
                    <a:pt x="6302" y="124278"/>
                  </a:lnTo>
                  <a:lnTo>
                    <a:pt x="16887" y="159678"/>
                  </a:lnTo>
                  <a:lnTo>
                    <a:pt x="25402" y="194508"/>
                  </a:lnTo>
                  <a:lnTo>
                    <a:pt x="32953" y="224496"/>
                  </a:lnTo>
                  <a:lnTo>
                    <a:pt x="41215" y="256193"/>
                  </a:lnTo>
                  <a:lnTo>
                    <a:pt x="40106" y="258902"/>
                  </a:lnTo>
                  <a:lnTo>
                    <a:pt x="37779" y="260707"/>
                  </a:lnTo>
                  <a:lnTo>
                    <a:pt x="34640" y="261911"/>
                  </a:lnTo>
                  <a:lnTo>
                    <a:pt x="26918" y="261132"/>
                  </a:lnTo>
                  <a:lnTo>
                    <a:pt x="14074" y="25717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0" name="SMARTInkShape-571"/>
            <p:cNvSpPr/>
            <p:nvPr/>
          </p:nvSpPr>
          <p:spPr bwMode="auto">
            <a:xfrm>
              <a:off x="3007519" y="1664494"/>
              <a:ext cx="435770" cy="121310"/>
            </a:xfrm>
            <a:custGeom>
              <a:avLst/>
              <a:gdLst/>
              <a:ahLst/>
              <a:cxnLst/>
              <a:rect l="0" t="0" r="0" b="0"/>
              <a:pathLst>
                <a:path w="435770" h="121310">
                  <a:moveTo>
                    <a:pt x="0" y="7144"/>
                  </a:moveTo>
                  <a:lnTo>
                    <a:pt x="17888" y="7937"/>
                  </a:lnTo>
                  <a:lnTo>
                    <a:pt x="48226" y="17086"/>
                  </a:lnTo>
                  <a:lnTo>
                    <a:pt x="79023" y="21367"/>
                  </a:lnTo>
                  <a:lnTo>
                    <a:pt x="105611" y="26880"/>
                  </a:lnTo>
                  <a:lnTo>
                    <a:pt x="133598" y="32747"/>
                  </a:lnTo>
                  <a:lnTo>
                    <a:pt x="167266" y="35132"/>
                  </a:lnTo>
                  <a:lnTo>
                    <a:pt x="200750" y="35684"/>
                  </a:lnTo>
                  <a:lnTo>
                    <a:pt x="202889" y="36489"/>
                  </a:lnTo>
                  <a:lnTo>
                    <a:pt x="204316" y="37820"/>
                  </a:lnTo>
                  <a:lnTo>
                    <a:pt x="206605" y="41866"/>
                  </a:lnTo>
                  <a:lnTo>
                    <a:pt x="203209" y="50152"/>
                  </a:lnTo>
                  <a:lnTo>
                    <a:pt x="183315" y="83703"/>
                  </a:lnTo>
                  <a:lnTo>
                    <a:pt x="173561" y="105087"/>
                  </a:lnTo>
                  <a:lnTo>
                    <a:pt x="171867" y="116272"/>
                  </a:lnTo>
                  <a:lnTo>
                    <a:pt x="172521" y="117996"/>
                  </a:lnTo>
                  <a:lnTo>
                    <a:pt x="173752" y="119145"/>
                  </a:lnTo>
                  <a:lnTo>
                    <a:pt x="175366" y="119911"/>
                  </a:lnTo>
                  <a:lnTo>
                    <a:pt x="194404" y="121309"/>
                  </a:lnTo>
                  <a:lnTo>
                    <a:pt x="197071" y="119766"/>
                  </a:lnTo>
                  <a:lnTo>
                    <a:pt x="222822" y="87855"/>
                  </a:lnTo>
                  <a:lnTo>
                    <a:pt x="226888" y="69952"/>
                  </a:lnTo>
                  <a:lnTo>
                    <a:pt x="224300" y="49566"/>
                  </a:lnTo>
                  <a:lnTo>
                    <a:pt x="216314" y="27841"/>
                  </a:lnTo>
                  <a:lnTo>
                    <a:pt x="211762" y="20840"/>
                  </a:lnTo>
                  <a:lnTo>
                    <a:pt x="208644" y="18656"/>
                  </a:lnTo>
                  <a:lnTo>
                    <a:pt x="200945" y="16229"/>
                  </a:lnTo>
                  <a:lnTo>
                    <a:pt x="197463" y="16375"/>
                  </a:lnTo>
                  <a:lnTo>
                    <a:pt x="191478" y="18655"/>
                  </a:lnTo>
                  <a:lnTo>
                    <a:pt x="186172" y="24431"/>
                  </a:lnTo>
                  <a:lnTo>
                    <a:pt x="181962" y="32289"/>
                  </a:lnTo>
                  <a:lnTo>
                    <a:pt x="179037" y="58736"/>
                  </a:lnTo>
                  <a:lnTo>
                    <a:pt x="180477" y="63764"/>
                  </a:lnTo>
                  <a:lnTo>
                    <a:pt x="186310" y="71466"/>
                  </a:lnTo>
                  <a:lnTo>
                    <a:pt x="198519" y="80265"/>
                  </a:lnTo>
                  <a:lnTo>
                    <a:pt x="215983" y="84107"/>
                  </a:lnTo>
                  <a:lnTo>
                    <a:pt x="227225" y="82889"/>
                  </a:lnTo>
                  <a:lnTo>
                    <a:pt x="244597" y="75624"/>
                  </a:lnTo>
                  <a:lnTo>
                    <a:pt x="272334" y="59289"/>
                  </a:lnTo>
                  <a:lnTo>
                    <a:pt x="284981" y="46577"/>
                  </a:lnTo>
                  <a:lnTo>
                    <a:pt x="292666" y="43963"/>
                  </a:lnTo>
                  <a:lnTo>
                    <a:pt x="295123" y="43596"/>
                  </a:lnTo>
                  <a:lnTo>
                    <a:pt x="296761" y="44145"/>
                  </a:lnTo>
                  <a:lnTo>
                    <a:pt x="297853" y="45305"/>
                  </a:lnTo>
                  <a:lnTo>
                    <a:pt x="298581" y="46872"/>
                  </a:lnTo>
                  <a:lnTo>
                    <a:pt x="298273" y="48710"/>
                  </a:lnTo>
                  <a:lnTo>
                    <a:pt x="294840" y="55884"/>
                  </a:lnTo>
                  <a:lnTo>
                    <a:pt x="286819" y="90624"/>
                  </a:lnTo>
                  <a:lnTo>
                    <a:pt x="285844" y="105339"/>
                  </a:lnTo>
                  <a:lnTo>
                    <a:pt x="290025" y="104232"/>
                  </a:lnTo>
                  <a:lnTo>
                    <a:pt x="324588" y="82724"/>
                  </a:lnTo>
                  <a:lnTo>
                    <a:pt x="360185" y="56557"/>
                  </a:lnTo>
                  <a:lnTo>
                    <a:pt x="388326" y="31751"/>
                  </a:lnTo>
                  <a:lnTo>
                    <a:pt x="423105" y="7918"/>
                  </a:lnTo>
                  <a:lnTo>
                    <a:pt x="435769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9" name="SMARTInkShape-Group85"/>
          <p:cNvGrpSpPr/>
          <p:nvPr/>
        </p:nvGrpSpPr>
        <p:grpSpPr>
          <a:xfrm>
            <a:off x="4236270" y="2229843"/>
            <a:ext cx="2093094" cy="514586"/>
            <a:chOff x="4236270" y="2229843"/>
            <a:chExt cx="2093094" cy="514586"/>
          </a:xfrm>
        </p:grpSpPr>
        <p:sp>
          <p:nvSpPr>
            <p:cNvPr id="12" name="SMARTInkShape-572"/>
            <p:cNvSpPr/>
            <p:nvPr/>
          </p:nvSpPr>
          <p:spPr bwMode="auto">
            <a:xfrm>
              <a:off x="4236270" y="2378869"/>
              <a:ext cx="214287" cy="169083"/>
            </a:xfrm>
            <a:custGeom>
              <a:avLst/>
              <a:gdLst/>
              <a:ahLst/>
              <a:cxnLst/>
              <a:rect l="0" t="0" r="0" b="0"/>
              <a:pathLst>
                <a:path w="214287" h="169083">
                  <a:moveTo>
                    <a:pt x="7118" y="0"/>
                  </a:moveTo>
                  <a:lnTo>
                    <a:pt x="61" y="0"/>
                  </a:lnTo>
                  <a:lnTo>
                    <a:pt x="0" y="3792"/>
                  </a:lnTo>
                  <a:lnTo>
                    <a:pt x="785" y="4909"/>
                  </a:lnTo>
                  <a:lnTo>
                    <a:pt x="2102" y="5654"/>
                  </a:lnTo>
                  <a:lnTo>
                    <a:pt x="3774" y="6151"/>
                  </a:lnTo>
                  <a:lnTo>
                    <a:pt x="9919" y="10642"/>
                  </a:lnTo>
                  <a:lnTo>
                    <a:pt x="27615" y="43796"/>
                  </a:lnTo>
                  <a:lnTo>
                    <a:pt x="39800" y="77325"/>
                  </a:lnTo>
                  <a:lnTo>
                    <a:pt x="47405" y="105108"/>
                  </a:lnTo>
                  <a:lnTo>
                    <a:pt x="57085" y="140824"/>
                  </a:lnTo>
                  <a:lnTo>
                    <a:pt x="64116" y="166123"/>
                  </a:lnTo>
                  <a:lnTo>
                    <a:pt x="65753" y="167899"/>
                  </a:lnTo>
                  <a:lnTo>
                    <a:pt x="67639" y="169082"/>
                  </a:lnTo>
                  <a:lnTo>
                    <a:pt x="69690" y="169078"/>
                  </a:lnTo>
                  <a:lnTo>
                    <a:pt x="74086" y="166956"/>
                  </a:lnTo>
                  <a:lnTo>
                    <a:pt x="76569" y="159134"/>
                  </a:lnTo>
                  <a:lnTo>
                    <a:pt x="81955" y="127125"/>
                  </a:lnTo>
                  <a:lnTo>
                    <a:pt x="88382" y="97903"/>
                  </a:lnTo>
                  <a:lnTo>
                    <a:pt x="99106" y="69137"/>
                  </a:lnTo>
                  <a:lnTo>
                    <a:pt x="117745" y="37469"/>
                  </a:lnTo>
                  <a:lnTo>
                    <a:pt x="141418" y="17220"/>
                  </a:lnTo>
                  <a:lnTo>
                    <a:pt x="151738" y="11622"/>
                  </a:lnTo>
                  <a:lnTo>
                    <a:pt x="161616" y="9134"/>
                  </a:lnTo>
                  <a:lnTo>
                    <a:pt x="171298" y="10145"/>
                  </a:lnTo>
                  <a:lnTo>
                    <a:pt x="180893" y="14034"/>
                  </a:lnTo>
                  <a:lnTo>
                    <a:pt x="194426" y="25148"/>
                  </a:lnTo>
                  <a:lnTo>
                    <a:pt x="214286" y="5000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3" name="SMARTInkShape-573"/>
            <p:cNvSpPr/>
            <p:nvPr/>
          </p:nvSpPr>
          <p:spPr bwMode="auto">
            <a:xfrm>
              <a:off x="4429125" y="2412344"/>
              <a:ext cx="150020" cy="135680"/>
            </a:xfrm>
            <a:custGeom>
              <a:avLst/>
              <a:gdLst/>
              <a:ahLst/>
              <a:cxnLst/>
              <a:rect l="0" t="0" r="0" b="0"/>
              <a:pathLst>
                <a:path w="150020" h="135680">
                  <a:moveTo>
                    <a:pt x="0" y="66537"/>
                  </a:moveTo>
                  <a:lnTo>
                    <a:pt x="0" y="90386"/>
                  </a:lnTo>
                  <a:lnTo>
                    <a:pt x="794" y="91962"/>
                  </a:lnTo>
                  <a:lnTo>
                    <a:pt x="2117" y="93012"/>
                  </a:lnTo>
                  <a:lnTo>
                    <a:pt x="3792" y="93712"/>
                  </a:lnTo>
                  <a:lnTo>
                    <a:pt x="13735" y="94697"/>
                  </a:lnTo>
                  <a:lnTo>
                    <a:pt x="26736" y="91197"/>
                  </a:lnTo>
                  <a:lnTo>
                    <a:pt x="58609" y="62215"/>
                  </a:lnTo>
                  <a:lnTo>
                    <a:pt x="83173" y="32366"/>
                  </a:lnTo>
                  <a:lnTo>
                    <a:pt x="88560" y="21981"/>
                  </a:lnTo>
                  <a:lnTo>
                    <a:pt x="92301" y="1364"/>
                  </a:lnTo>
                  <a:lnTo>
                    <a:pt x="90903" y="70"/>
                  </a:lnTo>
                  <a:lnTo>
                    <a:pt x="88383" y="0"/>
                  </a:lnTo>
                  <a:lnTo>
                    <a:pt x="80556" y="2834"/>
                  </a:lnTo>
                  <a:lnTo>
                    <a:pt x="56129" y="19705"/>
                  </a:lnTo>
                  <a:lnTo>
                    <a:pt x="43203" y="33023"/>
                  </a:lnTo>
                  <a:lnTo>
                    <a:pt x="19852" y="65326"/>
                  </a:lnTo>
                  <a:lnTo>
                    <a:pt x="8823" y="80287"/>
                  </a:lnTo>
                  <a:lnTo>
                    <a:pt x="2615" y="102097"/>
                  </a:lnTo>
                  <a:lnTo>
                    <a:pt x="1162" y="116473"/>
                  </a:lnTo>
                  <a:lnTo>
                    <a:pt x="2362" y="122052"/>
                  </a:lnTo>
                  <a:lnTo>
                    <a:pt x="7929" y="130369"/>
                  </a:lnTo>
                  <a:lnTo>
                    <a:pt x="19928" y="134594"/>
                  </a:lnTo>
                  <a:lnTo>
                    <a:pt x="36638" y="135679"/>
                  </a:lnTo>
                  <a:lnTo>
                    <a:pt x="68359" y="131033"/>
                  </a:lnTo>
                  <a:lnTo>
                    <a:pt x="102893" y="119161"/>
                  </a:lnTo>
                  <a:lnTo>
                    <a:pt x="134291" y="103296"/>
                  </a:lnTo>
                  <a:lnTo>
                    <a:pt x="150019" y="9511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4" name="SMARTInkShape-574"/>
            <p:cNvSpPr/>
            <p:nvPr/>
          </p:nvSpPr>
          <p:spPr bwMode="auto">
            <a:xfrm>
              <a:off x="4587058" y="2414588"/>
              <a:ext cx="102135" cy="329841"/>
            </a:xfrm>
            <a:custGeom>
              <a:avLst/>
              <a:gdLst/>
              <a:ahLst/>
              <a:cxnLst/>
              <a:rect l="0" t="0" r="0" b="0"/>
              <a:pathLst>
                <a:path w="102135" h="329841">
                  <a:moveTo>
                    <a:pt x="63523" y="0"/>
                  </a:moveTo>
                  <a:lnTo>
                    <a:pt x="44841" y="793"/>
                  </a:lnTo>
                  <a:lnTo>
                    <a:pt x="28090" y="5703"/>
                  </a:lnTo>
                  <a:lnTo>
                    <a:pt x="1831" y="20056"/>
                  </a:lnTo>
                  <a:lnTo>
                    <a:pt x="964" y="21308"/>
                  </a:lnTo>
                  <a:lnTo>
                    <a:pt x="0" y="24816"/>
                  </a:lnTo>
                  <a:lnTo>
                    <a:pt x="1331" y="26862"/>
                  </a:lnTo>
                  <a:lnTo>
                    <a:pt x="7043" y="31253"/>
                  </a:lnTo>
                  <a:lnTo>
                    <a:pt x="14873" y="33734"/>
                  </a:lnTo>
                  <a:lnTo>
                    <a:pt x="47865" y="35544"/>
                  </a:lnTo>
                  <a:lnTo>
                    <a:pt x="58152" y="34847"/>
                  </a:lnTo>
                  <a:lnTo>
                    <a:pt x="82493" y="29557"/>
                  </a:lnTo>
                  <a:lnTo>
                    <a:pt x="89946" y="31128"/>
                  </a:lnTo>
                  <a:lnTo>
                    <a:pt x="98604" y="36475"/>
                  </a:lnTo>
                  <a:lnTo>
                    <a:pt x="101198" y="38604"/>
                  </a:lnTo>
                  <a:lnTo>
                    <a:pt x="102134" y="42404"/>
                  </a:lnTo>
                  <a:lnTo>
                    <a:pt x="100049" y="69847"/>
                  </a:lnTo>
                  <a:lnTo>
                    <a:pt x="97364" y="101658"/>
                  </a:lnTo>
                  <a:lnTo>
                    <a:pt x="93645" y="126143"/>
                  </a:lnTo>
                  <a:lnTo>
                    <a:pt x="89346" y="155547"/>
                  </a:lnTo>
                  <a:lnTo>
                    <a:pt x="84790" y="185019"/>
                  </a:lnTo>
                  <a:lnTo>
                    <a:pt x="80119" y="213993"/>
                  </a:lnTo>
                  <a:lnTo>
                    <a:pt x="75397" y="242745"/>
                  </a:lnTo>
                  <a:lnTo>
                    <a:pt x="70653" y="269282"/>
                  </a:lnTo>
                  <a:lnTo>
                    <a:pt x="63519" y="302302"/>
                  </a:lnTo>
                  <a:lnTo>
                    <a:pt x="57790" y="327207"/>
                  </a:lnTo>
                  <a:lnTo>
                    <a:pt x="56526" y="329263"/>
                  </a:lnTo>
                  <a:lnTo>
                    <a:pt x="54890" y="329840"/>
                  </a:lnTo>
                  <a:lnTo>
                    <a:pt x="53005" y="329431"/>
                  </a:lnTo>
                  <a:lnTo>
                    <a:pt x="48794" y="322626"/>
                  </a:lnTo>
                  <a:lnTo>
                    <a:pt x="46560" y="317477"/>
                  </a:lnTo>
                  <a:lnTo>
                    <a:pt x="43416" y="287477"/>
                  </a:lnTo>
                  <a:lnTo>
                    <a:pt x="42680" y="259794"/>
                  </a:lnTo>
                  <a:lnTo>
                    <a:pt x="42354" y="228970"/>
                  </a:lnTo>
                  <a:lnTo>
                    <a:pt x="42208" y="196750"/>
                  </a:lnTo>
                  <a:lnTo>
                    <a:pt x="42092" y="16430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5" name="SMARTInkShape-575"/>
            <p:cNvSpPr/>
            <p:nvPr/>
          </p:nvSpPr>
          <p:spPr bwMode="auto">
            <a:xfrm>
              <a:off x="4729250" y="2393156"/>
              <a:ext cx="185651" cy="138352"/>
            </a:xfrm>
            <a:custGeom>
              <a:avLst/>
              <a:gdLst/>
              <a:ahLst/>
              <a:cxnLst/>
              <a:rect l="0" t="0" r="0" b="0"/>
              <a:pathLst>
                <a:path w="185651" h="138352">
                  <a:moveTo>
                    <a:pt x="7056" y="21432"/>
                  </a:moveTo>
                  <a:lnTo>
                    <a:pt x="7056" y="25224"/>
                  </a:lnTo>
                  <a:lnTo>
                    <a:pt x="4940" y="29202"/>
                  </a:lnTo>
                  <a:lnTo>
                    <a:pt x="3264" y="31374"/>
                  </a:lnTo>
                  <a:lnTo>
                    <a:pt x="1402" y="38021"/>
                  </a:lnTo>
                  <a:lnTo>
                    <a:pt x="0" y="72984"/>
                  </a:lnTo>
                  <a:lnTo>
                    <a:pt x="723" y="94615"/>
                  </a:lnTo>
                  <a:lnTo>
                    <a:pt x="5621" y="108556"/>
                  </a:lnTo>
                  <a:lnTo>
                    <a:pt x="16706" y="123382"/>
                  </a:lnTo>
                  <a:lnTo>
                    <a:pt x="19045" y="124324"/>
                  </a:lnTo>
                  <a:lnTo>
                    <a:pt x="21399" y="124157"/>
                  </a:lnTo>
                  <a:lnTo>
                    <a:pt x="23762" y="123253"/>
                  </a:lnTo>
                  <a:lnTo>
                    <a:pt x="34672" y="114395"/>
                  </a:lnTo>
                  <a:lnTo>
                    <a:pt x="44166" y="97924"/>
                  </a:lnTo>
                  <a:lnTo>
                    <a:pt x="56932" y="64019"/>
                  </a:lnTo>
                  <a:lnTo>
                    <a:pt x="62561" y="50678"/>
                  </a:lnTo>
                  <a:lnTo>
                    <a:pt x="79874" y="28007"/>
                  </a:lnTo>
                  <a:lnTo>
                    <a:pt x="85193" y="24354"/>
                  </a:lnTo>
                  <a:lnTo>
                    <a:pt x="87722" y="23380"/>
                  </a:lnTo>
                  <a:lnTo>
                    <a:pt x="89409" y="25112"/>
                  </a:lnTo>
                  <a:lnTo>
                    <a:pt x="91283" y="33386"/>
                  </a:lnTo>
                  <a:lnTo>
                    <a:pt x="86930" y="64927"/>
                  </a:lnTo>
                  <a:lnTo>
                    <a:pt x="86601" y="100096"/>
                  </a:lnTo>
                  <a:lnTo>
                    <a:pt x="91811" y="128158"/>
                  </a:lnTo>
                  <a:lnTo>
                    <a:pt x="93722" y="131476"/>
                  </a:lnTo>
                  <a:lnTo>
                    <a:pt x="100078" y="137280"/>
                  </a:lnTo>
                  <a:lnTo>
                    <a:pt x="103202" y="138351"/>
                  </a:lnTo>
                  <a:lnTo>
                    <a:pt x="106079" y="138272"/>
                  </a:lnTo>
                  <a:lnTo>
                    <a:pt x="108790" y="137425"/>
                  </a:lnTo>
                  <a:lnTo>
                    <a:pt x="123983" y="124856"/>
                  </a:lnTo>
                  <a:lnTo>
                    <a:pt x="145540" y="92779"/>
                  </a:lnTo>
                  <a:lnTo>
                    <a:pt x="164241" y="58887"/>
                  </a:lnTo>
                  <a:lnTo>
                    <a:pt x="175076" y="29877"/>
                  </a:lnTo>
                  <a:lnTo>
                    <a:pt x="185650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6" name="SMARTInkShape-576"/>
            <p:cNvSpPr/>
            <p:nvPr/>
          </p:nvSpPr>
          <p:spPr bwMode="auto">
            <a:xfrm>
              <a:off x="4894052" y="2229843"/>
              <a:ext cx="63712" cy="257595"/>
            </a:xfrm>
            <a:custGeom>
              <a:avLst/>
              <a:gdLst/>
              <a:ahLst/>
              <a:cxnLst/>
              <a:rect l="0" t="0" r="0" b="0"/>
              <a:pathLst>
                <a:path w="63712" h="257595">
                  <a:moveTo>
                    <a:pt x="20848" y="6151"/>
                  </a:moveTo>
                  <a:lnTo>
                    <a:pt x="20848" y="0"/>
                  </a:lnTo>
                  <a:lnTo>
                    <a:pt x="20848" y="3094"/>
                  </a:lnTo>
                  <a:lnTo>
                    <a:pt x="15194" y="31178"/>
                  </a:lnTo>
                  <a:lnTo>
                    <a:pt x="12029" y="59339"/>
                  </a:lnTo>
                  <a:lnTo>
                    <a:pt x="6064" y="94935"/>
                  </a:lnTo>
                  <a:lnTo>
                    <a:pt x="2371" y="121017"/>
                  </a:lnTo>
                  <a:lnTo>
                    <a:pt x="730" y="145838"/>
                  </a:lnTo>
                  <a:lnTo>
                    <a:pt x="0" y="170098"/>
                  </a:lnTo>
                  <a:lnTo>
                    <a:pt x="1707" y="203953"/>
                  </a:lnTo>
                  <a:lnTo>
                    <a:pt x="7239" y="231976"/>
                  </a:lnTo>
                  <a:lnTo>
                    <a:pt x="13905" y="251126"/>
                  </a:lnTo>
                  <a:lnTo>
                    <a:pt x="16220" y="255193"/>
                  </a:lnTo>
                  <a:lnTo>
                    <a:pt x="19350" y="257110"/>
                  </a:lnTo>
                  <a:lnTo>
                    <a:pt x="23024" y="257594"/>
                  </a:lnTo>
                  <a:lnTo>
                    <a:pt x="30546" y="256016"/>
                  </a:lnTo>
                  <a:lnTo>
                    <a:pt x="36535" y="252669"/>
                  </a:lnTo>
                  <a:lnTo>
                    <a:pt x="48162" y="238737"/>
                  </a:lnTo>
                  <a:lnTo>
                    <a:pt x="63711" y="20617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7" name="SMARTInkShape-577"/>
            <p:cNvSpPr/>
            <p:nvPr/>
          </p:nvSpPr>
          <p:spPr bwMode="auto">
            <a:xfrm>
              <a:off x="4943900" y="2387009"/>
              <a:ext cx="235320" cy="165914"/>
            </a:xfrm>
            <a:custGeom>
              <a:avLst/>
              <a:gdLst/>
              <a:ahLst/>
              <a:cxnLst/>
              <a:rect l="0" t="0" r="0" b="0"/>
              <a:pathLst>
                <a:path w="235320" h="165914">
                  <a:moveTo>
                    <a:pt x="56725" y="13291"/>
                  </a:moveTo>
                  <a:lnTo>
                    <a:pt x="50574" y="7140"/>
                  </a:lnTo>
                  <a:lnTo>
                    <a:pt x="43518" y="6234"/>
                  </a:lnTo>
                  <a:lnTo>
                    <a:pt x="25406" y="32110"/>
                  </a:lnTo>
                  <a:lnTo>
                    <a:pt x="14261" y="62546"/>
                  </a:lnTo>
                  <a:lnTo>
                    <a:pt x="4417" y="91724"/>
                  </a:lnTo>
                  <a:lnTo>
                    <a:pt x="0" y="127137"/>
                  </a:lnTo>
                  <a:lnTo>
                    <a:pt x="1881" y="133475"/>
                  </a:lnTo>
                  <a:lnTo>
                    <a:pt x="3493" y="136276"/>
                  </a:lnTo>
                  <a:lnTo>
                    <a:pt x="5362" y="138143"/>
                  </a:lnTo>
                  <a:lnTo>
                    <a:pt x="9556" y="140219"/>
                  </a:lnTo>
                  <a:lnTo>
                    <a:pt x="11785" y="139184"/>
                  </a:lnTo>
                  <a:lnTo>
                    <a:pt x="40486" y="104458"/>
                  </a:lnTo>
                  <a:lnTo>
                    <a:pt x="59191" y="72339"/>
                  </a:lnTo>
                  <a:lnTo>
                    <a:pt x="76056" y="42241"/>
                  </a:lnTo>
                  <a:lnTo>
                    <a:pt x="84083" y="19191"/>
                  </a:lnTo>
                  <a:lnTo>
                    <a:pt x="84488" y="18812"/>
                  </a:lnTo>
                  <a:lnTo>
                    <a:pt x="84759" y="19353"/>
                  </a:lnTo>
                  <a:lnTo>
                    <a:pt x="74580" y="27512"/>
                  </a:lnTo>
                  <a:lnTo>
                    <a:pt x="64103" y="52524"/>
                  </a:lnTo>
                  <a:lnTo>
                    <a:pt x="54390" y="84012"/>
                  </a:lnTo>
                  <a:lnTo>
                    <a:pt x="51006" y="102155"/>
                  </a:lnTo>
                  <a:lnTo>
                    <a:pt x="52331" y="112582"/>
                  </a:lnTo>
                  <a:lnTo>
                    <a:pt x="56940" y="130524"/>
                  </a:lnTo>
                  <a:lnTo>
                    <a:pt x="58456" y="131928"/>
                  </a:lnTo>
                  <a:lnTo>
                    <a:pt x="60260" y="132863"/>
                  </a:lnTo>
                  <a:lnTo>
                    <a:pt x="66498" y="131786"/>
                  </a:lnTo>
                  <a:lnTo>
                    <a:pt x="74562" y="127868"/>
                  </a:lnTo>
                  <a:lnTo>
                    <a:pt x="88028" y="115943"/>
                  </a:lnTo>
                  <a:lnTo>
                    <a:pt x="111539" y="84136"/>
                  </a:lnTo>
                  <a:lnTo>
                    <a:pt x="130130" y="49399"/>
                  </a:lnTo>
                  <a:lnTo>
                    <a:pt x="133773" y="44098"/>
                  </a:lnTo>
                  <a:lnTo>
                    <a:pt x="134284" y="44148"/>
                  </a:lnTo>
                  <a:lnTo>
                    <a:pt x="134852" y="46320"/>
                  </a:lnTo>
                  <a:lnTo>
                    <a:pt x="136074" y="79719"/>
                  </a:lnTo>
                  <a:lnTo>
                    <a:pt x="140956" y="112079"/>
                  </a:lnTo>
                  <a:lnTo>
                    <a:pt x="145947" y="141637"/>
                  </a:lnTo>
                  <a:lnTo>
                    <a:pt x="155862" y="165913"/>
                  </a:lnTo>
                  <a:lnTo>
                    <a:pt x="156154" y="165839"/>
                  </a:lnTo>
                  <a:lnTo>
                    <a:pt x="166646" y="135987"/>
                  </a:lnTo>
                  <a:lnTo>
                    <a:pt x="181567" y="100704"/>
                  </a:lnTo>
                  <a:lnTo>
                    <a:pt x="194345" y="72617"/>
                  </a:lnTo>
                  <a:lnTo>
                    <a:pt x="203511" y="44980"/>
                  </a:lnTo>
                  <a:lnTo>
                    <a:pt x="216156" y="10350"/>
                  </a:lnTo>
                  <a:lnTo>
                    <a:pt x="220981" y="4046"/>
                  </a:lnTo>
                  <a:lnTo>
                    <a:pt x="225772" y="1245"/>
                  </a:lnTo>
                  <a:lnTo>
                    <a:pt x="230546" y="0"/>
                  </a:lnTo>
                  <a:lnTo>
                    <a:pt x="232137" y="461"/>
                  </a:lnTo>
                  <a:lnTo>
                    <a:pt x="233197" y="1563"/>
                  </a:lnTo>
                  <a:lnTo>
                    <a:pt x="235319" y="614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8" name="SMARTInkShape-578"/>
            <p:cNvSpPr/>
            <p:nvPr/>
          </p:nvSpPr>
          <p:spPr bwMode="auto">
            <a:xfrm>
              <a:off x="5179219" y="2400300"/>
              <a:ext cx="7145" cy="1"/>
            </a:xfrm>
            <a:custGeom>
              <a:avLst/>
              <a:gdLst/>
              <a:ahLst/>
              <a:cxnLst/>
              <a:rect l="0" t="0" r="0" b="0"/>
              <a:pathLst>
                <a:path w="7145" h="1">
                  <a:moveTo>
                    <a:pt x="0" y="0"/>
                  </a:moveTo>
                  <a:lnTo>
                    <a:pt x="7144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9" name="SMARTInkShape-579"/>
            <p:cNvSpPr/>
            <p:nvPr/>
          </p:nvSpPr>
          <p:spPr bwMode="auto">
            <a:xfrm>
              <a:off x="5286375" y="2395374"/>
              <a:ext cx="257176" cy="143471"/>
            </a:xfrm>
            <a:custGeom>
              <a:avLst/>
              <a:gdLst/>
              <a:ahLst/>
              <a:cxnLst/>
              <a:rect l="0" t="0" r="0" b="0"/>
              <a:pathLst>
                <a:path w="257176" h="143471">
                  <a:moveTo>
                    <a:pt x="0" y="40645"/>
                  </a:moveTo>
                  <a:lnTo>
                    <a:pt x="0" y="44437"/>
                  </a:lnTo>
                  <a:lnTo>
                    <a:pt x="12357" y="76605"/>
                  </a:lnTo>
                  <a:lnTo>
                    <a:pt x="15832" y="90722"/>
                  </a:lnTo>
                  <a:lnTo>
                    <a:pt x="21889" y="102843"/>
                  </a:lnTo>
                  <a:lnTo>
                    <a:pt x="26397" y="107976"/>
                  </a:lnTo>
                  <a:lnTo>
                    <a:pt x="31047" y="110257"/>
                  </a:lnTo>
                  <a:lnTo>
                    <a:pt x="41919" y="111542"/>
                  </a:lnTo>
                  <a:lnTo>
                    <a:pt x="50645" y="107608"/>
                  </a:lnTo>
                  <a:lnTo>
                    <a:pt x="59021" y="100569"/>
                  </a:lnTo>
                  <a:lnTo>
                    <a:pt x="68200" y="86887"/>
                  </a:lnTo>
                  <a:lnTo>
                    <a:pt x="82475" y="52368"/>
                  </a:lnTo>
                  <a:lnTo>
                    <a:pt x="85297" y="18876"/>
                  </a:lnTo>
                  <a:lnTo>
                    <a:pt x="85598" y="5267"/>
                  </a:lnTo>
                  <a:lnTo>
                    <a:pt x="84847" y="2772"/>
                  </a:lnTo>
                  <a:lnTo>
                    <a:pt x="83552" y="1109"/>
                  </a:lnTo>
                  <a:lnTo>
                    <a:pt x="81895" y="0"/>
                  </a:lnTo>
                  <a:lnTo>
                    <a:pt x="79997" y="848"/>
                  </a:lnTo>
                  <a:lnTo>
                    <a:pt x="65137" y="17863"/>
                  </a:lnTo>
                  <a:lnTo>
                    <a:pt x="52231" y="46699"/>
                  </a:lnTo>
                  <a:lnTo>
                    <a:pt x="41317" y="68897"/>
                  </a:lnTo>
                  <a:lnTo>
                    <a:pt x="36824" y="97731"/>
                  </a:lnTo>
                  <a:lnTo>
                    <a:pt x="35937" y="122565"/>
                  </a:lnTo>
                  <a:lnTo>
                    <a:pt x="37452" y="127008"/>
                  </a:lnTo>
                  <a:lnTo>
                    <a:pt x="51832" y="142496"/>
                  </a:lnTo>
                  <a:lnTo>
                    <a:pt x="55986" y="143470"/>
                  </a:lnTo>
                  <a:lnTo>
                    <a:pt x="66951" y="142437"/>
                  </a:lnTo>
                  <a:lnTo>
                    <a:pt x="86512" y="133600"/>
                  </a:lnTo>
                  <a:lnTo>
                    <a:pt x="114456" y="109894"/>
                  </a:lnTo>
                  <a:lnTo>
                    <a:pt x="140789" y="75461"/>
                  </a:lnTo>
                  <a:lnTo>
                    <a:pt x="161513" y="41878"/>
                  </a:lnTo>
                  <a:lnTo>
                    <a:pt x="170578" y="15418"/>
                  </a:lnTo>
                  <a:lnTo>
                    <a:pt x="170075" y="15096"/>
                  </a:lnTo>
                  <a:lnTo>
                    <a:pt x="167399" y="16854"/>
                  </a:lnTo>
                  <a:lnTo>
                    <a:pt x="161430" y="29892"/>
                  </a:lnTo>
                  <a:lnTo>
                    <a:pt x="155608" y="64658"/>
                  </a:lnTo>
                  <a:lnTo>
                    <a:pt x="153296" y="81480"/>
                  </a:lnTo>
                  <a:lnTo>
                    <a:pt x="158280" y="111682"/>
                  </a:lnTo>
                  <a:lnTo>
                    <a:pt x="164638" y="129161"/>
                  </a:lnTo>
                  <a:lnTo>
                    <a:pt x="166908" y="132993"/>
                  </a:lnTo>
                  <a:lnTo>
                    <a:pt x="170010" y="135548"/>
                  </a:lnTo>
                  <a:lnTo>
                    <a:pt x="177689" y="138386"/>
                  </a:lnTo>
                  <a:lnTo>
                    <a:pt x="194730" y="136192"/>
                  </a:lnTo>
                  <a:lnTo>
                    <a:pt x="211068" y="126722"/>
                  </a:lnTo>
                  <a:lnTo>
                    <a:pt x="229755" y="110070"/>
                  </a:lnTo>
                  <a:lnTo>
                    <a:pt x="250113" y="75672"/>
                  </a:lnTo>
                  <a:lnTo>
                    <a:pt x="257175" y="6207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0" name="SMARTInkShape-580"/>
            <p:cNvSpPr/>
            <p:nvPr/>
          </p:nvSpPr>
          <p:spPr bwMode="auto">
            <a:xfrm>
              <a:off x="5412280" y="2393156"/>
              <a:ext cx="124127" cy="220459"/>
            </a:xfrm>
            <a:custGeom>
              <a:avLst/>
              <a:gdLst/>
              <a:ahLst/>
              <a:cxnLst/>
              <a:rect l="0" t="0" r="0" b="0"/>
              <a:pathLst>
                <a:path w="124127" h="220459">
                  <a:moveTo>
                    <a:pt x="124126" y="0"/>
                  </a:moveTo>
                  <a:lnTo>
                    <a:pt x="93598" y="30528"/>
                  </a:lnTo>
                  <a:lnTo>
                    <a:pt x="67384" y="62446"/>
                  </a:lnTo>
                  <a:lnTo>
                    <a:pt x="43979" y="96737"/>
                  </a:lnTo>
                  <a:lnTo>
                    <a:pt x="25766" y="127617"/>
                  </a:lnTo>
                  <a:lnTo>
                    <a:pt x="12432" y="156875"/>
                  </a:lnTo>
                  <a:lnTo>
                    <a:pt x="816" y="191414"/>
                  </a:lnTo>
                  <a:lnTo>
                    <a:pt x="0" y="204400"/>
                  </a:lnTo>
                  <a:lnTo>
                    <a:pt x="895" y="210085"/>
                  </a:lnTo>
                  <a:lnTo>
                    <a:pt x="3079" y="213876"/>
                  </a:lnTo>
                  <a:lnTo>
                    <a:pt x="6121" y="216403"/>
                  </a:lnTo>
                  <a:lnTo>
                    <a:pt x="15872" y="219959"/>
                  </a:lnTo>
                  <a:lnTo>
                    <a:pt x="18620" y="220458"/>
                  </a:lnTo>
                  <a:lnTo>
                    <a:pt x="45545" y="20716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1" name="SMARTInkShape-581"/>
            <p:cNvSpPr/>
            <p:nvPr/>
          </p:nvSpPr>
          <p:spPr bwMode="auto">
            <a:xfrm>
              <a:off x="5536926" y="2402627"/>
              <a:ext cx="137173" cy="217497"/>
            </a:xfrm>
            <a:custGeom>
              <a:avLst/>
              <a:gdLst/>
              <a:ahLst/>
              <a:cxnLst/>
              <a:rect l="0" t="0" r="0" b="0"/>
              <a:pathLst>
                <a:path w="137173" h="217497">
                  <a:moveTo>
                    <a:pt x="35199" y="47679"/>
                  </a:moveTo>
                  <a:lnTo>
                    <a:pt x="35199" y="51472"/>
                  </a:lnTo>
                  <a:lnTo>
                    <a:pt x="30966" y="55450"/>
                  </a:lnTo>
                  <a:lnTo>
                    <a:pt x="23793" y="61452"/>
                  </a:lnTo>
                  <a:lnTo>
                    <a:pt x="11623" y="78218"/>
                  </a:lnTo>
                  <a:lnTo>
                    <a:pt x="3431" y="98267"/>
                  </a:lnTo>
                  <a:lnTo>
                    <a:pt x="0" y="133481"/>
                  </a:lnTo>
                  <a:lnTo>
                    <a:pt x="5286" y="161201"/>
                  </a:lnTo>
                  <a:lnTo>
                    <a:pt x="20079" y="191549"/>
                  </a:lnTo>
                  <a:lnTo>
                    <a:pt x="40848" y="217496"/>
                  </a:lnTo>
                  <a:lnTo>
                    <a:pt x="41346" y="216453"/>
                  </a:lnTo>
                  <a:lnTo>
                    <a:pt x="41900" y="211061"/>
                  </a:lnTo>
                  <a:lnTo>
                    <a:pt x="32361" y="177917"/>
                  </a:lnTo>
                  <a:lnTo>
                    <a:pt x="29331" y="147740"/>
                  </a:lnTo>
                  <a:lnTo>
                    <a:pt x="28622" y="123107"/>
                  </a:lnTo>
                  <a:lnTo>
                    <a:pt x="29101" y="97078"/>
                  </a:lnTo>
                  <a:lnTo>
                    <a:pt x="35421" y="61699"/>
                  </a:lnTo>
                  <a:lnTo>
                    <a:pt x="51669" y="35429"/>
                  </a:lnTo>
                  <a:lnTo>
                    <a:pt x="71564" y="14152"/>
                  </a:lnTo>
                  <a:lnTo>
                    <a:pt x="85492" y="5526"/>
                  </a:lnTo>
                  <a:lnTo>
                    <a:pt x="106721" y="0"/>
                  </a:lnTo>
                  <a:lnTo>
                    <a:pt x="118845" y="824"/>
                  </a:lnTo>
                  <a:lnTo>
                    <a:pt x="128731" y="3836"/>
                  </a:lnTo>
                  <a:lnTo>
                    <a:pt x="135771" y="7820"/>
                  </a:lnTo>
                  <a:lnTo>
                    <a:pt x="137172" y="11582"/>
                  </a:lnTo>
                  <a:lnTo>
                    <a:pt x="136612" y="22111"/>
                  </a:lnTo>
                  <a:lnTo>
                    <a:pt x="131834" y="37634"/>
                  </a:lnTo>
                  <a:lnTo>
                    <a:pt x="105251" y="69669"/>
                  </a:lnTo>
                  <a:lnTo>
                    <a:pt x="90939" y="82059"/>
                  </a:lnTo>
                  <a:lnTo>
                    <a:pt x="60115" y="96480"/>
                  </a:lnTo>
                  <a:lnTo>
                    <a:pt x="43375" y="102355"/>
                  </a:lnTo>
                  <a:lnTo>
                    <a:pt x="38269" y="103180"/>
                  </a:lnTo>
                  <a:lnTo>
                    <a:pt x="35658" y="102142"/>
                  </a:lnTo>
                  <a:lnTo>
                    <a:pt x="34711" y="99863"/>
                  </a:lnTo>
                  <a:lnTo>
                    <a:pt x="37171" y="86954"/>
                  </a:lnTo>
                  <a:lnTo>
                    <a:pt x="45044" y="68047"/>
                  </a:lnTo>
                  <a:lnTo>
                    <a:pt x="78062" y="2624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" name="SMARTInkShape-582"/>
            <p:cNvSpPr/>
            <p:nvPr/>
          </p:nvSpPr>
          <p:spPr bwMode="auto">
            <a:xfrm>
              <a:off x="5672351" y="2376047"/>
              <a:ext cx="106944" cy="101391"/>
            </a:xfrm>
            <a:custGeom>
              <a:avLst/>
              <a:gdLst/>
              <a:ahLst/>
              <a:cxnLst/>
              <a:rect l="0" t="0" r="0" b="0"/>
              <a:pathLst>
                <a:path w="106944" h="101391">
                  <a:moveTo>
                    <a:pt x="14074" y="31397"/>
                  </a:moveTo>
                  <a:lnTo>
                    <a:pt x="7923" y="31397"/>
                  </a:lnTo>
                  <a:lnTo>
                    <a:pt x="3432" y="35189"/>
                  </a:lnTo>
                  <a:lnTo>
                    <a:pt x="1407" y="39168"/>
                  </a:lnTo>
                  <a:lnTo>
                    <a:pt x="0" y="51323"/>
                  </a:lnTo>
                  <a:lnTo>
                    <a:pt x="643" y="63318"/>
                  </a:lnTo>
                  <a:lnTo>
                    <a:pt x="6492" y="87976"/>
                  </a:lnTo>
                  <a:lnTo>
                    <a:pt x="6638" y="90547"/>
                  </a:lnTo>
                  <a:lnTo>
                    <a:pt x="8917" y="95521"/>
                  </a:lnTo>
                  <a:lnTo>
                    <a:pt x="13055" y="101390"/>
                  </a:lnTo>
                  <a:lnTo>
                    <a:pt x="14189" y="101077"/>
                  </a:lnTo>
                  <a:lnTo>
                    <a:pt x="17564" y="98614"/>
                  </a:lnTo>
                  <a:lnTo>
                    <a:pt x="30840" y="76061"/>
                  </a:lnTo>
                  <a:lnTo>
                    <a:pt x="42662" y="44981"/>
                  </a:lnTo>
                  <a:lnTo>
                    <a:pt x="54557" y="16370"/>
                  </a:lnTo>
                  <a:lnTo>
                    <a:pt x="59319" y="9372"/>
                  </a:lnTo>
                  <a:lnTo>
                    <a:pt x="70254" y="970"/>
                  </a:lnTo>
                  <a:lnTo>
                    <a:pt x="73753" y="0"/>
                  </a:lnTo>
                  <a:lnTo>
                    <a:pt x="76878" y="147"/>
                  </a:lnTo>
                  <a:lnTo>
                    <a:pt x="90078" y="3263"/>
                  </a:lnTo>
                  <a:lnTo>
                    <a:pt x="106943" y="1710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3" name="SMARTInkShape-583"/>
            <p:cNvSpPr/>
            <p:nvPr/>
          </p:nvSpPr>
          <p:spPr bwMode="auto">
            <a:xfrm>
              <a:off x="5748753" y="2408854"/>
              <a:ext cx="116267" cy="82551"/>
            </a:xfrm>
            <a:custGeom>
              <a:avLst/>
              <a:gdLst/>
              <a:ahLst/>
              <a:cxnLst/>
              <a:rect l="0" t="0" r="0" b="0"/>
              <a:pathLst>
                <a:path w="116267" h="82551">
                  <a:moveTo>
                    <a:pt x="30541" y="5734"/>
                  </a:moveTo>
                  <a:lnTo>
                    <a:pt x="26749" y="5734"/>
                  </a:lnTo>
                  <a:lnTo>
                    <a:pt x="22770" y="7850"/>
                  </a:lnTo>
                  <a:lnTo>
                    <a:pt x="6692" y="22526"/>
                  </a:lnTo>
                  <a:lnTo>
                    <a:pt x="4066" y="27220"/>
                  </a:lnTo>
                  <a:lnTo>
                    <a:pt x="2381" y="36701"/>
                  </a:lnTo>
                  <a:lnTo>
                    <a:pt x="3036" y="38284"/>
                  </a:lnTo>
                  <a:lnTo>
                    <a:pt x="4267" y="39340"/>
                  </a:lnTo>
                  <a:lnTo>
                    <a:pt x="5881" y="40044"/>
                  </a:lnTo>
                  <a:lnTo>
                    <a:pt x="28712" y="41329"/>
                  </a:lnTo>
                  <a:lnTo>
                    <a:pt x="60575" y="31498"/>
                  </a:lnTo>
                  <a:lnTo>
                    <a:pt x="85139" y="19964"/>
                  </a:lnTo>
                  <a:lnTo>
                    <a:pt x="96712" y="10485"/>
                  </a:lnTo>
                  <a:lnTo>
                    <a:pt x="97673" y="8107"/>
                  </a:lnTo>
                  <a:lnTo>
                    <a:pt x="97521" y="5728"/>
                  </a:lnTo>
                  <a:lnTo>
                    <a:pt x="96625" y="3349"/>
                  </a:lnTo>
                  <a:lnTo>
                    <a:pt x="94441" y="1762"/>
                  </a:lnTo>
                  <a:lnTo>
                    <a:pt x="87780" y="0"/>
                  </a:lnTo>
                  <a:lnTo>
                    <a:pt x="77412" y="3450"/>
                  </a:lnTo>
                  <a:lnTo>
                    <a:pt x="44415" y="18133"/>
                  </a:lnTo>
                  <a:lnTo>
                    <a:pt x="24068" y="31191"/>
                  </a:lnTo>
                  <a:lnTo>
                    <a:pt x="1398" y="55829"/>
                  </a:lnTo>
                  <a:lnTo>
                    <a:pt x="0" y="59768"/>
                  </a:lnTo>
                  <a:lnTo>
                    <a:pt x="563" y="68378"/>
                  </a:lnTo>
                  <a:lnTo>
                    <a:pt x="3459" y="75380"/>
                  </a:lnTo>
                  <a:lnTo>
                    <a:pt x="5342" y="78358"/>
                  </a:lnTo>
                  <a:lnTo>
                    <a:pt x="8979" y="80343"/>
                  </a:lnTo>
                  <a:lnTo>
                    <a:pt x="19371" y="82550"/>
                  </a:lnTo>
                  <a:lnTo>
                    <a:pt x="51147" y="78263"/>
                  </a:lnTo>
                  <a:lnTo>
                    <a:pt x="78627" y="70439"/>
                  </a:lnTo>
                  <a:lnTo>
                    <a:pt x="116266" y="4859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" name="SMARTInkShape-584"/>
            <p:cNvSpPr/>
            <p:nvPr/>
          </p:nvSpPr>
          <p:spPr bwMode="auto">
            <a:xfrm>
              <a:off x="5881244" y="2350294"/>
              <a:ext cx="81971" cy="127464"/>
            </a:xfrm>
            <a:custGeom>
              <a:avLst/>
              <a:gdLst/>
              <a:ahLst/>
              <a:cxnLst/>
              <a:rect l="0" t="0" r="0" b="0"/>
              <a:pathLst>
                <a:path w="81971" h="127464">
                  <a:moveTo>
                    <a:pt x="48069" y="0"/>
                  </a:moveTo>
                  <a:lnTo>
                    <a:pt x="31478" y="14473"/>
                  </a:lnTo>
                  <a:lnTo>
                    <a:pt x="27484" y="16792"/>
                  </a:lnTo>
                  <a:lnTo>
                    <a:pt x="24820" y="19926"/>
                  </a:lnTo>
                  <a:lnTo>
                    <a:pt x="21861" y="27641"/>
                  </a:lnTo>
                  <a:lnTo>
                    <a:pt x="21865" y="31128"/>
                  </a:lnTo>
                  <a:lnTo>
                    <a:pt x="23987" y="37118"/>
                  </a:lnTo>
                  <a:lnTo>
                    <a:pt x="29645" y="44952"/>
                  </a:lnTo>
                  <a:lnTo>
                    <a:pt x="62566" y="66399"/>
                  </a:lnTo>
                  <a:lnTo>
                    <a:pt x="79699" y="82680"/>
                  </a:lnTo>
                  <a:lnTo>
                    <a:pt x="81970" y="87811"/>
                  </a:lnTo>
                  <a:lnTo>
                    <a:pt x="80863" y="94854"/>
                  </a:lnTo>
                  <a:lnTo>
                    <a:pt x="79457" y="98955"/>
                  </a:lnTo>
                  <a:lnTo>
                    <a:pt x="73661" y="105628"/>
                  </a:lnTo>
                  <a:lnTo>
                    <a:pt x="59355" y="113847"/>
                  </a:lnTo>
                  <a:lnTo>
                    <a:pt x="46735" y="118067"/>
                  </a:lnTo>
                  <a:lnTo>
                    <a:pt x="11586" y="126057"/>
                  </a:lnTo>
                  <a:lnTo>
                    <a:pt x="4602" y="127463"/>
                  </a:lnTo>
                  <a:lnTo>
                    <a:pt x="2422" y="127044"/>
                  </a:lnTo>
                  <a:lnTo>
                    <a:pt x="968" y="125971"/>
                  </a:lnTo>
                  <a:lnTo>
                    <a:pt x="0" y="124462"/>
                  </a:lnTo>
                  <a:lnTo>
                    <a:pt x="1040" y="118551"/>
                  </a:lnTo>
                  <a:lnTo>
                    <a:pt x="4942" y="110633"/>
                  </a:lnTo>
                  <a:lnTo>
                    <a:pt x="16858" y="97250"/>
                  </a:lnTo>
                  <a:lnTo>
                    <a:pt x="40925" y="7858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" name="SMARTInkShape-585"/>
            <p:cNvSpPr/>
            <p:nvPr/>
          </p:nvSpPr>
          <p:spPr bwMode="auto">
            <a:xfrm>
              <a:off x="5969913" y="2357732"/>
              <a:ext cx="66052" cy="127875"/>
            </a:xfrm>
            <a:custGeom>
              <a:avLst/>
              <a:gdLst/>
              <a:ahLst/>
              <a:cxnLst/>
              <a:rect l="0" t="0" r="0" b="0"/>
              <a:pathLst>
                <a:path w="66052" h="127875">
                  <a:moveTo>
                    <a:pt x="59412" y="6849"/>
                  </a:moveTo>
                  <a:lnTo>
                    <a:pt x="59412" y="3057"/>
                  </a:lnTo>
                  <a:lnTo>
                    <a:pt x="58618" y="1940"/>
                  </a:lnTo>
                  <a:lnTo>
                    <a:pt x="57295" y="1195"/>
                  </a:lnTo>
                  <a:lnTo>
                    <a:pt x="49469" y="0"/>
                  </a:lnTo>
                  <a:lnTo>
                    <a:pt x="38827" y="3585"/>
                  </a:lnTo>
                  <a:lnTo>
                    <a:pt x="29412" y="9674"/>
                  </a:lnTo>
                  <a:lnTo>
                    <a:pt x="26235" y="14190"/>
                  </a:lnTo>
                  <a:lnTo>
                    <a:pt x="24029" y="18843"/>
                  </a:lnTo>
                  <a:lnTo>
                    <a:pt x="20403" y="23557"/>
                  </a:lnTo>
                  <a:lnTo>
                    <a:pt x="19912" y="26719"/>
                  </a:lnTo>
                  <a:lnTo>
                    <a:pt x="21483" y="34466"/>
                  </a:lnTo>
                  <a:lnTo>
                    <a:pt x="26831" y="43960"/>
                  </a:lnTo>
                  <a:lnTo>
                    <a:pt x="40428" y="59150"/>
                  </a:lnTo>
                  <a:lnTo>
                    <a:pt x="60806" y="73517"/>
                  </a:lnTo>
                  <a:lnTo>
                    <a:pt x="64001" y="80400"/>
                  </a:lnTo>
                  <a:lnTo>
                    <a:pt x="66051" y="93962"/>
                  </a:lnTo>
                  <a:lnTo>
                    <a:pt x="64215" y="99277"/>
                  </a:lnTo>
                  <a:lnTo>
                    <a:pt x="56568" y="109156"/>
                  </a:lnTo>
                  <a:lnTo>
                    <a:pt x="26609" y="123523"/>
                  </a:lnTo>
                  <a:lnTo>
                    <a:pt x="4449" y="127665"/>
                  </a:lnTo>
                  <a:lnTo>
                    <a:pt x="1339" y="127874"/>
                  </a:lnTo>
                  <a:lnTo>
                    <a:pt x="59" y="126426"/>
                  </a:lnTo>
                  <a:lnTo>
                    <a:pt x="0" y="123874"/>
                  </a:lnTo>
                  <a:lnTo>
                    <a:pt x="2050" y="117598"/>
                  </a:lnTo>
                  <a:lnTo>
                    <a:pt x="15865" y="100848"/>
                  </a:lnTo>
                  <a:lnTo>
                    <a:pt x="52268" y="7114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6" name="SMARTInkShape-586"/>
            <p:cNvSpPr/>
            <p:nvPr/>
          </p:nvSpPr>
          <p:spPr bwMode="auto">
            <a:xfrm>
              <a:off x="6052546" y="2421731"/>
              <a:ext cx="55361" cy="42740"/>
            </a:xfrm>
            <a:custGeom>
              <a:avLst/>
              <a:gdLst/>
              <a:ahLst/>
              <a:cxnLst/>
              <a:rect l="0" t="0" r="0" b="0"/>
              <a:pathLst>
                <a:path w="55361" h="42740">
                  <a:moveTo>
                    <a:pt x="48217" y="0"/>
                  </a:moveTo>
                  <a:lnTo>
                    <a:pt x="44424" y="0"/>
                  </a:lnTo>
                  <a:lnTo>
                    <a:pt x="40446" y="2117"/>
                  </a:lnTo>
                  <a:lnTo>
                    <a:pt x="7269" y="21487"/>
                  </a:lnTo>
                  <a:lnTo>
                    <a:pt x="2236" y="26218"/>
                  </a:lnTo>
                  <a:lnTo>
                    <a:pt x="0" y="30967"/>
                  </a:lnTo>
                  <a:lnTo>
                    <a:pt x="197" y="33345"/>
                  </a:lnTo>
                  <a:lnTo>
                    <a:pt x="2532" y="38103"/>
                  </a:lnTo>
                  <a:lnTo>
                    <a:pt x="4267" y="39690"/>
                  </a:lnTo>
                  <a:lnTo>
                    <a:pt x="8310" y="41453"/>
                  </a:lnTo>
                  <a:lnTo>
                    <a:pt x="32016" y="42739"/>
                  </a:lnTo>
                  <a:lnTo>
                    <a:pt x="55360" y="3571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7" name="SMARTInkShape-587"/>
            <p:cNvSpPr/>
            <p:nvPr/>
          </p:nvSpPr>
          <p:spPr bwMode="auto">
            <a:xfrm>
              <a:off x="6044605" y="2293144"/>
              <a:ext cx="77590" cy="35720"/>
            </a:xfrm>
            <a:custGeom>
              <a:avLst/>
              <a:gdLst/>
              <a:ahLst/>
              <a:cxnLst/>
              <a:rect l="0" t="0" r="0" b="0"/>
              <a:pathLst>
                <a:path w="77590" h="35720">
                  <a:moveTo>
                    <a:pt x="6151" y="0"/>
                  </a:moveTo>
                  <a:lnTo>
                    <a:pt x="2359" y="0"/>
                  </a:lnTo>
                  <a:lnTo>
                    <a:pt x="1241" y="794"/>
                  </a:lnTo>
                  <a:lnTo>
                    <a:pt x="497" y="2116"/>
                  </a:lnTo>
                  <a:lnTo>
                    <a:pt x="0" y="3792"/>
                  </a:lnTo>
                  <a:lnTo>
                    <a:pt x="463" y="4909"/>
                  </a:lnTo>
                  <a:lnTo>
                    <a:pt x="1565" y="5654"/>
                  </a:lnTo>
                  <a:lnTo>
                    <a:pt x="12830" y="10642"/>
                  </a:lnTo>
                  <a:lnTo>
                    <a:pt x="37299" y="23910"/>
                  </a:lnTo>
                  <a:lnTo>
                    <a:pt x="71111" y="33211"/>
                  </a:lnTo>
                  <a:lnTo>
                    <a:pt x="77589" y="3571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8" name="SMARTInkShape-588"/>
            <p:cNvSpPr/>
            <p:nvPr/>
          </p:nvSpPr>
          <p:spPr bwMode="auto">
            <a:xfrm>
              <a:off x="6129338" y="2393156"/>
              <a:ext cx="200026" cy="69907"/>
            </a:xfrm>
            <a:custGeom>
              <a:avLst/>
              <a:gdLst/>
              <a:ahLst/>
              <a:cxnLst/>
              <a:rect l="0" t="0" r="0" b="0"/>
              <a:pathLst>
                <a:path w="200026" h="69907">
                  <a:moveTo>
                    <a:pt x="0" y="0"/>
                  </a:moveTo>
                  <a:lnTo>
                    <a:pt x="0" y="35294"/>
                  </a:lnTo>
                  <a:lnTo>
                    <a:pt x="0" y="63786"/>
                  </a:lnTo>
                  <a:lnTo>
                    <a:pt x="3792" y="64144"/>
                  </a:lnTo>
                  <a:lnTo>
                    <a:pt x="7770" y="59994"/>
                  </a:lnTo>
                  <a:lnTo>
                    <a:pt x="33494" y="26026"/>
                  </a:lnTo>
                  <a:lnTo>
                    <a:pt x="55419" y="1823"/>
                  </a:lnTo>
                  <a:lnTo>
                    <a:pt x="55996" y="2009"/>
                  </a:lnTo>
                  <a:lnTo>
                    <a:pt x="56637" y="4333"/>
                  </a:lnTo>
                  <a:lnTo>
                    <a:pt x="54805" y="8011"/>
                  </a:lnTo>
                  <a:lnTo>
                    <a:pt x="53206" y="10104"/>
                  </a:lnTo>
                  <a:lnTo>
                    <a:pt x="51428" y="16661"/>
                  </a:lnTo>
                  <a:lnTo>
                    <a:pt x="48311" y="29279"/>
                  </a:lnTo>
                  <a:lnTo>
                    <a:pt x="44477" y="43071"/>
                  </a:lnTo>
                  <a:lnTo>
                    <a:pt x="42957" y="66269"/>
                  </a:lnTo>
                  <a:lnTo>
                    <a:pt x="43719" y="67992"/>
                  </a:lnTo>
                  <a:lnTo>
                    <a:pt x="45021" y="69141"/>
                  </a:lnTo>
                  <a:lnTo>
                    <a:pt x="46683" y="69906"/>
                  </a:lnTo>
                  <a:lnTo>
                    <a:pt x="52762" y="68641"/>
                  </a:lnTo>
                  <a:lnTo>
                    <a:pt x="74181" y="58369"/>
                  </a:lnTo>
                  <a:lnTo>
                    <a:pt x="105060" y="34022"/>
                  </a:lnTo>
                  <a:lnTo>
                    <a:pt x="110987" y="27027"/>
                  </a:lnTo>
                  <a:lnTo>
                    <a:pt x="116267" y="23919"/>
                  </a:lnTo>
                  <a:lnTo>
                    <a:pt x="123702" y="22168"/>
                  </a:lnTo>
                  <a:lnTo>
                    <a:pt x="125330" y="22716"/>
                  </a:lnTo>
                  <a:lnTo>
                    <a:pt x="126416" y="23876"/>
                  </a:lnTo>
                  <a:lnTo>
                    <a:pt x="127622" y="27280"/>
                  </a:lnTo>
                  <a:lnTo>
                    <a:pt x="130513" y="38050"/>
                  </a:lnTo>
                  <a:lnTo>
                    <a:pt x="136301" y="48581"/>
                  </a:lnTo>
                  <a:lnTo>
                    <a:pt x="145369" y="59250"/>
                  </a:lnTo>
                  <a:lnTo>
                    <a:pt x="150068" y="62052"/>
                  </a:lnTo>
                  <a:lnTo>
                    <a:pt x="159294" y="63630"/>
                  </a:lnTo>
                  <a:lnTo>
                    <a:pt x="163345" y="63851"/>
                  </a:lnTo>
                  <a:lnTo>
                    <a:pt x="180426" y="56578"/>
                  </a:lnTo>
                  <a:lnTo>
                    <a:pt x="189462" y="44461"/>
                  </a:lnTo>
                  <a:lnTo>
                    <a:pt x="200025" y="2143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241543" name="SMARTInkShape-Group86"/>
          <p:cNvGrpSpPr/>
          <p:nvPr/>
        </p:nvGrpSpPr>
        <p:grpSpPr>
          <a:xfrm>
            <a:off x="7195316" y="2071713"/>
            <a:ext cx="1538693" cy="399509"/>
            <a:chOff x="7195316" y="2071713"/>
            <a:chExt cx="1538693" cy="399509"/>
          </a:xfrm>
        </p:grpSpPr>
        <p:sp>
          <p:nvSpPr>
            <p:cNvPr id="30" name="SMARTInkShape-589"/>
            <p:cNvSpPr/>
            <p:nvPr/>
          </p:nvSpPr>
          <p:spPr bwMode="auto">
            <a:xfrm>
              <a:off x="7195316" y="2101255"/>
              <a:ext cx="155604" cy="369967"/>
            </a:xfrm>
            <a:custGeom>
              <a:avLst/>
              <a:gdLst/>
              <a:ahLst/>
              <a:cxnLst/>
              <a:rect l="0" t="0" r="0" b="0"/>
              <a:pathLst>
                <a:path w="155604" h="369967">
                  <a:moveTo>
                    <a:pt x="77022" y="6151"/>
                  </a:moveTo>
                  <a:lnTo>
                    <a:pt x="83172" y="0"/>
                  </a:lnTo>
                  <a:lnTo>
                    <a:pt x="80079" y="3094"/>
                  </a:lnTo>
                  <a:lnTo>
                    <a:pt x="76263" y="4792"/>
                  </a:lnTo>
                  <a:lnTo>
                    <a:pt x="63555" y="9675"/>
                  </a:lnTo>
                  <a:lnTo>
                    <a:pt x="57013" y="15919"/>
                  </a:lnTo>
                  <a:lnTo>
                    <a:pt x="31803" y="51022"/>
                  </a:lnTo>
                  <a:lnTo>
                    <a:pt x="28434" y="54636"/>
                  </a:lnTo>
                  <a:lnTo>
                    <a:pt x="28755" y="55143"/>
                  </a:lnTo>
                  <a:lnTo>
                    <a:pt x="31227" y="55707"/>
                  </a:lnTo>
                  <a:lnTo>
                    <a:pt x="34973" y="53841"/>
                  </a:lnTo>
                  <a:lnTo>
                    <a:pt x="47637" y="46175"/>
                  </a:lnTo>
                  <a:lnTo>
                    <a:pt x="57026" y="43146"/>
                  </a:lnTo>
                  <a:lnTo>
                    <a:pt x="68628" y="42248"/>
                  </a:lnTo>
                  <a:lnTo>
                    <a:pt x="75408" y="44155"/>
                  </a:lnTo>
                  <a:lnTo>
                    <a:pt x="78327" y="45774"/>
                  </a:lnTo>
                  <a:lnTo>
                    <a:pt x="80273" y="48441"/>
                  </a:lnTo>
                  <a:lnTo>
                    <a:pt x="82435" y="55639"/>
                  </a:lnTo>
                  <a:lnTo>
                    <a:pt x="79860" y="72408"/>
                  </a:lnTo>
                  <a:lnTo>
                    <a:pt x="57384" y="107329"/>
                  </a:lnTo>
                  <a:lnTo>
                    <a:pt x="28428" y="139919"/>
                  </a:lnTo>
                  <a:lnTo>
                    <a:pt x="6335" y="166052"/>
                  </a:lnTo>
                  <a:lnTo>
                    <a:pt x="0" y="169587"/>
                  </a:lnTo>
                  <a:lnTo>
                    <a:pt x="6488" y="170200"/>
                  </a:lnTo>
                  <a:lnTo>
                    <a:pt x="41642" y="159051"/>
                  </a:lnTo>
                  <a:lnTo>
                    <a:pt x="52301" y="157451"/>
                  </a:lnTo>
                  <a:lnTo>
                    <a:pt x="67228" y="160342"/>
                  </a:lnTo>
                  <a:lnTo>
                    <a:pt x="74785" y="166226"/>
                  </a:lnTo>
                  <a:lnTo>
                    <a:pt x="77912" y="170018"/>
                  </a:lnTo>
                  <a:lnTo>
                    <a:pt x="81386" y="180581"/>
                  </a:lnTo>
                  <a:lnTo>
                    <a:pt x="82136" y="194007"/>
                  </a:lnTo>
                  <a:lnTo>
                    <a:pt x="76150" y="228496"/>
                  </a:lnTo>
                  <a:lnTo>
                    <a:pt x="67503" y="254329"/>
                  </a:lnTo>
                  <a:lnTo>
                    <a:pt x="50359" y="284391"/>
                  </a:lnTo>
                  <a:lnTo>
                    <a:pt x="38182" y="307557"/>
                  </a:lnTo>
                  <a:lnTo>
                    <a:pt x="35947" y="317645"/>
                  </a:lnTo>
                  <a:lnTo>
                    <a:pt x="37070" y="327420"/>
                  </a:lnTo>
                  <a:lnTo>
                    <a:pt x="38481" y="332249"/>
                  </a:lnTo>
                  <a:lnTo>
                    <a:pt x="44282" y="339731"/>
                  </a:lnTo>
                  <a:lnTo>
                    <a:pt x="64734" y="354795"/>
                  </a:lnTo>
                  <a:lnTo>
                    <a:pt x="88549" y="364600"/>
                  </a:lnTo>
                  <a:lnTo>
                    <a:pt x="123454" y="369320"/>
                  </a:lnTo>
                  <a:lnTo>
                    <a:pt x="136288" y="369966"/>
                  </a:lnTo>
                  <a:lnTo>
                    <a:pt x="141139" y="368551"/>
                  </a:lnTo>
                  <a:lnTo>
                    <a:pt x="155603" y="35619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1" name="SMARTInkShape-590"/>
            <p:cNvSpPr/>
            <p:nvPr/>
          </p:nvSpPr>
          <p:spPr bwMode="auto">
            <a:xfrm>
              <a:off x="7481358" y="2194637"/>
              <a:ext cx="169599" cy="178132"/>
            </a:xfrm>
            <a:custGeom>
              <a:avLst/>
              <a:gdLst/>
              <a:ahLst/>
              <a:cxnLst/>
              <a:rect l="0" t="0" r="0" b="0"/>
              <a:pathLst>
                <a:path w="169599" h="178132">
                  <a:moveTo>
                    <a:pt x="98161" y="62788"/>
                  </a:moveTo>
                  <a:lnTo>
                    <a:pt x="91312" y="62788"/>
                  </a:lnTo>
                  <a:lnTo>
                    <a:pt x="91019" y="29294"/>
                  </a:lnTo>
                  <a:lnTo>
                    <a:pt x="90223" y="17586"/>
                  </a:lnTo>
                  <a:lnTo>
                    <a:pt x="85313" y="8737"/>
                  </a:lnTo>
                  <a:lnTo>
                    <a:pt x="81074" y="3576"/>
                  </a:lnTo>
                  <a:lnTo>
                    <a:pt x="76543" y="753"/>
                  </a:lnTo>
                  <a:lnTo>
                    <a:pt x="74224" y="0"/>
                  </a:lnTo>
                  <a:lnTo>
                    <a:pt x="67414" y="1280"/>
                  </a:lnTo>
                  <a:lnTo>
                    <a:pt x="46314" y="12362"/>
                  </a:lnTo>
                  <a:lnTo>
                    <a:pt x="29971" y="29062"/>
                  </a:lnTo>
                  <a:lnTo>
                    <a:pt x="11020" y="61741"/>
                  </a:lnTo>
                  <a:lnTo>
                    <a:pt x="2315" y="90171"/>
                  </a:lnTo>
                  <a:lnTo>
                    <a:pt x="0" y="112000"/>
                  </a:lnTo>
                  <a:lnTo>
                    <a:pt x="3205" y="130697"/>
                  </a:lnTo>
                  <a:lnTo>
                    <a:pt x="6281" y="139017"/>
                  </a:lnTo>
                  <a:lnTo>
                    <a:pt x="25781" y="162104"/>
                  </a:lnTo>
                  <a:lnTo>
                    <a:pt x="55459" y="176441"/>
                  </a:lnTo>
                  <a:lnTo>
                    <a:pt x="89389" y="178131"/>
                  </a:lnTo>
                  <a:lnTo>
                    <a:pt x="124578" y="169812"/>
                  </a:lnTo>
                  <a:lnTo>
                    <a:pt x="158236" y="154367"/>
                  </a:lnTo>
                  <a:lnTo>
                    <a:pt x="169598" y="14851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41536" name="SMARTInkShape-591"/>
            <p:cNvSpPr/>
            <p:nvPr/>
          </p:nvSpPr>
          <p:spPr bwMode="auto">
            <a:xfrm>
              <a:off x="7711134" y="2257425"/>
              <a:ext cx="118417" cy="14289"/>
            </a:xfrm>
            <a:custGeom>
              <a:avLst/>
              <a:gdLst/>
              <a:ahLst/>
              <a:cxnLst/>
              <a:rect l="0" t="0" r="0" b="0"/>
              <a:pathLst>
                <a:path w="118417" h="14289">
                  <a:moveTo>
                    <a:pt x="4116" y="14288"/>
                  </a:moveTo>
                  <a:lnTo>
                    <a:pt x="0" y="14288"/>
                  </a:lnTo>
                  <a:lnTo>
                    <a:pt x="34039" y="14288"/>
                  </a:lnTo>
                  <a:lnTo>
                    <a:pt x="65325" y="14288"/>
                  </a:lnTo>
                  <a:lnTo>
                    <a:pt x="99698" y="8584"/>
                  </a:lnTo>
                  <a:lnTo>
                    <a:pt x="118416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41537" name="SMARTInkShape-592"/>
            <p:cNvSpPr/>
            <p:nvPr/>
          </p:nvSpPr>
          <p:spPr bwMode="auto">
            <a:xfrm>
              <a:off x="7939551" y="2207419"/>
              <a:ext cx="97169" cy="140314"/>
            </a:xfrm>
            <a:custGeom>
              <a:avLst/>
              <a:gdLst/>
              <a:ahLst/>
              <a:cxnLst/>
              <a:rect l="0" t="0" r="0" b="0"/>
              <a:pathLst>
                <a:path w="97169" h="140314">
                  <a:moveTo>
                    <a:pt x="97168" y="0"/>
                  </a:moveTo>
                  <a:lnTo>
                    <a:pt x="93375" y="0"/>
                  </a:lnTo>
                  <a:lnTo>
                    <a:pt x="89397" y="2116"/>
                  </a:lnTo>
                  <a:lnTo>
                    <a:pt x="84983" y="4909"/>
                  </a:lnTo>
                  <a:lnTo>
                    <a:pt x="69526" y="10642"/>
                  </a:lnTo>
                  <a:lnTo>
                    <a:pt x="46728" y="30677"/>
                  </a:lnTo>
                  <a:lnTo>
                    <a:pt x="21225" y="64570"/>
                  </a:lnTo>
                  <a:lnTo>
                    <a:pt x="3556" y="92923"/>
                  </a:lnTo>
                  <a:lnTo>
                    <a:pt x="0" y="107180"/>
                  </a:lnTo>
                  <a:lnTo>
                    <a:pt x="536" y="117221"/>
                  </a:lnTo>
                  <a:lnTo>
                    <a:pt x="4214" y="125123"/>
                  </a:lnTo>
                  <a:lnTo>
                    <a:pt x="11140" y="133927"/>
                  </a:lnTo>
                  <a:lnTo>
                    <a:pt x="21627" y="138898"/>
                  </a:lnTo>
                  <a:lnTo>
                    <a:pt x="34226" y="140313"/>
                  </a:lnTo>
                  <a:lnTo>
                    <a:pt x="61449" y="13573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41540" name="SMARTInkShape-593"/>
            <p:cNvSpPr/>
            <p:nvPr/>
          </p:nvSpPr>
          <p:spPr bwMode="auto">
            <a:xfrm>
              <a:off x="8088533" y="2247594"/>
              <a:ext cx="124509" cy="83987"/>
            </a:xfrm>
            <a:custGeom>
              <a:avLst/>
              <a:gdLst/>
              <a:ahLst/>
              <a:cxnLst/>
              <a:rect l="0" t="0" r="0" b="0"/>
              <a:pathLst>
                <a:path w="124509" h="83987">
                  <a:moveTo>
                    <a:pt x="48198" y="2687"/>
                  </a:moveTo>
                  <a:lnTo>
                    <a:pt x="32657" y="16112"/>
                  </a:lnTo>
                  <a:lnTo>
                    <a:pt x="23828" y="22941"/>
                  </a:lnTo>
                  <a:lnTo>
                    <a:pt x="4292" y="49687"/>
                  </a:lnTo>
                  <a:lnTo>
                    <a:pt x="0" y="64414"/>
                  </a:lnTo>
                  <a:lnTo>
                    <a:pt x="1112" y="71926"/>
                  </a:lnTo>
                  <a:lnTo>
                    <a:pt x="2520" y="75040"/>
                  </a:lnTo>
                  <a:lnTo>
                    <a:pt x="10434" y="80617"/>
                  </a:lnTo>
                  <a:lnTo>
                    <a:pt x="15878" y="83215"/>
                  </a:lnTo>
                  <a:lnTo>
                    <a:pt x="28278" y="83986"/>
                  </a:lnTo>
                  <a:lnTo>
                    <a:pt x="59432" y="78013"/>
                  </a:lnTo>
                  <a:lnTo>
                    <a:pt x="90458" y="63486"/>
                  </a:lnTo>
                  <a:lnTo>
                    <a:pt x="110726" y="49188"/>
                  </a:lnTo>
                  <a:lnTo>
                    <a:pt x="119116" y="36848"/>
                  </a:lnTo>
                  <a:lnTo>
                    <a:pt x="124508" y="20306"/>
                  </a:lnTo>
                  <a:lnTo>
                    <a:pt x="123653" y="12370"/>
                  </a:lnTo>
                  <a:lnTo>
                    <a:pt x="122314" y="9142"/>
                  </a:lnTo>
                  <a:lnTo>
                    <a:pt x="114476" y="3439"/>
                  </a:lnTo>
                  <a:lnTo>
                    <a:pt x="109053" y="808"/>
                  </a:lnTo>
                  <a:lnTo>
                    <a:pt x="98793" y="0"/>
                  </a:lnTo>
                  <a:lnTo>
                    <a:pt x="75478" y="5949"/>
                  </a:lnTo>
                  <a:lnTo>
                    <a:pt x="54439" y="19677"/>
                  </a:lnTo>
                  <a:lnTo>
                    <a:pt x="47532" y="25584"/>
                  </a:lnTo>
                  <a:lnTo>
                    <a:pt x="46167" y="29064"/>
                  </a:lnTo>
                  <a:lnTo>
                    <a:pt x="46767" y="37165"/>
                  </a:lnTo>
                  <a:lnTo>
                    <a:pt x="48832" y="39960"/>
                  </a:lnTo>
                  <a:lnTo>
                    <a:pt x="51795" y="41823"/>
                  </a:lnTo>
                  <a:lnTo>
                    <a:pt x="60115" y="43893"/>
                  </a:lnTo>
                  <a:lnTo>
                    <a:pt x="78188" y="44265"/>
                  </a:lnTo>
                  <a:lnTo>
                    <a:pt x="105348" y="3840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41541" name="SMARTInkShape-594"/>
            <p:cNvSpPr/>
            <p:nvPr/>
          </p:nvSpPr>
          <p:spPr bwMode="auto">
            <a:xfrm>
              <a:off x="8248445" y="2114137"/>
              <a:ext cx="293114" cy="220016"/>
            </a:xfrm>
            <a:custGeom>
              <a:avLst/>
              <a:gdLst/>
              <a:ahLst/>
              <a:cxnLst/>
              <a:rect l="0" t="0" r="0" b="0"/>
              <a:pathLst>
                <a:path w="293114" h="220016">
                  <a:moveTo>
                    <a:pt x="124030" y="114713"/>
                  </a:moveTo>
                  <a:lnTo>
                    <a:pt x="92369" y="127692"/>
                  </a:lnTo>
                  <a:lnTo>
                    <a:pt x="63761" y="140342"/>
                  </a:lnTo>
                  <a:lnTo>
                    <a:pt x="31956" y="163432"/>
                  </a:lnTo>
                  <a:lnTo>
                    <a:pt x="14199" y="178625"/>
                  </a:lnTo>
                  <a:lnTo>
                    <a:pt x="1087" y="197982"/>
                  </a:lnTo>
                  <a:lnTo>
                    <a:pt x="0" y="201975"/>
                  </a:lnTo>
                  <a:lnTo>
                    <a:pt x="68" y="205432"/>
                  </a:lnTo>
                  <a:lnTo>
                    <a:pt x="907" y="208530"/>
                  </a:lnTo>
                  <a:lnTo>
                    <a:pt x="3848" y="210595"/>
                  </a:lnTo>
                  <a:lnTo>
                    <a:pt x="13466" y="212890"/>
                  </a:lnTo>
                  <a:lnTo>
                    <a:pt x="32268" y="210389"/>
                  </a:lnTo>
                  <a:lnTo>
                    <a:pt x="65658" y="196730"/>
                  </a:lnTo>
                  <a:lnTo>
                    <a:pt x="93417" y="183376"/>
                  </a:lnTo>
                  <a:lnTo>
                    <a:pt x="129125" y="162525"/>
                  </a:lnTo>
                  <a:lnTo>
                    <a:pt x="143757" y="148663"/>
                  </a:lnTo>
                  <a:lnTo>
                    <a:pt x="160125" y="122214"/>
                  </a:lnTo>
                  <a:lnTo>
                    <a:pt x="170356" y="90389"/>
                  </a:lnTo>
                  <a:lnTo>
                    <a:pt x="177620" y="60498"/>
                  </a:lnTo>
                  <a:lnTo>
                    <a:pt x="180477" y="26187"/>
                  </a:lnTo>
                  <a:lnTo>
                    <a:pt x="180074" y="14249"/>
                  </a:lnTo>
                  <a:lnTo>
                    <a:pt x="177248" y="3652"/>
                  </a:lnTo>
                  <a:lnTo>
                    <a:pt x="174590" y="985"/>
                  </a:lnTo>
                  <a:lnTo>
                    <a:pt x="171231" y="0"/>
                  </a:lnTo>
                  <a:lnTo>
                    <a:pt x="167403" y="138"/>
                  </a:lnTo>
                  <a:lnTo>
                    <a:pt x="158918" y="4524"/>
                  </a:lnTo>
                  <a:lnTo>
                    <a:pt x="136742" y="24068"/>
                  </a:lnTo>
                  <a:lnTo>
                    <a:pt x="120212" y="47727"/>
                  </a:lnTo>
                  <a:lnTo>
                    <a:pt x="109052" y="74845"/>
                  </a:lnTo>
                  <a:lnTo>
                    <a:pt x="108303" y="102989"/>
                  </a:lnTo>
                  <a:lnTo>
                    <a:pt x="109316" y="127643"/>
                  </a:lnTo>
                  <a:lnTo>
                    <a:pt x="111839" y="134446"/>
                  </a:lnTo>
                  <a:lnTo>
                    <a:pt x="131950" y="161801"/>
                  </a:lnTo>
                  <a:lnTo>
                    <a:pt x="141837" y="169508"/>
                  </a:lnTo>
                  <a:lnTo>
                    <a:pt x="154169" y="174785"/>
                  </a:lnTo>
                  <a:lnTo>
                    <a:pt x="183605" y="178173"/>
                  </a:lnTo>
                  <a:lnTo>
                    <a:pt x="201307" y="177049"/>
                  </a:lnTo>
                  <a:lnTo>
                    <a:pt x="229124" y="167490"/>
                  </a:lnTo>
                  <a:lnTo>
                    <a:pt x="256681" y="155398"/>
                  </a:lnTo>
                  <a:lnTo>
                    <a:pt x="278693" y="145642"/>
                  </a:lnTo>
                  <a:lnTo>
                    <a:pt x="287490" y="137455"/>
                  </a:lnTo>
                  <a:lnTo>
                    <a:pt x="291929" y="130641"/>
                  </a:lnTo>
                  <a:lnTo>
                    <a:pt x="293113" y="127713"/>
                  </a:lnTo>
                  <a:lnTo>
                    <a:pt x="293108" y="125761"/>
                  </a:lnTo>
                  <a:lnTo>
                    <a:pt x="292311" y="124459"/>
                  </a:lnTo>
                  <a:lnTo>
                    <a:pt x="290986" y="123592"/>
                  </a:lnTo>
                  <a:lnTo>
                    <a:pt x="277744" y="129956"/>
                  </a:lnTo>
                  <a:lnTo>
                    <a:pt x="247970" y="155487"/>
                  </a:lnTo>
                  <a:lnTo>
                    <a:pt x="229234" y="189946"/>
                  </a:lnTo>
                  <a:lnTo>
                    <a:pt x="228466" y="200008"/>
                  </a:lnTo>
                  <a:lnTo>
                    <a:pt x="230771" y="208978"/>
                  </a:lnTo>
                  <a:lnTo>
                    <a:pt x="234441" y="215611"/>
                  </a:lnTo>
                  <a:lnTo>
                    <a:pt x="237325" y="217697"/>
                  </a:lnTo>
                  <a:lnTo>
                    <a:pt x="244763" y="220015"/>
                  </a:lnTo>
                  <a:lnTo>
                    <a:pt x="248174" y="219839"/>
                  </a:lnTo>
                  <a:lnTo>
                    <a:pt x="254083" y="217527"/>
                  </a:lnTo>
                  <a:lnTo>
                    <a:pt x="265663" y="207971"/>
                  </a:lnTo>
                  <a:lnTo>
                    <a:pt x="288336" y="17186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41542" name="SMARTInkShape-595"/>
            <p:cNvSpPr/>
            <p:nvPr/>
          </p:nvSpPr>
          <p:spPr bwMode="auto">
            <a:xfrm>
              <a:off x="8636794" y="2071713"/>
              <a:ext cx="97215" cy="376553"/>
            </a:xfrm>
            <a:custGeom>
              <a:avLst/>
              <a:gdLst/>
              <a:ahLst/>
              <a:cxnLst/>
              <a:rect l="0" t="0" r="0" b="0"/>
              <a:pathLst>
                <a:path w="97215" h="376553">
                  <a:moveTo>
                    <a:pt x="0" y="7118"/>
                  </a:moveTo>
                  <a:lnTo>
                    <a:pt x="0" y="967"/>
                  </a:lnTo>
                  <a:lnTo>
                    <a:pt x="794" y="636"/>
                  </a:lnTo>
                  <a:lnTo>
                    <a:pt x="6849" y="0"/>
                  </a:lnTo>
                  <a:lnTo>
                    <a:pt x="7879" y="6477"/>
                  </a:lnTo>
                  <a:lnTo>
                    <a:pt x="10910" y="13712"/>
                  </a:lnTo>
                  <a:lnTo>
                    <a:pt x="17020" y="20103"/>
                  </a:lnTo>
                  <a:lnTo>
                    <a:pt x="40986" y="37695"/>
                  </a:lnTo>
                  <a:lnTo>
                    <a:pt x="65572" y="69148"/>
                  </a:lnTo>
                  <a:lnTo>
                    <a:pt x="73491" y="83353"/>
                  </a:lnTo>
                  <a:lnTo>
                    <a:pt x="74202" y="94975"/>
                  </a:lnTo>
                  <a:lnTo>
                    <a:pt x="66098" y="128843"/>
                  </a:lnTo>
                  <a:lnTo>
                    <a:pt x="58567" y="149283"/>
                  </a:lnTo>
                  <a:lnTo>
                    <a:pt x="48221" y="166540"/>
                  </a:lnTo>
                  <a:lnTo>
                    <a:pt x="43568" y="196505"/>
                  </a:lnTo>
                  <a:lnTo>
                    <a:pt x="44920" y="200845"/>
                  </a:lnTo>
                  <a:lnTo>
                    <a:pt x="50656" y="207783"/>
                  </a:lnTo>
                  <a:lnTo>
                    <a:pt x="85843" y="230623"/>
                  </a:lnTo>
                  <a:lnTo>
                    <a:pt x="90566" y="234703"/>
                  </a:lnTo>
                  <a:lnTo>
                    <a:pt x="95814" y="243469"/>
                  </a:lnTo>
                  <a:lnTo>
                    <a:pt x="97214" y="248029"/>
                  </a:lnTo>
                  <a:lnTo>
                    <a:pt x="95391" y="269617"/>
                  </a:lnTo>
                  <a:lnTo>
                    <a:pt x="86031" y="292329"/>
                  </a:lnTo>
                  <a:lnTo>
                    <a:pt x="62943" y="322130"/>
                  </a:lnTo>
                  <a:lnTo>
                    <a:pt x="35452" y="353535"/>
                  </a:lnTo>
                  <a:lnTo>
                    <a:pt x="3224" y="376552"/>
                  </a:lnTo>
                  <a:lnTo>
                    <a:pt x="2150" y="375645"/>
                  </a:lnTo>
                  <a:lnTo>
                    <a:pt x="956" y="370404"/>
                  </a:lnTo>
                  <a:lnTo>
                    <a:pt x="14287" y="34287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241574" name="SMARTInkShape-Group87"/>
          <p:cNvGrpSpPr/>
          <p:nvPr/>
        </p:nvGrpSpPr>
        <p:grpSpPr>
          <a:xfrm>
            <a:off x="7358063" y="2478884"/>
            <a:ext cx="1650098" cy="1641895"/>
            <a:chOff x="7358063" y="2478884"/>
            <a:chExt cx="1650098" cy="1641895"/>
          </a:xfrm>
        </p:grpSpPr>
        <p:sp>
          <p:nvSpPr>
            <p:cNvPr id="2241544" name="SMARTInkShape-596"/>
            <p:cNvSpPr/>
            <p:nvPr/>
          </p:nvSpPr>
          <p:spPr bwMode="auto">
            <a:xfrm>
              <a:off x="8880119" y="3858203"/>
              <a:ext cx="128042" cy="170740"/>
            </a:xfrm>
            <a:custGeom>
              <a:avLst/>
              <a:gdLst/>
              <a:ahLst/>
              <a:cxnLst/>
              <a:rect l="0" t="0" r="0" b="0"/>
              <a:pathLst>
                <a:path w="128042" h="170740">
                  <a:moveTo>
                    <a:pt x="49569" y="92291"/>
                  </a:moveTo>
                  <a:lnTo>
                    <a:pt x="21173" y="124478"/>
                  </a:lnTo>
                  <a:lnTo>
                    <a:pt x="2887" y="151623"/>
                  </a:lnTo>
                  <a:lnTo>
                    <a:pt x="219" y="163219"/>
                  </a:lnTo>
                  <a:lnTo>
                    <a:pt x="0" y="165770"/>
                  </a:lnTo>
                  <a:lnTo>
                    <a:pt x="647" y="167471"/>
                  </a:lnTo>
                  <a:lnTo>
                    <a:pt x="1874" y="168604"/>
                  </a:lnTo>
                  <a:lnTo>
                    <a:pt x="5352" y="169864"/>
                  </a:lnTo>
                  <a:lnTo>
                    <a:pt x="16367" y="170739"/>
                  </a:lnTo>
                  <a:lnTo>
                    <a:pt x="21054" y="168696"/>
                  </a:lnTo>
                  <a:lnTo>
                    <a:pt x="47609" y="150284"/>
                  </a:lnTo>
                  <a:lnTo>
                    <a:pt x="73441" y="119320"/>
                  </a:lnTo>
                  <a:lnTo>
                    <a:pt x="93615" y="84944"/>
                  </a:lnTo>
                  <a:lnTo>
                    <a:pt x="114812" y="49402"/>
                  </a:lnTo>
                  <a:lnTo>
                    <a:pt x="123983" y="17498"/>
                  </a:lnTo>
                  <a:lnTo>
                    <a:pt x="128041" y="0"/>
                  </a:lnTo>
                  <a:lnTo>
                    <a:pt x="123218" y="10943"/>
                  </a:lnTo>
                  <a:lnTo>
                    <a:pt x="113365" y="44518"/>
                  </a:lnTo>
                  <a:lnTo>
                    <a:pt x="108032" y="67508"/>
                  </a:lnTo>
                  <a:lnTo>
                    <a:pt x="104774" y="97817"/>
                  </a:lnTo>
                  <a:lnTo>
                    <a:pt x="99575" y="11372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41545" name="SMARTInkShape-597"/>
            <p:cNvSpPr/>
            <p:nvPr/>
          </p:nvSpPr>
          <p:spPr bwMode="auto">
            <a:xfrm>
              <a:off x="7629525" y="3751310"/>
              <a:ext cx="883296" cy="113460"/>
            </a:xfrm>
            <a:custGeom>
              <a:avLst/>
              <a:gdLst/>
              <a:ahLst/>
              <a:cxnLst/>
              <a:rect l="0" t="0" r="0" b="0"/>
              <a:pathLst>
                <a:path w="883296" h="113460">
                  <a:moveTo>
                    <a:pt x="0" y="113459"/>
                  </a:moveTo>
                  <a:lnTo>
                    <a:pt x="32132" y="113459"/>
                  </a:lnTo>
                  <a:lnTo>
                    <a:pt x="66670" y="111342"/>
                  </a:lnTo>
                  <a:lnTo>
                    <a:pt x="101862" y="107756"/>
                  </a:lnTo>
                  <a:lnTo>
                    <a:pt x="123471" y="105688"/>
                  </a:lnTo>
                  <a:lnTo>
                    <a:pt x="146607" y="103516"/>
                  </a:lnTo>
                  <a:lnTo>
                    <a:pt x="172351" y="100480"/>
                  </a:lnTo>
                  <a:lnTo>
                    <a:pt x="199832" y="96869"/>
                  </a:lnTo>
                  <a:lnTo>
                    <a:pt x="228471" y="92874"/>
                  </a:lnTo>
                  <a:lnTo>
                    <a:pt x="258676" y="88623"/>
                  </a:lnTo>
                  <a:lnTo>
                    <a:pt x="289926" y="84202"/>
                  </a:lnTo>
                  <a:lnTo>
                    <a:pt x="321872" y="79667"/>
                  </a:lnTo>
                  <a:lnTo>
                    <a:pt x="355869" y="75849"/>
                  </a:lnTo>
                  <a:lnTo>
                    <a:pt x="391233" y="72511"/>
                  </a:lnTo>
                  <a:lnTo>
                    <a:pt x="427510" y="69491"/>
                  </a:lnTo>
                  <a:lnTo>
                    <a:pt x="463600" y="65097"/>
                  </a:lnTo>
                  <a:lnTo>
                    <a:pt x="499567" y="59786"/>
                  </a:lnTo>
                  <a:lnTo>
                    <a:pt x="535451" y="53865"/>
                  </a:lnTo>
                  <a:lnTo>
                    <a:pt x="570486" y="48329"/>
                  </a:lnTo>
                  <a:lnTo>
                    <a:pt x="604955" y="43052"/>
                  </a:lnTo>
                  <a:lnTo>
                    <a:pt x="639047" y="37946"/>
                  </a:lnTo>
                  <a:lnTo>
                    <a:pt x="671300" y="32954"/>
                  </a:lnTo>
                  <a:lnTo>
                    <a:pt x="702327" y="28039"/>
                  </a:lnTo>
                  <a:lnTo>
                    <a:pt x="732537" y="23175"/>
                  </a:lnTo>
                  <a:lnTo>
                    <a:pt x="759027" y="18344"/>
                  </a:lnTo>
                  <a:lnTo>
                    <a:pt x="783037" y="13537"/>
                  </a:lnTo>
                  <a:lnTo>
                    <a:pt x="805393" y="8744"/>
                  </a:lnTo>
                  <a:lnTo>
                    <a:pt x="840817" y="3419"/>
                  </a:lnTo>
                  <a:lnTo>
                    <a:pt x="874606" y="421"/>
                  </a:lnTo>
                  <a:lnTo>
                    <a:pt x="880727" y="0"/>
                  </a:lnTo>
                  <a:lnTo>
                    <a:pt x="883220" y="514"/>
                  </a:lnTo>
                  <a:lnTo>
                    <a:pt x="883295" y="1649"/>
                  </a:lnTo>
                  <a:lnTo>
                    <a:pt x="881757" y="3200"/>
                  </a:lnTo>
                  <a:lnTo>
                    <a:pt x="849185" y="16303"/>
                  </a:lnTo>
                  <a:lnTo>
                    <a:pt x="821651" y="22124"/>
                  </a:lnTo>
                  <a:lnTo>
                    <a:pt x="788776" y="29474"/>
                  </a:lnTo>
                  <a:lnTo>
                    <a:pt x="771119" y="33656"/>
                  </a:lnTo>
                  <a:lnTo>
                    <a:pt x="752204" y="37239"/>
                  </a:lnTo>
                  <a:lnTo>
                    <a:pt x="732451" y="40420"/>
                  </a:lnTo>
                  <a:lnTo>
                    <a:pt x="712138" y="43335"/>
                  </a:lnTo>
                  <a:lnTo>
                    <a:pt x="690659" y="46072"/>
                  </a:lnTo>
                  <a:lnTo>
                    <a:pt x="668402" y="48691"/>
                  </a:lnTo>
                  <a:lnTo>
                    <a:pt x="645626" y="51230"/>
                  </a:lnTo>
                  <a:lnTo>
                    <a:pt x="622505" y="52923"/>
                  </a:lnTo>
                  <a:lnTo>
                    <a:pt x="599153" y="54052"/>
                  </a:lnTo>
                  <a:lnTo>
                    <a:pt x="575648" y="54804"/>
                  </a:lnTo>
                  <a:lnTo>
                    <a:pt x="528638" y="5630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41546" name="SMARTInkShape-598"/>
            <p:cNvSpPr/>
            <p:nvPr/>
          </p:nvSpPr>
          <p:spPr bwMode="auto">
            <a:xfrm>
              <a:off x="7694113" y="3800475"/>
              <a:ext cx="842669" cy="85726"/>
            </a:xfrm>
            <a:custGeom>
              <a:avLst/>
              <a:gdLst/>
              <a:ahLst/>
              <a:cxnLst/>
              <a:rect l="0" t="0" r="0" b="0"/>
              <a:pathLst>
                <a:path w="842669" h="85726">
                  <a:moveTo>
                    <a:pt x="6850" y="85725"/>
                  </a:moveTo>
                  <a:lnTo>
                    <a:pt x="699" y="85725"/>
                  </a:lnTo>
                  <a:lnTo>
                    <a:pt x="368" y="84931"/>
                  </a:lnTo>
                  <a:lnTo>
                    <a:pt x="0" y="81933"/>
                  </a:lnTo>
                  <a:lnTo>
                    <a:pt x="6187" y="77954"/>
                  </a:lnTo>
                  <a:lnTo>
                    <a:pt x="33353" y="68932"/>
                  </a:lnTo>
                  <a:lnTo>
                    <a:pt x="59375" y="62122"/>
                  </a:lnTo>
                  <a:lnTo>
                    <a:pt x="93694" y="53010"/>
                  </a:lnTo>
                  <a:lnTo>
                    <a:pt x="113958" y="47246"/>
                  </a:lnTo>
                  <a:lnTo>
                    <a:pt x="135406" y="41022"/>
                  </a:lnTo>
                  <a:lnTo>
                    <a:pt x="160022" y="36080"/>
                  </a:lnTo>
                  <a:lnTo>
                    <a:pt x="186752" y="31991"/>
                  </a:lnTo>
                  <a:lnTo>
                    <a:pt x="214891" y="28471"/>
                  </a:lnTo>
                  <a:lnTo>
                    <a:pt x="245557" y="25331"/>
                  </a:lnTo>
                  <a:lnTo>
                    <a:pt x="277906" y="22443"/>
                  </a:lnTo>
                  <a:lnTo>
                    <a:pt x="311378" y="19725"/>
                  </a:lnTo>
                  <a:lnTo>
                    <a:pt x="346394" y="17118"/>
                  </a:lnTo>
                  <a:lnTo>
                    <a:pt x="382437" y="14587"/>
                  </a:lnTo>
                  <a:lnTo>
                    <a:pt x="419166" y="12106"/>
                  </a:lnTo>
                  <a:lnTo>
                    <a:pt x="456352" y="10452"/>
                  </a:lnTo>
                  <a:lnTo>
                    <a:pt x="493843" y="9349"/>
                  </a:lnTo>
                  <a:lnTo>
                    <a:pt x="531537" y="8614"/>
                  </a:lnTo>
                  <a:lnTo>
                    <a:pt x="566985" y="8124"/>
                  </a:lnTo>
                  <a:lnTo>
                    <a:pt x="600936" y="7797"/>
                  </a:lnTo>
                  <a:lnTo>
                    <a:pt x="633888" y="7579"/>
                  </a:lnTo>
                  <a:lnTo>
                    <a:pt x="664588" y="7434"/>
                  </a:lnTo>
                  <a:lnTo>
                    <a:pt x="693785" y="7338"/>
                  </a:lnTo>
                  <a:lnTo>
                    <a:pt x="721981" y="7273"/>
                  </a:lnTo>
                  <a:lnTo>
                    <a:pt x="746335" y="7230"/>
                  </a:lnTo>
                  <a:lnTo>
                    <a:pt x="768128" y="7201"/>
                  </a:lnTo>
                  <a:lnTo>
                    <a:pt x="803189" y="6376"/>
                  </a:lnTo>
                  <a:lnTo>
                    <a:pt x="842668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41547" name="SMARTInkShape-599"/>
            <p:cNvSpPr/>
            <p:nvPr/>
          </p:nvSpPr>
          <p:spPr bwMode="auto">
            <a:xfrm>
              <a:off x="8787194" y="3944753"/>
              <a:ext cx="78201" cy="81787"/>
            </a:xfrm>
            <a:custGeom>
              <a:avLst/>
              <a:gdLst/>
              <a:ahLst/>
              <a:cxnLst/>
              <a:rect l="0" t="0" r="0" b="0"/>
              <a:pathLst>
                <a:path w="78201" h="81787">
                  <a:moveTo>
                    <a:pt x="13906" y="41460"/>
                  </a:moveTo>
                  <a:lnTo>
                    <a:pt x="10113" y="41460"/>
                  </a:lnTo>
                  <a:lnTo>
                    <a:pt x="6135" y="39343"/>
                  </a:lnTo>
                  <a:lnTo>
                    <a:pt x="0" y="34610"/>
                  </a:lnTo>
                  <a:lnTo>
                    <a:pt x="35378" y="34316"/>
                  </a:lnTo>
                  <a:lnTo>
                    <a:pt x="37745" y="34316"/>
                  </a:lnTo>
                  <a:lnTo>
                    <a:pt x="42493" y="32199"/>
                  </a:lnTo>
                  <a:lnTo>
                    <a:pt x="53000" y="23674"/>
                  </a:lnTo>
                  <a:lnTo>
                    <a:pt x="55093" y="19532"/>
                  </a:lnTo>
                  <a:lnTo>
                    <a:pt x="56438" y="10405"/>
                  </a:lnTo>
                  <a:lnTo>
                    <a:pt x="54505" y="5697"/>
                  </a:lnTo>
                  <a:lnTo>
                    <a:pt x="50589" y="0"/>
                  </a:lnTo>
                  <a:lnTo>
                    <a:pt x="42325" y="6597"/>
                  </a:lnTo>
                  <a:lnTo>
                    <a:pt x="18651" y="37680"/>
                  </a:lnTo>
                  <a:lnTo>
                    <a:pt x="9346" y="59322"/>
                  </a:lnTo>
                  <a:lnTo>
                    <a:pt x="8485" y="62893"/>
                  </a:lnTo>
                  <a:lnTo>
                    <a:pt x="9499" y="66861"/>
                  </a:lnTo>
                  <a:lnTo>
                    <a:pt x="14857" y="75503"/>
                  </a:lnTo>
                  <a:lnTo>
                    <a:pt x="18509" y="78443"/>
                  </a:lnTo>
                  <a:lnTo>
                    <a:pt x="26800" y="81709"/>
                  </a:lnTo>
                  <a:lnTo>
                    <a:pt x="30439" y="81786"/>
                  </a:lnTo>
                  <a:lnTo>
                    <a:pt x="36600" y="79756"/>
                  </a:lnTo>
                  <a:lnTo>
                    <a:pt x="38560" y="78103"/>
                  </a:lnTo>
                  <a:lnTo>
                    <a:pt x="45758" y="67461"/>
                  </a:lnTo>
                  <a:lnTo>
                    <a:pt x="78200" y="4860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41548" name="SMARTInkShape-600"/>
            <p:cNvSpPr/>
            <p:nvPr/>
          </p:nvSpPr>
          <p:spPr bwMode="auto">
            <a:xfrm>
              <a:off x="7493794" y="2551312"/>
              <a:ext cx="42569" cy="208770"/>
            </a:xfrm>
            <a:custGeom>
              <a:avLst/>
              <a:gdLst/>
              <a:ahLst/>
              <a:cxnLst/>
              <a:rect l="0" t="0" r="0" b="0"/>
              <a:pathLst>
                <a:path w="42569" h="208770">
                  <a:moveTo>
                    <a:pt x="35719" y="6151"/>
                  </a:moveTo>
                  <a:lnTo>
                    <a:pt x="41869" y="0"/>
                  </a:lnTo>
                  <a:lnTo>
                    <a:pt x="42200" y="462"/>
                  </a:lnTo>
                  <a:lnTo>
                    <a:pt x="42568" y="3093"/>
                  </a:lnTo>
                  <a:lnTo>
                    <a:pt x="41872" y="4112"/>
                  </a:lnTo>
                  <a:lnTo>
                    <a:pt x="40615" y="4792"/>
                  </a:lnTo>
                  <a:lnTo>
                    <a:pt x="38983" y="5245"/>
                  </a:lnTo>
                  <a:lnTo>
                    <a:pt x="37894" y="6340"/>
                  </a:lnTo>
                  <a:lnTo>
                    <a:pt x="36686" y="9674"/>
                  </a:lnTo>
                  <a:lnTo>
                    <a:pt x="34981" y="43156"/>
                  </a:lnTo>
                  <a:lnTo>
                    <a:pt x="30075" y="72815"/>
                  </a:lnTo>
                  <a:lnTo>
                    <a:pt x="29020" y="99722"/>
                  </a:lnTo>
                  <a:lnTo>
                    <a:pt x="28707" y="127802"/>
                  </a:lnTo>
                  <a:lnTo>
                    <a:pt x="28600" y="161943"/>
                  </a:lnTo>
                  <a:lnTo>
                    <a:pt x="29373" y="190030"/>
                  </a:lnTo>
                  <a:lnTo>
                    <a:pt x="35057" y="208769"/>
                  </a:lnTo>
                  <a:lnTo>
                    <a:pt x="35277" y="208698"/>
                  </a:lnTo>
                  <a:lnTo>
                    <a:pt x="35424" y="207857"/>
                  </a:lnTo>
                  <a:lnTo>
                    <a:pt x="33471" y="204806"/>
                  </a:lnTo>
                  <a:lnTo>
                    <a:pt x="0" y="17045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41549" name="SMARTInkShape-601"/>
            <p:cNvSpPr/>
            <p:nvPr/>
          </p:nvSpPr>
          <p:spPr bwMode="auto">
            <a:xfrm>
              <a:off x="7358063" y="2593181"/>
              <a:ext cx="278607" cy="120823"/>
            </a:xfrm>
            <a:custGeom>
              <a:avLst/>
              <a:gdLst/>
              <a:ahLst/>
              <a:cxnLst/>
              <a:rect l="0" t="0" r="0" b="0"/>
              <a:pathLst>
                <a:path w="278607" h="120823">
                  <a:moveTo>
                    <a:pt x="0" y="92869"/>
                  </a:moveTo>
                  <a:lnTo>
                    <a:pt x="0" y="96661"/>
                  </a:lnTo>
                  <a:lnTo>
                    <a:pt x="2116" y="100640"/>
                  </a:lnTo>
                  <a:lnTo>
                    <a:pt x="9942" y="109662"/>
                  </a:lnTo>
                  <a:lnTo>
                    <a:pt x="24377" y="116718"/>
                  </a:lnTo>
                  <a:lnTo>
                    <a:pt x="59654" y="120822"/>
                  </a:lnTo>
                  <a:lnTo>
                    <a:pt x="90700" y="119143"/>
                  </a:lnTo>
                  <a:lnTo>
                    <a:pt x="115717" y="115659"/>
                  </a:lnTo>
                  <a:lnTo>
                    <a:pt x="140065" y="111464"/>
                  </a:lnTo>
                  <a:lnTo>
                    <a:pt x="164115" y="102721"/>
                  </a:lnTo>
                  <a:lnTo>
                    <a:pt x="197851" y="86528"/>
                  </a:lnTo>
                  <a:lnTo>
                    <a:pt x="227955" y="69559"/>
                  </a:lnTo>
                  <a:lnTo>
                    <a:pt x="244982" y="55521"/>
                  </a:lnTo>
                  <a:lnTo>
                    <a:pt x="264497" y="22756"/>
                  </a:lnTo>
                  <a:lnTo>
                    <a:pt x="278606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41550" name="SMARTInkShape-602"/>
            <p:cNvSpPr/>
            <p:nvPr/>
          </p:nvSpPr>
          <p:spPr bwMode="auto">
            <a:xfrm>
              <a:off x="7601376" y="2521744"/>
              <a:ext cx="156738" cy="230469"/>
            </a:xfrm>
            <a:custGeom>
              <a:avLst/>
              <a:gdLst/>
              <a:ahLst/>
              <a:cxnLst/>
              <a:rect l="0" t="0" r="0" b="0"/>
              <a:pathLst>
                <a:path w="156738" h="230469">
                  <a:moveTo>
                    <a:pt x="49580" y="0"/>
                  </a:moveTo>
                  <a:lnTo>
                    <a:pt x="49580" y="3792"/>
                  </a:lnTo>
                  <a:lnTo>
                    <a:pt x="36601" y="37814"/>
                  </a:lnTo>
                  <a:lnTo>
                    <a:pt x="22440" y="72322"/>
                  </a:lnTo>
                  <a:lnTo>
                    <a:pt x="14286" y="102391"/>
                  </a:lnTo>
                  <a:lnTo>
                    <a:pt x="6843" y="134319"/>
                  </a:lnTo>
                  <a:lnTo>
                    <a:pt x="1728" y="163888"/>
                  </a:lnTo>
                  <a:lnTo>
                    <a:pt x="0" y="198531"/>
                  </a:lnTo>
                  <a:lnTo>
                    <a:pt x="3492" y="217221"/>
                  </a:lnTo>
                  <a:lnTo>
                    <a:pt x="9554" y="229021"/>
                  </a:lnTo>
                  <a:lnTo>
                    <a:pt x="12577" y="230468"/>
                  </a:lnTo>
                  <a:lnTo>
                    <a:pt x="20170" y="229959"/>
                  </a:lnTo>
                  <a:lnTo>
                    <a:pt x="33370" y="221418"/>
                  </a:lnTo>
                  <a:lnTo>
                    <a:pt x="65320" y="188899"/>
                  </a:lnTo>
                  <a:lnTo>
                    <a:pt x="86971" y="163404"/>
                  </a:lnTo>
                  <a:lnTo>
                    <a:pt x="94244" y="159936"/>
                  </a:lnTo>
                  <a:lnTo>
                    <a:pt x="98407" y="159012"/>
                  </a:lnTo>
                  <a:lnTo>
                    <a:pt x="101181" y="159983"/>
                  </a:lnTo>
                  <a:lnTo>
                    <a:pt x="103030" y="162217"/>
                  </a:lnTo>
                  <a:lnTo>
                    <a:pt x="105086" y="168934"/>
                  </a:lnTo>
                  <a:lnTo>
                    <a:pt x="108522" y="186181"/>
                  </a:lnTo>
                  <a:lnTo>
                    <a:pt x="112817" y="201082"/>
                  </a:lnTo>
                  <a:lnTo>
                    <a:pt x="114458" y="216579"/>
                  </a:lnTo>
                  <a:lnTo>
                    <a:pt x="117574" y="222728"/>
                  </a:lnTo>
                  <a:lnTo>
                    <a:pt x="120309" y="224685"/>
                  </a:lnTo>
                  <a:lnTo>
                    <a:pt x="130950" y="227440"/>
                  </a:lnTo>
                  <a:lnTo>
                    <a:pt x="136810" y="228084"/>
                  </a:lnTo>
                  <a:lnTo>
                    <a:pt x="144176" y="224137"/>
                  </a:lnTo>
                  <a:lnTo>
                    <a:pt x="156737" y="21431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41551" name="SMARTInkShape-603"/>
            <p:cNvSpPr/>
            <p:nvPr/>
          </p:nvSpPr>
          <p:spPr bwMode="auto">
            <a:xfrm>
              <a:off x="7752784" y="2521781"/>
              <a:ext cx="182247" cy="203149"/>
            </a:xfrm>
            <a:custGeom>
              <a:avLst/>
              <a:gdLst/>
              <a:ahLst/>
              <a:cxnLst/>
              <a:rect l="0" t="0" r="0" b="0"/>
              <a:pathLst>
                <a:path w="182247" h="203149">
                  <a:moveTo>
                    <a:pt x="55335" y="157125"/>
                  </a:moveTo>
                  <a:lnTo>
                    <a:pt x="51542" y="157125"/>
                  </a:lnTo>
                  <a:lnTo>
                    <a:pt x="41599" y="160918"/>
                  </a:lnTo>
                  <a:lnTo>
                    <a:pt x="7374" y="185314"/>
                  </a:lnTo>
                  <a:lnTo>
                    <a:pt x="2269" y="190291"/>
                  </a:lnTo>
                  <a:lnTo>
                    <a:pt x="0" y="195149"/>
                  </a:lnTo>
                  <a:lnTo>
                    <a:pt x="189" y="197556"/>
                  </a:lnTo>
                  <a:lnTo>
                    <a:pt x="2515" y="202346"/>
                  </a:lnTo>
                  <a:lnTo>
                    <a:pt x="5041" y="203148"/>
                  </a:lnTo>
                  <a:lnTo>
                    <a:pt x="12079" y="201921"/>
                  </a:lnTo>
                  <a:lnTo>
                    <a:pt x="36282" y="194588"/>
                  </a:lnTo>
                  <a:lnTo>
                    <a:pt x="53922" y="191244"/>
                  </a:lnTo>
                  <a:lnTo>
                    <a:pt x="88590" y="176082"/>
                  </a:lnTo>
                  <a:lnTo>
                    <a:pt x="122073" y="152361"/>
                  </a:lnTo>
                  <a:lnTo>
                    <a:pt x="154350" y="122377"/>
                  </a:lnTo>
                  <a:lnTo>
                    <a:pt x="158873" y="115752"/>
                  </a:lnTo>
                  <a:lnTo>
                    <a:pt x="161419" y="107560"/>
                  </a:lnTo>
                  <a:lnTo>
                    <a:pt x="161776" y="105032"/>
                  </a:lnTo>
                  <a:lnTo>
                    <a:pt x="160057" y="100106"/>
                  </a:lnTo>
                  <a:lnTo>
                    <a:pt x="158487" y="97681"/>
                  </a:lnTo>
                  <a:lnTo>
                    <a:pt x="156277" y="86684"/>
                  </a:lnTo>
                  <a:lnTo>
                    <a:pt x="154570" y="52277"/>
                  </a:lnTo>
                  <a:lnTo>
                    <a:pt x="149199" y="30596"/>
                  </a:lnTo>
                  <a:lnTo>
                    <a:pt x="148290" y="12259"/>
                  </a:lnTo>
                  <a:lnTo>
                    <a:pt x="146125" y="7280"/>
                  </a:lnTo>
                  <a:lnTo>
                    <a:pt x="141147" y="89"/>
                  </a:lnTo>
                  <a:lnTo>
                    <a:pt x="144878" y="0"/>
                  </a:lnTo>
                  <a:lnTo>
                    <a:pt x="145987" y="1575"/>
                  </a:lnTo>
                  <a:lnTo>
                    <a:pt x="155845" y="31028"/>
                  </a:lnTo>
                  <a:lnTo>
                    <a:pt x="164971" y="65189"/>
                  </a:lnTo>
                  <a:lnTo>
                    <a:pt x="168253" y="94784"/>
                  </a:lnTo>
                  <a:lnTo>
                    <a:pt x="173017" y="127453"/>
                  </a:lnTo>
                  <a:lnTo>
                    <a:pt x="180945" y="157732"/>
                  </a:lnTo>
                  <a:lnTo>
                    <a:pt x="182246" y="176355"/>
                  </a:lnTo>
                  <a:lnTo>
                    <a:pt x="181218" y="179470"/>
                  </a:lnTo>
                  <a:lnTo>
                    <a:pt x="179738" y="181547"/>
                  </a:lnTo>
                  <a:lnTo>
                    <a:pt x="177957" y="182931"/>
                  </a:lnTo>
                  <a:lnTo>
                    <a:pt x="173863" y="184470"/>
                  </a:lnTo>
                  <a:lnTo>
                    <a:pt x="171659" y="184086"/>
                  </a:lnTo>
                  <a:lnTo>
                    <a:pt x="167095" y="181543"/>
                  </a:lnTo>
                  <a:lnTo>
                    <a:pt x="133066" y="148989"/>
                  </a:lnTo>
                  <a:lnTo>
                    <a:pt x="119629" y="13569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41552" name="SMARTInkShape-604"/>
            <p:cNvSpPr/>
            <p:nvPr/>
          </p:nvSpPr>
          <p:spPr bwMode="auto">
            <a:xfrm>
              <a:off x="7800975" y="2557463"/>
              <a:ext cx="235745" cy="7144"/>
            </a:xfrm>
            <a:custGeom>
              <a:avLst/>
              <a:gdLst/>
              <a:ahLst/>
              <a:cxnLst/>
              <a:rect l="0" t="0" r="0" b="0"/>
              <a:pathLst>
                <a:path w="235745" h="7144">
                  <a:moveTo>
                    <a:pt x="0" y="0"/>
                  </a:moveTo>
                  <a:lnTo>
                    <a:pt x="30528" y="0"/>
                  </a:lnTo>
                  <a:lnTo>
                    <a:pt x="63240" y="0"/>
                  </a:lnTo>
                  <a:lnTo>
                    <a:pt x="90880" y="0"/>
                  </a:lnTo>
                  <a:lnTo>
                    <a:pt x="119973" y="0"/>
                  </a:lnTo>
                  <a:lnTo>
                    <a:pt x="151788" y="0"/>
                  </a:lnTo>
                  <a:lnTo>
                    <a:pt x="184676" y="2116"/>
                  </a:lnTo>
                  <a:lnTo>
                    <a:pt x="215613" y="6481"/>
                  </a:lnTo>
                  <a:lnTo>
                    <a:pt x="235744" y="714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41553" name="SMARTInkShape-605"/>
            <p:cNvSpPr/>
            <p:nvPr/>
          </p:nvSpPr>
          <p:spPr bwMode="auto">
            <a:xfrm>
              <a:off x="8087132" y="2593181"/>
              <a:ext cx="155909" cy="95050"/>
            </a:xfrm>
            <a:custGeom>
              <a:avLst/>
              <a:gdLst/>
              <a:ahLst/>
              <a:cxnLst/>
              <a:rect l="0" t="0" r="0" b="0"/>
              <a:pathLst>
                <a:path w="155909" h="95050">
                  <a:moveTo>
                    <a:pt x="21024" y="0"/>
                  </a:moveTo>
                  <a:lnTo>
                    <a:pt x="21024" y="3793"/>
                  </a:lnTo>
                  <a:lnTo>
                    <a:pt x="18907" y="7771"/>
                  </a:lnTo>
                  <a:lnTo>
                    <a:pt x="11081" y="20585"/>
                  </a:lnTo>
                  <a:lnTo>
                    <a:pt x="2685" y="43313"/>
                  </a:lnTo>
                  <a:lnTo>
                    <a:pt x="0" y="68802"/>
                  </a:lnTo>
                  <a:lnTo>
                    <a:pt x="3506" y="83269"/>
                  </a:lnTo>
                  <a:lnTo>
                    <a:pt x="6171" y="86469"/>
                  </a:lnTo>
                  <a:lnTo>
                    <a:pt x="13364" y="90024"/>
                  </a:lnTo>
                  <a:lnTo>
                    <a:pt x="26339" y="92026"/>
                  </a:lnTo>
                  <a:lnTo>
                    <a:pt x="40239" y="88827"/>
                  </a:lnTo>
                  <a:lnTo>
                    <a:pt x="71679" y="70592"/>
                  </a:lnTo>
                  <a:lnTo>
                    <a:pt x="106041" y="46720"/>
                  </a:lnTo>
                  <a:lnTo>
                    <a:pt x="132536" y="21440"/>
                  </a:lnTo>
                  <a:lnTo>
                    <a:pt x="147110" y="12615"/>
                  </a:lnTo>
                  <a:lnTo>
                    <a:pt x="150325" y="11585"/>
                  </a:lnTo>
                  <a:lnTo>
                    <a:pt x="152469" y="11692"/>
                  </a:lnTo>
                  <a:lnTo>
                    <a:pt x="153898" y="12557"/>
                  </a:lnTo>
                  <a:lnTo>
                    <a:pt x="155485" y="17752"/>
                  </a:lnTo>
                  <a:lnTo>
                    <a:pt x="155908" y="21360"/>
                  </a:lnTo>
                  <a:lnTo>
                    <a:pt x="152146" y="29602"/>
                  </a:lnTo>
                  <a:lnTo>
                    <a:pt x="143219" y="45284"/>
                  </a:lnTo>
                  <a:lnTo>
                    <a:pt x="128246" y="78167"/>
                  </a:lnTo>
                  <a:lnTo>
                    <a:pt x="118668" y="93757"/>
                  </a:lnTo>
                  <a:lnTo>
                    <a:pt x="115489" y="95049"/>
                  </a:lnTo>
                  <a:lnTo>
                    <a:pt x="107724" y="94367"/>
                  </a:lnTo>
                  <a:lnTo>
                    <a:pt x="105018" y="93074"/>
                  </a:lnTo>
                  <a:lnTo>
                    <a:pt x="103214" y="91418"/>
                  </a:lnTo>
                  <a:lnTo>
                    <a:pt x="99606" y="8572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41554" name="SMARTInkShape-606"/>
            <p:cNvSpPr/>
            <p:nvPr/>
          </p:nvSpPr>
          <p:spPr bwMode="auto">
            <a:xfrm>
              <a:off x="8130962" y="2478884"/>
              <a:ext cx="55777" cy="7142"/>
            </a:xfrm>
            <a:custGeom>
              <a:avLst/>
              <a:gdLst/>
              <a:ahLst/>
              <a:cxnLst/>
              <a:rect l="0" t="0" r="0" b="0"/>
              <a:pathLst>
                <a:path w="55777" h="7142">
                  <a:moveTo>
                    <a:pt x="20057" y="7141"/>
                  </a:moveTo>
                  <a:lnTo>
                    <a:pt x="16264" y="3349"/>
                  </a:lnTo>
                  <a:lnTo>
                    <a:pt x="12286" y="1487"/>
                  </a:lnTo>
                  <a:lnTo>
                    <a:pt x="0" y="84"/>
                  </a:lnTo>
                  <a:lnTo>
                    <a:pt x="25398" y="0"/>
                  </a:lnTo>
                  <a:lnTo>
                    <a:pt x="55776" y="714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41555" name="SMARTInkShape-607"/>
            <p:cNvSpPr/>
            <p:nvPr/>
          </p:nvSpPr>
          <p:spPr bwMode="auto">
            <a:xfrm>
              <a:off x="7516626" y="2903102"/>
              <a:ext cx="366502" cy="230803"/>
            </a:xfrm>
            <a:custGeom>
              <a:avLst/>
              <a:gdLst/>
              <a:ahLst/>
              <a:cxnLst/>
              <a:rect l="0" t="0" r="0" b="0"/>
              <a:pathLst>
                <a:path w="366502" h="230803">
                  <a:moveTo>
                    <a:pt x="27174" y="118704"/>
                  </a:moveTo>
                  <a:lnTo>
                    <a:pt x="27174" y="122496"/>
                  </a:lnTo>
                  <a:lnTo>
                    <a:pt x="17231" y="145440"/>
                  </a:lnTo>
                  <a:lnTo>
                    <a:pt x="0" y="167190"/>
                  </a:lnTo>
                  <a:lnTo>
                    <a:pt x="30734" y="137351"/>
                  </a:lnTo>
                  <a:lnTo>
                    <a:pt x="58569" y="103396"/>
                  </a:lnTo>
                  <a:lnTo>
                    <a:pt x="80927" y="75539"/>
                  </a:lnTo>
                  <a:lnTo>
                    <a:pt x="102703" y="45267"/>
                  </a:lnTo>
                  <a:lnTo>
                    <a:pt x="113669" y="25243"/>
                  </a:lnTo>
                  <a:lnTo>
                    <a:pt x="115093" y="15518"/>
                  </a:lnTo>
                  <a:lnTo>
                    <a:pt x="114362" y="11813"/>
                  </a:lnTo>
                  <a:lnTo>
                    <a:pt x="113080" y="10137"/>
                  </a:lnTo>
                  <a:lnTo>
                    <a:pt x="111432" y="9814"/>
                  </a:lnTo>
                  <a:lnTo>
                    <a:pt x="109540" y="10392"/>
                  </a:lnTo>
                  <a:lnTo>
                    <a:pt x="99292" y="18790"/>
                  </a:lnTo>
                  <a:lnTo>
                    <a:pt x="74839" y="50337"/>
                  </a:lnTo>
                  <a:lnTo>
                    <a:pt x="59289" y="76752"/>
                  </a:lnTo>
                  <a:lnTo>
                    <a:pt x="47538" y="106803"/>
                  </a:lnTo>
                  <a:lnTo>
                    <a:pt x="38235" y="136609"/>
                  </a:lnTo>
                  <a:lnTo>
                    <a:pt x="36929" y="144929"/>
                  </a:lnTo>
                  <a:lnTo>
                    <a:pt x="39712" y="160522"/>
                  </a:lnTo>
                  <a:lnTo>
                    <a:pt x="46240" y="173802"/>
                  </a:lnTo>
                  <a:lnTo>
                    <a:pt x="54434" y="182351"/>
                  </a:lnTo>
                  <a:lnTo>
                    <a:pt x="65483" y="186679"/>
                  </a:lnTo>
                  <a:lnTo>
                    <a:pt x="78331" y="187809"/>
                  </a:lnTo>
                  <a:lnTo>
                    <a:pt x="91979" y="185666"/>
                  </a:lnTo>
                  <a:lnTo>
                    <a:pt x="113050" y="172411"/>
                  </a:lnTo>
                  <a:lnTo>
                    <a:pt x="146413" y="140896"/>
                  </a:lnTo>
                  <a:lnTo>
                    <a:pt x="168602" y="112668"/>
                  </a:lnTo>
                  <a:lnTo>
                    <a:pt x="185584" y="81108"/>
                  </a:lnTo>
                  <a:lnTo>
                    <a:pt x="203427" y="50424"/>
                  </a:lnTo>
                  <a:lnTo>
                    <a:pt x="211039" y="36425"/>
                  </a:lnTo>
                  <a:lnTo>
                    <a:pt x="211663" y="37658"/>
                  </a:lnTo>
                  <a:lnTo>
                    <a:pt x="212356" y="45377"/>
                  </a:lnTo>
                  <a:lnTo>
                    <a:pt x="199413" y="76534"/>
                  </a:lnTo>
                  <a:lnTo>
                    <a:pt x="195006" y="91231"/>
                  </a:lnTo>
                  <a:lnTo>
                    <a:pt x="193319" y="116561"/>
                  </a:lnTo>
                  <a:lnTo>
                    <a:pt x="199457" y="144739"/>
                  </a:lnTo>
                  <a:lnTo>
                    <a:pt x="204551" y="155676"/>
                  </a:lnTo>
                  <a:lnTo>
                    <a:pt x="212105" y="165828"/>
                  </a:lnTo>
                  <a:lnTo>
                    <a:pt x="222872" y="171398"/>
                  </a:lnTo>
                  <a:lnTo>
                    <a:pt x="235595" y="173080"/>
                  </a:lnTo>
                  <a:lnTo>
                    <a:pt x="256939" y="168770"/>
                  </a:lnTo>
                  <a:lnTo>
                    <a:pt x="292193" y="151377"/>
                  </a:lnTo>
                  <a:lnTo>
                    <a:pt x="318159" y="129973"/>
                  </a:lnTo>
                  <a:lnTo>
                    <a:pt x="338817" y="101406"/>
                  </a:lnTo>
                  <a:lnTo>
                    <a:pt x="354992" y="67806"/>
                  </a:lnTo>
                  <a:lnTo>
                    <a:pt x="365605" y="34832"/>
                  </a:lnTo>
                  <a:lnTo>
                    <a:pt x="366501" y="16340"/>
                  </a:lnTo>
                  <a:lnTo>
                    <a:pt x="361607" y="2830"/>
                  </a:lnTo>
                  <a:lnTo>
                    <a:pt x="358079" y="180"/>
                  </a:lnTo>
                  <a:lnTo>
                    <a:pt x="354140" y="0"/>
                  </a:lnTo>
                  <a:lnTo>
                    <a:pt x="343942" y="4828"/>
                  </a:lnTo>
                  <a:lnTo>
                    <a:pt x="320351" y="22521"/>
                  </a:lnTo>
                  <a:lnTo>
                    <a:pt x="292459" y="52988"/>
                  </a:lnTo>
                  <a:lnTo>
                    <a:pt x="270756" y="78384"/>
                  </a:lnTo>
                  <a:lnTo>
                    <a:pt x="249997" y="103430"/>
                  </a:lnTo>
                  <a:lnTo>
                    <a:pt x="230982" y="127791"/>
                  </a:lnTo>
                  <a:lnTo>
                    <a:pt x="214593" y="151847"/>
                  </a:lnTo>
                  <a:lnTo>
                    <a:pt x="203604" y="175768"/>
                  </a:lnTo>
                  <a:lnTo>
                    <a:pt x="195072" y="205197"/>
                  </a:lnTo>
                  <a:lnTo>
                    <a:pt x="193870" y="217471"/>
                  </a:lnTo>
                  <a:lnTo>
                    <a:pt x="195982" y="225571"/>
                  </a:lnTo>
                  <a:lnTo>
                    <a:pt x="198450" y="228049"/>
                  </a:lnTo>
                  <a:lnTo>
                    <a:pt x="205426" y="230802"/>
                  </a:lnTo>
                  <a:lnTo>
                    <a:pt x="209509" y="229155"/>
                  </a:lnTo>
                  <a:lnTo>
                    <a:pt x="218278" y="220974"/>
                  </a:lnTo>
                  <a:lnTo>
                    <a:pt x="235256" y="188883"/>
                  </a:lnTo>
                  <a:lnTo>
                    <a:pt x="241487" y="17585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41556" name="SMARTInkShape-608"/>
            <p:cNvSpPr/>
            <p:nvPr/>
          </p:nvSpPr>
          <p:spPr bwMode="auto">
            <a:xfrm>
              <a:off x="7838068" y="2960325"/>
              <a:ext cx="234371" cy="130942"/>
            </a:xfrm>
            <a:custGeom>
              <a:avLst/>
              <a:gdLst/>
              <a:ahLst/>
              <a:cxnLst/>
              <a:rect l="0" t="0" r="0" b="0"/>
              <a:pathLst>
                <a:path w="234371" h="130942">
                  <a:moveTo>
                    <a:pt x="20057" y="40050"/>
                  </a:moveTo>
                  <a:lnTo>
                    <a:pt x="10114" y="40050"/>
                  </a:lnTo>
                  <a:lnTo>
                    <a:pt x="5583" y="42167"/>
                  </a:lnTo>
                  <a:lnTo>
                    <a:pt x="0" y="46201"/>
                  </a:lnTo>
                  <a:lnTo>
                    <a:pt x="1353" y="50986"/>
                  </a:lnTo>
                  <a:lnTo>
                    <a:pt x="2825" y="54484"/>
                  </a:lnTo>
                  <a:lnTo>
                    <a:pt x="8694" y="60488"/>
                  </a:lnTo>
                  <a:lnTo>
                    <a:pt x="25398" y="70810"/>
                  </a:lnTo>
                  <a:lnTo>
                    <a:pt x="43071" y="74300"/>
                  </a:lnTo>
                  <a:lnTo>
                    <a:pt x="75285" y="75478"/>
                  </a:lnTo>
                  <a:lnTo>
                    <a:pt x="98069" y="74095"/>
                  </a:lnTo>
                  <a:lnTo>
                    <a:pt x="130490" y="59664"/>
                  </a:lnTo>
                  <a:lnTo>
                    <a:pt x="138723" y="52471"/>
                  </a:lnTo>
                  <a:lnTo>
                    <a:pt x="150477" y="34919"/>
                  </a:lnTo>
                  <a:lnTo>
                    <a:pt x="154215" y="20891"/>
                  </a:lnTo>
                  <a:lnTo>
                    <a:pt x="153152" y="16165"/>
                  </a:lnTo>
                  <a:lnTo>
                    <a:pt x="147737" y="6680"/>
                  </a:lnTo>
                  <a:lnTo>
                    <a:pt x="144071" y="3516"/>
                  </a:lnTo>
                  <a:lnTo>
                    <a:pt x="135764" y="0"/>
                  </a:lnTo>
                  <a:lnTo>
                    <a:pt x="126780" y="554"/>
                  </a:lnTo>
                  <a:lnTo>
                    <a:pt x="110681" y="7445"/>
                  </a:lnTo>
                  <a:lnTo>
                    <a:pt x="98434" y="16034"/>
                  </a:lnTo>
                  <a:lnTo>
                    <a:pt x="72731" y="47794"/>
                  </a:lnTo>
                  <a:lnTo>
                    <a:pt x="55039" y="80797"/>
                  </a:lnTo>
                  <a:lnTo>
                    <a:pt x="49476" y="114560"/>
                  </a:lnTo>
                  <a:lnTo>
                    <a:pt x="50782" y="119092"/>
                  </a:lnTo>
                  <a:lnTo>
                    <a:pt x="56466" y="126244"/>
                  </a:lnTo>
                  <a:lnTo>
                    <a:pt x="68518" y="129952"/>
                  </a:lnTo>
                  <a:lnTo>
                    <a:pt x="76177" y="130941"/>
                  </a:lnTo>
                  <a:lnTo>
                    <a:pt x="91036" y="127806"/>
                  </a:lnTo>
                  <a:lnTo>
                    <a:pt x="123772" y="112859"/>
                  </a:lnTo>
                  <a:lnTo>
                    <a:pt x="155209" y="95490"/>
                  </a:lnTo>
                  <a:lnTo>
                    <a:pt x="185868" y="75262"/>
                  </a:lnTo>
                  <a:lnTo>
                    <a:pt x="221497" y="44565"/>
                  </a:lnTo>
                  <a:lnTo>
                    <a:pt x="234370" y="3290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41557" name="SMARTInkShape-609"/>
            <p:cNvSpPr/>
            <p:nvPr/>
          </p:nvSpPr>
          <p:spPr bwMode="auto">
            <a:xfrm>
              <a:off x="8061491" y="2796048"/>
              <a:ext cx="314077" cy="281091"/>
            </a:xfrm>
            <a:custGeom>
              <a:avLst/>
              <a:gdLst/>
              <a:ahLst/>
              <a:cxnLst/>
              <a:rect l="0" t="0" r="0" b="0"/>
              <a:pathLst>
                <a:path w="314077" h="281091">
                  <a:moveTo>
                    <a:pt x="53809" y="182896"/>
                  </a:moveTo>
                  <a:lnTo>
                    <a:pt x="43866" y="192839"/>
                  </a:lnTo>
                  <a:lnTo>
                    <a:pt x="24857" y="203616"/>
                  </a:lnTo>
                  <a:lnTo>
                    <a:pt x="9144" y="229957"/>
                  </a:lnTo>
                  <a:lnTo>
                    <a:pt x="480" y="259046"/>
                  </a:lnTo>
                  <a:lnTo>
                    <a:pt x="0" y="263032"/>
                  </a:lnTo>
                  <a:lnTo>
                    <a:pt x="1583" y="269576"/>
                  </a:lnTo>
                  <a:lnTo>
                    <a:pt x="6937" y="277723"/>
                  </a:lnTo>
                  <a:lnTo>
                    <a:pt x="15514" y="280604"/>
                  </a:lnTo>
                  <a:lnTo>
                    <a:pt x="26470" y="281090"/>
                  </a:lnTo>
                  <a:lnTo>
                    <a:pt x="36631" y="278661"/>
                  </a:lnTo>
                  <a:lnTo>
                    <a:pt x="55069" y="269038"/>
                  </a:lnTo>
                  <a:lnTo>
                    <a:pt x="76930" y="245861"/>
                  </a:lnTo>
                  <a:lnTo>
                    <a:pt x="101343" y="211296"/>
                  </a:lnTo>
                  <a:lnTo>
                    <a:pt x="126208" y="178536"/>
                  </a:lnTo>
                  <a:lnTo>
                    <a:pt x="135285" y="166453"/>
                  </a:lnTo>
                  <a:lnTo>
                    <a:pt x="135113" y="166378"/>
                  </a:lnTo>
                  <a:lnTo>
                    <a:pt x="134206" y="167122"/>
                  </a:lnTo>
                  <a:lnTo>
                    <a:pt x="112333" y="199614"/>
                  </a:lnTo>
                  <a:lnTo>
                    <a:pt x="94324" y="232428"/>
                  </a:lnTo>
                  <a:lnTo>
                    <a:pt x="88219" y="243539"/>
                  </a:lnTo>
                  <a:lnTo>
                    <a:pt x="87095" y="253769"/>
                  </a:lnTo>
                  <a:lnTo>
                    <a:pt x="89240" y="262020"/>
                  </a:lnTo>
                  <a:lnTo>
                    <a:pt x="90924" y="264220"/>
                  </a:lnTo>
                  <a:lnTo>
                    <a:pt x="92840" y="265687"/>
                  </a:lnTo>
                  <a:lnTo>
                    <a:pt x="103121" y="267752"/>
                  </a:lnTo>
                  <a:lnTo>
                    <a:pt x="111709" y="264001"/>
                  </a:lnTo>
                  <a:lnTo>
                    <a:pt x="141717" y="237523"/>
                  </a:lnTo>
                  <a:lnTo>
                    <a:pt x="169837" y="204789"/>
                  </a:lnTo>
                  <a:lnTo>
                    <a:pt x="183790" y="190088"/>
                  </a:lnTo>
                  <a:lnTo>
                    <a:pt x="194830" y="183843"/>
                  </a:lnTo>
                  <a:lnTo>
                    <a:pt x="195448" y="184321"/>
                  </a:lnTo>
                  <a:lnTo>
                    <a:pt x="196134" y="186969"/>
                  </a:lnTo>
                  <a:lnTo>
                    <a:pt x="189960" y="218866"/>
                  </a:lnTo>
                  <a:lnTo>
                    <a:pt x="189623" y="237714"/>
                  </a:lnTo>
                  <a:lnTo>
                    <a:pt x="190390" y="240873"/>
                  </a:lnTo>
                  <a:lnTo>
                    <a:pt x="191694" y="242979"/>
                  </a:lnTo>
                  <a:lnTo>
                    <a:pt x="195698" y="246358"/>
                  </a:lnTo>
                  <a:lnTo>
                    <a:pt x="216484" y="227230"/>
                  </a:lnTo>
                  <a:lnTo>
                    <a:pt x="239645" y="196436"/>
                  </a:lnTo>
                  <a:lnTo>
                    <a:pt x="258617" y="164668"/>
                  </a:lnTo>
                  <a:lnTo>
                    <a:pt x="272890" y="133398"/>
                  </a:lnTo>
                  <a:lnTo>
                    <a:pt x="287173" y="102789"/>
                  </a:lnTo>
                  <a:lnTo>
                    <a:pt x="297667" y="73612"/>
                  </a:lnTo>
                  <a:lnTo>
                    <a:pt x="305804" y="44858"/>
                  </a:lnTo>
                  <a:lnTo>
                    <a:pt x="314076" y="18105"/>
                  </a:lnTo>
                  <a:lnTo>
                    <a:pt x="312888" y="7526"/>
                  </a:lnTo>
                  <a:lnTo>
                    <a:pt x="311460" y="4070"/>
                  </a:lnTo>
                  <a:lnTo>
                    <a:pt x="309714" y="1766"/>
                  </a:lnTo>
                  <a:lnTo>
                    <a:pt x="307756" y="230"/>
                  </a:lnTo>
                  <a:lnTo>
                    <a:pt x="305657" y="0"/>
                  </a:lnTo>
                  <a:lnTo>
                    <a:pt x="301208" y="1861"/>
                  </a:lnTo>
                  <a:lnTo>
                    <a:pt x="290448" y="11164"/>
                  </a:lnTo>
                  <a:lnTo>
                    <a:pt x="272590" y="41523"/>
                  </a:lnTo>
                  <a:lnTo>
                    <a:pt x="263229" y="65295"/>
                  </a:lnTo>
                  <a:lnTo>
                    <a:pt x="253776" y="91735"/>
                  </a:lnTo>
                  <a:lnTo>
                    <a:pt x="245077" y="118568"/>
                  </a:lnTo>
                  <a:lnTo>
                    <a:pt x="238564" y="143722"/>
                  </a:lnTo>
                  <a:lnTo>
                    <a:pt x="237258" y="168131"/>
                  </a:lnTo>
                  <a:lnTo>
                    <a:pt x="238868" y="199952"/>
                  </a:lnTo>
                  <a:lnTo>
                    <a:pt x="241462" y="222345"/>
                  </a:lnTo>
                  <a:lnTo>
                    <a:pt x="243204" y="228245"/>
                  </a:lnTo>
                  <a:lnTo>
                    <a:pt x="249375" y="236918"/>
                  </a:lnTo>
                  <a:lnTo>
                    <a:pt x="256614" y="242624"/>
                  </a:lnTo>
                  <a:lnTo>
                    <a:pt x="262478" y="245161"/>
                  </a:lnTo>
                  <a:lnTo>
                    <a:pt x="265946" y="244249"/>
                  </a:lnTo>
                  <a:lnTo>
                    <a:pt x="282920" y="231380"/>
                  </a:lnTo>
                  <a:lnTo>
                    <a:pt x="287513" y="227125"/>
                  </a:lnTo>
                  <a:lnTo>
                    <a:pt x="292615" y="213930"/>
                  </a:lnTo>
                  <a:lnTo>
                    <a:pt x="296697" y="19004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41558" name="SMARTInkShape-610"/>
            <p:cNvSpPr/>
            <p:nvPr/>
          </p:nvSpPr>
          <p:spPr bwMode="auto">
            <a:xfrm>
              <a:off x="8222456" y="2893219"/>
              <a:ext cx="221458" cy="35720"/>
            </a:xfrm>
            <a:custGeom>
              <a:avLst/>
              <a:gdLst/>
              <a:ahLst/>
              <a:cxnLst/>
              <a:rect l="0" t="0" r="0" b="0"/>
              <a:pathLst>
                <a:path w="221458" h="35720">
                  <a:moveTo>
                    <a:pt x="0" y="35719"/>
                  </a:moveTo>
                  <a:lnTo>
                    <a:pt x="0" y="29568"/>
                  </a:lnTo>
                  <a:lnTo>
                    <a:pt x="794" y="29237"/>
                  </a:lnTo>
                  <a:lnTo>
                    <a:pt x="3793" y="28869"/>
                  </a:lnTo>
                  <a:lnTo>
                    <a:pt x="36679" y="34751"/>
                  </a:lnTo>
                  <a:lnTo>
                    <a:pt x="65020" y="35432"/>
                  </a:lnTo>
                  <a:lnTo>
                    <a:pt x="98552" y="35634"/>
                  </a:lnTo>
                  <a:lnTo>
                    <a:pt x="133623" y="31901"/>
                  </a:lnTo>
                  <a:lnTo>
                    <a:pt x="165358" y="25768"/>
                  </a:lnTo>
                  <a:lnTo>
                    <a:pt x="198028" y="15791"/>
                  </a:lnTo>
                  <a:lnTo>
                    <a:pt x="221457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41559" name="SMARTInkShape-611"/>
            <p:cNvSpPr/>
            <p:nvPr/>
          </p:nvSpPr>
          <p:spPr bwMode="auto">
            <a:xfrm>
              <a:off x="8379619" y="2964752"/>
              <a:ext cx="98391" cy="74453"/>
            </a:xfrm>
            <a:custGeom>
              <a:avLst/>
              <a:gdLst/>
              <a:ahLst/>
              <a:cxnLst/>
              <a:rect l="0" t="0" r="0" b="0"/>
              <a:pathLst>
                <a:path w="98391" h="74453">
                  <a:moveTo>
                    <a:pt x="0" y="21336"/>
                  </a:moveTo>
                  <a:lnTo>
                    <a:pt x="13207" y="21336"/>
                  </a:lnTo>
                  <a:lnTo>
                    <a:pt x="45075" y="14060"/>
                  </a:lnTo>
                  <a:lnTo>
                    <a:pt x="66377" y="8668"/>
                  </a:lnTo>
                  <a:lnTo>
                    <a:pt x="77919" y="6974"/>
                  </a:lnTo>
                  <a:lnTo>
                    <a:pt x="98390" y="227"/>
                  </a:lnTo>
                  <a:lnTo>
                    <a:pt x="91946" y="0"/>
                  </a:lnTo>
                  <a:lnTo>
                    <a:pt x="86374" y="2063"/>
                  </a:lnTo>
                  <a:lnTo>
                    <a:pt x="53000" y="26643"/>
                  </a:lnTo>
                  <a:lnTo>
                    <a:pt x="23866" y="48570"/>
                  </a:lnTo>
                  <a:lnTo>
                    <a:pt x="21467" y="52192"/>
                  </a:lnTo>
                  <a:lnTo>
                    <a:pt x="20661" y="55400"/>
                  </a:lnTo>
                  <a:lnTo>
                    <a:pt x="20918" y="58333"/>
                  </a:lnTo>
                  <a:lnTo>
                    <a:pt x="22676" y="61082"/>
                  </a:lnTo>
                  <a:lnTo>
                    <a:pt x="32736" y="68742"/>
                  </a:lnTo>
                  <a:lnTo>
                    <a:pt x="41272" y="73626"/>
                  </a:lnTo>
                  <a:lnTo>
                    <a:pt x="44977" y="74452"/>
                  </a:lnTo>
                  <a:lnTo>
                    <a:pt x="48241" y="74209"/>
                  </a:lnTo>
                  <a:lnTo>
                    <a:pt x="72292" y="65222"/>
                  </a:lnTo>
                  <a:lnTo>
                    <a:pt x="92869" y="4991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41560" name="SMARTInkShape-612"/>
            <p:cNvSpPr/>
            <p:nvPr/>
          </p:nvSpPr>
          <p:spPr bwMode="auto">
            <a:xfrm>
              <a:off x="8488308" y="2777486"/>
              <a:ext cx="155172" cy="301471"/>
            </a:xfrm>
            <a:custGeom>
              <a:avLst/>
              <a:gdLst/>
              <a:ahLst/>
              <a:cxnLst/>
              <a:rect l="0" t="0" r="0" b="0"/>
              <a:pathLst>
                <a:path w="155172" h="301471">
                  <a:moveTo>
                    <a:pt x="77048" y="137164"/>
                  </a:moveTo>
                  <a:lnTo>
                    <a:pt x="70551" y="142867"/>
                  </a:lnTo>
                  <a:lnTo>
                    <a:pt x="36407" y="170956"/>
                  </a:lnTo>
                  <a:lnTo>
                    <a:pt x="6232" y="206502"/>
                  </a:lnTo>
                  <a:lnTo>
                    <a:pt x="3643" y="209583"/>
                  </a:lnTo>
                  <a:lnTo>
                    <a:pt x="768" y="217240"/>
                  </a:lnTo>
                  <a:lnTo>
                    <a:pt x="0" y="221504"/>
                  </a:lnTo>
                  <a:lnTo>
                    <a:pt x="283" y="224347"/>
                  </a:lnTo>
                  <a:lnTo>
                    <a:pt x="1265" y="226242"/>
                  </a:lnTo>
                  <a:lnTo>
                    <a:pt x="2714" y="227506"/>
                  </a:lnTo>
                  <a:lnTo>
                    <a:pt x="6440" y="228910"/>
                  </a:lnTo>
                  <a:lnTo>
                    <a:pt x="22884" y="229811"/>
                  </a:lnTo>
                  <a:lnTo>
                    <a:pt x="33396" y="225701"/>
                  </a:lnTo>
                  <a:lnTo>
                    <a:pt x="63597" y="205650"/>
                  </a:lnTo>
                  <a:lnTo>
                    <a:pt x="98590" y="178540"/>
                  </a:lnTo>
                  <a:lnTo>
                    <a:pt x="121373" y="150364"/>
                  </a:lnTo>
                  <a:lnTo>
                    <a:pt x="139044" y="115048"/>
                  </a:lnTo>
                  <a:lnTo>
                    <a:pt x="147804" y="84838"/>
                  </a:lnTo>
                  <a:lnTo>
                    <a:pt x="153311" y="52868"/>
                  </a:lnTo>
                  <a:lnTo>
                    <a:pt x="155171" y="17414"/>
                  </a:lnTo>
                  <a:lnTo>
                    <a:pt x="153309" y="6419"/>
                  </a:lnTo>
                  <a:lnTo>
                    <a:pt x="151702" y="2375"/>
                  </a:lnTo>
                  <a:lnTo>
                    <a:pt x="149042" y="474"/>
                  </a:lnTo>
                  <a:lnTo>
                    <a:pt x="145682" y="0"/>
                  </a:lnTo>
                  <a:lnTo>
                    <a:pt x="141854" y="477"/>
                  </a:lnTo>
                  <a:lnTo>
                    <a:pt x="133367" y="7358"/>
                  </a:lnTo>
                  <a:lnTo>
                    <a:pt x="128882" y="12527"/>
                  </a:lnTo>
                  <a:lnTo>
                    <a:pt x="118777" y="42555"/>
                  </a:lnTo>
                  <a:lnTo>
                    <a:pt x="111204" y="68128"/>
                  </a:lnTo>
                  <a:lnTo>
                    <a:pt x="103341" y="96163"/>
                  </a:lnTo>
                  <a:lnTo>
                    <a:pt x="97201" y="127143"/>
                  </a:lnTo>
                  <a:lnTo>
                    <a:pt x="93943" y="157317"/>
                  </a:lnTo>
                  <a:lnTo>
                    <a:pt x="91701" y="186602"/>
                  </a:lnTo>
                  <a:lnTo>
                    <a:pt x="88058" y="215493"/>
                  </a:lnTo>
                  <a:lnTo>
                    <a:pt x="81545" y="250948"/>
                  </a:lnTo>
                  <a:lnTo>
                    <a:pt x="74589" y="281562"/>
                  </a:lnTo>
                  <a:lnTo>
                    <a:pt x="69905" y="30147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41561" name="SMARTInkShape-613"/>
            <p:cNvSpPr/>
            <p:nvPr/>
          </p:nvSpPr>
          <p:spPr bwMode="auto">
            <a:xfrm>
              <a:off x="7439671" y="3227351"/>
              <a:ext cx="661343" cy="249383"/>
            </a:xfrm>
            <a:custGeom>
              <a:avLst/>
              <a:gdLst/>
              <a:ahLst/>
              <a:cxnLst/>
              <a:rect l="0" t="0" r="0" b="0"/>
              <a:pathLst>
                <a:path w="661343" h="249383">
                  <a:moveTo>
                    <a:pt x="4117" y="108780"/>
                  </a:moveTo>
                  <a:lnTo>
                    <a:pt x="4117" y="112572"/>
                  </a:lnTo>
                  <a:lnTo>
                    <a:pt x="2000" y="116551"/>
                  </a:lnTo>
                  <a:lnTo>
                    <a:pt x="324" y="118723"/>
                  </a:lnTo>
                  <a:lnTo>
                    <a:pt x="0" y="121759"/>
                  </a:lnTo>
                  <a:lnTo>
                    <a:pt x="4444" y="152887"/>
                  </a:lnTo>
                  <a:lnTo>
                    <a:pt x="13998" y="183733"/>
                  </a:lnTo>
                  <a:lnTo>
                    <a:pt x="25594" y="214283"/>
                  </a:lnTo>
                  <a:lnTo>
                    <a:pt x="31125" y="223933"/>
                  </a:lnTo>
                  <a:lnTo>
                    <a:pt x="38874" y="230867"/>
                  </a:lnTo>
                  <a:lnTo>
                    <a:pt x="47610" y="234479"/>
                  </a:lnTo>
                  <a:lnTo>
                    <a:pt x="52162" y="235442"/>
                  </a:lnTo>
                  <a:lnTo>
                    <a:pt x="69947" y="233004"/>
                  </a:lnTo>
                  <a:lnTo>
                    <a:pt x="86504" y="223463"/>
                  </a:lnTo>
                  <a:lnTo>
                    <a:pt x="89998" y="218573"/>
                  </a:lnTo>
                  <a:lnTo>
                    <a:pt x="99857" y="182975"/>
                  </a:lnTo>
                  <a:lnTo>
                    <a:pt x="108195" y="152188"/>
                  </a:lnTo>
                  <a:lnTo>
                    <a:pt x="110867" y="119788"/>
                  </a:lnTo>
                  <a:lnTo>
                    <a:pt x="111153" y="112042"/>
                  </a:lnTo>
                  <a:lnTo>
                    <a:pt x="110399" y="112542"/>
                  </a:lnTo>
                  <a:lnTo>
                    <a:pt x="107445" y="117332"/>
                  </a:lnTo>
                  <a:lnTo>
                    <a:pt x="104565" y="151279"/>
                  </a:lnTo>
                  <a:lnTo>
                    <a:pt x="108007" y="183938"/>
                  </a:lnTo>
                  <a:lnTo>
                    <a:pt x="117125" y="215260"/>
                  </a:lnTo>
                  <a:lnTo>
                    <a:pt x="134131" y="243982"/>
                  </a:lnTo>
                  <a:lnTo>
                    <a:pt x="141541" y="248245"/>
                  </a:lnTo>
                  <a:lnTo>
                    <a:pt x="145739" y="249382"/>
                  </a:lnTo>
                  <a:lnTo>
                    <a:pt x="149332" y="249346"/>
                  </a:lnTo>
                  <a:lnTo>
                    <a:pt x="155440" y="247189"/>
                  </a:lnTo>
                  <a:lnTo>
                    <a:pt x="157386" y="244709"/>
                  </a:lnTo>
                  <a:lnTo>
                    <a:pt x="165847" y="214595"/>
                  </a:lnTo>
                  <a:lnTo>
                    <a:pt x="167914" y="182863"/>
                  </a:lnTo>
                  <a:lnTo>
                    <a:pt x="168272" y="152426"/>
                  </a:lnTo>
                  <a:lnTo>
                    <a:pt x="164601" y="117490"/>
                  </a:lnTo>
                  <a:lnTo>
                    <a:pt x="161365" y="82199"/>
                  </a:lnTo>
                  <a:lnTo>
                    <a:pt x="161305" y="88381"/>
                  </a:lnTo>
                  <a:lnTo>
                    <a:pt x="163407" y="93893"/>
                  </a:lnTo>
                  <a:lnTo>
                    <a:pt x="174259" y="111230"/>
                  </a:lnTo>
                  <a:lnTo>
                    <a:pt x="195072" y="125144"/>
                  </a:lnTo>
                  <a:lnTo>
                    <a:pt x="199683" y="126040"/>
                  </a:lnTo>
                  <a:lnTo>
                    <a:pt x="214550" y="123507"/>
                  </a:lnTo>
                  <a:lnTo>
                    <a:pt x="243641" y="113287"/>
                  </a:lnTo>
                  <a:lnTo>
                    <a:pt x="258620" y="102531"/>
                  </a:lnTo>
                  <a:lnTo>
                    <a:pt x="277030" y="70122"/>
                  </a:lnTo>
                  <a:lnTo>
                    <a:pt x="291124" y="38173"/>
                  </a:lnTo>
                  <a:lnTo>
                    <a:pt x="298352" y="5967"/>
                  </a:lnTo>
                  <a:lnTo>
                    <a:pt x="301575" y="379"/>
                  </a:lnTo>
                  <a:lnTo>
                    <a:pt x="302435" y="0"/>
                  </a:lnTo>
                  <a:lnTo>
                    <a:pt x="303008" y="542"/>
                  </a:lnTo>
                  <a:lnTo>
                    <a:pt x="291108" y="33221"/>
                  </a:lnTo>
                  <a:lnTo>
                    <a:pt x="279298" y="63462"/>
                  </a:lnTo>
                  <a:lnTo>
                    <a:pt x="266539" y="97557"/>
                  </a:lnTo>
                  <a:lnTo>
                    <a:pt x="257379" y="132795"/>
                  </a:lnTo>
                  <a:lnTo>
                    <a:pt x="249637" y="166784"/>
                  </a:lnTo>
                  <a:lnTo>
                    <a:pt x="243903" y="191054"/>
                  </a:lnTo>
                  <a:lnTo>
                    <a:pt x="245096" y="200380"/>
                  </a:lnTo>
                  <a:lnTo>
                    <a:pt x="250231" y="210092"/>
                  </a:lnTo>
                  <a:lnTo>
                    <a:pt x="253124" y="211247"/>
                  </a:lnTo>
                  <a:lnTo>
                    <a:pt x="260572" y="210412"/>
                  </a:lnTo>
                  <a:lnTo>
                    <a:pt x="292829" y="191348"/>
                  </a:lnTo>
                  <a:lnTo>
                    <a:pt x="324760" y="165306"/>
                  </a:lnTo>
                  <a:lnTo>
                    <a:pt x="353204" y="132322"/>
                  </a:lnTo>
                  <a:lnTo>
                    <a:pt x="374932" y="106287"/>
                  </a:lnTo>
                  <a:lnTo>
                    <a:pt x="386927" y="96822"/>
                  </a:lnTo>
                  <a:lnTo>
                    <a:pt x="387911" y="97634"/>
                  </a:lnTo>
                  <a:lnTo>
                    <a:pt x="389004" y="102768"/>
                  </a:lnTo>
                  <a:lnTo>
                    <a:pt x="379859" y="138082"/>
                  </a:lnTo>
                  <a:lnTo>
                    <a:pt x="368383" y="173170"/>
                  </a:lnTo>
                  <a:lnTo>
                    <a:pt x="361926" y="200403"/>
                  </a:lnTo>
                  <a:lnTo>
                    <a:pt x="361719" y="203199"/>
                  </a:lnTo>
                  <a:lnTo>
                    <a:pt x="363605" y="208423"/>
                  </a:lnTo>
                  <a:lnTo>
                    <a:pt x="365218" y="210928"/>
                  </a:lnTo>
                  <a:lnTo>
                    <a:pt x="367089" y="211803"/>
                  </a:lnTo>
                  <a:lnTo>
                    <a:pt x="369129" y="211594"/>
                  </a:lnTo>
                  <a:lnTo>
                    <a:pt x="381900" y="205554"/>
                  </a:lnTo>
                  <a:lnTo>
                    <a:pt x="399709" y="185311"/>
                  </a:lnTo>
                  <a:lnTo>
                    <a:pt x="423257" y="155165"/>
                  </a:lnTo>
                  <a:lnTo>
                    <a:pt x="444918" y="124708"/>
                  </a:lnTo>
                  <a:lnTo>
                    <a:pt x="450854" y="115859"/>
                  </a:lnTo>
                  <a:lnTo>
                    <a:pt x="457069" y="110877"/>
                  </a:lnTo>
                  <a:lnTo>
                    <a:pt x="456898" y="110179"/>
                  </a:lnTo>
                  <a:lnTo>
                    <a:pt x="455990" y="109712"/>
                  </a:lnTo>
                  <a:lnTo>
                    <a:pt x="452864" y="113428"/>
                  </a:lnTo>
                  <a:lnTo>
                    <a:pt x="433635" y="146182"/>
                  </a:lnTo>
                  <a:lnTo>
                    <a:pt x="422275" y="172613"/>
                  </a:lnTo>
                  <a:lnTo>
                    <a:pt x="417092" y="191827"/>
                  </a:lnTo>
                  <a:lnTo>
                    <a:pt x="415164" y="195101"/>
                  </a:lnTo>
                  <a:lnTo>
                    <a:pt x="414674" y="197284"/>
                  </a:lnTo>
                  <a:lnTo>
                    <a:pt x="415140" y="198739"/>
                  </a:lnTo>
                  <a:lnTo>
                    <a:pt x="417800" y="201074"/>
                  </a:lnTo>
                  <a:lnTo>
                    <a:pt x="425845" y="201478"/>
                  </a:lnTo>
                  <a:lnTo>
                    <a:pt x="433910" y="197340"/>
                  </a:lnTo>
                  <a:lnTo>
                    <a:pt x="441992" y="190209"/>
                  </a:lnTo>
                  <a:lnTo>
                    <a:pt x="464405" y="158471"/>
                  </a:lnTo>
                  <a:lnTo>
                    <a:pt x="488090" y="125971"/>
                  </a:lnTo>
                  <a:lnTo>
                    <a:pt x="488690" y="125797"/>
                  </a:lnTo>
                  <a:lnTo>
                    <a:pt x="489091" y="126475"/>
                  </a:lnTo>
                  <a:lnTo>
                    <a:pt x="489844" y="149879"/>
                  </a:lnTo>
                  <a:lnTo>
                    <a:pt x="487754" y="156944"/>
                  </a:lnTo>
                  <a:lnTo>
                    <a:pt x="484972" y="163524"/>
                  </a:lnTo>
                  <a:lnTo>
                    <a:pt x="483041" y="181498"/>
                  </a:lnTo>
                  <a:lnTo>
                    <a:pt x="484995" y="186872"/>
                  </a:lnTo>
                  <a:lnTo>
                    <a:pt x="488924" y="192998"/>
                  </a:lnTo>
                  <a:lnTo>
                    <a:pt x="490040" y="192707"/>
                  </a:lnTo>
                  <a:lnTo>
                    <a:pt x="516602" y="173881"/>
                  </a:lnTo>
                  <a:lnTo>
                    <a:pt x="544705" y="144384"/>
                  </a:lnTo>
                  <a:lnTo>
                    <a:pt x="563719" y="133834"/>
                  </a:lnTo>
                  <a:lnTo>
                    <a:pt x="573239" y="131821"/>
                  </a:lnTo>
                  <a:lnTo>
                    <a:pt x="580646" y="133044"/>
                  </a:lnTo>
                  <a:lnTo>
                    <a:pt x="583732" y="134481"/>
                  </a:lnTo>
                  <a:lnTo>
                    <a:pt x="589278" y="140311"/>
                  </a:lnTo>
                  <a:lnTo>
                    <a:pt x="593594" y="147400"/>
                  </a:lnTo>
                  <a:lnTo>
                    <a:pt x="602448" y="168295"/>
                  </a:lnTo>
                  <a:lnTo>
                    <a:pt x="606856" y="174389"/>
                  </a:lnTo>
                  <a:lnTo>
                    <a:pt x="611461" y="177628"/>
                  </a:lnTo>
                  <a:lnTo>
                    <a:pt x="613800" y="178491"/>
                  </a:lnTo>
                  <a:lnTo>
                    <a:pt x="620633" y="177334"/>
                  </a:lnTo>
                  <a:lnTo>
                    <a:pt x="624677" y="175914"/>
                  </a:lnTo>
                  <a:lnTo>
                    <a:pt x="631288" y="170103"/>
                  </a:lnTo>
                  <a:lnTo>
                    <a:pt x="649387" y="142373"/>
                  </a:lnTo>
                  <a:lnTo>
                    <a:pt x="661342" y="10878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41562" name="SMARTInkShape-614"/>
            <p:cNvSpPr/>
            <p:nvPr/>
          </p:nvSpPr>
          <p:spPr bwMode="auto">
            <a:xfrm>
              <a:off x="8081534" y="3193256"/>
              <a:ext cx="455018" cy="178006"/>
            </a:xfrm>
            <a:custGeom>
              <a:avLst/>
              <a:gdLst/>
              <a:ahLst/>
              <a:cxnLst/>
              <a:rect l="0" t="0" r="0" b="0"/>
              <a:pathLst>
                <a:path w="455018" h="178006">
                  <a:moveTo>
                    <a:pt x="155210" y="0"/>
                  </a:moveTo>
                  <a:lnTo>
                    <a:pt x="151417" y="3792"/>
                  </a:lnTo>
                  <a:lnTo>
                    <a:pt x="149555" y="7771"/>
                  </a:lnTo>
                  <a:lnTo>
                    <a:pt x="148197" y="37028"/>
                  </a:lnTo>
                  <a:lnTo>
                    <a:pt x="148083" y="72404"/>
                  </a:lnTo>
                  <a:lnTo>
                    <a:pt x="148069" y="107818"/>
                  </a:lnTo>
                  <a:lnTo>
                    <a:pt x="148067" y="141595"/>
                  </a:lnTo>
                  <a:lnTo>
                    <a:pt x="147272" y="164700"/>
                  </a:lnTo>
                  <a:lnTo>
                    <a:pt x="144273" y="171890"/>
                  </a:lnTo>
                  <a:lnTo>
                    <a:pt x="141569" y="174125"/>
                  </a:lnTo>
                  <a:lnTo>
                    <a:pt x="134330" y="176607"/>
                  </a:lnTo>
                  <a:lnTo>
                    <a:pt x="117538" y="178005"/>
                  </a:lnTo>
                  <a:lnTo>
                    <a:pt x="104335" y="174099"/>
                  </a:lnTo>
                  <a:lnTo>
                    <a:pt x="69370" y="153396"/>
                  </a:lnTo>
                  <a:lnTo>
                    <a:pt x="33750" y="120948"/>
                  </a:lnTo>
                  <a:lnTo>
                    <a:pt x="7933" y="87777"/>
                  </a:lnTo>
                  <a:lnTo>
                    <a:pt x="0" y="74665"/>
                  </a:lnTo>
                  <a:lnTo>
                    <a:pt x="937" y="73590"/>
                  </a:lnTo>
                  <a:lnTo>
                    <a:pt x="6211" y="72394"/>
                  </a:lnTo>
                  <a:lnTo>
                    <a:pt x="33420" y="79335"/>
                  </a:lnTo>
                  <a:lnTo>
                    <a:pt x="64356" y="83832"/>
                  </a:lnTo>
                  <a:lnTo>
                    <a:pt x="98657" y="87281"/>
                  </a:lnTo>
                  <a:lnTo>
                    <a:pt x="133955" y="91213"/>
                  </a:lnTo>
                  <a:lnTo>
                    <a:pt x="169550" y="90262"/>
                  </a:lnTo>
                  <a:lnTo>
                    <a:pt x="205232" y="82836"/>
                  </a:lnTo>
                  <a:lnTo>
                    <a:pt x="238822" y="72698"/>
                  </a:lnTo>
                  <a:lnTo>
                    <a:pt x="257459" y="66442"/>
                  </a:lnTo>
                  <a:lnTo>
                    <a:pt x="271033" y="58370"/>
                  </a:lnTo>
                  <a:lnTo>
                    <a:pt x="287600" y="37315"/>
                  </a:lnTo>
                  <a:lnTo>
                    <a:pt x="294978" y="22345"/>
                  </a:lnTo>
                  <a:lnTo>
                    <a:pt x="297165" y="12883"/>
                  </a:lnTo>
                  <a:lnTo>
                    <a:pt x="296677" y="11764"/>
                  </a:lnTo>
                  <a:lnTo>
                    <a:pt x="295559" y="11811"/>
                  </a:lnTo>
                  <a:lnTo>
                    <a:pt x="294020" y="12637"/>
                  </a:lnTo>
                  <a:lnTo>
                    <a:pt x="273233" y="45058"/>
                  </a:lnTo>
                  <a:lnTo>
                    <a:pt x="257134" y="79485"/>
                  </a:lnTo>
                  <a:lnTo>
                    <a:pt x="246076" y="113068"/>
                  </a:lnTo>
                  <a:lnTo>
                    <a:pt x="242458" y="131574"/>
                  </a:lnTo>
                  <a:lnTo>
                    <a:pt x="243728" y="142086"/>
                  </a:lnTo>
                  <a:lnTo>
                    <a:pt x="245179" y="147111"/>
                  </a:lnTo>
                  <a:lnTo>
                    <a:pt x="247733" y="150462"/>
                  </a:lnTo>
                  <a:lnTo>
                    <a:pt x="254804" y="154185"/>
                  </a:lnTo>
                  <a:lnTo>
                    <a:pt x="267711" y="156280"/>
                  </a:lnTo>
                  <a:lnTo>
                    <a:pt x="285381" y="153109"/>
                  </a:lnTo>
                  <a:lnTo>
                    <a:pt x="296672" y="145042"/>
                  </a:lnTo>
                  <a:lnTo>
                    <a:pt x="332190" y="112374"/>
                  </a:lnTo>
                  <a:lnTo>
                    <a:pt x="356610" y="85619"/>
                  </a:lnTo>
                  <a:lnTo>
                    <a:pt x="367665" y="79508"/>
                  </a:lnTo>
                  <a:lnTo>
                    <a:pt x="366580" y="83227"/>
                  </a:lnTo>
                  <a:lnTo>
                    <a:pt x="357093" y="107564"/>
                  </a:lnTo>
                  <a:lnTo>
                    <a:pt x="355343" y="140518"/>
                  </a:lnTo>
                  <a:lnTo>
                    <a:pt x="357400" y="147913"/>
                  </a:lnTo>
                  <a:lnTo>
                    <a:pt x="361395" y="155336"/>
                  </a:lnTo>
                  <a:lnTo>
                    <a:pt x="366174" y="154234"/>
                  </a:lnTo>
                  <a:lnTo>
                    <a:pt x="396941" y="140501"/>
                  </a:lnTo>
                  <a:lnTo>
                    <a:pt x="430108" y="114092"/>
                  </a:lnTo>
                  <a:lnTo>
                    <a:pt x="437724" y="105476"/>
                  </a:lnTo>
                  <a:lnTo>
                    <a:pt x="449349" y="95370"/>
                  </a:lnTo>
                  <a:lnTo>
                    <a:pt x="455017" y="79330"/>
                  </a:lnTo>
                  <a:lnTo>
                    <a:pt x="442881" y="99786"/>
                  </a:lnTo>
                  <a:lnTo>
                    <a:pt x="441340" y="113285"/>
                  </a:lnTo>
                  <a:lnTo>
                    <a:pt x="443245" y="119934"/>
                  </a:lnTo>
                  <a:lnTo>
                    <a:pt x="447819" y="128082"/>
                  </a:lnTo>
                  <a:lnTo>
                    <a:pt x="433816" y="11430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41563" name="SMARTInkShape-615"/>
            <p:cNvSpPr/>
            <p:nvPr/>
          </p:nvSpPr>
          <p:spPr bwMode="auto">
            <a:xfrm>
              <a:off x="7651052" y="3600630"/>
              <a:ext cx="152022" cy="286972"/>
            </a:xfrm>
            <a:custGeom>
              <a:avLst/>
              <a:gdLst/>
              <a:ahLst/>
              <a:cxnLst/>
              <a:rect l="0" t="0" r="0" b="0"/>
              <a:pathLst>
                <a:path w="152022" h="286972">
                  <a:moveTo>
                    <a:pt x="21336" y="28395"/>
                  </a:moveTo>
                  <a:lnTo>
                    <a:pt x="21336" y="59769"/>
                  </a:lnTo>
                  <a:lnTo>
                    <a:pt x="17543" y="93683"/>
                  </a:lnTo>
                  <a:lnTo>
                    <a:pt x="15681" y="117737"/>
                  </a:lnTo>
                  <a:lnTo>
                    <a:pt x="14060" y="144303"/>
                  </a:lnTo>
                  <a:lnTo>
                    <a:pt x="10694" y="171985"/>
                  </a:lnTo>
                  <a:lnTo>
                    <a:pt x="8668" y="198046"/>
                  </a:lnTo>
                  <a:lnTo>
                    <a:pt x="5412" y="232914"/>
                  </a:lnTo>
                  <a:lnTo>
                    <a:pt x="1536" y="261237"/>
                  </a:lnTo>
                  <a:lnTo>
                    <a:pt x="48" y="286971"/>
                  </a:lnTo>
                  <a:lnTo>
                    <a:pt x="0" y="286504"/>
                  </a:lnTo>
                  <a:lnTo>
                    <a:pt x="4833" y="272761"/>
                  </a:lnTo>
                  <a:lnTo>
                    <a:pt x="6391" y="248261"/>
                  </a:lnTo>
                  <a:lnTo>
                    <a:pt x="6757" y="224538"/>
                  </a:lnTo>
                  <a:lnTo>
                    <a:pt x="6919" y="198120"/>
                  </a:lnTo>
                  <a:lnTo>
                    <a:pt x="7784" y="169709"/>
                  </a:lnTo>
                  <a:lnTo>
                    <a:pt x="10814" y="138562"/>
                  </a:lnTo>
                  <a:lnTo>
                    <a:pt x="16924" y="108314"/>
                  </a:lnTo>
                  <a:lnTo>
                    <a:pt x="25724" y="79790"/>
                  </a:lnTo>
                  <a:lnTo>
                    <a:pt x="37574" y="53883"/>
                  </a:lnTo>
                  <a:lnTo>
                    <a:pt x="57633" y="24570"/>
                  </a:lnTo>
                  <a:lnTo>
                    <a:pt x="78657" y="4596"/>
                  </a:lnTo>
                  <a:lnTo>
                    <a:pt x="85744" y="1416"/>
                  </a:lnTo>
                  <a:lnTo>
                    <a:pt x="99967" y="0"/>
                  </a:lnTo>
                  <a:lnTo>
                    <a:pt x="121364" y="3666"/>
                  </a:lnTo>
                  <a:lnTo>
                    <a:pt x="133526" y="11848"/>
                  </a:lnTo>
                  <a:lnTo>
                    <a:pt x="143429" y="23422"/>
                  </a:lnTo>
                  <a:lnTo>
                    <a:pt x="150476" y="36503"/>
                  </a:lnTo>
                  <a:lnTo>
                    <a:pt x="152021" y="52372"/>
                  </a:lnTo>
                  <a:lnTo>
                    <a:pt x="149268" y="69214"/>
                  </a:lnTo>
                  <a:lnTo>
                    <a:pt x="138000" y="92083"/>
                  </a:lnTo>
                  <a:lnTo>
                    <a:pt x="119932" y="112353"/>
                  </a:lnTo>
                  <a:lnTo>
                    <a:pt x="85442" y="129929"/>
                  </a:lnTo>
                  <a:lnTo>
                    <a:pt x="73376" y="130936"/>
                  </a:lnTo>
                  <a:lnTo>
                    <a:pt x="52693" y="125114"/>
                  </a:lnTo>
                  <a:lnTo>
                    <a:pt x="49384" y="121449"/>
                  </a:lnTo>
                  <a:lnTo>
                    <a:pt x="42767" y="9983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41564" name="SMARTInkShape-616"/>
            <p:cNvSpPr/>
            <p:nvPr/>
          </p:nvSpPr>
          <p:spPr bwMode="auto">
            <a:xfrm>
              <a:off x="7858346" y="3477144"/>
              <a:ext cx="399830" cy="274722"/>
            </a:xfrm>
            <a:custGeom>
              <a:avLst/>
              <a:gdLst/>
              <a:ahLst/>
              <a:cxnLst/>
              <a:rect l="0" t="0" r="0" b="0"/>
              <a:pathLst>
                <a:path w="399830" h="274722">
                  <a:moveTo>
                    <a:pt x="78360" y="116162"/>
                  </a:moveTo>
                  <a:lnTo>
                    <a:pt x="74567" y="116162"/>
                  </a:lnTo>
                  <a:lnTo>
                    <a:pt x="70589" y="114046"/>
                  </a:lnTo>
                  <a:lnTo>
                    <a:pt x="66176" y="111253"/>
                  </a:lnTo>
                  <a:lnTo>
                    <a:pt x="61567" y="110011"/>
                  </a:lnTo>
                  <a:lnTo>
                    <a:pt x="59228" y="110474"/>
                  </a:lnTo>
                  <a:lnTo>
                    <a:pt x="54511" y="113105"/>
                  </a:lnTo>
                  <a:lnTo>
                    <a:pt x="30314" y="145723"/>
                  </a:lnTo>
                  <a:lnTo>
                    <a:pt x="16511" y="174301"/>
                  </a:lnTo>
                  <a:lnTo>
                    <a:pt x="3555" y="207580"/>
                  </a:lnTo>
                  <a:lnTo>
                    <a:pt x="525" y="237319"/>
                  </a:lnTo>
                  <a:lnTo>
                    <a:pt x="0" y="255160"/>
                  </a:lnTo>
                  <a:lnTo>
                    <a:pt x="720" y="258834"/>
                  </a:lnTo>
                  <a:lnTo>
                    <a:pt x="1994" y="261283"/>
                  </a:lnTo>
                  <a:lnTo>
                    <a:pt x="3637" y="262915"/>
                  </a:lnTo>
                  <a:lnTo>
                    <a:pt x="6320" y="263210"/>
                  </a:lnTo>
                  <a:lnTo>
                    <a:pt x="13534" y="261421"/>
                  </a:lnTo>
                  <a:lnTo>
                    <a:pt x="31100" y="248101"/>
                  </a:lnTo>
                  <a:lnTo>
                    <a:pt x="54596" y="221722"/>
                  </a:lnTo>
                  <a:lnTo>
                    <a:pt x="73608" y="189519"/>
                  </a:lnTo>
                  <a:lnTo>
                    <a:pt x="95677" y="156312"/>
                  </a:lnTo>
                  <a:lnTo>
                    <a:pt x="98572" y="149313"/>
                  </a:lnTo>
                  <a:lnTo>
                    <a:pt x="98978" y="149375"/>
                  </a:lnTo>
                  <a:lnTo>
                    <a:pt x="99250" y="150211"/>
                  </a:lnTo>
                  <a:lnTo>
                    <a:pt x="99760" y="181857"/>
                  </a:lnTo>
                  <a:lnTo>
                    <a:pt x="100576" y="201509"/>
                  </a:lnTo>
                  <a:lnTo>
                    <a:pt x="107066" y="231014"/>
                  </a:lnTo>
                  <a:lnTo>
                    <a:pt x="108610" y="233211"/>
                  </a:lnTo>
                  <a:lnTo>
                    <a:pt x="110433" y="234676"/>
                  </a:lnTo>
                  <a:lnTo>
                    <a:pt x="114575" y="236304"/>
                  </a:lnTo>
                  <a:lnTo>
                    <a:pt x="116791" y="236738"/>
                  </a:lnTo>
                  <a:lnTo>
                    <a:pt x="119062" y="236233"/>
                  </a:lnTo>
                  <a:lnTo>
                    <a:pt x="123702" y="233556"/>
                  </a:lnTo>
                  <a:lnTo>
                    <a:pt x="138057" y="219667"/>
                  </a:lnTo>
                  <a:lnTo>
                    <a:pt x="155680" y="189373"/>
                  </a:lnTo>
                  <a:lnTo>
                    <a:pt x="169180" y="162902"/>
                  </a:lnTo>
                  <a:lnTo>
                    <a:pt x="179441" y="131157"/>
                  </a:lnTo>
                  <a:lnTo>
                    <a:pt x="187509" y="100409"/>
                  </a:lnTo>
                  <a:lnTo>
                    <a:pt x="197346" y="68865"/>
                  </a:lnTo>
                  <a:lnTo>
                    <a:pt x="205527" y="54263"/>
                  </a:lnTo>
                  <a:lnTo>
                    <a:pt x="189771" y="87785"/>
                  </a:lnTo>
                  <a:lnTo>
                    <a:pt x="181309" y="115339"/>
                  </a:lnTo>
                  <a:lnTo>
                    <a:pt x="173775" y="147492"/>
                  </a:lnTo>
                  <a:lnTo>
                    <a:pt x="167309" y="176686"/>
                  </a:lnTo>
                  <a:lnTo>
                    <a:pt x="164368" y="211581"/>
                  </a:lnTo>
                  <a:lnTo>
                    <a:pt x="164211" y="217573"/>
                  </a:lnTo>
                  <a:lnTo>
                    <a:pt x="164963" y="218694"/>
                  </a:lnTo>
                  <a:lnTo>
                    <a:pt x="166258" y="218648"/>
                  </a:lnTo>
                  <a:lnTo>
                    <a:pt x="169814" y="216480"/>
                  </a:lnTo>
                  <a:lnTo>
                    <a:pt x="201671" y="185689"/>
                  </a:lnTo>
                  <a:lnTo>
                    <a:pt x="228748" y="152944"/>
                  </a:lnTo>
                  <a:lnTo>
                    <a:pt x="249920" y="124503"/>
                  </a:lnTo>
                  <a:lnTo>
                    <a:pt x="270480" y="91293"/>
                  </a:lnTo>
                  <a:lnTo>
                    <a:pt x="287773" y="57112"/>
                  </a:lnTo>
                  <a:lnTo>
                    <a:pt x="306038" y="28110"/>
                  </a:lnTo>
                  <a:lnTo>
                    <a:pt x="318008" y="5401"/>
                  </a:lnTo>
                  <a:lnTo>
                    <a:pt x="319088" y="1840"/>
                  </a:lnTo>
                  <a:lnTo>
                    <a:pt x="319014" y="260"/>
                  </a:lnTo>
                  <a:lnTo>
                    <a:pt x="318171" y="0"/>
                  </a:lnTo>
                  <a:lnTo>
                    <a:pt x="316815" y="621"/>
                  </a:lnTo>
                  <a:lnTo>
                    <a:pt x="290664" y="35375"/>
                  </a:lnTo>
                  <a:lnTo>
                    <a:pt x="270646" y="69736"/>
                  </a:lnTo>
                  <a:lnTo>
                    <a:pt x="258806" y="98439"/>
                  </a:lnTo>
                  <a:lnTo>
                    <a:pt x="248252" y="128923"/>
                  </a:lnTo>
                  <a:lnTo>
                    <a:pt x="238270" y="158346"/>
                  </a:lnTo>
                  <a:lnTo>
                    <a:pt x="230658" y="185181"/>
                  </a:lnTo>
                  <a:lnTo>
                    <a:pt x="226217" y="209544"/>
                  </a:lnTo>
                  <a:lnTo>
                    <a:pt x="228179" y="240316"/>
                  </a:lnTo>
                  <a:lnTo>
                    <a:pt x="231730" y="257066"/>
                  </a:lnTo>
                  <a:lnTo>
                    <a:pt x="238071" y="268215"/>
                  </a:lnTo>
                  <a:lnTo>
                    <a:pt x="244593" y="274229"/>
                  </a:lnTo>
                  <a:lnTo>
                    <a:pt x="246332" y="274721"/>
                  </a:lnTo>
                  <a:lnTo>
                    <a:pt x="256708" y="269808"/>
                  </a:lnTo>
                  <a:lnTo>
                    <a:pt x="259171" y="267012"/>
                  </a:lnTo>
                  <a:lnTo>
                    <a:pt x="261909" y="259671"/>
                  </a:lnTo>
                  <a:lnTo>
                    <a:pt x="263449" y="242821"/>
                  </a:lnTo>
                  <a:lnTo>
                    <a:pt x="256321" y="218955"/>
                  </a:lnTo>
                  <a:lnTo>
                    <a:pt x="240362" y="195567"/>
                  </a:lnTo>
                  <a:lnTo>
                    <a:pt x="207933" y="165538"/>
                  </a:lnTo>
                  <a:lnTo>
                    <a:pt x="180340" y="140670"/>
                  </a:lnTo>
                  <a:lnTo>
                    <a:pt x="151263" y="122542"/>
                  </a:lnTo>
                  <a:lnTo>
                    <a:pt x="119452" y="107910"/>
                  </a:lnTo>
                  <a:lnTo>
                    <a:pt x="88682" y="97570"/>
                  </a:lnTo>
                  <a:lnTo>
                    <a:pt x="78979" y="95199"/>
                  </a:lnTo>
                  <a:lnTo>
                    <a:pt x="76391" y="93455"/>
                  </a:lnTo>
                  <a:lnTo>
                    <a:pt x="74666" y="91499"/>
                  </a:lnTo>
                  <a:lnTo>
                    <a:pt x="74310" y="90195"/>
                  </a:lnTo>
                  <a:lnTo>
                    <a:pt x="74867" y="89326"/>
                  </a:lnTo>
                  <a:lnTo>
                    <a:pt x="76032" y="88746"/>
                  </a:lnTo>
                  <a:lnTo>
                    <a:pt x="107210" y="87816"/>
                  </a:lnTo>
                  <a:lnTo>
                    <a:pt x="131663" y="87689"/>
                  </a:lnTo>
                  <a:lnTo>
                    <a:pt x="162640" y="87633"/>
                  </a:lnTo>
                  <a:lnTo>
                    <a:pt x="196780" y="87607"/>
                  </a:lnTo>
                  <a:lnTo>
                    <a:pt x="230475" y="87596"/>
                  </a:lnTo>
                  <a:lnTo>
                    <a:pt x="261854" y="87591"/>
                  </a:lnTo>
                  <a:lnTo>
                    <a:pt x="292470" y="87589"/>
                  </a:lnTo>
                  <a:lnTo>
                    <a:pt x="324597" y="87588"/>
                  </a:lnTo>
                  <a:lnTo>
                    <a:pt x="358752" y="87588"/>
                  </a:lnTo>
                  <a:lnTo>
                    <a:pt x="399829" y="9473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41565" name="SMARTInkShape-617"/>
            <p:cNvSpPr/>
            <p:nvPr/>
          </p:nvSpPr>
          <p:spPr bwMode="auto">
            <a:xfrm>
              <a:off x="8151106" y="3581270"/>
              <a:ext cx="264233" cy="146102"/>
            </a:xfrm>
            <a:custGeom>
              <a:avLst/>
              <a:gdLst/>
              <a:ahLst/>
              <a:cxnLst/>
              <a:rect l="0" t="0" r="0" b="0"/>
              <a:pathLst>
                <a:path w="264233" h="146102">
                  <a:moveTo>
                    <a:pt x="7057" y="83474"/>
                  </a:moveTo>
                  <a:lnTo>
                    <a:pt x="906" y="89625"/>
                  </a:lnTo>
                  <a:lnTo>
                    <a:pt x="207" y="94116"/>
                  </a:lnTo>
                  <a:lnTo>
                    <a:pt x="0" y="100473"/>
                  </a:lnTo>
                  <a:lnTo>
                    <a:pt x="2068" y="105052"/>
                  </a:lnTo>
                  <a:lnTo>
                    <a:pt x="3731" y="107385"/>
                  </a:lnTo>
                  <a:lnTo>
                    <a:pt x="7695" y="109976"/>
                  </a:lnTo>
                  <a:lnTo>
                    <a:pt x="9863" y="110667"/>
                  </a:lnTo>
                  <a:lnTo>
                    <a:pt x="16506" y="109318"/>
                  </a:lnTo>
                  <a:lnTo>
                    <a:pt x="29171" y="106213"/>
                  </a:lnTo>
                  <a:lnTo>
                    <a:pt x="33705" y="105777"/>
                  </a:lnTo>
                  <a:lnTo>
                    <a:pt x="68016" y="88888"/>
                  </a:lnTo>
                  <a:lnTo>
                    <a:pt x="82974" y="77493"/>
                  </a:lnTo>
                  <a:lnTo>
                    <a:pt x="108015" y="43878"/>
                  </a:lnTo>
                  <a:lnTo>
                    <a:pt x="117898" y="24118"/>
                  </a:lnTo>
                  <a:lnTo>
                    <a:pt x="119819" y="14495"/>
                  </a:lnTo>
                  <a:lnTo>
                    <a:pt x="119538" y="11294"/>
                  </a:lnTo>
                  <a:lnTo>
                    <a:pt x="118557" y="9160"/>
                  </a:lnTo>
                  <a:lnTo>
                    <a:pt x="117109" y="7738"/>
                  </a:lnTo>
                  <a:lnTo>
                    <a:pt x="113383" y="6157"/>
                  </a:lnTo>
                  <a:lnTo>
                    <a:pt x="111279" y="5735"/>
                  </a:lnTo>
                  <a:lnTo>
                    <a:pt x="104706" y="9500"/>
                  </a:lnTo>
                  <a:lnTo>
                    <a:pt x="70515" y="41643"/>
                  </a:lnTo>
                  <a:lnTo>
                    <a:pt x="58279" y="56151"/>
                  </a:lnTo>
                  <a:lnTo>
                    <a:pt x="43957" y="89219"/>
                  </a:lnTo>
                  <a:lnTo>
                    <a:pt x="38098" y="111634"/>
                  </a:lnTo>
                  <a:lnTo>
                    <a:pt x="36118" y="132958"/>
                  </a:lnTo>
                  <a:lnTo>
                    <a:pt x="37544" y="136307"/>
                  </a:lnTo>
                  <a:lnTo>
                    <a:pt x="43360" y="142145"/>
                  </a:lnTo>
                  <a:lnTo>
                    <a:pt x="51238" y="145268"/>
                  </a:lnTo>
                  <a:lnTo>
                    <a:pt x="55561" y="146101"/>
                  </a:lnTo>
                  <a:lnTo>
                    <a:pt x="64597" y="144910"/>
                  </a:lnTo>
                  <a:lnTo>
                    <a:pt x="73905" y="140942"/>
                  </a:lnTo>
                  <a:lnTo>
                    <a:pt x="101359" y="117196"/>
                  </a:lnTo>
                  <a:lnTo>
                    <a:pt x="123874" y="85314"/>
                  </a:lnTo>
                  <a:lnTo>
                    <a:pt x="153614" y="51790"/>
                  </a:lnTo>
                  <a:lnTo>
                    <a:pt x="167034" y="32206"/>
                  </a:lnTo>
                  <a:lnTo>
                    <a:pt x="170081" y="24186"/>
                  </a:lnTo>
                  <a:lnTo>
                    <a:pt x="170508" y="24105"/>
                  </a:lnTo>
                  <a:lnTo>
                    <a:pt x="170793" y="24844"/>
                  </a:lnTo>
                  <a:lnTo>
                    <a:pt x="156868" y="57329"/>
                  </a:lnTo>
                  <a:lnTo>
                    <a:pt x="144886" y="92320"/>
                  </a:lnTo>
                  <a:lnTo>
                    <a:pt x="141292" y="110437"/>
                  </a:lnTo>
                  <a:lnTo>
                    <a:pt x="139410" y="115737"/>
                  </a:lnTo>
                  <a:lnTo>
                    <a:pt x="138948" y="120064"/>
                  </a:lnTo>
                  <a:lnTo>
                    <a:pt x="140552" y="126988"/>
                  </a:lnTo>
                  <a:lnTo>
                    <a:pt x="142092" y="129152"/>
                  </a:lnTo>
                  <a:lnTo>
                    <a:pt x="145918" y="131556"/>
                  </a:lnTo>
                  <a:lnTo>
                    <a:pt x="148049" y="131404"/>
                  </a:lnTo>
                  <a:lnTo>
                    <a:pt x="152534" y="129118"/>
                  </a:lnTo>
                  <a:lnTo>
                    <a:pt x="176563" y="106694"/>
                  </a:lnTo>
                  <a:lnTo>
                    <a:pt x="195262" y="77507"/>
                  </a:lnTo>
                  <a:lnTo>
                    <a:pt x="214242" y="47988"/>
                  </a:lnTo>
                  <a:lnTo>
                    <a:pt x="237246" y="13654"/>
                  </a:lnTo>
                  <a:lnTo>
                    <a:pt x="246622" y="2814"/>
                  </a:lnTo>
                  <a:lnTo>
                    <a:pt x="251907" y="0"/>
                  </a:lnTo>
                  <a:lnTo>
                    <a:pt x="253634" y="43"/>
                  </a:lnTo>
                  <a:lnTo>
                    <a:pt x="254786" y="866"/>
                  </a:lnTo>
                  <a:lnTo>
                    <a:pt x="255553" y="2208"/>
                  </a:lnTo>
                  <a:lnTo>
                    <a:pt x="256634" y="7889"/>
                  </a:lnTo>
                  <a:lnTo>
                    <a:pt x="257048" y="21616"/>
                  </a:lnTo>
                  <a:lnTo>
                    <a:pt x="259187" y="26348"/>
                  </a:lnTo>
                  <a:lnTo>
                    <a:pt x="263235" y="32061"/>
                  </a:lnTo>
                  <a:lnTo>
                    <a:pt x="263567" y="31736"/>
                  </a:lnTo>
                  <a:lnTo>
                    <a:pt x="264232" y="489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41566" name="SMARTInkShape-618"/>
            <p:cNvSpPr/>
            <p:nvPr/>
          </p:nvSpPr>
          <p:spPr bwMode="auto">
            <a:xfrm>
              <a:off x="8423926" y="3571875"/>
              <a:ext cx="134288" cy="162345"/>
            </a:xfrm>
            <a:custGeom>
              <a:avLst/>
              <a:gdLst/>
              <a:ahLst/>
              <a:cxnLst/>
              <a:rect l="0" t="0" r="0" b="0"/>
              <a:pathLst>
                <a:path w="134288" h="162345">
                  <a:moveTo>
                    <a:pt x="77137" y="0"/>
                  </a:moveTo>
                  <a:lnTo>
                    <a:pt x="60042" y="18682"/>
                  </a:lnTo>
                  <a:lnTo>
                    <a:pt x="42646" y="54377"/>
                  </a:lnTo>
                  <a:lnTo>
                    <a:pt x="25315" y="90087"/>
                  </a:lnTo>
                  <a:lnTo>
                    <a:pt x="13425" y="120894"/>
                  </a:lnTo>
                  <a:lnTo>
                    <a:pt x="723" y="154370"/>
                  </a:lnTo>
                  <a:lnTo>
                    <a:pt x="0" y="157682"/>
                  </a:lnTo>
                  <a:lnTo>
                    <a:pt x="313" y="159890"/>
                  </a:lnTo>
                  <a:lnTo>
                    <a:pt x="1314" y="161362"/>
                  </a:lnTo>
                  <a:lnTo>
                    <a:pt x="2776" y="162344"/>
                  </a:lnTo>
                  <a:lnTo>
                    <a:pt x="4544" y="161410"/>
                  </a:lnTo>
                  <a:lnTo>
                    <a:pt x="33483" y="131050"/>
                  </a:lnTo>
                  <a:lnTo>
                    <a:pt x="56959" y="96707"/>
                  </a:lnTo>
                  <a:lnTo>
                    <a:pt x="69924" y="68783"/>
                  </a:lnTo>
                  <a:lnTo>
                    <a:pt x="96143" y="37399"/>
                  </a:lnTo>
                  <a:lnTo>
                    <a:pt x="108345" y="21841"/>
                  </a:lnTo>
                  <a:lnTo>
                    <a:pt x="114290" y="17645"/>
                  </a:lnTo>
                  <a:lnTo>
                    <a:pt x="122100" y="15282"/>
                  </a:lnTo>
                  <a:lnTo>
                    <a:pt x="123781" y="16538"/>
                  </a:lnTo>
                  <a:lnTo>
                    <a:pt x="125648" y="22167"/>
                  </a:lnTo>
                  <a:lnTo>
                    <a:pt x="126699" y="34261"/>
                  </a:lnTo>
                  <a:lnTo>
                    <a:pt x="120953" y="68144"/>
                  </a:lnTo>
                  <a:lnTo>
                    <a:pt x="120024" y="98160"/>
                  </a:lnTo>
                  <a:lnTo>
                    <a:pt x="120810" y="98777"/>
                  </a:lnTo>
                  <a:lnTo>
                    <a:pt x="123799" y="99463"/>
                  </a:lnTo>
                  <a:lnTo>
                    <a:pt x="127773" y="97652"/>
                  </a:lnTo>
                  <a:lnTo>
                    <a:pt x="134287" y="9286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41567" name="SMARTInkShape-619"/>
            <p:cNvSpPr/>
            <p:nvPr/>
          </p:nvSpPr>
          <p:spPr bwMode="auto">
            <a:xfrm>
              <a:off x="7695338" y="3993356"/>
              <a:ext cx="200386" cy="127423"/>
            </a:xfrm>
            <a:custGeom>
              <a:avLst/>
              <a:gdLst/>
              <a:ahLst/>
              <a:cxnLst/>
              <a:rect l="0" t="0" r="0" b="0"/>
              <a:pathLst>
                <a:path w="200386" h="127423">
                  <a:moveTo>
                    <a:pt x="19912" y="0"/>
                  </a:moveTo>
                  <a:lnTo>
                    <a:pt x="19912" y="9943"/>
                  </a:lnTo>
                  <a:lnTo>
                    <a:pt x="12636" y="44107"/>
                  </a:lnTo>
                  <a:lnTo>
                    <a:pt x="6705" y="78745"/>
                  </a:lnTo>
                  <a:lnTo>
                    <a:pt x="112" y="108668"/>
                  </a:lnTo>
                  <a:lnTo>
                    <a:pt x="0" y="119734"/>
                  </a:lnTo>
                  <a:lnTo>
                    <a:pt x="1081" y="122685"/>
                  </a:lnTo>
                  <a:lnTo>
                    <a:pt x="2595" y="124653"/>
                  </a:lnTo>
                  <a:lnTo>
                    <a:pt x="8511" y="126839"/>
                  </a:lnTo>
                  <a:lnTo>
                    <a:pt x="12311" y="127422"/>
                  </a:lnTo>
                  <a:lnTo>
                    <a:pt x="20767" y="123836"/>
                  </a:lnTo>
                  <a:lnTo>
                    <a:pt x="50334" y="103356"/>
                  </a:lnTo>
                  <a:lnTo>
                    <a:pt x="82924" y="77831"/>
                  </a:lnTo>
                  <a:lnTo>
                    <a:pt x="116320" y="53650"/>
                  </a:lnTo>
                  <a:lnTo>
                    <a:pt x="144080" y="38474"/>
                  </a:lnTo>
                  <a:lnTo>
                    <a:pt x="168622" y="31508"/>
                  </a:lnTo>
                  <a:lnTo>
                    <a:pt x="181520" y="31996"/>
                  </a:lnTo>
                  <a:lnTo>
                    <a:pt x="187182" y="33237"/>
                  </a:lnTo>
                  <a:lnTo>
                    <a:pt x="195590" y="38849"/>
                  </a:lnTo>
                  <a:lnTo>
                    <a:pt x="198943" y="42568"/>
                  </a:lnTo>
                  <a:lnTo>
                    <a:pt x="200385" y="46635"/>
                  </a:lnTo>
                  <a:lnTo>
                    <a:pt x="199870" y="55387"/>
                  </a:lnTo>
                  <a:lnTo>
                    <a:pt x="195118" y="69239"/>
                  </a:lnTo>
                  <a:lnTo>
                    <a:pt x="184890" y="83398"/>
                  </a:lnTo>
                  <a:lnTo>
                    <a:pt x="171806" y="93855"/>
                  </a:lnTo>
                  <a:lnTo>
                    <a:pt x="154082" y="98188"/>
                  </a:lnTo>
                  <a:lnTo>
                    <a:pt x="137542" y="99472"/>
                  </a:lnTo>
                  <a:lnTo>
                    <a:pt x="127490" y="95539"/>
                  </a:lnTo>
                  <a:lnTo>
                    <a:pt x="118525" y="88499"/>
                  </a:lnTo>
                  <a:lnTo>
                    <a:pt x="105637" y="7143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41568" name="SMARTInkShape-620"/>
            <p:cNvSpPr/>
            <p:nvPr/>
          </p:nvSpPr>
          <p:spPr bwMode="auto">
            <a:xfrm>
              <a:off x="7722775" y="3914775"/>
              <a:ext cx="85345" cy="21432"/>
            </a:xfrm>
            <a:custGeom>
              <a:avLst/>
              <a:gdLst/>
              <a:ahLst/>
              <a:cxnLst/>
              <a:rect l="0" t="0" r="0" b="0"/>
              <a:pathLst>
                <a:path w="85345" h="21432">
                  <a:moveTo>
                    <a:pt x="13906" y="0"/>
                  </a:moveTo>
                  <a:lnTo>
                    <a:pt x="10113" y="0"/>
                  </a:lnTo>
                  <a:lnTo>
                    <a:pt x="6135" y="2117"/>
                  </a:lnTo>
                  <a:lnTo>
                    <a:pt x="905" y="6151"/>
                  </a:lnTo>
                  <a:lnTo>
                    <a:pt x="191" y="8819"/>
                  </a:lnTo>
                  <a:lnTo>
                    <a:pt x="0" y="10642"/>
                  </a:lnTo>
                  <a:lnTo>
                    <a:pt x="667" y="11857"/>
                  </a:lnTo>
                  <a:lnTo>
                    <a:pt x="1905" y="12667"/>
                  </a:lnTo>
                  <a:lnTo>
                    <a:pt x="29649" y="19800"/>
                  </a:lnTo>
                  <a:lnTo>
                    <a:pt x="63310" y="21217"/>
                  </a:lnTo>
                  <a:lnTo>
                    <a:pt x="85344" y="2143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41569" name="SMARTInkShape-621"/>
            <p:cNvSpPr/>
            <p:nvPr/>
          </p:nvSpPr>
          <p:spPr bwMode="auto">
            <a:xfrm>
              <a:off x="7993856" y="4043363"/>
              <a:ext cx="35720" cy="1"/>
            </a:xfrm>
            <a:custGeom>
              <a:avLst/>
              <a:gdLst/>
              <a:ahLst/>
              <a:cxnLst/>
              <a:rect l="0" t="0" r="0" b="0"/>
              <a:pathLst>
                <a:path w="35720" h="1">
                  <a:moveTo>
                    <a:pt x="0" y="0"/>
                  </a:moveTo>
                  <a:lnTo>
                    <a:pt x="35719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41570" name="SMARTInkShape-622"/>
            <p:cNvSpPr/>
            <p:nvPr/>
          </p:nvSpPr>
          <p:spPr bwMode="auto">
            <a:xfrm>
              <a:off x="7987831" y="3946799"/>
              <a:ext cx="363214" cy="170232"/>
            </a:xfrm>
            <a:custGeom>
              <a:avLst/>
              <a:gdLst/>
              <a:ahLst/>
              <a:cxnLst/>
              <a:rect l="0" t="0" r="0" b="0"/>
              <a:pathLst>
                <a:path w="363214" h="170232">
                  <a:moveTo>
                    <a:pt x="48888" y="39414"/>
                  </a:moveTo>
                  <a:lnTo>
                    <a:pt x="42737" y="39414"/>
                  </a:lnTo>
                  <a:lnTo>
                    <a:pt x="34454" y="43206"/>
                  </a:lnTo>
                  <a:lnTo>
                    <a:pt x="28449" y="49301"/>
                  </a:lnTo>
                  <a:lnTo>
                    <a:pt x="15681" y="71525"/>
                  </a:lnTo>
                  <a:lnTo>
                    <a:pt x="9239" y="90468"/>
                  </a:lnTo>
                  <a:lnTo>
                    <a:pt x="2656" y="125276"/>
                  </a:lnTo>
                  <a:lnTo>
                    <a:pt x="0" y="142818"/>
                  </a:lnTo>
                  <a:lnTo>
                    <a:pt x="3005" y="158070"/>
                  </a:lnTo>
                  <a:lnTo>
                    <a:pt x="8923" y="168851"/>
                  </a:lnTo>
                  <a:lnTo>
                    <a:pt x="11132" y="170155"/>
                  </a:lnTo>
                  <a:lnTo>
                    <a:pt x="13398" y="170231"/>
                  </a:lnTo>
                  <a:lnTo>
                    <a:pt x="19621" y="167405"/>
                  </a:lnTo>
                  <a:lnTo>
                    <a:pt x="36512" y="155301"/>
                  </a:lnTo>
                  <a:lnTo>
                    <a:pt x="63553" y="123570"/>
                  </a:lnTo>
                  <a:lnTo>
                    <a:pt x="84718" y="96099"/>
                  </a:lnTo>
                  <a:lnTo>
                    <a:pt x="108187" y="65734"/>
                  </a:lnTo>
                  <a:lnTo>
                    <a:pt x="131016" y="35835"/>
                  </a:lnTo>
                  <a:lnTo>
                    <a:pt x="149951" y="14012"/>
                  </a:lnTo>
                  <a:lnTo>
                    <a:pt x="166306" y="0"/>
                  </a:lnTo>
                  <a:lnTo>
                    <a:pt x="167648" y="438"/>
                  </a:lnTo>
                  <a:lnTo>
                    <a:pt x="168542" y="2317"/>
                  </a:lnTo>
                  <a:lnTo>
                    <a:pt x="169978" y="20532"/>
                  </a:lnTo>
                  <a:lnTo>
                    <a:pt x="159649" y="52764"/>
                  </a:lnTo>
                  <a:lnTo>
                    <a:pt x="151643" y="80323"/>
                  </a:lnTo>
                  <a:lnTo>
                    <a:pt x="141828" y="115963"/>
                  </a:lnTo>
                  <a:lnTo>
                    <a:pt x="135246" y="150791"/>
                  </a:lnTo>
                  <a:lnTo>
                    <a:pt x="134894" y="155590"/>
                  </a:lnTo>
                  <a:lnTo>
                    <a:pt x="134800" y="155758"/>
                  </a:lnTo>
                  <a:lnTo>
                    <a:pt x="134738" y="155077"/>
                  </a:lnTo>
                  <a:lnTo>
                    <a:pt x="160577" y="123720"/>
                  </a:lnTo>
                  <a:lnTo>
                    <a:pt x="193129" y="92050"/>
                  </a:lnTo>
                  <a:lnTo>
                    <a:pt x="218625" y="61624"/>
                  </a:lnTo>
                  <a:lnTo>
                    <a:pt x="248575" y="26691"/>
                  </a:lnTo>
                  <a:lnTo>
                    <a:pt x="270244" y="11743"/>
                  </a:lnTo>
                  <a:lnTo>
                    <a:pt x="284160" y="6079"/>
                  </a:lnTo>
                  <a:lnTo>
                    <a:pt x="287493" y="7666"/>
                  </a:lnTo>
                  <a:lnTo>
                    <a:pt x="293312" y="15779"/>
                  </a:lnTo>
                  <a:lnTo>
                    <a:pt x="294387" y="20482"/>
                  </a:lnTo>
                  <a:lnTo>
                    <a:pt x="288484" y="51776"/>
                  </a:lnTo>
                  <a:lnTo>
                    <a:pt x="274779" y="81896"/>
                  </a:lnTo>
                  <a:lnTo>
                    <a:pt x="265723" y="108659"/>
                  </a:lnTo>
                  <a:lnTo>
                    <a:pt x="263699" y="129468"/>
                  </a:lnTo>
                  <a:lnTo>
                    <a:pt x="264327" y="132787"/>
                  </a:lnTo>
                  <a:lnTo>
                    <a:pt x="265538" y="135000"/>
                  </a:lnTo>
                  <a:lnTo>
                    <a:pt x="267140" y="136476"/>
                  </a:lnTo>
                  <a:lnTo>
                    <a:pt x="269001" y="136665"/>
                  </a:lnTo>
                  <a:lnTo>
                    <a:pt x="283798" y="129224"/>
                  </a:lnTo>
                  <a:lnTo>
                    <a:pt x="308384" y="96710"/>
                  </a:lnTo>
                  <a:lnTo>
                    <a:pt x="331304" y="64225"/>
                  </a:lnTo>
                  <a:lnTo>
                    <a:pt x="363213" y="3227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41571" name="SMARTInkShape-623"/>
            <p:cNvSpPr/>
            <p:nvPr/>
          </p:nvSpPr>
          <p:spPr bwMode="auto">
            <a:xfrm>
              <a:off x="8315680" y="3857720"/>
              <a:ext cx="206728" cy="227593"/>
            </a:xfrm>
            <a:custGeom>
              <a:avLst/>
              <a:gdLst/>
              <a:ahLst/>
              <a:cxnLst/>
              <a:rect l="0" t="0" r="0" b="0"/>
              <a:pathLst>
                <a:path w="206728" h="227593">
                  <a:moveTo>
                    <a:pt x="56795" y="114205"/>
                  </a:moveTo>
                  <a:lnTo>
                    <a:pt x="46852" y="114205"/>
                  </a:lnTo>
                  <a:lnTo>
                    <a:pt x="42321" y="116322"/>
                  </a:lnTo>
                  <a:lnTo>
                    <a:pt x="37663" y="119114"/>
                  </a:lnTo>
                  <a:lnTo>
                    <a:pt x="32946" y="120356"/>
                  </a:lnTo>
                  <a:lnTo>
                    <a:pt x="31370" y="122274"/>
                  </a:lnTo>
                  <a:lnTo>
                    <a:pt x="18517" y="152373"/>
                  </a:lnTo>
                  <a:lnTo>
                    <a:pt x="12001" y="165300"/>
                  </a:lnTo>
                  <a:lnTo>
                    <a:pt x="2337" y="200673"/>
                  </a:lnTo>
                  <a:lnTo>
                    <a:pt x="0" y="216069"/>
                  </a:lnTo>
                  <a:lnTo>
                    <a:pt x="675" y="217833"/>
                  </a:lnTo>
                  <a:lnTo>
                    <a:pt x="1919" y="219009"/>
                  </a:lnTo>
                  <a:lnTo>
                    <a:pt x="3542" y="219793"/>
                  </a:lnTo>
                  <a:lnTo>
                    <a:pt x="9579" y="218548"/>
                  </a:lnTo>
                  <a:lnTo>
                    <a:pt x="17554" y="214555"/>
                  </a:lnTo>
                  <a:lnTo>
                    <a:pt x="30175" y="203381"/>
                  </a:lnTo>
                  <a:lnTo>
                    <a:pt x="57258" y="171278"/>
                  </a:lnTo>
                  <a:lnTo>
                    <a:pt x="64938" y="162590"/>
                  </a:lnTo>
                  <a:lnTo>
                    <a:pt x="70056" y="154029"/>
                  </a:lnTo>
                  <a:lnTo>
                    <a:pt x="74066" y="151748"/>
                  </a:lnTo>
                  <a:lnTo>
                    <a:pt x="75453" y="151934"/>
                  </a:lnTo>
                  <a:lnTo>
                    <a:pt x="76378" y="152851"/>
                  </a:lnTo>
                  <a:lnTo>
                    <a:pt x="77405" y="155987"/>
                  </a:lnTo>
                  <a:lnTo>
                    <a:pt x="77861" y="160027"/>
                  </a:lnTo>
                  <a:lnTo>
                    <a:pt x="71510" y="192995"/>
                  </a:lnTo>
                  <a:lnTo>
                    <a:pt x="72066" y="201610"/>
                  </a:lnTo>
                  <a:lnTo>
                    <a:pt x="74959" y="208085"/>
                  </a:lnTo>
                  <a:lnTo>
                    <a:pt x="76842" y="210129"/>
                  </a:lnTo>
                  <a:lnTo>
                    <a:pt x="81051" y="212401"/>
                  </a:lnTo>
                  <a:lnTo>
                    <a:pt x="83284" y="212212"/>
                  </a:lnTo>
                  <a:lnTo>
                    <a:pt x="98726" y="204115"/>
                  </a:lnTo>
                  <a:lnTo>
                    <a:pt x="121279" y="177168"/>
                  </a:lnTo>
                  <a:lnTo>
                    <a:pt x="145721" y="141811"/>
                  </a:lnTo>
                  <a:lnTo>
                    <a:pt x="169611" y="108516"/>
                  </a:lnTo>
                  <a:lnTo>
                    <a:pt x="189852" y="74981"/>
                  </a:lnTo>
                  <a:lnTo>
                    <a:pt x="200553" y="54782"/>
                  </a:lnTo>
                  <a:lnTo>
                    <a:pt x="201915" y="43874"/>
                  </a:lnTo>
                  <a:lnTo>
                    <a:pt x="200113" y="31521"/>
                  </a:lnTo>
                  <a:lnTo>
                    <a:pt x="199172" y="30507"/>
                  </a:lnTo>
                  <a:lnTo>
                    <a:pt x="196009" y="29381"/>
                  </a:lnTo>
                  <a:lnTo>
                    <a:pt x="194055" y="29874"/>
                  </a:lnTo>
                  <a:lnTo>
                    <a:pt x="186682" y="34710"/>
                  </a:lnTo>
                  <a:lnTo>
                    <a:pt x="178567" y="42450"/>
                  </a:lnTo>
                  <a:lnTo>
                    <a:pt x="196717" y="23495"/>
                  </a:lnTo>
                  <a:lnTo>
                    <a:pt x="198357" y="18856"/>
                  </a:lnTo>
                  <a:lnTo>
                    <a:pt x="199589" y="17302"/>
                  </a:lnTo>
                  <a:lnTo>
                    <a:pt x="205705" y="14602"/>
                  </a:lnTo>
                  <a:lnTo>
                    <a:pt x="205281" y="14465"/>
                  </a:lnTo>
                  <a:lnTo>
                    <a:pt x="202693" y="14314"/>
                  </a:lnTo>
                  <a:lnTo>
                    <a:pt x="201685" y="15067"/>
                  </a:lnTo>
                  <a:lnTo>
                    <a:pt x="194134" y="28671"/>
                  </a:lnTo>
                  <a:lnTo>
                    <a:pt x="193598" y="30988"/>
                  </a:lnTo>
                  <a:lnTo>
                    <a:pt x="185478" y="42645"/>
                  </a:lnTo>
                  <a:lnTo>
                    <a:pt x="189203" y="38939"/>
                  </a:lnTo>
                  <a:lnTo>
                    <a:pt x="191050" y="34980"/>
                  </a:lnTo>
                  <a:lnTo>
                    <a:pt x="192501" y="15592"/>
                  </a:lnTo>
                  <a:lnTo>
                    <a:pt x="198675" y="8165"/>
                  </a:lnTo>
                  <a:lnTo>
                    <a:pt x="199006" y="8587"/>
                  </a:lnTo>
                  <a:lnTo>
                    <a:pt x="199644" y="13927"/>
                  </a:lnTo>
                  <a:lnTo>
                    <a:pt x="199668" y="8018"/>
                  </a:lnTo>
                  <a:lnTo>
                    <a:pt x="206727" y="0"/>
                  </a:lnTo>
                  <a:lnTo>
                    <a:pt x="201093" y="6420"/>
                  </a:lnTo>
                  <a:lnTo>
                    <a:pt x="190019" y="30436"/>
                  </a:lnTo>
                  <a:lnTo>
                    <a:pt x="180595" y="63938"/>
                  </a:lnTo>
                  <a:lnTo>
                    <a:pt x="174263" y="96489"/>
                  </a:lnTo>
                  <a:lnTo>
                    <a:pt x="172033" y="130475"/>
                  </a:lnTo>
                  <a:lnTo>
                    <a:pt x="171373" y="161006"/>
                  </a:lnTo>
                  <a:lnTo>
                    <a:pt x="173266" y="195534"/>
                  </a:lnTo>
                  <a:lnTo>
                    <a:pt x="178378" y="221576"/>
                  </a:lnTo>
                  <a:lnTo>
                    <a:pt x="179918" y="223886"/>
                  </a:lnTo>
                  <a:lnTo>
                    <a:pt x="184303" y="227592"/>
                  </a:lnTo>
                  <a:lnTo>
                    <a:pt x="184663" y="227103"/>
                  </a:lnTo>
                  <a:lnTo>
                    <a:pt x="185063" y="224442"/>
                  </a:lnTo>
                  <a:lnTo>
                    <a:pt x="171095" y="19278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41572" name="SMARTInkShape-624"/>
            <p:cNvSpPr/>
            <p:nvPr/>
          </p:nvSpPr>
          <p:spPr bwMode="auto">
            <a:xfrm>
              <a:off x="8429625" y="3957638"/>
              <a:ext cx="164307" cy="7144"/>
            </a:xfrm>
            <a:custGeom>
              <a:avLst/>
              <a:gdLst/>
              <a:ahLst/>
              <a:cxnLst/>
              <a:rect l="0" t="0" r="0" b="0"/>
              <a:pathLst>
                <a:path w="164307" h="7144">
                  <a:moveTo>
                    <a:pt x="0" y="0"/>
                  </a:moveTo>
                  <a:lnTo>
                    <a:pt x="31374" y="0"/>
                  </a:lnTo>
                  <a:lnTo>
                    <a:pt x="61495" y="3792"/>
                  </a:lnTo>
                  <a:lnTo>
                    <a:pt x="92316" y="6481"/>
                  </a:lnTo>
                  <a:lnTo>
                    <a:pt x="121334" y="7013"/>
                  </a:lnTo>
                  <a:lnTo>
                    <a:pt x="155350" y="7135"/>
                  </a:lnTo>
                  <a:lnTo>
                    <a:pt x="164306" y="714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41573" name="SMARTInkShape-625"/>
            <p:cNvSpPr/>
            <p:nvPr/>
          </p:nvSpPr>
          <p:spPr bwMode="auto">
            <a:xfrm>
              <a:off x="8558664" y="3852849"/>
              <a:ext cx="249581" cy="200188"/>
            </a:xfrm>
            <a:custGeom>
              <a:avLst/>
              <a:gdLst/>
              <a:ahLst/>
              <a:cxnLst/>
              <a:rect l="0" t="0" r="0" b="0"/>
              <a:pathLst>
                <a:path w="249581" h="200188">
                  <a:moveTo>
                    <a:pt x="63842" y="104789"/>
                  </a:moveTo>
                  <a:lnTo>
                    <a:pt x="53899" y="104789"/>
                  </a:lnTo>
                  <a:lnTo>
                    <a:pt x="49369" y="106905"/>
                  </a:lnTo>
                  <a:lnTo>
                    <a:pt x="19106" y="129625"/>
                  </a:lnTo>
                  <a:lnTo>
                    <a:pt x="9930" y="143985"/>
                  </a:lnTo>
                  <a:lnTo>
                    <a:pt x="1834" y="167652"/>
                  </a:lnTo>
                  <a:lnTo>
                    <a:pt x="0" y="187850"/>
                  </a:lnTo>
                  <a:lnTo>
                    <a:pt x="1438" y="191913"/>
                  </a:lnTo>
                  <a:lnTo>
                    <a:pt x="7267" y="198544"/>
                  </a:lnTo>
                  <a:lnTo>
                    <a:pt x="11044" y="199836"/>
                  </a:lnTo>
                  <a:lnTo>
                    <a:pt x="19474" y="199154"/>
                  </a:lnTo>
                  <a:lnTo>
                    <a:pt x="51042" y="187845"/>
                  </a:lnTo>
                  <a:lnTo>
                    <a:pt x="85470" y="168417"/>
                  </a:lnTo>
                  <a:lnTo>
                    <a:pt x="98855" y="158468"/>
                  </a:lnTo>
                  <a:lnTo>
                    <a:pt x="125348" y="125763"/>
                  </a:lnTo>
                  <a:lnTo>
                    <a:pt x="144724" y="91851"/>
                  </a:lnTo>
                  <a:lnTo>
                    <a:pt x="158275" y="64002"/>
                  </a:lnTo>
                  <a:lnTo>
                    <a:pt x="167670" y="36436"/>
                  </a:lnTo>
                  <a:lnTo>
                    <a:pt x="176606" y="5623"/>
                  </a:lnTo>
                  <a:lnTo>
                    <a:pt x="176325" y="2959"/>
                  </a:lnTo>
                  <a:lnTo>
                    <a:pt x="175343" y="1184"/>
                  </a:lnTo>
                  <a:lnTo>
                    <a:pt x="173894" y="0"/>
                  </a:lnTo>
                  <a:lnTo>
                    <a:pt x="171342" y="1592"/>
                  </a:lnTo>
                  <a:lnTo>
                    <a:pt x="146004" y="35913"/>
                  </a:lnTo>
                  <a:lnTo>
                    <a:pt x="127874" y="66478"/>
                  </a:lnTo>
                  <a:lnTo>
                    <a:pt x="111301" y="99875"/>
                  </a:lnTo>
                  <a:lnTo>
                    <a:pt x="94044" y="130232"/>
                  </a:lnTo>
                  <a:lnTo>
                    <a:pt x="87079" y="158541"/>
                  </a:lnTo>
                  <a:lnTo>
                    <a:pt x="81928" y="180776"/>
                  </a:lnTo>
                  <a:lnTo>
                    <a:pt x="84676" y="199070"/>
                  </a:lnTo>
                  <a:lnTo>
                    <a:pt x="86463" y="200187"/>
                  </a:lnTo>
                  <a:lnTo>
                    <a:pt x="92681" y="199311"/>
                  </a:lnTo>
                  <a:lnTo>
                    <a:pt x="108899" y="190562"/>
                  </a:lnTo>
                  <a:lnTo>
                    <a:pt x="130010" y="167681"/>
                  </a:lnTo>
                  <a:lnTo>
                    <a:pt x="154263" y="133179"/>
                  </a:lnTo>
                  <a:lnTo>
                    <a:pt x="184154" y="99593"/>
                  </a:lnTo>
                  <a:lnTo>
                    <a:pt x="184531" y="100531"/>
                  </a:lnTo>
                  <a:lnTo>
                    <a:pt x="184950" y="105807"/>
                  </a:lnTo>
                  <a:lnTo>
                    <a:pt x="173081" y="140853"/>
                  </a:lnTo>
                  <a:lnTo>
                    <a:pt x="165913" y="161537"/>
                  </a:lnTo>
                  <a:lnTo>
                    <a:pt x="165563" y="170491"/>
                  </a:lnTo>
                  <a:lnTo>
                    <a:pt x="168053" y="177117"/>
                  </a:lnTo>
                  <a:lnTo>
                    <a:pt x="173918" y="185310"/>
                  </a:lnTo>
                  <a:lnTo>
                    <a:pt x="176914" y="186250"/>
                  </a:lnTo>
                  <a:lnTo>
                    <a:pt x="184475" y="185179"/>
                  </a:lnTo>
                  <a:lnTo>
                    <a:pt x="215410" y="163642"/>
                  </a:lnTo>
                  <a:lnTo>
                    <a:pt x="231959" y="146039"/>
                  </a:lnTo>
                  <a:lnTo>
                    <a:pt x="249580" y="11193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sp>
        <p:nvSpPr>
          <p:cNvPr id="2241575" name="SMARTInkShape-626"/>
          <p:cNvSpPr/>
          <p:nvPr/>
        </p:nvSpPr>
        <p:spPr bwMode="auto">
          <a:xfrm>
            <a:off x="4344687" y="2495423"/>
            <a:ext cx="1648920" cy="174822"/>
          </a:xfrm>
          <a:custGeom>
            <a:avLst/>
            <a:gdLst/>
            <a:ahLst/>
            <a:cxnLst/>
            <a:rect l="0" t="0" r="0" b="0"/>
            <a:pathLst>
              <a:path w="1648920" h="174822">
                <a:moveTo>
                  <a:pt x="13001" y="154908"/>
                </a:moveTo>
                <a:lnTo>
                  <a:pt x="9208" y="158701"/>
                </a:lnTo>
                <a:lnTo>
                  <a:pt x="5230" y="160563"/>
                </a:lnTo>
                <a:lnTo>
                  <a:pt x="3058" y="161059"/>
                </a:lnTo>
                <a:lnTo>
                  <a:pt x="1609" y="162184"/>
                </a:lnTo>
                <a:lnTo>
                  <a:pt x="0" y="165550"/>
                </a:lnTo>
                <a:lnTo>
                  <a:pt x="365" y="166765"/>
                </a:lnTo>
                <a:lnTo>
                  <a:pt x="1402" y="167576"/>
                </a:lnTo>
                <a:lnTo>
                  <a:pt x="18264" y="173892"/>
                </a:lnTo>
                <a:lnTo>
                  <a:pt x="43841" y="174821"/>
                </a:lnTo>
                <a:lnTo>
                  <a:pt x="70628" y="172225"/>
                </a:lnTo>
                <a:lnTo>
                  <a:pt x="103171" y="170542"/>
                </a:lnTo>
                <a:lnTo>
                  <a:pt x="120739" y="170093"/>
                </a:lnTo>
                <a:lnTo>
                  <a:pt x="140389" y="169000"/>
                </a:lnTo>
                <a:lnTo>
                  <a:pt x="161426" y="167478"/>
                </a:lnTo>
                <a:lnTo>
                  <a:pt x="183389" y="165669"/>
                </a:lnTo>
                <a:lnTo>
                  <a:pt x="208349" y="163670"/>
                </a:lnTo>
                <a:lnTo>
                  <a:pt x="235307" y="161543"/>
                </a:lnTo>
                <a:lnTo>
                  <a:pt x="263599" y="159332"/>
                </a:lnTo>
                <a:lnTo>
                  <a:pt x="295160" y="157063"/>
                </a:lnTo>
                <a:lnTo>
                  <a:pt x="328901" y="154757"/>
                </a:lnTo>
                <a:lnTo>
                  <a:pt x="364094" y="152426"/>
                </a:lnTo>
                <a:lnTo>
                  <a:pt x="401844" y="149285"/>
                </a:lnTo>
                <a:lnTo>
                  <a:pt x="441298" y="145603"/>
                </a:lnTo>
                <a:lnTo>
                  <a:pt x="481889" y="141561"/>
                </a:lnTo>
                <a:lnTo>
                  <a:pt x="524030" y="137279"/>
                </a:lnTo>
                <a:lnTo>
                  <a:pt x="567205" y="132837"/>
                </a:lnTo>
                <a:lnTo>
                  <a:pt x="611071" y="128287"/>
                </a:lnTo>
                <a:lnTo>
                  <a:pt x="657776" y="122874"/>
                </a:lnTo>
                <a:lnTo>
                  <a:pt x="706376" y="116883"/>
                </a:lnTo>
                <a:lnTo>
                  <a:pt x="756238" y="110508"/>
                </a:lnTo>
                <a:lnTo>
                  <a:pt x="806942" y="103083"/>
                </a:lnTo>
                <a:lnTo>
                  <a:pt x="858208" y="94958"/>
                </a:lnTo>
                <a:lnTo>
                  <a:pt x="909847" y="86367"/>
                </a:lnTo>
                <a:lnTo>
                  <a:pt x="962529" y="78258"/>
                </a:lnTo>
                <a:lnTo>
                  <a:pt x="1015908" y="70470"/>
                </a:lnTo>
                <a:lnTo>
                  <a:pt x="1069749" y="62898"/>
                </a:lnTo>
                <a:lnTo>
                  <a:pt x="1122312" y="55468"/>
                </a:lnTo>
                <a:lnTo>
                  <a:pt x="1174023" y="48133"/>
                </a:lnTo>
                <a:lnTo>
                  <a:pt x="1225165" y="40862"/>
                </a:lnTo>
                <a:lnTo>
                  <a:pt x="1272754" y="33634"/>
                </a:lnTo>
                <a:lnTo>
                  <a:pt x="1317974" y="26434"/>
                </a:lnTo>
                <a:lnTo>
                  <a:pt x="1361614" y="19252"/>
                </a:lnTo>
                <a:lnTo>
                  <a:pt x="1401820" y="13671"/>
                </a:lnTo>
                <a:lnTo>
                  <a:pt x="1439736" y="9156"/>
                </a:lnTo>
                <a:lnTo>
                  <a:pt x="1476126" y="5353"/>
                </a:lnTo>
                <a:lnTo>
                  <a:pt x="1507530" y="2817"/>
                </a:lnTo>
                <a:lnTo>
                  <a:pt x="1535610" y="1127"/>
                </a:lnTo>
                <a:lnTo>
                  <a:pt x="1561473" y="0"/>
                </a:lnTo>
                <a:lnTo>
                  <a:pt x="1582685" y="42"/>
                </a:lnTo>
                <a:lnTo>
                  <a:pt x="1616836" y="2206"/>
                </a:lnTo>
                <a:lnTo>
                  <a:pt x="1648919" y="4890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grpSp>
        <p:nvGrpSpPr>
          <p:cNvPr id="2241583" name="SMARTInkShape-Group89"/>
          <p:cNvGrpSpPr/>
          <p:nvPr/>
        </p:nvGrpSpPr>
        <p:grpSpPr>
          <a:xfrm>
            <a:off x="1641002" y="2764631"/>
            <a:ext cx="1537968" cy="497940"/>
            <a:chOff x="1641002" y="2764631"/>
            <a:chExt cx="1537968" cy="497940"/>
          </a:xfrm>
        </p:grpSpPr>
        <p:sp>
          <p:nvSpPr>
            <p:cNvPr id="2241576" name="SMARTInkShape-627"/>
            <p:cNvSpPr/>
            <p:nvPr/>
          </p:nvSpPr>
          <p:spPr bwMode="auto">
            <a:xfrm>
              <a:off x="1641002" y="2857889"/>
              <a:ext cx="184489" cy="212616"/>
            </a:xfrm>
            <a:custGeom>
              <a:avLst/>
              <a:gdLst/>
              <a:ahLst/>
              <a:cxnLst/>
              <a:rect l="0" t="0" r="0" b="0"/>
              <a:pathLst>
                <a:path w="184489" h="212616">
                  <a:moveTo>
                    <a:pt x="144936" y="21042"/>
                  </a:moveTo>
                  <a:lnTo>
                    <a:pt x="138785" y="14891"/>
                  </a:lnTo>
                  <a:lnTo>
                    <a:pt x="138086" y="10400"/>
                  </a:lnTo>
                  <a:lnTo>
                    <a:pt x="137879" y="4043"/>
                  </a:lnTo>
                  <a:lnTo>
                    <a:pt x="137056" y="2565"/>
                  </a:lnTo>
                  <a:lnTo>
                    <a:pt x="135714" y="1581"/>
                  </a:lnTo>
                  <a:lnTo>
                    <a:pt x="132106" y="487"/>
                  </a:lnTo>
                  <a:lnTo>
                    <a:pt x="127856" y="0"/>
                  </a:lnTo>
                  <a:lnTo>
                    <a:pt x="93686" y="12613"/>
                  </a:lnTo>
                  <a:lnTo>
                    <a:pt x="63992" y="28873"/>
                  </a:lnTo>
                  <a:lnTo>
                    <a:pt x="31580" y="47372"/>
                  </a:lnTo>
                  <a:lnTo>
                    <a:pt x="1591" y="72030"/>
                  </a:lnTo>
                  <a:lnTo>
                    <a:pt x="160" y="74084"/>
                  </a:lnTo>
                  <a:lnTo>
                    <a:pt x="0" y="75454"/>
                  </a:lnTo>
                  <a:lnTo>
                    <a:pt x="687" y="76366"/>
                  </a:lnTo>
                  <a:lnTo>
                    <a:pt x="9238" y="77651"/>
                  </a:lnTo>
                  <a:lnTo>
                    <a:pt x="42958" y="78121"/>
                  </a:lnTo>
                  <a:lnTo>
                    <a:pt x="75032" y="80288"/>
                  </a:lnTo>
                  <a:lnTo>
                    <a:pt x="109671" y="85957"/>
                  </a:lnTo>
                  <a:lnTo>
                    <a:pt x="142953" y="92664"/>
                  </a:lnTo>
                  <a:lnTo>
                    <a:pt x="161517" y="98912"/>
                  </a:lnTo>
                  <a:lnTo>
                    <a:pt x="175059" y="109626"/>
                  </a:lnTo>
                  <a:lnTo>
                    <a:pt x="182136" y="122325"/>
                  </a:lnTo>
                  <a:lnTo>
                    <a:pt x="184488" y="135907"/>
                  </a:lnTo>
                  <a:lnTo>
                    <a:pt x="182887" y="149881"/>
                  </a:lnTo>
                  <a:lnTo>
                    <a:pt x="173180" y="164029"/>
                  </a:lnTo>
                  <a:lnTo>
                    <a:pt x="157489" y="177461"/>
                  </a:lnTo>
                  <a:lnTo>
                    <a:pt x="125548" y="193947"/>
                  </a:lnTo>
                  <a:lnTo>
                    <a:pt x="99806" y="203987"/>
                  </a:lnTo>
                  <a:lnTo>
                    <a:pt x="74607" y="209507"/>
                  </a:lnTo>
                  <a:lnTo>
                    <a:pt x="42341" y="212615"/>
                  </a:lnTo>
                  <a:lnTo>
                    <a:pt x="27900" y="212548"/>
                  </a:lnTo>
                  <a:lnTo>
                    <a:pt x="24050" y="211419"/>
                  </a:lnTo>
                  <a:lnTo>
                    <a:pt x="21482" y="209873"/>
                  </a:lnTo>
                  <a:lnTo>
                    <a:pt x="21359" y="207254"/>
                  </a:lnTo>
                  <a:lnTo>
                    <a:pt x="30636" y="19249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41577" name="SMARTInkShape-628"/>
            <p:cNvSpPr/>
            <p:nvPr/>
          </p:nvSpPr>
          <p:spPr bwMode="auto">
            <a:xfrm>
              <a:off x="1925089" y="2944731"/>
              <a:ext cx="251922" cy="317840"/>
            </a:xfrm>
            <a:custGeom>
              <a:avLst/>
              <a:gdLst/>
              <a:ahLst/>
              <a:cxnLst/>
              <a:rect l="0" t="0" r="0" b="0"/>
              <a:pathLst>
                <a:path w="251922" h="317840">
                  <a:moveTo>
                    <a:pt x="18011" y="41357"/>
                  </a:moveTo>
                  <a:lnTo>
                    <a:pt x="18011" y="45149"/>
                  </a:lnTo>
                  <a:lnTo>
                    <a:pt x="13778" y="49127"/>
                  </a:lnTo>
                  <a:lnTo>
                    <a:pt x="8192" y="53541"/>
                  </a:lnTo>
                  <a:lnTo>
                    <a:pt x="520" y="65206"/>
                  </a:lnTo>
                  <a:lnTo>
                    <a:pt x="0" y="67575"/>
                  </a:lnTo>
                  <a:lnTo>
                    <a:pt x="448" y="69948"/>
                  </a:lnTo>
                  <a:lnTo>
                    <a:pt x="3076" y="75667"/>
                  </a:lnTo>
                  <a:lnTo>
                    <a:pt x="4086" y="75343"/>
                  </a:lnTo>
                  <a:lnTo>
                    <a:pt x="39676" y="55573"/>
                  </a:lnTo>
                  <a:lnTo>
                    <a:pt x="53799" y="46362"/>
                  </a:lnTo>
                  <a:lnTo>
                    <a:pt x="80194" y="25392"/>
                  </a:lnTo>
                  <a:lnTo>
                    <a:pt x="85336" y="17592"/>
                  </a:lnTo>
                  <a:lnTo>
                    <a:pt x="88230" y="8739"/>
                  </a:lnTo>
                  <a:lnTo>
                    <a:pt x="88907" y="3576"/>
                  </a:lnTo>
                  <a:lnTo>
                    <a:pt x="87500" y="1882"/>
                  </a:lnTo>
                  <a:lnTo>
                    <a:pt x="81703" y="0"/>
                  </a:lnTo>
                  <a:lnTo>
                    <a:pt x="73835" y="1280"/>
                  </a:lnTo>
                  <a:lnTo>
                    <a:pt x="69515" y="2733"/>
                  </a:lnTo>
                  <a:lnTo>
                    <a:pt x="52057" y="16154"/>
                  </a:lnTo>
                  <a:lnTo>
                    <a:pt x="25562" y="51061"/>
                  </a:lnTo>
                  <a:lnTo>
                    <a:pt x="13105" y="77834"/>
                  </a:lnTo>
                  <a:lnTo>
                    <a:pt x="5576" y="111533"/>
                  </a:lnTo>
                  <a:lnTo>
                    <a:pt x="4273" y="130059"/>
                  </a:lnTo>
                  <a:lnTo>
                    <a:pt x="5677" y="134623"/>
                  </a:lnTo>
                  <a:lnTo>
                    <a:pt x="11471" y="141810"/>
                  </a:lnTo>
                  <a:lnTo>
                    <a:pt x="23658" y="150319"/>
                  </a:lnTo>
                  <a:lnTo>
                    <a:pt x="28126" y="151304"/>
                  </a:lnTo>
                  <a:lnTo>
                    <a:pt x="37323" y="150283"/>
                  </a:lnTo>
                  <a:lnTo>
                    <a:pt x="55219" y="141452"/>
                  </a:lnTo>
                  <a:lnTo>
                    <a:pt x="83393" y="118543"/>
                  </a:lnTo>
                  <a:lnTo>
                    <a:pt x="116592" y="91087"/>
                  </a:lnTo>
                  <a:lnTo>
                    <a:pt x="147851" y="61311"/>
                  </a:lnTo>
                  <a:lnTo>
                    <a:pt x="161345" y="48768"/>
                  </a:lnTo>
                  <a:lnTo>
                    <a:pt x="163573" y="47885"/>
                  </a:lnTo>
                  <a:lnTo>
                    <a:pt x="165059" y="48090"/>
                  </a:lnTo>
                  <a:lnTo>
                    <a:pt x="170942" y="52171"/>
                  </a:lnTo>
                  <a:lnTo>
                    <a:pt x="171559" y="55710"/>
                  </a:lnTo>
                  <a:lnTo>
                    <a:pt x="168962" y="82733"/>
                  </a:lnTo>
                  <a:lnTo>
                    <a:pt x="166189" y="114470"/>
                  </a:lnTo>
                  <a:lnTo>
                    <a:pt x="163243" y="138145"/>
                  </a:lnTo>
                  <a:lnTo>
                    <a:pt x="161934" y="164543"/>
                  </a:lnTo>
                  <a:lnTo>
                    <a:pt x="161352" y="192150"/>
                  </a:lnTo>
                  <a:lnTo>
                    <a:pt x="161093" y="219501"/>
                  </a:lnTo>
                  <a:lnTo>
                    <a:pt x="160978" y="244886"/>
                  </a:lnTo>
                  <a:lnTo>
                    <a:pt x="160913" y="277698"/>
                  </a:lnTo>
                  <a:lnTo>
                    <a:pt x="167039" y="312797"/>
                  </a:lnTo>
                  <a:lnTo>
                    <a:pt x="167736" y="317839"/>
                  </a:lnTo>
                  <a:lnTo>
                    <a:pt x="167178" y="301640"/>
                  </a:lnTo>
                  <a:lnTo>
                    <a:pt x="163103" y="275199"/>
                  </a:lnTo>
                  <a:lnTo>
                    <a:pt x="161871" y="248210"/>
                  </a:lnTo>
                  <a:lnTo>
                    <a:pt x="163441" y="217693"/>
                  </a:lnTo>
                  <a:lnTo>
                    <a:pt x="166784" y="185610"/>
                  </a:lnTo>
                  <a:lnTo>
                    <a:pt x="170916" y="152830"/>
                  </a:lnTo>
                  <a:lnTo>
                    <a:pt x="175398" y="121856"/>
                  </a:lnTo>
                  <a:lnTo>
                    <a:pt x="181623" y="93803"/>
                  </a:lnTo>
                  <a:lnTo>
                    <a:pt x="197722" y="61747"/>
                  </a:lnTo>
                  <a:lnTo>
                    <a:pt x="207949" y="47508"/>
                  </a:lnTo>
                  <a:lnTo>
                    <a:pt x="217786" y="40122"/>
                  </a:lnTo>
                  <a:lnTo>
                    <a:pt x="222632" y="38152"/>
                  </a:lnTo>
                  <a:lnTo>
                    <a:pt x="232249" y="38080"/>
                  </a:lnTo>
                  <a:lnTo>
                    <a:pt x="241022" y="40694"/>
                  </a:lnTo>
                  <a:lnTo>
                    <a:pt x="247566" y="44502"/>
                  </a:lnTo>
                  <a:lnTo>
                    <a:pt x="249629" y="48216"/>
                  </a:lnTo>
                  <a:lnTo>
                    <a:pt x="251921" y="58693"/>
                  </a:lnTo>
                  <a:lnTo>
                    <a:pt x="250945" y="64026"/>
                  </a:lnTo>
                  <a:lnTo>
                    <a:pt x="245627" y="74186"/>
                  </a:lnTo>
                  <a:lnTo>
                    <a:pt x="229915" y="92624"/>
                  </a:lnTo>
                  <a:lnTo>
                    <a:pt x="202479" y="109574"/>
                  </a:lnTo>
                  <a:lnTo>
                    <a:pt x="171542" y="123153"/>
                  </a:lnTo>
                  <a:lnTo>
                    <a:pt x="161653" y="124542"/>
                  </a:lnTo>
                  <a:lnTo>
                    <a:pt x="159016" y="123801"/>
                  </a:lnTo>
                  <a:lnTo>
                    <a:pt x="157258" y="122513"/>
                  </a:lnTo>
                  <a:lnTo>
                    <a:pt x="157674" y="120861"/>
                  </a:lnTo>
                  <a:lnTo>
                    <a:pt x="182317" y="9136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41578" name="SMARTInkShape-629"/>
            <p:cNvSpPr/>
            <p:nvPr/>
          </p:nvSpPr>
          <p:spPr bwMode="auto">
            <a:xfrm>
              <a:off x="2225680" y="2960247"/>
              <a:ext cx="274634" cy="116853"/>
            </a:xfrm>
            <a:custGeom>
              <a:avLst/>
              <a:gdLst/>
              <a:ahLst/>
              <a:cxnLst/>
              <a:rect l="0" t="0" r="0" b="0"/>
              <a:pathLst>
                <a:path w="274634" h="116853">
                  <a:moveTo>
                    <a:pt x="74608" y="11553"/>
                  </a:moveTo>
                  <a:lnTo>
                    <a:pt x="57815" y="11553"/>
                  </a:lnTo>
                  <a:lnTo>
                    <a:pt x="53121" y="9436"/>
                  </a:lnTo>
                  <a:lnTo>
                    <a:pt x="50758" y="7761"/>
                  </a:lnTo>
                  <a:lnTo>
                    <a:pt x="47596" y="7437"/>
                  </a:lnTo>
                  <a:lnTo>
                    <a:pt x="30354" y="10854"/>
                  </a:lnTo>
                  <a:lnTo>
                    <a:pt x="27642" y="12675"/>
                  </a:lnTo>
                  <a:lnTo>
                    <a:pt x="17588" y="27003"/>
                  </a:lnTo>
                  <a:lnTo>
                    <a:pt x="796" y="59246"/>
                  </a:lnTo>
                  <a:lnTo>
                    <a:pt x="0" y="63192"/>
                  </a:lnTo>
                  <a:lnTo>
                    <a:pt x="263" y="66617"/>
                  </a:lnTo>
                  <a:lnTo>
                    <a:pt x="2672" y="72538"/>
                  </a:lnTo>
                  <a:lnTo>
                    <a:pt x="12943" y="85250"/>
                  </a:lnTo>
                  <a:lnTo>
                    <a:pt x="16035" y="86084"/>
                  </a:lnTo>
                  <a:lnTo>
                    <a:pt x="36947" y="83554"/>
                  </a:lnTo>
                  <a:lnTo>
                    <a:pt x="46228" y="79008"/>
                  </a:lnTo>
                  <a:lnTo>
                    <a:pt x="54851" y="71695"/>
                  </a:lnTo>
                  <a:lnTo>
                    <a:pt x="82198" y="37908"/>
                  </a:lnTo>
                  <a:lnTo>
                    <a:pt x="91938" y="22273"/>
                  </a:lnTo>
                  <a:lnTo>
                    <a:pt x="93305" y="18699"/>
                  </a:lnTo>
                  <a:lnTo>
                    <a:pt x="95010" y="16317"/>
                  </a:lnTo>
                  <a:lnTo>
                    <a:pt x="101949" y="12180"/>
                  </a:lnTo>
                  <a:lnTo>
                    <a:pt x="102634" y="16065"/>
                  </a:lnTo>
                  <a:lnTo>
                    <a:pt x="102145" y="23877"/>
                  </a:lnTo>
                  <a:lnTo>
                    <a:pt x="96679" y="57104"/>
                  </a:lnTo>
                  <a:lnTo>
                    <a:pt x="96889" y="91811"/>
                  </a:lnTo>
                  <a:lnTo>
                    <a:pt x="99856" y="101727"/>
                  </a:lnTo>
                  <a:lnTo>
                    <a:pt x="105937" y="109310"/>
                  </a:lnTo>
                  <a:lnTo>
                    <a:pt x="113932" y="114532"/>
                  </a:lnTo>
                  <a:lnTo>
                    <a:pt x="122777" y="116852"/>
                  </a:lnTo>
                  <a:lnTo>
                    <a:pt x="127358" y="115884"/>
                  </a:lnTo>
                  <a:lnTo>
                    <a:pt x="141390" y="106936"/>
                  </a:lnTo>
                  <a:lnTo>
                    <a:pt x="154808" y="93437"/>
                  </a:lnTo>
                  <a:lnTo>
                    <a:pt x="173236" y="61053"/>
                  </a:lnTo>
                  <a:lnTo>
                    <a:pt x="194542" y="27780"/>
                  </a:lnTo>
                  <a:lnTo>
                    <a:pt x="195045" y="27928"/>
                  </a:lnTo>
                  <a:lnTo>
                    <a:pt x="195604" y="30208"/>
                  </a:lnTo>
                  <a:lnTo>
                    <a:pt x="196034" y="61823"/>
                  </a:lnTo>
                  <a:lnTo>
                    <a:pt x="196050" y="97270"/>
                  </a:lnTo>
                  <a:lnTo>
                    <a:pt x="196051" y="106095"/>
                  </a:lnTo>
                  <a:lnTo>
                    <a:pt x="196845" y="107919"/>
                  </a:lnTo>
                  <a:lnTo>
                    <a:pt x="198168" y="109134"/>
                  </a:lnTo>
                  <a:lnTo>
                    <a:pt x="199843" y="109945"/>
                  </a:lnTo>
                  <a:lnTo>
                    <a:pt x="201754" y="109691"/>
                  </a:lnTo>
                  <a:lnTo>
                    <a:pt x="205994" y="107293"/>
                  </a:lnTo>
                  <a:lnTo>
                    <a:pt x="227973" y="74517"/>
                  </a:lnTo>
                  <a:lnTo>
                    <a:pt x="246248" y="44892"/>
                  </a:lnTo>
                  <a:lnTo>
                    <a:pt x="266878" y="11109"/>
                  </a:lnTo>
                  <a:lnTo>
                    <a:pt x="273101" y="0"/>
                  </a:lnTo>
                  <a:lnTo>
                    <a:pt x="273611" y="676"/>
                  </a:lnTo>
                  <a:lnTo>
                    <a:pt x="274625" y="36271"/>
                  </a:lnTo>
                  <a:lnTo>
                    <a:pt x="274633" y="4012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41579" name="SMARTInkShape-630"/>
            <p:cNvSpPr/>
            <p:nvPr/>
          </p:nvSpPr>
          <p:spPr bwMode="auto">
            <a:xfrm>
              <a:off x="2512366" y="2944305"/>
              <a:ext cx="295129" cy="146660"/>
            </a:xfrm>
            <a:custGeom>
              <a:avLst/>
              <a:gdLst/>
              <a:ahLst/>
              <a:cxnLst/>
              <a:rect l="0" t="0" r="0" b="0"/>
              <a:pathLst>
                <a:path w="295129" h="146660">
                  <a:moveTo>
                    <a:pt x="109390" y="13208"/>
                  </a:moveTo>
                  <a:lnTo>
                    <a:pt x="109390" y="2566"/>
                  </a:lnTo>
                  <a:lnTo>
                    <a:pt x="108597" y="1350"/>
                  </a:lnTo>
                  <a:lnTo>
                    <a:pt x="107274" y="540"/>
                  </a:lnTo>
                  <a:lnTo>
                    <a:pt x="105598" y="0"/>
                  </a:lnTo>
                  <a:lnTo>
                    <a:pt x="95655" y="3033"/>
                  </a:lnTo>
                  <a:lnTo>
                    <a:pt x="64956" y="29476"/>
                  </a:lnTo>
                  <a:lnTo>
                    <a:pt x="38436" y="62165"/>
                  </a:lnTo>
                  <a:lnTo>
                    <a:pt x="17087" y="97079"/>
                  </a:lnTo>
                  <a:lnTo>
                    <a:pt x="1376" y="127141"/>
                  </a:lnTo>
                  <a:lnTo>
                    <a:pt x="0" y="137399"/>
                  </a:lnTo>
                  <a:lnTo>
                    <a:pt x="745" y="141245"/>
                  </a:lnTo>
                  <a:lnTo>
                    <a:pt x="2829" y="143810"/>
                  </a:lnTo>
                  <a:lnTo>
                    <a:pt x="9377" y="146659"/>
                  </a:lnTo>
                  <a:lnTo>
                    <a:pt x="13347" y="145832"/>
                  </a:lnTo>
                  <a:lnTo>
                    <a:pt x="43365" y="128852"/>
                  </a:lnTo>
                  <a:lnTo>
                    <a:pt x="73329" y="104931"/>
                  </a:lnTo>
                  <a:lnTo>
                    <a:pt x="102179" y="77275"/>
                  </a:lnTo>
                  <a:lnTo>
                    <a:pt x="131459" y="43340"/>
                  </a:lnTo>
                  <a:lnTo>
                    <a:pt x="143155" y="29738"/>
                  </a:lnTo>
                  <a:lnTo>
                    <a:pt x="137081" y="51103"/>
                  </a:lnTo>
                  <a:lnTo>
                    <a:pt x="128265" y="81724"/>
                  </a:lnTo>
                  <a:lnTo>
                    <a:pt x="125037" y="105211"/>
                  </a:lnTo>
                  <a:lnTo>
                    <a:pt x="127873" y="127251"/>
                  </a:lnTo>
                  <a:lnTo>
                    <a:pt x="133744" y="137448"/>
                  </a:lnTo>
                  <a:lnTo>
                    <a:pt x="137533" y="141278"/>
                  </a:lnTo>
                  <a:lnTo>
                    <a:pt x="148092" y="145534"/>
                  </a:lnTo>
                  <a:lnTo>
                    <a:pt x="161516" y="146632"/>
                  </a:lnTo>
                  <a:lnTo>
                    <a:pt x="186130" y="141993"/>
                  </a:lnTo>
                  <a:lnTo>
                    <a:pt x="209651" y="129330"/>
                  </a:lnTo>
                  <a:lnTo>
                    <a:pt x="236376" y="106175"/>
                  </a:lnTo>
                  <a:lnTo>
                    <a:pt x="263608" y="77619"/>
                  </a:lnTo>
                  <a:lnTo>
                    <a:pt x="284730" y="44463"/>
                  </a:lnTo>
                  <a:lnTo>
                    <a:pt x="295128" y="2749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41580" name="SMARTInkShape-631"/>
            <p:cNvSpPr/>
            <p:nvPr/>
          </p:nvSpPr>
          <p:spPr bwMode="auto">
            <a:xfrm>
              <a:off x="2757488" y="2764631"/>
              <a:ext cx="100013" cy="330466"/>
            </a:xfrm>
            <a:custGeom>
              <a:avLst/>
              <a:gdLst/>
              <a:ahLst/>
              <a:cxnLst/>
              <a:rect l="0" t="0" r="0" b="0"/>
              <a:pathLst>
                <a:path w="100013" h="330466">
                  <a:moveTo>
                    <a:pt x="100012" y="0"/>
                  </a:moveTo>
                  <a:lnTo>
                    <a:pt x="83918" y="9943"/>
                  </a:lnTo>
                  <a:lnTo>
                    <a:pt x="59163" y="43736"/>
                  </a:lnTo>
                  <a:lnTo>
                    <a:pt x="41202" y="78901"/>
                  </a:lnTo>
                  <a:lnTo>
                    <a:pt x="34716" y="103330"/>
                  </a:lnTo>
                  <a:lnTo>
                    <a:pt x="31304" y="130062"/>
                  </a:lnTo>
                  <a:lnTo>
                    <a:pt x="29788" y="157818"/>
                  </a:lnTo>
                  <a:lnTo>
                    <a:pt x="29114" y="186029"/>
                  </a:lnTo>
                  <a:lnTo>
                    <a:pt x="28814" y="212325"/>
                  </a:lnTo>
                  <a:lnTo>
                    <a:pt x="30269" y="237242"/>
                  </a:lnTo>
                  <a:lnTo>
                    <a:pt x="40013" y="272789"/>
                  </a:lnTo>
                  <a:lnTo>
                    <a:pt x="52160" y="302194"/>
                  </a:lnTo>
                  <a:lnTo>
                    <a:pt x="66331" y="328612"/>
                  </a:lnTo>
                  <a:lnTo>
                    <a:pt x="68033" y="330200"/>
                  </a:lnTo>
                  <a:lnTo>
                    <a:pt x="69168" y="330465"/>
                  </a:lnTo>
                  <a:lnTo>
                    <a:pt x="69924" y="329847"/>
                  </a:lnTo>
                  <a:lnTo>
                    <a:pt x="66531" y="324928"/>
                  </a:lnTo>
                  <a:lnTo>
                    <a:pt x="39688" y="298612"/>
                  </a:lnTo>
                  <a:lnTo>
                    <a:pt x="0" y="27146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41581" name="SMARTInkShape-632"/>
            <p:cNvSpPr/>
            <p:nvPr/>
          </p:nvSpPr>
          <p:spPr bwMode="auto">
            <a:xfrm>
              <a:off x="2586038" y="2886075"/>
              <a:ext cx="371476" cy="14289"/>
            </a:xfrm>
            <a:custGeom>
              <a:avLst/>
              <a:gdLst/>
              <a:ahLst/>
              <a:cxnLst/>
              <a:rect l="0" t="0" r="0" b="0"/>
              <a:pathLst>
                <a:path w="371476" h="14289">
                  <a:moveTo>
                    <a:pt x="0" y="0"/>
                  </a:moveTo>
                  <a:lnTo>
                    <a:pt x="30867" y="0"/>
                  </a:lnTo>
                  <a:lnTo>
                    <a:pt x="58534" y="0"/>
                  </a:lnTo>
                  <a:lnTo>
                    <a:pt x="85811" y="0"/>
                  </a:lnTo>
                  <a:lnTo>
                    <a:pt x="116455" y="0"/>
                  </a:lnTo>
                  <a:lnTo>
                    <a:pt x="149389" y="0"/>
                  </a:lnTo>
                  <a:lnTo>
                    <a:pt x="167061" y="0"/>
                  </a:lnTo>
                  <a:lnTo>
                    <a:pt x="185192" y="0"/>
                  </a:lnTo>
                  <a:lnTo>
                    <a:pt x="220155" y="2117"/>
                  </a:lnTo>
                  <a:lnTo>
                    <a:pt x="252628" y="4910"/>
                  </a:lnTo>
                  <a:lnTo>
                    <a:pt x="280289" y="6151"/>
                  </a:lnTo>
                  <a:lnTo>
                    <a:pt x="305812" y="6702"/>
                  </a:lnTo>
                  <a:lnTo>
                    <a:pt x="338261" y="9130"/>
                  </a:lnTo>
                  <a:lnTo>
                    <a:pt x="371475" y="1428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41582" name="SMARTInkShape-633"/>
            <p:cNvSpPr/>
            <p:nvPr/>
          </p:nvSpPr>
          <p:spPr bwMode="auto">
            <a:xfrm>
              <a:off x="2903391" y="2898739"/>
              <a:ext cx="275579" cy="115507"/>
            </a:xfrm>
            <a:custGeom>
              <a:avLst/>
              <a:gdLst/>
              <a:ahLst/>
              <a:cxnLst/>
              <a:rect l="0" t="0" r="0" b="0"/>
              <a:pathLst>
                <a:path w="275579" h="115507">
                  <a:moveTo>
                    <a:pt x="4115" y="65917"/>
                  </a:moveTo>
                  <a:lnTo>
                    <a:pt x="4115" y="72068"/>
                  </a:lnTo>
                  <a:lnTo>
                    <a:pt x="323" y="76559"/>
                  </a:lnTo>
                  <a:lnTo>
                    <a:pt x="0" y="78568"/>
                  </a:lnTo>
                  <a:lnTo>
                    <a:pt x="578" y="80701"/>
                  </a:lnTo>
                  <a:lnTo>
                    <a:pt x="2543" y="85188"/>
                  </a:lnTo>
                  <a:lnTo>
                    <a:pt x="4771" y="99274"/>
                  </a:lnTo>
                  <a:lnTo>
                    <a:pt x="14040" y="111164"/>
                  </a:lnTo>
                  <a:lnTo>
                    <a:pt x="18580" y="113808"/>
                  </a:lnTo>
                  <a:lnTo>
                    <a:pt x="27963" y="115506"/>
                  </a:lnTo>
                  <a:lnTo>
                    <a:pt x="32706" y="113621"/>
                  </a:lnTo>
                  <a:lnTo>
                    <a:pt x="35082" y="112007"/>
                  </a:lnTo>
                  <a:lnTo>
                    <a:pt x="42218" y="102151"/>
                  </a:lnTo>
                  <a:lnTo>
                    <a:pt x="49360" y="85385"/>
                  </a:lnTo>
                  <a:lnTo>
                    <a:pt x="53181" y="53476"/>
                  </a:lnTo>
                  <a:lnTo>
                    <a:pt x="51819" y="23419"/>
                  </a:lnTo>
                  <a:lnTo>
                    <a:pt x="46296" y="5965"/>
                  </a:lnTo>
                  <a:lnTo>
                    <a:pt x="44142" y="2137"/>
                  </a:lnTo>
                  <a:lnTo>
                    <a:pt x="41912" y="378"/>
                  </a:lnTo>
                  <a:lnTo>
                    <a:pt x="39632" y="0"/>
                  </a:lnTo>
                  <a:lnTo>
                    <a:pt x="37318" y="541"/>
                  </a:lnTo>
                  <a:lnTo>
                    <a:pt x="35776" y="1695"/>
                  </a:lnTo>
                  <a:lnTo>
                    <a:pt x="34747" y="3259"/>
                  </a:lnTo>
                  <a:lnTo>
                    <a:pt x="27217" y="23825"/>
                  </a:lnTo>
                  <a:lnTo>
                    <a:pt x="27082" y="32922"/>
                  </a:lnTo>
                  <a:lnTo>
                    <a:pt x="35587" y="56437"/>
                  </a:lnTo>
                  <a:lnTo>
                    <a:pt x="42368" y="66901"/>
                  </a:lnTo>
                  <a:lnTo>
                    <a:pt x="45492" y="68954"/>
                  </a:lnTo>
                  <a:lnTo>
                    <a:pt x="57474" y="71844"/>
                  </a:lnTo>
                  <a:lnTo>
                    <a:pt x="71078" y="71907"/>
                  </a:lnTo>
                  <a:lnTo>
                    <a:pt x="94641" y="63070"/>
                  </a:lnTo>
                  <a:lnTo>
                    <a:pt x="110649" y="51569"/>
                  </a:lnTo>
                  <a:lnTo>
                    <a:pt x="121508" y="41303"/>
                  </a:lnTo>
                  <a:lnTo>
                    <a:pt x="115187" y="47702"/>
                  </a:lnTo>
                  <a:lnTo>
                    <a:pt x="113012" y="54118"/>
                  </a:lnTo>
                  <a:lnTo>
                    <a:pt x="109670" y="66654"/>
                  </a:lnTo>
                  <a:lnTo>
                    <a:pt x="107823" y="71171"/>
                  </a:lnTo>
                  <a:lnTo>
                    <a:pt x="107886" y="80423"/>
                  </a:lnTo>
                  <a:lnTo>
                    <a:pt x="109015" y="85113"/>
                  </a:lnTo>
                  <a:lnTo>
                    <a:pt x="111355" y="88240"/>
                  </a:lnTo>
                  <a:lnTo>
                    <a:pt x="114502" y="90324"/>
                  </a:lnTo>
                  <a:lnTo>
                    <a:pt x="123026" y="92639"/>
                  </a:lnTo>
                  <a:lnTo>
                    <a:pt x="134752" y="93669"/>
                  </a:lnTo>
                  <a:lnTo>
                    <a:pt x="147901" y="89893"/>
                  </a:lnTo>
                  <a:lnTo>
                    <a:pt x="179537" y="74534"/>
                  </a:lnTo>
                  <a:lnTo>
                    <a:pt x="206993" y="57093"/>
                  </a:lnTo>
                  <a:lnTo>
                    <a:pt x="235236" y="40637"/>
                  </a:lnTo>
                  <a:lnTo>
                    <a:pt x="275578" y="3019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sp>
        <p:nvSpPr>
          <p:cNvPr id="2241584" name="SMARTInkShape-634"/>
          <p:cNvSpPr/>
          <p:nvPr/>
        </p:nvSpPr>
        <p:spPr bwMode="auto">
          <a:xfrm>
            <a:off x="464344" y="3825121"/>
            <a:ext cx="1378745" cy="82511"/>
          </a:xfrm>
          <a:custGeom>
            <a:avLst/>
            <a:gdLst/>
            <a:ahLst/>
            <a:cxnLst/>
            <a:rect l="0" t="0" r="0" b="0"/>
            <a:pathLst>
              <a:path w="1378745" h="82511">
                <a:moveTo>
                  <a:pt x="0" y="18217"/>
                </a:moveTo>
                <a:lnTo>
                  <a:pt x="19475" y="36105"/>
                </a:lnTo>
                <a:lnTo>
                  <a:pt x="43518" y="48740"/>
                </a:lnTo>
                <a:lnTo>
                  <a:pt x="77011" y="58658"/>
                </a:lnTo>
                <a:lnTo>
                  <a:pt x="105929" y="66882"/>
                </a:lnTo>
                <a:lnTo>
                  <a:pt x="139419" y="71596"/>
                </a:lnTo>
                <a:lnTo>
                  <a:pt x="157240" y="72853"/>
                </a:lnTo>
                <a:lnTo>
                  <a:pt x="176264" y="73691"/>
                </a:lnTo>
                <a:lnTo>
                  <a:pt x="196090" y="74249"/>
                </a:lnTo>
                <a:lnTo>
                  <a:pt x="216452" y="74622"/>
                </a:lnTo>
                <a:lnTo>
                  <a:pt x="238757" y="74076"/>
                </a:lnTo>
                <a:lnTo>
                  <a:pt x="262359" y="72919"/>
                </a:lnTo>
                <a:lnTo>
                  <a:pt x="286825" y="71354"/>
                </a:lnTo>
                <a:lnTo>
                  <a:pt x="311866" y="68722"/>
                </a:lnTo>
                <a:lnTo>
                  <a:pt x="337292" y="65381"/>
                </a:lnTo>
                <a:lnTo>
                  <a:pt x="362974" y="61566"/>
                </a:lnTo>
                <a:lnTo>
                  <a:pt x="388032" y="57435"/>
                </a:lnTo>
                <a:lnTo>
                  <a:pt x="412676" y="53093"/>
                </a:lnTo>
                <a:lnTo>
                  <a:pt x="437042" y="48611"/>
                </a:lnTo>
                <a:lnTo>
                  <a:pt x="460430" y="44830"/>
                </a:lnTo>
                <a:lnTo>
                  <a:pt x="483166" y="41515"/>
                </a:lnTo>
                <a:lnTo>
                  <a:pt x="505467" y="38511"/>
                </a:lnTo>
                <a:lnTo>
                  <a:pt x="526684" y="36509"/>
                </a:lnTo>
                <a:lnTo>
                  <a:pt x="547179" y="35174"/>
                </a:lnTo>
                <a:lnTo>
                  <a:pt x="567192" y="34284"/>
                </a:lnTo>
                <a:lnTo>
                  <a:pt x="586884" y="34484"/>
                </a:lnTo>
                <a:lnTo>
                  <a:pt x="606362" y="35412"/>
                </a:lnTo>
                <a:lnTo>
                  <a:pt x="625698" y="36824"/>
                </a:lnTo>
                <a:lnTo>
                  <a:pt x="644144" y="39353"/>
                </a:lnTo>
                <a:lnTo>
                  <a:pt x="679457" y="46395"/>
                </a:lnTo>
                <a:lnTo>
                  <a:pt x="698240" y="50496"/>
                </a:lnTo>
                <a:lnTo>
                  <a:pt x="717906" y="54818"/>
                </a:lnTo>
                <a:lnTo>
                  <a:pt x="738160" y="59286"/>
                </a:lnTo>
                <a:lnTo>
                  <a:pt x="758013" y="63852"/>
                </a:lnTo>
                <a:lnTo>
                  <a:pt x="777598" y="68484"/>
                </a:lnTo>
                <a:lnTo>
                  <a:pt x="797005" y="73160"/>
                </a:lnTo>
                <a:lnTo>
                  <a:pt x="816293" y="76277"/>
                </a:lnTo>
                <a:lnTo>
                  <a:pt x="835501" y="78354"/>
                </a:lnTo>
                <a:lnTo>
                  <a:pt x="854657" y="79739"/>
                </a:lnTo>
                <a:lnTo>
                  <a:pt x="874571" y="80663"/>
                </a:lnTo>
                <a:lnTo>
                  <a:pt x="894991" y="81279"/>
                </a:lnTo>
                <a:lnTo>
                  <a:pt x="915748" y="81689"/>
                </a:lnTo>
                <a:lnTo>
                  <a:pt x="935142" y="81169"/>
                </a:lnTo>
                <a:lnTo>
                  <a:pt x="953628" y="80029"/>
                </a:lnTo>
                <a:lnTo>
                  <a:pt x="988191" y="75057"/>
                </a:lnTo>
                <a:lnTo>
                  <a:pt x="1019427" y="64910"/>
                </a:lnTo>
                <a:lnTo>
                  <a:pt x="1047068" y="52463"/>
                </a:lnTo>
                <a:lnTo>
                  <a:pt x="1072582" y="38994"/>
                </a:lnTo>
                <a:lnTo>
                  <a:pt x="1097151" y="25069"/>
                </a:lnTo>
                <a:lnTo>
                  <a:pt x="1129503" y="7635"/>
                </a:lnTo>
                <a:lnTo>
                  <a:pt x="1159197" y="0"/>
                </a:lnTo>
                <a:lnTo>
                  <a:pt x="1191896" y="1530"/>
                </a:lnTo>
                <a:lnTo>
                  <a:pt x="1217119" y="9213"/>
                </a:lnTo>
                <a:lnTo>
                  <a:pt x="1244204" y="21359"/>
                </a:lnTo>
                <a:lnTo>
                  <a:pt x="1272117" y="37340"/>
                </a:lnTo>
                <a:lnTo>
                  <a:pt x="1300398" y="52910"/>
                </a:lnTo>
                <a:lnTo>
                  <a:pt x="1328048" y="66179"/>
                </a:lnTo>
                <a:lnTo>
                  <a:pt x="1361959" y="77319"/>
                </a:lnTo>
                <a:lnTo>
                  <a:pt x="1378744" y="82510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76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Small Example</a:t>
            </a:r>
          </a:p>
        </p:txBody>
      </p:sp>
      <p:sp>
        <p:nvSpPr>
          <p:cNvPr id="22476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457200" indent="-457200"/>
            <a:r>
              <a:rPr lang="en-US" altLang="en-US"/>
              <a:t>Here is a program which compresses multiple blanks and tabs down to a single blank, and throws away whitespace found at the end of a line: </a:t>
            </a:r>
          </a:p>
          <a:p>
            <a:pPr marL="457200" indent="-457200"/>
            <a:r>
              <a:rPr lang="en-US" altLang="en-US"/>
              <a:t>%% </a:t>
            </a:r>
          </a:p>
          <a:p>
            <a:pPr marL="457200" indent="-457200"/>
            <a:r>
              <a:rPr lang="en-US" altLang="en-US"/>
              <a:t>[ \t]+ 		putchar( ' ' ); </a:t>
            </a:r>
          </a:p>
          <a:p>
            <a:pPr marL="457200" indent="-457200"/>
            <a:r>
              <a:rPr lang="en-US" altLang="en-US"/>
              <a:t>[ \t]+$ 		/* ignore this token */</a:t>
            </a:r>
          </a:p>
          <a:p>
            <a:pPr marL="457200" indent="-457200"/>
            <a:endParaRPr lang="en-US" altLang="en-US"/>
          </a:p>
          <a:p>
            <a:pPr marL="457200" indent="-457200"/>
            <a:endParaRPr lang="en-US" altLang="en-US"/>
          </a:p>
          <a:p>
            <a:pPr marL="457200" indent="-457200"/>
            <a:r>
              <a:rPr lang="en-US" altLang="en-US"/>
              <a:t>Notes</a:t>
            </a:r>
          </a:p>
          <a:p>
            <a:pPr marL="879475" lvl="1" indent="-381000">
              <a:buFont typeface="Wingdings" panose="05000000000000000000" pitchFamily="2" charset="2"/>
              <a:buAutoNum type="arabicPeriod"/>
            </a:pPr>
            <a:r>
              <a:rPr lang="en-US" altLang="en-US"/>
              <a:t>Only one separator “%%” </a:t>
            </a:r>
            <a:r>
              <a:rPr lang="en-US" altLang="en-US">
                <a:sym typeface="Wingdings" panose="05000000000000000000" pitchFamily="2" charset="2"/>
              </a:rPr>
              <a:t> no routines section</a:t>
            </a:r>
            <a:endParaRPr lang="en-US" altLang="en-US"/>
          </a:p>
        </p:txBody>
      </p:sp>
      <p:sp>
        <p:nvSpPr>
          <p:cNvPr id="2" name="SMARTInkShape-635"/>
          <p:cNvSpPr/>
          <p:nvPr/>
        </p:nvSpPr>
        <p:spPr bwMode="auto">
          <a:xfrm>
            <a:off x="222629" y="1108754"/>
            <a:ext cx="441741" cy="1220110"/>
          </a:xfrm>
          <a:custGeom>
            <a:avLst/>
            <a:gdLst/>
            <a:ahLst/>
            <a:cxnLst/>
            <a:rect l="0" t="0" r="0" b="0"/>
            <a:pathLst>
              <a:path w="441741" h="1220110">
                <a:moveTo>
                  <a:pt x="413165" y="12815"/>
                </a:moveTo>
                <a:lnTo>
                  <a:pt x="413165" y="9022"/>
                </a:lnTo>
                <a:lnTo>
                  <a:pt x="411577" y="7905"/>
                </a:lnTo>
                <a:lnTo>
                  <a:pt x="397623" y="6112"/>
                </a:lnTo>
                <a:lnTo>
                  <a:pt x="363493" y="820"/>
                </a:lnTo>
                <a:lnTo>
                  <a:pt x="336358" y="0"/>
                </a:lnTo>
                <a:lnTo>
                  <a:pt x="307416" y="5225"/>
                </a:lnTo>
                <a:lnTo>
                  <a:pt x="274852" y="15681"/>
                </a:lnTo>
                <a:lnTo>
                  <a:pt x="244742" y="24159"/>
                </a:lnTo>
                <a:lnTo>
                  <a:pt x="216506" y="30905"/>
                </a:lnTo>
                <a:lnTo>
                  <a:pt x="181657" y="37598"/>
                </a:lnTo>
                <a:lnTo>
                  <a:pt x="154687" y="44059"/>
                </a:lnTo>
                <a:lnTo>
                  <a:pt x="125353" y="51000"/>
                </a:lnTo>
                <a:lnTo>
                  <a:pt x="96553" y="61876"/>
                </a:lnTo>
                <a:lnTo>
                  <a:pt x="63287" y="74070"/>
                </a:lnTo>
                <a:lnTo>
                  <a:pt x="37858" y="82470"/>
                </a:lnTo>
                <a:lnTo>
                  <a:pt x="12894" y="99902"/>
                </a:lnTo>
                <a:lnTo>
                  <a:pt x="9048" y="107347"/>
                </a:lnTo>
                <a:lnTo>
                  <a:pt x="0" y="142911"/>
                </a:lnTo>
                <a:lnTo>
                  <a:pt x="3968" y="175978"/>
                </a:lnTo>
                <a:lnTo>
                  <a:pt x="6965" y="204476"/>
                </a:lnTo>
                <a:lnTo>
                  <a:pt x="16408" y="238495"/>
                </a:lnTo>
                <a:lnTo>
                  <a:pt x="21987" y="264724"/>
                </a:lnTo>
                <a:lnTo>
                  <a:pt x="24995" y="292255"/>
                </a:lnTo>
                <a:lnTo>
                  <a:pt x="27126" y="321161"/>
                </a:lnTo>
                <a:lnTo>
                  <a:pt x="30719" y="352528"/>
                </a:lnTo>
                <a:lnTo>
                  <a:pt x="32845" y="387107"/>
                </a:lnTo>
                <a:lnTo>
                  <a:pt x="33412" y="405218"/>
                </a:lnTo>
                <a:lnTo>
                  <a:pt x="34584" y="423642"/>
                </a:lnTo>
                <a:lnTo>
                  <a:pt x="36159" y="442274"/>
                </a:lnTo>
                <a:lnTo>
                  <a:pt x="38002" y="461046"/>
                </a:lnTo>
                <a:lnTo>
                  <a:pt x="39232" y="479911"/>
                </a:lnTo>
                <a:lnTo>
                  <a:pt x="40051" y="498837"/>
                </a:lnTo>
                <a:lnTo>
                  <a:pt x="40597" y="517804"/>
                </a:lnTo>
                <a:lnTo>
                  <a:pt x="40961" y="537593"/>
                </a:lnTo>
                <a:lnTo>
                  <a:pt x="41204" y="557930"/>
                </a:lnTo>
                <a:lnTo>
                  <a:pt x="41366" y="578631"/>
                </a:lnTo>
                <a:lnTo>
                  <a:pt x="40680" y="598782"/>
                </a:lnTo>
                <a:lnTo>
                  <a:pt x="39429" y="618566"/>
                </a:lnTo>
                <a:lnTo>
                  <a:pt x="37801" y="638105"/>
                </a:lnTo>
                <a:lnTo>
                  <a:pt x="36716" y="657481"/>
                </a:lnTo>
                <a:lnTo>
                  <a:pt x="35993" y="676749"/>
                </a:lnTo>
                <a:lnTo>
                  <a:pt x="35511" y="695944"/>
                </a:lnTo>
                <a:lnTo>
                  <a:pt x="35189" y="714297"/>
                </a:lnTo>
                <a:lnTo>
                  <a:pt x="34832" y="749505"/>
                </a:lnTo>
                <a:lnTo>
                  <a:pt x="34673" y="783674"/>
                </a:lnTo>
                <a:lnTo>
                  <a:pt x="34631" y="800565"/>
                </a:lnTo>
                <a:lnTo>
                  <a:pt x="36190" y="822938"/>
                </a:lnTo>
                <a:lnTo>
                  <a:pt x="38817" y="848965"/>
                </a:lnTo>
                <a:lnTo>
                  <a:pt x="42156" y="877430"/>
                </a:lnTo>
                <a:lnTo>
                  <a:pt x="46763" y="904343"/>
                </a:lnTo>
                <a:lnTo>
                  <a:pt x="52216" y="930223"/>
                </a:lnTo>
                <a:lnTo>
                  <a:pt x="58232" y="955414"/>
                </a:lnTo>
                <a:lnTo>
                  <a:pt x="66212" y="977764"/>
                </a:lnTo>
                <a:lnTo>
                  <a:pt x="75500" y="998221"/>
                </a:lnTo>
                <a:lnTo>
                  <a:pt x="85661" y="1017415"/>
                </a:lnTo>
                <a:lnTo>
                  <a:pt x="107535" y="1051441"/>
                </a:lnTo>
                <a:lnTo>
                  <a:pt x="129692" y="1080058"/>
                </a:lnTo>
                <a:lnTo>
                  <a:pt x="161603" y="1109556"/>
                </a:lnTo>
                <a:lnTo>
                  <a:pt x="187060" y="1125730"/>
                </a:lnTo>
                <a:lnTo>
                  <a:pt x="212132" y="1136623"/>
                </a:lnTo>
                <a:lnTo>
                  <a:pt x="237298" y="1144110"/>
                </a:lnTo>
                <a:lnTo>
                  <a:pt x="264358" y="1150083"/>
                </a:lnTo>
                <a:lnTo>
                  <a:pt x="292260" y="1157501"/>
                </a:lnTo>
                <a:lnTo>
                  <a:pt x="320535" y="1166089"/>
                </a:lnTo>
                <a:lnTo>
                  <a:pt x="348977" y="1175198"/>
                </a:lnTo>
                <a:lnTo>
                  <a:pt x="375377" y="1184538"/>
                </a:lnTo>
                <a:lnTo>
                  <a:pt x="410435" y="1200838"/>
                </a:lnTo>
                <a:lnTo>
                  <a:pt x="441740" y="1220109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grpSp>
        <p:nvGrpSpPr>
          <p:cNvPr id="11" name="SMARTInkShape-Group92"/>
          <p:cNvGrpSpPr/>
          <p:nvPr/>
        </p:nvGrpSpPr>
        <p:grpSpPr>
          <a:xfrm>
            <a:off x="551062" y="1235869"/>
            <a:ext cx="7992864" cy="1092995"/>
            <a:chOff x="551062" y="1235869"/>
            <a:chExt cx="7992864" cy="1092995"/>
          </a:xfrm>
        </p:grpSpPr>
        <p:sp>
          <p:nvSpPr>
            <p:cNvPr id="3" name="SMARTInkShape-636"/>
            <p:cNvSpPr/>
            <p:nvPr/>
          </p:nvSpPr>
          <p:spPr bwMode="auto">
            <a:xfrm>
              <a:off x="551062" y="1293019"/>
              <a:ext cx="377627" cy="471488"/>
            </a:xfrm>
            <a:custGeom>
              <a:avLst/>
              <a:gdLst/>
              <a:ahLst/>
              <a:cxnLst/>
              <a:rect l="0" t="0" r="0" b="0"/>
              <a:pathLst>
                <a:path w="377627" h="471488">
                  <a:moveTo>
                    <a:pt x="6151" y="471487"/>
                  </a:moveTo>
                  <a:lnTo>
                    <a:pt x="2358" y="467695"/>
                  </a:lnTo>
                  <a:lnTo>
                    <a:pt x="0" y="450167"/>
                  </a:lnTo>
                  <a:lnTo>
                    <a:pt x="3093" y="421073"/>
                  </a:lnTo>
                  <a:lnTo>
                    <a:pt x="11142" y="392460"/>
                  </a:lnTo>
                  <a:lnTo>
                    <a:pt x="24244" y="357783"/>
                  </a:lnTo>
                  <a:lnTo>
                    <a:pt x="33294" y="338534"/>
                  </a:lnTo>
                  <a:lnTo>
                    <a:pt x="43296" y="318558"/>
                  </a:lnTo>
                  <a:lnTo>
                    <a:pt x="56314" y="297303"/>
                  </a:lnTo>
                  <a:lnTo>
                    <a:pt x="71343" y="275196"/>
                  </a:lnTo>
                  <a:lnTo>
                    <a:pt x="87712" y="252520"/>
                  </a:lnTo>
                  <a:lnTo>
                    <a:pt x="106562" y="229465"/>
                  </a:lnTo>
                  <a:lnTo>
                    <a:pt x="127067" y="206158"/>
                  </a:lnTo>
                  <a:lnTo>
                    <a:pt x="148674" y="182682"/>
                  </a:lnTo>
                  <a:lnTo>
                    <a:pt x="172604" y="159888"/>
                  </a:lnTo>
                  <a:lnTo>
                    <a:pt x="198082" y="137548"/>
                  </a:lnTo>
                  <a:lnTo>
                    <a:pt x="224592" y="115511"/>
                  </a:lnTo>
                  <a:lnTo>
                    <a:pt x="253378" y="92882"/>
                  </a:lnTo>
                  <a:lnTo>
                    <a:pt x="283682" y="69859"/>
                  </a:lnTo>
                  <a:lnTo>
                    <a:pt x="314996" y="46573"/>
                  </a:lnTo>
                  <a:lnTo>
                    <a:pt x="377626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4" name="SMARTInkShape-637"/>
            <p:cNvSpPr/>
            <p:nvPr/>
          </p:nvSpPr>
          <p:spPr bwMode="auto">
            <a:xfrm>
              <a:off x="750094" y="1693069"/>
              <a:ext cx="114301" cy="35720"/>
            </a:xfrm>
            <a:custGeom>
              <a:avLst/>
              <a:gdLst/>
              <a:ahLst/>
              <a:cxnLst/>
              <a:rect l="0" t="0" r="0" b="0"/>
              <a:pathLst>
                <a:path w="114301" h="35720">
                  <a:moveTo>
                    <a:pt x="114300" y="0"/>
                  </a:moveTo>
                  <a:lnTo>
                    <a:pt x="84637" y="9887"/>
                  </a:lnTo>
                  <a:lnTo>
                    <a:pt x="59841" y="17888"/>
                  </a:lnTo>
                  <a:lnTo>
                    <a:pt x="30300" y="26736"/>
                  </a:lnTo>
                  <a:lnTo>
                    <a:pt x="0" y="3571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5" name="SMARTInkShape-638"/>
            <p:cNvSpPr/>
            <p:nvPr/>
          </p:nvSpPr>
          <p:spPr bwMode="auto">
            <a:xfrm>
              <a:off x="885825" y="1235869"/>
              <a:ext cx="1157289" cy="942976"/>
            </a:xfrm>
            <a:custGeom>
              <a:avLst/>
              <a:gdLst/>
              <a:ahLst/>
              <a:cxnLst/>
              <a:rect l="0" t="0" r="0" b="0"/>
              <a:pathLst>
                <a:path w="1157289" h="942976">
                  <a:moveTo>
                    <a:pt x="0" y="942975"/>
                  </a:moveTo>
                  <a:lnTo>
                    <a:pt x="794" y="930775"/>
                  </a:lnTo>
                  <a:lnTo>
                    <a:pt x="9888" y="897790"/>
                  </a:lnTo>
                  <a:lnTo>
                    <a:pt x="21063" y="869712"/>
                  </a:lnTo>
                  <a:lnTo>
                    <a:pt x="41905" y="838711"/>
                  </a:lnTo>
                  <a:lnTo>
                    <a:pt x="56512" y="820284"/>
                  </a:lnTo>
                  <a:lnTo>
                    <a:pt x="73393" y="800063"/>
                  </a:lnTo>
                  <a:lnTo>
                    <a:pt x="91791" y="778644"/>
                  </a:lnTo>
                  <a:lnTo>
                    <a:pt x="111994" y="756427"/>
                  </a:lnTo>
                  <a:lnTo>
                    <a:pt x="133400" y="733678"/>
                  </a:lnTo>
                  <a:lnTo>
                    <a:pt x="155609" y="710575"/>
                  </a:lnTo>
                  <a:lnTo>
                    <a:pt x="180733" y="687235"/>
                  </a:lnTo>
                  <a:lnTo>
                    <a:pt x="207801" y="663738"/>
                  </a:lnTo>
                  <a:lnTo>
                    <a:pt x="236165" y="640136"/>
                  </a:lnTo>
                  <a:lnTo>
                    <a:pt x="266187" y="615670"/>
                  </a:lnTo>
                  <a:lnTo>
                    <a:pt x="297314" y="590627"/>
                  </a:lnTo>
                  <a:lnTo>
                    <a:pt x="329178" y="565202"/>
                  </a:lnTo>
                  <a:lnTo>
                    <a:pt x="362327" y="540313"/>
                  </a:lnTo>
                  <a:lnTo>
                    <a:pt x="396333" y="515784"/>
                  </a:lnTo>
                  <a:lnTo>
                    <a:pt x="430909" y="491493"/>
                  </a:lnTo>
                  <a:lnTo>
                    <a:pt x="465867" y="467362"/>
                  </a:lnTo>
                  <a:lnTo>
                    <a:pt x="501078" y="443337"/>
                  </a:lnTo>
                  <a:lnTo>
                    <a:pt x="536458" y="419383"/>
                  </a:lnTo>
                  <a:lnTo>
                    <a:pt x="571951" y="396270"/>
                  </a:lnTo>
                  <a:lnTo>
                    <a:pt x="607520" y="373717"/>
                  </a:lnTo>
                  <a:lnTo>
                    <a:pt x="643138" y="351538"/>
                  </a:lnTo>
                  <a:lnTo>
                    <a:pt x="677202" y="330403"/>
                  </a:lnTo>
                  <a:lnTo>
                    <a:pt x="710231" y="309962"/>
                  </a:lnTo>
                  <a:lnTo>
                    <a:pt x="742568" y="289985"/>
                  </a:lnTo>
                  <a:lnTo>
                    <a:pt x="774446" y="270317"/>
                  </a:lnTo>
                  <a:lnTo>
                    <a:pt x="806016" y="250855"/>
                  </a:lnTo>
                  <a:lnTo>
                    <a:pt x="837381" y="231530"/>
                  </a:lnTo>
                  <a:lnTo>
                    <a:pt x="866229" y="213091"/>
                  </a:lnTo>
                  <a:lnTo>
                    <a:pt x="893399" y="195242"/>
                  </a:lnTo>
                  <a:lnTo>
                    <a:pt x="919449" y="177786"/>
                  </a:lnTo>
                  <a:lnTo>
                    <a:pt x="944754" y="161387"/>
                  </a:lnTo>
                  <a:lnTo>
                    <a:pt x="969561" y="145691"/>
                  </a:lnTo>
                  <a:lnTo>
                    <a:pt x="994036" y="130465"/>
                  </a:lnTo>
                  <a:lnTo>
                    <a:pt x="1015910" y="116345"/>
                  </a:lnTo>
                  <a:lnTo>
                    <a:pt x="1036048" y="102963"/>
                  </a:lnTo>
                  <a:lnTo>
                    <a:pt x="1055030" y="90073"/>
                  </a:lnTo>
                  <a:lnTo>
                    <a:pt x="1088821" y="67285"/>
                  </a:lnTo>
                  <a:lnTo>
                    <a:pt x="1116539" y="47367"/>
                  </a:lnTo>
                  <a:lnTo>
                    <a:pt x="1145152" y="17294"/>
                  </a:lnTo>
                  <a:lnTo>
                    <a:pt x="1157288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6" name="SMARTInkShape-639"/>
            <p:cNvSpPr/>
            <p:nvPr/>
          </p:nvSpPr>
          <p:spPr bwMode="auto">
            <a:xfrm>
              <a:off x="7443788" y="1600200"/>
              <a:ext cx="1100138" cy="642939"/>
            </a:xfrm>
            <a:custGeom>
              <a:avLst/>
              <a:gdLst/>
              <a:ahLst/>
              <a:cxnLst/>
              <a:rect l="0" t="0" r="0" b="0"/>
              <a:pathLst>
                <a:path w="1100138" h="642939">
                  <a:moveTo>
                    <a:pt x="0" y="642938"/>
                  </a:moveTo>
                  <a:lnTo>
                    <a:pt x="0" y="639145"/>
                  </a:lnTo>
                  <a:lnTo>
                    <a:pt x="23679" y="604825"/>
                  </a:lnTo>
                  <a:lnTo>
                    <a:pt x="47300" y="581548"/>
                  </a:lnTo>
                  <a:lnTo>
                    <a:pt x="81347" y="553741"/>
                  </a:lnTo>
                  <a:lnTo>
                    <a:pt x="102650" y="537436"/>
                  </a:lnTo>
                  <a:lnTo>
                    <a:pt x="125583" y="520215"/>
                  </a:lnTo>
                  <a:lnTo>
                    <a:pt x="151984" y="500798"/>
                  </a:lnTo>
                  <a:lnTo>
                    <a:pt x="180698" y="479915"/>
                  </a:lnTo>
                  <a:lnTo>
                    <a:pt x="210953" y="458056"/>
                  </a:lnTo>
                  <a:lnTo>
                    <a:pt x="244616" y="435546"/>
                  </a:lnTo>
                  <a:lnTo>
                    <a:pt x="280552" y="412601"/>
                  </a:lnTo>
                  <a:lnTo>
                    <a:pt x="318003" y="389368"/>
                  </a:lnTo>
                  <a:lnTo>
                    <a:pt x="357258" y="366735"/>
                  </a:lnTo>
                  <a:lnTo>
                    <a:pt x="397716" y="344502"/>
                  </a:lnTo>
                  <a:lnTo>
                    <a:pt x="438975" y="322537"/>
                  </a:lnTo>
                  <a:lnTo>
                    <a:pt x="482356" y="299956"/>
                  </a:lnTo>
                  <a:lnTo>
                    <a:pt x="527152" y="276964"/>
                  </a:lnTo>
                  <a:lnTo>
                    <a:pt x="572891" y="253699"/>
                  </a:lnTo>
                  <a:lnTo>
                    <a:pt x="617670" y="231839"/>
                  </a:lnTo>
                  <a:lnTo>
                    <a:pt x="661812" y="210916"/>
                  </a:lnTo>
                  <a:lnTo>
                    <a:pt x="705526" y="190617"/>
                  </a:lnTo>
                  <a:lnTo>
                    <a:pt x="748163" y="170734"/>
                  </a:lnTo>
                  <a:lnTo>
                    <a:pt x="790082" y="151129"/>
                  </a:lnTo>
                  <a:lnTo>
                    <a:pt x="831521" y="131709"/>
                  </a:lnTo>
                  <a:lnTo>
                    <a:pt x="871053" y="113206"/>
                  </a:lnTo>
                  <a:lnTo>
                    <a:pt x="909315" y="95314"/>
                  </a:lnTo>
                  <a:lnTo>
                    <a:pt x="946729" y="77831"/>
                  </a:lnTo>
                  <a:lnTo>
                    <a:pt x="980402" y="61412"/>
                  </a:lnTo>
                  <a:lnTo>
                    <a:pt x="1011583" y="45704"/>
                  </a:lnTo>
                  <a:lnTo>
                    <a:pt x="1041101" y="30469"/>
                  </a:lnTo>
                  <a:lnTo>
                    <a:pt x="1100137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7" name="SMARTInkShape-640"/>
            <p:cNvSpPr/>
            <p:nvPr/>
          </p:nvSpPr>
          <p:spPr bwMode="auto">
            <a:xfrm>
              <a:off x="6107906" y="1407319"/>
              <a:ext cx="1935958" cy="921545"/>
            </a:xfrm>
            <a:custGeom>
              <a:avLst/>
              <a:gdLst/>
              <a:ahLst/>
              <a:cxnLst/>
              <a:rect l="0" t="0" r="0" b="0"/>
              <a:pathLst>
                <a:path w="1935958" h="921545">
                  <a:moveTo>
                    <a:pt x="0" y="921544"/>
                  </a:moveTo>
                  <a:lnTo>
                    <a:pt x="31263" y="894073"/>
                  </a:lnTo>
                  <a:lnTo>
                    <a:pt x="58609" y="870705"/>
                  </a:lnTo>
                  <a:lnTo>
                    <a:pt x="74792" y="856695"/>
                  </a:lnTo>
                  <a:lnTo>
                    <a:pt x="95105" y="840211"/>
                  </a:lnTo>
                  <a:lnTo>
                    <a:pt x="118172" y="822078"/>
                  </a:lnTo>
                  <a:lnTo>
                    <a:pt x="143075" y="802846"/>
                  </a:lnTo>
                  <a:lnTo>
                    <a:pt x="170790" y="782087"/>
                  </a:lnTo>
                  <a:lnTo>
                    <a:pt x="200379" y="760310"/>
                  </a:lnTo>
                  <a:lnTo>
                    <a:pt x="231217" y="737854"/>
                  </a:lnTo>
                  <a:lnTo>
                    <a:pt x="266064" y="714946"/>
                  </a:lnTo>
                  <a:lnTo>
                    <a:pt x="303582" y="691737"/>
                  </a:lnTo>
                  <a:lnTo>
                    <a:pt x="342882" y="668327"/>
                  </a:lnTo>
                  <a:lnTo>
                    <a:pt x="383369" y="644782"/>
                  </a:lnTo>
                  <a:lnTo>
                    <a:pt x="424648" y="621149"/>
                  </a:lnTo>
                  <a:lnTo>
                    <a:pt x="466455" y="597455"/>
                  </a:lnTo>
                  <a:lnTo>
                    <a:pt x="510201" y="574516"/>
                  </a:lnTo>
                  <a:lnTo>
                    <a:pt x="555241" y="552079"/>
                  </a:lnTo>
                  <a:lnTo>
                    <a:pt x="601142" y="529978"/>
                  </a:lnTo>
                  <a:lnTo>
                    <a:pt x="648411" y="508893"/>
                  </a:lnTo>
                  <a:lnTo>
                    <a:pt x="696593" y="488487"/>
                  </a:lnTo>
                  <a:lnTo>
                    <a:pt x="745383" y="468533"/>
                  </a:lnTo>
                  <a:lnTo>
                    <a:pt x="794578" y="448087"/>
                  </a:lnTo>
                  <a:lnTo>
                    <a:pt x="844044" y="427312"/>
                  </a:lnTo>
                  <a:lnTo>
                    <a:pt x="893690" y="406318"/>
                  </a:lnTo>
                  <a:lnTo>
                    <a:pt x="943456" y="385179"/>
                  </a:lnTo>
                  <a:lnTo>
                    <a:pt x="993302" y="363942"/>
                  </a:lnTo>
                  <a:lnTo>
                    <a:pt x="1043201" y="342640"/>
                  </a:lnTo>
                  <a:lnTo>
                    <a:pt x="1092342" y="322089"/>
                  </a:lnTo>
                  <a:lnTo>
                    <a:pt x="1140979" y="302039"/>
                  </a:lnTo>
                  <a:lnTo>
                    <a:pt x="1189278" y="282321"/>
                  </a:lnTo>
                  <a:lnTo>
                    <a:pt x="1237352" y="262033"/>
                  </a:lnTo>
                  <a:lnTo>
                    <a:pt x="1285276" y="241364"/>
                  </a:lnTo>
                  <a:lnTo>
                    <a:pt x="1333101" y="220440"/>
                  </a:lnTo>
                  <a:lnTo>
                    <a:pt x="1380066" y="200141"/>
                  </a:lnTo>
                  <a:lnTo>
                    <a:pt x="1426456" y="180259"/>
                  </a:lnTo>
                  <a:lnTo>
                    <a:pt x="1472465" y="160654"/>
                  </a:lnTo>
                  <a:lnTo>
                    <a:pt x="1516630" y="142821"/>
                  </a:lnTo>
                  <a:lnTo>
                    <a:pt x="1559569" y="126170"/>
                  </a:lnTo>
                  <a:lnTo>
                    <a:pt x="1601687" y="110307"/>
                  </a:lnTo>
                  <a:lnTo>
                    <a:pt x="1640879" y="95763"/>
                  </a:lnTo>
                  <a:lnTo>
                    <a:pt x="1678120" y="82098"/>
                  </a:lnTo>
                  <a:lnTo>
                    <a:pt x="1714059" y="69020"/>
                  </a:lnTo>
                  <a:lnTo>
                    <a:pt x="1747543" y="57126"/>
                  </a:lnTo>
                  <a:lnTo>
                    <a:pt x="1779392" y="46021"/>
                  </a:lnTo>
                  <a:lnTo>
                    <a:pt x="1810149" y="35443"/>
                  </a:lnTo>
                  <a:lnTo>
                    <a:pt x="1836210" y="26804"/>
                  </a:lnTo>
                  <a:lnTo>
                    <a:pt x="1859139" y="19457"/>
                  </a:lnTo>
                  <a:lnTo>
                    <a:pt x="1879982" y="12971"/>
                  </a:lnTo>
                  <a:lnTo>
                    <a:pt x="1907375" y="5765"/>
                  </a:lnTo>
                  <a:lnTo>
                    <a:pt x="1935957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8" name="SMARTInkShape-641"/>
            <p:cNvSpPr/>
            <p:nvPr/>
          </p:nvSpPr>
          <p:spPr bwMode="auto">
            <a:xfrm>
              <a:off x="4722019" y="1393031"/>
              <a:ext cx="2057401" cy="850108"/>
            </a:xfrm>
            <a:custGeom>
              <a:avLst/>
              <a:gdLst/>
              <a:ahLst/>
              <a:cxnLst/>
              <a:rect l="0" t="0" r="0" b="0"/>
              <a:pathLst>
                <a:path w="2057401" h="850108">
                  <a:moveTo>
                    <a:pt x="0" y="850107"/>
                  </a:moveTo>
                  <a:lnTo>
                    <a:pt x="31263" y="836371"/>
                  </a:lnTo>
                  <a:lnTo>
                    <a:pt x="58609" y="825746"/>
                  </a:lnTo>
                  <a:lnTo>
                    <a:pt x="74791" y="819579"/>
                  </a:lnTo>
                  <a:lnTo>
                    <a:pt x="95104" y="812292"/>
                  </a:lnTo>
                  <a:lnTo>
                    <a:pt x="118172" y="804259"/>
                  </a:lnTo>
                  <a:lnTo>
                    <a:pt x="143075" y="795729"/>
                  </a:lnTo>
                  <a:lnTo>
                    <a:pt x="171583" y="786074"/>
                  </a:lnTo>
                  <a:lnTo>
                    <a:pt x="202495" y="775668"/>
                  </a:lnTo>
                  <a:lnTo>
                    <a:pt x="235009" y="764762"/>
                  </a:lnTo>
                  <a:lnTo>
                    <a:pt x="270179" y="752729"/>
                  </a:lnTo>
                  <a:lnTo>
                    <a:pt x="307119" y="739944"/>
                  </a:lnTo>
                  <a:lnTo>
                    <a:pt x="345240" y="726659"/>
                  </a:lnTo>
                  <a:lnTo>
                    <a:pt x="385735" y="711452"/>
                  </a:lnTo>
                  <a:lnTo>
                    <a:pt x="427812" y="694964"/>
                  </a:lnTo>
                  <a:lnTo>
                    <a:pt x="470946" y="677622"/>
                  </a:lnTo>
                  <a:lnTo>
                    <a:pt x="515576" y="659710"/>
                  </a:lnTo>
                  <a:lnTo>
                    <a:pt x="561205" y="641420"/>
                  </a:lnTo>
                  <a:lnTo>
                    <a:pt x="607499" y="622876"/>
                  </a:lnTo>
                  <a:lnTo>
                    <a:pt x="655824" y="601782"/>
                  </a:lnTo>
                  <a:lnTo>
                    <a:pt x="705504" y="578988"/>
                  </a:lnTo>
                  <a:lnTo>
                    <a:pt x="756085" y="555061"/>
                  </a:lnTo>
                  <a:lnTo>
                    <a:pt x="808063" y="531172"/>
                  </a:lnTo>
                  <a:lnTo>
                    <a:pt x="860971" y="507308"/>
                  </a:lnTo>
                  <a:lnTo>
                    <a:pt x="914500" y="483462"/>
                  </a:lnTo>
                  <a:lnTo>
                    <a:pt x="968441" y="458833"/>
                  </a:lnTo>
                  <a:lnTo>
                    <a:pt x="1022659" y="433682"/>
                  </a:lnTo>
                  <a:lnTo>
                    <a:pt x="1077060" y="408184"/>
                  </a:lnTo>
                  <a:lnTo>
                    <a:pt x="1129996" y="382454"/>
                  </a:lnTo>
                  <a:lnTo>
                    <a:pt x="1181956" y="356570"/>
                  </a:lnTo>
                  <a:lnTo>
                    <a:pt x="1233264" y="330582"/>
                  </a:lnTo>
                  <a:lnTo>
                    <a:pt x="1283345" y="306113"/>
                  </a:lnTo>
                  <a:lnTo>
                    <a:pt x="1332607" y="282657"/>
                  </a:lnTo>
                  <a:lnTo>
                    <a:pt x="1381323" y="259875"/>
                  </a:lnTo>
                  <a:lnTo>
                    <a:pt x="1427295" y="237544"/>
                  </a:lnTo>
                  <a:lnTo>
                    <a:pt x="1471436" y="215513"/>
                  </a:lnTo>
                  <a:lnTo>
                    <a:pt x="1514357" y="193682"/>
                  </a:lnTo>
                  <a:lnTo>
                    <a:pt x="1554084" y="173571"/>
                  </a:lnTo>
                  <a:lnTo>
                    <a:pt x="1591681" y="154608"/>
                  </a:lnTo>
                  <a:lnTo>
                    <a:pt x="1627858" y="136410"/>
                  </a:lnTo>
                  <a:lnTo>
                    <a:pt x="1661501" y="120308"/>
                  </a:lnTo>
                  <a:lnTo>
                    <a:pt x="1693455" y="105606"/>
                  </a:lnTo>
                  <a:lnTo>
                    <a:pt x="1724282" y="91835"/>
                  </a:lnTo>
                  <a:lnTo>
                    <a:pt x="1753566" y="80274"/>
                  </a:lnTo>
                  <a:lnTo>
                    <a:pt x="1781818" y="70185"/>
                  </a:lnTo>
                  <a:lnTo>
                    <a:pt x="1809385" y="61077"/>
                  </a:lnTo>
                  <a:lnTo>
                    <a:pt x="1834906" y="53418"/>
                  </a:lnTo>
                  <a:lnTo>
                    <a:pt x="1859065" y="46725"/>
                  </a:lnTo>
                  <a:lnTo>
                    <a:pt x="1882314" y="40675"/>
                  </a:lnTo>
                  <a:lnTo>
                    <a:pt x="1904163" y="35054"/>
                  </a:lnTo>
                  <a:lnTo>
                    <a:pt x="1925080" y="29720"/>
                  </a:lnTo>
                  <a:lnTo>
                    <a:pt x="1945374" y="24576"/>
                  </a:lnTo>
                  <a:lnTo>
                    <a:pt x="1980623" y="16743"/>
                  </a:lnTo>
                  <a:lnTo>
                    <a:pt x="2010577" y="10617"/>
                  </a:lnTo>
                  <a:lnTo>
                    <a:pt x="2042115" y="3499"/>
                  </a:lnTo>
                  <a:lnTo>
                    <a:pt x="2057400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9" name="SMARTInkShape-642"/>
            <p:cNvSpPr/>
            <p:nvPr/>
          </p:nvSpPr>
          <p:spPr bwMode="auto">
            <a:xfrm>
              <a:off x="3100388" y="1369728"/>
              <a:ext cx="2450307" cy="793822"/>
            </a:xfrm>
            <a:custGeom>
              <a:avLst/>
              <a:gdLst/>
              <a:ahLst/>
              <a:cxnLst/>
              <a:rect l="0" t="0" r="0" b="0"/>
              <a:pathLst>
                <a:path w="2450307" h="793822">
                  <a:moveTo>
                    <a:pt x="0" y="780541"/>
                  </a:moveTo>
                  <a:lnTo>
                    <a:pt x="0" y="786692"/>
                  </a:lnTo>
                  <a:lnTo>
                    <a:pt x="3792" y="791183"/>
                  </a:lnTo>
                  <a:lnTo>
                    <a:pt x="9887" y="793208"/>
                  </a:lnTo>
                  <a:lnTo>
                    <a:pt x="45105" y="793821"/>
                  </a:lnTo>
                  <a:lnTo>
                    <a:pt x="71905" y="790941"/>
                  </a:lnTo>
                  <a:lnTo>
                    <a:pt x="106570" y="784898"/>
                  </a:lnTo>
                  <a:lnTo>
                    <a:pt x="125815" y="781065"/>
                  </a:lnTo>
                  <a:lnTo>
                    <a:pt x="148170" y="776127"/>
                  </a:lnTo>
                  <a:lnTo>
                    <a:pt x="172599" y="770455"/>
                  </a:lnTo>
                  <a:lnTo>
                    <a:pt x="198409" y="764292"/>
                  </a:lnTo>
                  <a:lnTo>
                    <a:pt x="228317" y="756214"/>
                  </a:lnTo>
                  <a:lnTo>
                    <a:pt x="260955" y="746861"/>
                  </a:lnTo>
                  <a:lnTo>
                    <a:pt x="295413" y="736656"/>
                  </a:lnTo>
                  <a:lnTo>
                    <a:pt x="332673" y="725090"/>
                  </a:lnTo>
                  <a:lnTo>
                    <a:pt x="371801" y="712618"/>
                  </a:lnTo>
                  <a:lnTo>
                    <a:pt x="412173" y="699540"/>
                  </a:lnTo>
                  <a:lnTo>
                    <a:pt x="454963" y="684471"/>
                  </a:lnTo>
                  <a:lnTo>
                    <a:pt x="499365" y="668076"/>
                  </a:lnTo>
                  <a:lnTo>
                    <a:pt x="544841" y="650796"/>
                  </a:lnTo>
                  <a:lnTo>
                    <a:pt x="593415" y="632925"/>
                  </a:lnTo>
                  <a:lnTo>
                    <a:pt x="644053" y="614662"/>
                  </a:lnTo>
                  <a:lnTo>
                    <a:pt x="696069" y="596136"/>
                  </a:lnTo>
                  <a:lnTo>
                    <a:pt x="749796" y="576642"/>
                  </a:lnTo>
                  <a:lnTo>
                    <a:pt x="804664" y="556502"/>
                  </a:lnTo>
                  <a:lnTo>
                    <a:pt x="860292" y="535931"/>
                  </a:lnTo>
                  <a:lnTo>
                    <a:pt x="918809" y="514280"/>
                  </a:lnTo>
                  <a:lnTo>
                    <a:pt x="979252" y="491909"/>
                  </a:lnTo>
                  <a:lnTo>
                    <a:pt x="1040978" y="469057"/>
                  </a:lnTo>
                  <a:lnTo>
                    <a:pt x="1103560" y="444297"/>
                  </a:lnTo>
                  <a:lnTo>
                    <a:pt x="1166713" y="418266"/>
                  </a:lnTo>
                  <a:lnTo>
                    <a:pt x="1230246" y="391387"/>
                  </a:lnTo>
                  <a:lnTo>
                    <a:pt x="1293239" y="364736"/>
                  </a:lnTo>
                  <a:lnTo>
                    <a:pt x="1355871" y="338238"/>
                  </a:lnTo>
                  <a:lnTo>
                    <a:pt x="1418264" y="311841"/>
                  </a:lnTo>
                  <a:lnTo>
                    <a:pt x="1480497" y="285511"/>
                  </a:lnTo>
                  <a:lnTo>
                    <a:pt x="1542623" y="259228"/>
                  </a:lnTo>
                  <a:lnTo>
                    <a:pt x="1604678" y="232974"/>
                  </a:lnTo>
                  <a:lnTo>
                    <a:pt x="1665097" y="207534"/>
                  </a:lnTo>
                  <a:lnTo>
                    <a:pt x="1724427" y="182636"/>
                  </a:lnTo>
                  <a:lnTo>
                    <a:pt x="1783030" y="158100"/>
                  </a:lnTo>
                  <a:lnTo>
                    <a:pt x="1840356" y="135393"/>
                  </a:lnTo>
                  <a:lnTo>
                    <a:pt x="1896829" y="113905"/>
                  </a:lnTo>
                  <a:lnTo>
                    <a:pt x="1952734" y="93229"/>
                  </a:lnTo>
                  <a:lnTo>
                    <a:pt x="2004291" y="75477"/>
                  </a:lnTo>
                  <a:lnTo>
                    <a:pt x="2052950" y="59673"/>
                  </a:lnTo>
                  <a:lnTo>
                    <a:pt x="2099677" y="45169"/>
                  </a:lnTo>
                  <a:lnTo>
                    <a:pt x="2143528" y="33118"/>
                  </a:lnTo>
                  <a:lnTo>
                    <a:pt x="2185463" y="22702"/>
                  </a:lnTo>
                  <a:lnTo>
                    <a:pt x="2226119" y="13378"/>
                  </a:lnTo>
                  <a:lnTo>
                    <a:pt x="2262747" y="7161"/>
                  </a:lnTo>
                  <a:lnTo>
                    <a:pt x="2296692" y="3017"/>
                  </a:lnTo>
                  <a:lnTo>
                    <a:pt x="2328846" y="254"/>
                  </a:lnTo>
                  <a:lnTo>
                    <a:pt x="2356633" y="0"/>
                  </a:lnTo>
                  <a:lnTo>
                    <a:pt x="2381507" y="1418"/>
                  </a:lnTo>
                  <a:lnTo>
                    <a:pt x="2404440" y="3950"/>
                  </a:lnTo>
                  <a:lnTo>
                    <a:pt x="2450306" y="901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0" name="SMARTInkShape-643"/>
            <p:cNvSpPr/>
            <p:nvPr/>
          </p:nvSpPr>
          <p:spPr bwMode="auto">
            <a:xfrm>
              <a:off x="1951531" y="1354684"/>
              <a:ext cx="2091833" cy="845592"/>
            </a:xfrm>
            <a:custGeom>
              <a:avLst/>
              <a:gdLst/>
              <a:ahLst/>
              <a:cxnLst/>
              <a:rect l="0" t="0" r="0" b="0"/>
              <a:pathLst>
                <a:path w="2091833" h="845592">
                  <a:moveTo>
                    <a:pt x="13000" y="845591"/>
                  </a:moveTo>
                  <a:lnTo>
                    <a:pt x="13000" y="841799"/>
                  </a:lnTo>
                  <a:lnTo>
                    <a:pt x="10884" y="837820"/>
                  </a:lnTo>
                  <a:lnTo>
                    <a:pt x="0" y="825534"/>
                  </a:lnTo>
                  <a:lnTo>
                    <a:pt x="3518" y="822654"/>
                  </a:lnTo>
                  <a:lnTo>
                    <a:pt x="36946" y="806352"/>
                  </a:lnTo>
                  <a:lnTo>
                    <a:pt x="63595" y="797460"/>
                  </a:lnTo>
                  <a:lnTo>
                    <a:pt x="80861" y="792072"/>
                  </a:lnTo>
                  <a:lnTo>
                    <a:pt x="100310" y="786099"/>
                  </a:lnTo>
                  <a:lnTo>
                    <a:pt x="121213" y="779736"/>
                  </a:lnTo>
                  <a:lnTo>
                    <a:pt x="144673" y="771525"/>
                  </a:lnTo>
                  <a:lnTo>
                    <a:pt x="169839" y="762083"/>
                  </a:lnTo>
                  <a:lnTo>
                    <a:pt x="196140" y="751819"/>
                  </a:lnTo>
                  <a:lnTo>
                    <a:pt x="225581" y="740214"/>
                  </a:lnTo>
                  <a:lnTo>
                    <a:pt x="257115" y="727714"/>
                  </a:lnTo>
                  <a:lnTo>
                    <a:pt x="290043" y="714619"/>
                  </a:lnTo>
                  <a:lnTo>
                    <a:pt x="326283" y="699539"/>
                  </a:lnTo>
                  <a:lnTo>
                    <a:pt x="364731" y="683135"/>
                  </a:lnTo>
                  <a:lnTo>
                    <a:pt x="404650" y="665850"/>
                  </a:lnTo>
                  <a:lnTo>
                    <a:pt x="447137" y="647976"/>
                  </a:lnTo>
                  <a:lnTo>
                    <a:pt x="491338" y="629710"/>
                  </a:lnTo>
                  <a:lnTo>
                    <a:pt x="536679" y="611183"/>
                  </a:lnTo>
                  <a:lnTo>
                    <a:pt x="585163" y="590100"/>
                  </a:lnTo>
                  <a:lnTo>
                    <a:pt x="635742" y="567314"/>
                  </a:lnTo>
                  <a:lnTo>
                    <a:pt x="687718" y="543392"/>
                  </a:lnTo>
                  <a:lnTo>
                    <a:pt x="740624" y="518712"/>
                  </a:lnTo>
                  <a:lnTo>
                    <a:pt x="794152" y="493528"/>
                  </a:lnTo>
                  <a:lnTo>
                    <a:pt x="848093" y="468007"/>
                  </a:lnTo>
                  <a:lnTo>
                    <a:pt x="903897" y="441469"/>
                  </a:lnTo>
                  <a:lnTo>
                    <a:pt x="960944" y="414251"/>
                  </a:lnTo>
                  <a:lnTo>
                    <a:pt x="1018819" y="386581"/>
                  </a:lnTo>
                  <a:lnTo>
                    <a:pt x="1078040" y="359403"/>
                  </a:lnTo>
                  <a:lnTo>
                    <a:pt x="1138158" y="332553"/>
                  </a:lnTo>
                  <a:lnTo>
                    <a:pt x="1198874" y="305922"/>
                  </a:lnTo>
                  <a:lnTo>
                    <a:pt x="1259196" y="278643"/>
                  </a:lnTo>
                  <a:lnTo>
                    <a:pt x="1319253" y="250932"/>
                  </a:lnTo>
                  <a:lnTo>
                    <a:pt x="1379135" y="222933"/>
                  </a:lnTo>
                  <a:lnTo>
                    <a:pt x="1436520" y="197123"/>
                  </a:lnTo>
                  <a:lnTo>
                    <a:pt x="1492238" y="172773"/>
                  </a:lnTo>
                  <a:lnTo>
                    <a:pt x="1546847" y="149396"/>
                  </a:lnTo>
                  <a:lnTo>
                    <a:pt x="1599920" y="127461"/>
                  </a:lnTo>
                  <a:lnTo>
                    <a:pt x="1651972" y="106487"/>
                  </a:lnTo>
                  <a:lnTo>
                    <a:pt x="1703342" y="86155"/>
                  </a:lnTo>
                  <a:lnTo>
                    <a:pt x="1751082" y="68632"/>
                  </a:lnTo>
                  <a:lnTo>
                    <a:pt x="1796403" y="52981"/>
                  </a:lnTo>
                  <a:lnTo>
                    <a:pt x="1840110" y="38578"/>
                  </a:lnTo>
                  <a:lnTo>
                    <a:pt x="1878774" y="27388"/>
                  </a:lnTo>
                  <a:lnTo>
                    <a:pt x="1914074" y="18341"/>
                  </a:lnTo>
                  <a:lnTo>
                    <a:pt x="1947133" y="10722"/>
                  </a:lnTo>
                  <a:lnTo>
                    <a:pt x="1975522" y="5643"/>
                  </a:lnTo>
                  <a:lnTo>
                    <a:pt x="2000798" y="2257"/>
                  </a:lnTo>
                  <a:lnTo>
                    <a:pt x="2023999" y="0"/>
                  </a:lnTo>
                  <a:lnTo>
                    <a:pt x="2056127" y="3841"/>
                  </a:lnTo>
                  <a:lnTo>
                    <a:pt x="2091832" y="1691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sp>
        <p:nvSpPr>
          <p:cNvPr id="12" name="SMARTInkShape-644"/>
          <p:cNvSpPr/>
          <p:nvPr/>
        </p:nvSpPr>
        <p:spPr bwMode="auto">
          <a:xfrm>
            <a:off x="1050131" y="2607469"/>
            <a:ext cx="28576" cy="7145"/>
          </a:xfrm>
          <a:custGeom>
            <a:avLst/>
            <a:gdLst/>
            <a:ahLst/>
            <a:cxnLst/>
            <a:rect l="0" t="0" r="0" b="0"/>
            <a:pathLst>
              <a:path w="28576" h="7145">
                <a:moveTo>
                  <a:pt x="28575" y="7144"/>
                </a:moveTo>
                <a:lnTo>
                  <a:pt x="24783" y="7144"/>
                </a:lnTo>
                <a:lnTo>
                  <a:pt x="23666" y="6350"/>
                </a:lnTo>
                <a:lnTo>
                  <a:pt x="22921" y="5027"/>
                </a:lnTo>
                <a:lnTo>
                  <a:pt x="22425" y="3351"/>
                </a:lnTo>
                <a:lnTo>
                  <a:pt x="21300" y="2234"/>
                </a:lnTo>
                <a:lnTo>
                  <a:pt x="15368" y="294"/>
                </a:lnTo>
                <a:lnTo>
                  <a:pt x="1316" y="7"/>
                </a:lnTo>
                <a:lnTo>
                  <a:pt x="877" y="799"/>
                </a:lnTo>
                <a:lnTo>
                  <a:pt x="260" y="4117"/>
                </a:lnTo>
                <a:lnTo>
                  <a:pt x="0" y="0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sp>
        <p:nvSpPr>
          <p:cNvPr id="13" name="SMARTInkShape-645"/>
          <p:cNvSpPr/>
          <p:nvPr/>
        </p:nvSpPr>
        <p:spPr bwMode="auto">
          <a:xfrm>
            <a:off x="1014413" y="2936081"/>
            <a:ext cx="42863" cy="114301"/>
          </a:xfrm>
          <a:custGeom>
            <a:avLst/>
            <a:gdLst/>
            <a:ahLst/>
            <a:cxnLst/>
            <a:rect l="0" t="0" r="0" b="0"/>
            <a:pathLst>
              <a:path w="42863" h="114301">
                <a:moveTo>
                  <a:pt x="0" y="0"/>
                </a:moveTo>
                <a:lnTo>
                  <a:pt x="10612" y="18697"/>
                </a:lnTo>
                <a:lnTo>
                  <a:pt x="20254" y="50343"/>
                </a:lnTo>
                <a:lnTo>
                  <a:pt x="31226" y="81641"/>
                </a:lnTo>
                <a:lnTo>
                  <a:pt x="42862" y="114300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sp>
        <p:nvSpPr>
          <p:cNvPr id="14" name="SMARTInkShape-646"/>
          <p:cNvSpPr/>
          <p:nvPr/>
        </p:nvSpPr>
        <p:spPr bwMode="auto">
          <a:xfrm>
            <a:off x="353072" y="3372575"/>
            <a:ext cx="704204" cy="34995"/>
          </a:xfrm>
          <a:custGeom>
            <a:avLst/>
            <a:gdLst/>
            <a:ahLst/>
            <a:cxnLst/>
            <a:rect l="0" t="0" r="0" b="0"/>
            <a:pathLst>
              <a:path w="704204" h="34995">
                <a:moveTo>
                  <a:pt x="4116" y="34994"/>
                </a:moveTo>
                <a:lnTo>
                  <a:pt x="0" y="34994"/>
                </a:lnTo>
                <a:lnTo>
                  <a:pt x="20890" y="34994"/>
                </a:lnTo>
                <a:lnTo>
                  <a:pt x="25594" y="32877"/>
                </a:lnTo>
                <a:lnTo>
                  <a:pt x="30330" y="30084"/>
                </a:lnTo>
                <a:lnTo>
                  <a:pt x="38253" y="28512"/>
                </a:lnTo>
                <a:lnTo>
                  <a:pt x="73296" y="27876"/>
                </a:lnTo>
                <a:lnTo>
                  <a:pt x="107310" y="27852"/>
                </a:lnTo>
                <a:lnTo>
                  <a:pt x="142360" y="27850"/>
                </a:lnTo>
                <a:lnTo>
                  <a:pt x="161229" y="27056"/>
                </a:lnTo>
                <a:lnTo>
                  <a:pt x="196930" y="21368"/>
                </a:lnTo>
                <a:lnTo>
                  <a:pt x="230453" y="17001"/>
                </a:lnTo>
                <a:lnTo>
                  <a:pt x="243881" y="17207"/>
                </a:lnTo>
                <a:lnTo>
                  <a:pt x="276108" y="20245"/>
                </a:lnTo>
                <a:lnTo>
                  <a:pt x="311367" y="20645"/>
                </a:lnTo>
                <a:lnTo>
                  <a:pt x="345589" y="15785"/>
                </a:lnTo>
                <a:lnTo>
                  <a:pt x="373492" y="13427"/>
                </a:lnTo>
                <a:lnTo>
                  <a:pt x="401868" y="8848"/>
                </a:lnTo>
                <a:lnTo>
                  <a:pt x="430384" y="6345"/>
                </a:lnTo>
                <a:lnTo>
                  <a:pt x="458942" y="1723"/>
                </a:lnTo>
                <a:lnTo>
                  <a:pt x="487511" y="0"/>
                </a:lnTo>
                <a:lnTo>
                  <a:pt x="516085" y="283"/>
                </a:lnTo>
                <a:lnTo>
                  <a:pt x="545453" y="4248"/>
                </a:lnTo>
                <a:lnTo>
                  <a:pt x="578144" y="5775"/>
                </a:lnTo>
                <a:lnTo>
                  <a:pt x="608291" y="6228"/>
                </a:lnTo>
                <a:lnTo>
                  <a:pt x="637332" y="7156"/>
                </a:lnTo>
                <a:lnTo>
                  <a:pt x="665251" y="11311"/>
                </a:lnTo>
                <a:lnTo>
                  <a:pt x="692187" y="15234"/>
                </a:lnTo>
                <a:lnTo>
                  <a:pt x="704203" y="20706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grpSp>
        <p:nvGrpSpPr>
          <p:cNvPr id="2247680" name="SMARTInkShape-Group96"/>
          <p:cNvGrpSpPr/>
          <p:nvPr/>
        </p:nvGrpSpPr>
        <p:grpSpPr>
          <a:xfrm>
            <a:off x="5850826" y="2474310"/>
            <a:ext cx="2811077" cy="720789"/>
            <a:chOff x="5850826" y="2474310"/>
            <a:chExt cx="2811077" cy="720789"/>
          </a:xfrm>
        </p:grpSpPr>
        <p:sp>
          <p:nvSpPr>
            <p:cNvPr id="15" name="SMARTInkShape-647"/>
            <p:cNvSpPr/>
            <p:nvPr/>
          </p:nvSpPr>
          <p:spPr bwMode="auto">
            <a:xfrm>
              <a:off x="5850826" y="2636052"/>
              <a:ext cx="114206" cy="299892"/>
            </a:xfrm>
            <a:custGeom>
              <a:avLst/>
              <a:gdLst/>
              <a:ahLst/>
              <a:cxnLst/>
              <a:rect l="0" t="0" r="0" b="0"/>
              <a:pathLst>
                <a:path w="114206" h="299892">
                  <a:moveTo>
                    <a:pt x="114205" y="21423"/>
                  </a:moveTo>
                  <a:lnTo>
                    <a:pt x="114205" y="15272"/>
                  </a:lnTo>
                  <a:lnTo>
                    <a:pt x="113412" y="14941"/>
                  </a:lnTo>
                  <a:lnTo>
                    <a:pt x="83078" y="13491"/>
                  </a:lnTo>
                  <a:lnTo>
                    <a:pt x="69663" y="8626"/>
                  </a:lnTo>
                  <a:lnTo>
                    <a:pt x="56558" y="5460"/>
                  </a:lnTo>
                  <a:lnTo>
                    <a:pt x="41699" y="1072"/>
                  </a:lnTo>
                  <a:lnTo>
                    <a:pt x="11123" y="0"/>
                  </a:lnTo>
                  <a:lnTo>
                    <a:pt x="9765" y="791"/>
                  </a:lnTo>
                  <a:lnTo>
                    <a:pt x="8860" y="2112"/>
                  </a:lnTo>
                  <a:lnTo>
                    <a:pt x="7406" y="6143"/>
                  </a:lnTo>
                  <a:lnTo>
                    <a:pt x="7080" y="13199"/>
                  </a:lnTo>
                  <a:lnTo>
                    <a:pt x="11964" y="19769"/>
                  </a:lnTo>
                  <a:lnTo>
                    <a:pt x="13202" y="24127"/>
                  </a:lnTo>
                  <a:lnTo>
                    <a:pt x="14154" y="59457"/>
                  </a:lnTo>
                  <a:lnTo>
                    <a:pt x="13394" y="92372"/>
                  </a:lnTo>
                  <a:lnTo>
                    <a:pt x="8041" y="126261"/>
                  </a:lnTo>
                  <a:lnTo>
                    <a:pt x="2335" y="156697"/>
                  </a:lnTo>
                  <a:lnTo>
                    <a:pt x="385" y="185639"/>
                  </a:lnTo>
                  <a:lnTo>
                    <a:pt x="0" y="214286"/>
                  </a:lnTo>
                  <a:lnTo>
                    <a:pt x="4834" y="242876"/>
                  </a:lnTo>
                  <a:lnTo>
                    <a:pt x="7980" y="263516"/>
                  </a:lnTo>
                  <a:lnTo>
                    <a:pt x="20344" y="282998"/>
                  </a:lnTo>
                  <a:lnTo>
                    <a:pt x="26452" y="289285"/>
                  </a:lnTo>
                  <a:lnTo>
                    <a:pt x="38022" y="296493"/>
                  </a:lnTo>
                  <a:lnTo>
                    <a:pt x="47623" y="298981"/>
                  </a:lnTo>
                  <a:lnTo>
                    <a:pt x="65495" y="299891"/>
                  </a:lnTo>
                  <a:lnTo>
                    <a:pt x="70861" y="297851"/>
                  </a:lnTo>
                  <a:lnTo>
                    <a:pt x="73402" y="296196"/>
                  </a:lnTo>
                  <a:lnTo>
                    <a:pt x="75097" y="293505"/>
                  </a:lnTo>
                  <a:lnTo>
                    <a:pt x="85630" y="25716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6" name="SMARTInkShape-648"/>
            <p:cNvSpPr/>
            <p:nvPr/>
          </p:nvSpPr>
          <p:spPr bwMode="auto">
            <a:xfrm>
              <a:off x="8329613" y="3071813"/>
              <a:ext cx="21432" cy="21432"/>
            </a:xfrm>
            <a:custGeom>
              <a:avLst/>
              <a:gdLst/>
              <a:ahLst/>
              <a:cxnLst/>
              <a:rect l="0" t="0" r="0" b="0"/>
              <a:pathLst>
                <a:path w="21432" h="21432">
                  <a:moveTo>
                    <a:pt x="0" y="21431"/>
                  </a:moveTo>
                  <a:lnTo>
                    <a:pt x="21431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7" name="SMARTInkShape-649"/>
            <p:cNvSpPr/>
            <p:nvPr/>
          </p:nvSpPr>
          <p:spPr bwMode="auto">
            <a:xfrm>
              <a:off x="8315325" y="2950369"/>
              <a:ext cx="63591" cy="167399"/>
            </a:xfrm>
            <a:custGeom>
              <a:avLst/>
              <a:gdLst/>
              <a:ahLst/>
              <a:cxnLst/>
              <a:rect l="0" t="0" r="0" b="0"/>
              <a:pathLst>
                <a:path w="63591" h="167399">
                  <a:moveTo>
                    <a:pt x="57150" y="0"/>
                  </a:moveTo>
                  <a:lnTo>
                    <a:pt x="33239" y="23910"/>
                  </a:lnTo>
                  <a:lnTo>
                    <a:pt x="30648" y="30735"/>
                  </a:lnTo>
                  <a:lnTo>
                    <a:pt x="29957" y="34777"/>
                  </a:lnTo>
                  <a:lnTo>
                    <a:pt x="31306" y="41386"/>
                  </a:lnTo>
                  <a:lnTo>
                    <a:pt x="33758" y="47762"/>
                  </a:lnTo>
                  <a:lnTo>
                    <a:pt x="39253" y="69388"/>
                  </a:lnTo>
                  <a:lnTo>
                    <a:pt x="48647" y="88171"/>
                  </a:lnTo>
                  <a:lnTo>
                    <a:pt x="58952" y="102413"/>
                  </a:lnTo>
                  <a:lnTo>
                    <a:pt x="62711" y="116687"/>
                  </a:lnTo>
                  <a:lnTo>
                    <a:pt x="63590" y="126209"/>
                  </a:lnTo>
                  <a:lnTo>
                    <a:pt x="60292" y="140494"/>
                  </a:lnTo>
                  <a:lnTo>
                    <a:pt x="54314" y="147902"/>
                  </a:lnTo>
                  <a:lnTo>
                    <a:pt x="45571" y="153840"/>
                  </a:lnTo>
                  <a:lnTo>
                    <a:pt x="17495" y="166563"/>
                  </a:lnTo>
                  <a:lnTo>
                    <a:pt x="13251" y="167398"/>
                  </a:lnTo>
                  <a:lnTo>
                    <a:pt x="0" y="16430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8" name="SMARTInkShape-650"/>
            <p:cNvSpPr/>
            <p:nvPr/>
          </p:nvSpPr>
          <p:spPr bwMode="auto">
            <a:xfrm>
              <a:off x="8067364" y="3000375"/>
              <a:ext cx="132743" cy="123664"/>
            </a:xfrm>
            <a:custGeom>
              <a:avLst/>
              <a:gdLst/>
              <a:ahLst/>
              <a:cxnLst/>
              <a:rect l="0" t="0" r="0" b="0"/>
              <a:pathLst>
                <a:path w="132743" h="123664">
                  <a:moveTo>
                    <a:pt x="76511" y="0"/>
                  </a:moveTo>
                  <a:lnTo>
                    <a:pt x="55469" y="0"/>
                  </a:lnTo>
                  <a:lnTo>
                    <a:pt x="58988" y="0"/>
                  </a:lnTo>
                  <a:lnTo>
                    <a:pt x="62902" y="2117"/>
                  </a:lnTo>
                  <a:lnTo>
                    <a:pt x="75675" y="9943"/>
                  </a:lnTo>
                  <a:lnTo>
                    <a:pt x="106632" y="17698"/>
                  </a:lnTo>
                  <a:lnTo>
                    <a:pt x="123183" y="27910"/>
                  </a:lnTo>
                  <a:lnTo>
                    <a:pt x="129004" y="34365"/>
                  </a:lnTo>
                  <a:lnTo>
                    <a:pt x="131591" y="40673"/>
                  </a:lnTo>
                  <a:lnTo>
                    <a:pt x="132742" y="48769"/>
                  </a:lnTo>
                  <a:lnTo>
                    <a:pt x="129019" y="59775"/>
                  </a:lnTo>
                  <a:lnTo>
                    <a:pt x="113693" y="82451"/>
                  </a:lnTo>
                  <a:lnTo>
                    <a:pt x="83973" y="102217"/>
                  </a:lnTo>
                  <a:lnTo>
                    <a:pt x="56850" y="115835"/>
                  </a:lnTo>
                  <a:lnTo>
                    <a:pt x="30292" y="123663"/>
                  </a:lnTo>
                  <a:lnTo>
                    <a:pt x="4916" y="121893"/>
                  </a:lnTo>
                  <a:lnTo>
                    <a:pt x="2587" y="120156"/>
                  </a:lnTo>
                  <a:lnTo>
                    <a:pt x="0" y="113992"/>
                  </a:lnTo>
                  <a:lnTo>
                    <a:pt x="967" y="105961"/>
                  </a:lnTo>
                  <a:lnTo>
                    <a:pt x="5074" y="9286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9" name="SMARTInkShape-651"/>
            <p:cNvSpPr/>
            <p:nvPr/>
          </p:nvSpPr>
          <p:spPr bwMode="auto">
            <a:xfrm>
              <a:off x="7872909" y="3021806"/>
              <a:ext cx="192386" cy="147046"/>
            </a:xfrm>
            <a:custGeom>
              <a:avLst/>
              <a:gdLst/>
              <a:ahLst/>
              <a:cxnLst/>
              <a:rect l="0" t="0" r="0" b="0"/>
              <a:pathLst>
                <a:path w="192386" h="147046">
                  <a:moveTo>
                    <a:pt x="42366" y="0"/>
                  </a:moveTo>
                  <a:lnTo>
                    <a:pt x="38573" y="0"/>
                  </a:lnTo>
                  <a:lnTo>
                    <a:pt x="34595" y="2117"/>
                  </a:lnTo>
                  <a:lnTo>
                    <a:pt x="32423" y="3792"/>
                  </a:lnTo>
                  <a:lnTo>
                    <a:pt x="30009" y="9888"/>
                  </a:lnTo>
                  <a:lnTo>
                    <a:pt x="26534" y="22244"/>
                  </a:lnTo>
                  <a:lnTo>
                    <a:pt x="11059" y="56758"/>
                  </a:lnTo>
                  <a:lnTo>
                    <a:pt x="2021" y="91145"/>
                  </a:lnTo>
                  <a:lnTo>
                    <a:pt x="0" y="121103"/>
                  </a:lnTo>
                  <a:lnTo>
                    <a:pt x="3444" y="138982"/>
                  </a:lnTo>
                  <a:lnTo>
                    <a:pt x="6099" y="142661"/>
                  </a:lnTo>
                  <a:lnTo>
                    <a:pt x="9456" y="145113"/>
                  </a:lnTo>
                  <a:lnTo>
                    <a:pt x="13283" y="146749"/>
                  </a:lnTo>
                  <a:lnTo>
                    <a:pt x="16626" y="147045"/>
                  </a:lnTo>
                  <a:lnTo>
                    <a:pt x="22459" y="145258"/>
                  </a:lnTo>
                  <a:lnTo>
                    <a:pt x="51264" y="119406"/>
                  </a:lnTo>
                  <a:lnTo>
                    <a:pt x="73521" y="86763"/>
                  </a:lnTo>
                  <a:lnTo>
                    <a:pt x="97909" y="51858"/>
                  </a:lnTo>
                  <a:lnTo>
                    <a:pt x="117414" y="16913"/>
                  </a:lnTo>
                  <a:lnTo>
                    <a:pt x="122816" y="11486"/>
                  </a:lnTo>
                  <a:lnTo>
                    <a:pt x="123781" y="11626"/>
                  </a:lnTo>
                  <a:lnTo>
                    <a:pt x="123630" y="13307"/>
                  </a:lnTo>
                  <a:lnTo>
                    <a:pt x="117509" y="25374"/>
                  </a:lnTo>
                  <a:lnTo>
                    <a:pt x="105010" y="50785"/>
                  </a:lnTo>
                  <a:lnTo>
                    <a:pt x="95691" y="83645"/>
                  </a:lnTo>
                  <a:lnTo>
                    <a:pt x="94150" y="105746"/>
                  </a:lnTo>
                  <a:lnTo>
                    <a:pt x="98367" y="121908"/>
                  </a:lnTo>
                  <a:lnTo>
                    <a:pt x="102445" y="129059"/>
                  </a:lnTo>
                  <a:lnTo>
                    <a:pt x="105437" y="131283"/>
                  </a:lnTo>
                  <a:lnTo>
                    <a:pt x="112996" y="133754"/>
                  </a:lnTo>
                  <a:lnTo>
                    <a:pt x="129968" y="131353"/>
                  </a:lnTo>
                  <a:lnTo>
                    <a:pt x="157830" y="116934"/>
                  </a:lnTo>
                  <a:lnTo>
                    <a:pt x="192385" y="9286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0" name="SMARTInkShape-652"/>
            <p:cNvSpPr/>
            <p:nvPr/>
          </p:nvSpPr>
          <p:spPr bwMode="auto">
            <a:xfrm>
              <a:off x="7779544" y="2914650"/>
              <a:ext cx="64295" cy="280449"/>
            </a:xfrm>
            <a:custGeom>
              <a:avLst/>
              <a:gdLst/>
              <a:ahLst/>
              <a:cxnLst/>
              <a:rect l="0" t="0" r="0" b="0"/>
              <a:pathLst>
                <a:path w="64295" h="280449">
                  <a:moveTo>
                    <a:pt x="0" y="0"/>
                  </a:moveTo>
                  <a:lnTo>
                    <a:pt x="0" y="3792"/>
                  </a:lnTo>
                  <a:lnTo>
                    <a:pt x="6151" y="30528"/>
                  </a:lnTo>
                  <a:lnTo>
                    <a:pt x="6849" y="58170"/>
                  </a:lnTo>
                  <a:lnTo>
                    <a:pt x="7057" y="91495"/>
                  </a:lnTo>
                  <a:lnTo>
                    <a:pt x="9222" y="116865"/>
                  </a:lnTo>
                  <a:lnTo>
                    <a:pt x="12035" y="144015"/>
                  </a:lnTo>
                  <a:lnTo>
                    <a:pt x="13287" y="171957"/>
                  </a:lnTo>
                  <a:lnTo>
                    <a:pt x="15959" y="198134"/>
                  </a:lnTo>
                  <a:lnTo>
                    <a:pt x="19809" y="233067"/>
                  </a:lnTo>
                  <a:lnTo>
                    <a:pt x="23067" y="259292"/>
                  </a:lnTo>
                  <a:lnTo>
                    <a:pt x="29059" y="275000"/>
                  </a:lnTo>
                  <a:lnTo>
                    <a:pt x="31279" y="278584"/>
                  </a:lnTo>
                  <a:lnTo>
                    <a:pt x="33553" y="280179"/>
                  </a:lnTo>
                  <a:lnTo>
                    <a:pt x="35862" y="280448"/>
                  </a:lnTo>
                  <a:lnTo>
                    <a:pt x="38195" y="279834"/>
                  </a:lnTo>
                  <a:lnTo>
                    <a:pt x="42905" y="272802"/>
                  </a:lnTo>
                  <a:lnTo>
                    <a:pt x="56189" y="241300"/>
                  </a:lnTo>
                  <a:lnTo>
                    <a:pt x="64294" y="22145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1" name="SMARTInkShape-653"/>
            <p:cNvSpPr/>
            <p:nvPr/>
          </p:nvSpPr>
          <p:spPr bwMode="auto">
            <a:xfrm>
              <a:off x="7507226" y="2978944"/>
              <a:ext cx="279463" cy="180677"/>
            </a:xfrm>
            <a:custGeom>
              <a:avLst/>
              <a:gdLst/>
              <a:ahLst/>
              <a:cxnLst/>
              <a:rect l="0" t="0" r="0" b="0"/>
              <a:pathLst>
                <a:path w="279463" h="180677">
                  <a:moveTo>
                    <a:pt x="172305" y="0"/>
                  </a:moveTo>
                  <a:lnTo>
                    <a:pt x="140644" y="17888"/>
                  </a:lnTo>
                  <a:lnTo>
                    <a:pt x="110449" y="32905"/>
                  </a:lnTo>
                  <a:lnTo>
                    <a:pt x="76366" y="56757"/>
                  </a:lnTo>
                  <a:lnTo>
                    <a:pt x="41926" y="83933"/>
                  </a:lnTo>
                  <a:lnTo>
                    <a:pt x="7792" y="119443"/>
                  </a:lnTo>
                  <a:lnTo>
                    <a:pt x="3099" y="127254"/>
                  </a:lnTo>
                  <a:lnTo>
                    <a:pt x="0" y="142282"/>
                  </a:lnTo>
                  <a:lnTo>
                    <a:pt x="286" y="149624"/>
                  </a:lnTo>
                  <a:lnTo>
                    <a:pt x="2857" y="156105"/>
                  </a:lnTo>
                  <a:lnTo>
                    <a:pt x="12063" y="167540"/>
                  </a:lnTo>
                  <a:lnTo>
                    <a:pt x="38219" y="179111"/>
                  </a:lnTo>
                  <a:lnTo>
                    <a:pt x="64028" y="180676"/>
                  </a:lnTo>
                  <a:lnTo>
                    <a:pt x="94019" y="177931"/>
                  </a:lnTo>
                  <a:lnTo>
                    <a:pt x="125869" y="171420"/>
                  </a:lnTo>
                  <a:lnTo>
                    <a:pt x="158546" y="161118"/>
                  </a:lnTo>
                  <a:lnTo>
                    <a:pt x="190003" y="148602"/>
                  </a:lnTo>
                  <a:lnTo>
                    <a:pt x="217213" y="135101"/>
                  </a:lnTo>
                  <a:lnTo>
                    <a:pt x="242535" y="116930"/>
                  </a:lnTo>
                  <a:lnTo>
                    <a:pt x="279462" y="8572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" name="SMARTInkShape-654"/>
            <p:cNvSpPr/>
            <p:nvPr/>
          </p:nvSpPr>
          <p:spPr bwMode="auto">
            <a:xfrm>
              <a:off x="8322469" y="2695014"/>
              <a:ext cx="339434" cy="89214"/>
            </a:xfrm>
            <a:custGeom>
              <a:avLst/>
              <a:gdLst/>
              <a:ahLst/>
              <a:cxnLst/>
              <a:rect l="0" t="0" r="0" b="0"/>
              <a:pathLst>
                <a:path w="339434" h="89214">
                  <a:moveTo>
                    <a:pt x="0" y="69617"/>
                  </a:moveTo>
                  <a:lnTo>
                    <a:pt x="0" y="73410"/>
                  </a:lnTo>
                  <a:lnTo>
                    <a:pt x="794" y="74527"/>
                  </a:lnTo>
                  <a:lnTo>
                    <a:pt x="2117" y="75272"/>
                  </a:lnTo>
                  <a:lnTo>
                    <a:pt x="9943" y="76467"/>
                  </a:lnTo>
                  <a:lnTo>
                    <a:pt x="43313" y="75950"/>
                  </a:lnTo>
                  <a:lnTo>
                    <a:pt x="59753" y="70259"/>
                  </a:lnTo>
                  <a:lnTo>
                    <a:pt x="93211" y="53817"/>
                  </a:lnTo>
                  <a:lnTo>
                    <a:pt x="103075" y="46455"/>
                  </a:lnTo>
                  <a:lnTo>
                    <a:pt x="122640" y="24146"/>
                  </a:lnTo>
                  <a:lnTo>
                    <a:pt x="126825" y="10812"/>
                  </a:lnTo>
                  <a:lnTo>
                    <a:pt x="127804" y="4323"/>
                  </a:lnTo>
                  <a:lnTo>
                    <a:pt x="127272" y="2275"/>
                  </a:lnTo>
                  <a:lnTo>
                    <a:pt x="126122" y="910"/>
                  </a:lnTo>
                  <a:lnTo>
                    <a:pt x="124563" y="0"/>
                  </a:lnTo>
                  <a:lnTo>
                    <a:pt x="118596" y="1106"/>
                  </a:lnTo>
                  <a:lnTo>
                    <a:pt x="114783" y="2511"/>
                  </a:lnTo>
                  <a:lnTo>
                    <a:pt x="108429" y="8307"/>
                  </a:lnTo>
                  <a:lnTo>
                    <a:pt x="87326" y="39815"/>
                  </a:lnTo>
                  <a:lnTo>
                    <a:pt x="82468" y="50022"/>
                  </a:lnTo>
                  <a:lnTo>
                    <a:pt x="78809" y="81756"/>
                  </a:lnTo>
                  <a:lnTo>
                    <a:pt x="78733" y="84854"/>
                  </a:lnTo>
                  <a:lnTo>
                    <a:pt x="79476" y="86919"/>
                  </a:lnTo>
                  <a:lnTo>
                    <a:pt x="80765" y="88295"/>
                  </a:lnTo>
                  <a:lnTo>
                    <a:pt x="82419" y="89213"/>
                  </a:lnTo>
                  <a:lnTo>
                    <a:pt x="88489" y="88116"/>
                  </a:lnTo>
                  <a:lnTo>
                    <a:pt x="123017" y="70416"/>
                  </a:lnTo>
                  <a:lnTo>
                    <a:pt x="149536" y="51842"/>
                  </a:lnTo>
                  <a:lnTo>
                    <a:pt x="175020" y="18658"/>
                  </a:lnTo>
                  <a:lnTo>
                    <a:pt x="180445" y="11779"/>
                  </a:lnTo>
                  <a:lnTo>
                    <a:pt x="182209" y="10421"/>
                  </a:lnTo>
                  <a:lnTo>
                    <a:pt x="183385" y="10310"/>
                  </a:lnTo>
                  <a:lnTo>
                    <a:pt x="184169" y="11029"/>
                  </a:lnTo>
                  <a:lnTo>
                    <a:pt x="185040" y="13944"/>
                  </a:lnTo>
                  <a:lnTo>
                    <a:pt x="185273" y="15833"/>
                  </a:lnTo>
                  <a:lnTo>
                    <a:pt x="179017" y="48410"/>
                  </a:lnTo>
                  <a:lnTo>
                    <a:pt x="178618" y="73952"/>
                  </a:lnTo>
                  <a:lnTo>
                    <a:pt x="179404" y="74888"/>
                  </a:lnTo>
                  <a:lnTo>
                    <a:pt x="182393" y="75928"/>
                  </a:lnTo>
                  <a:lnTo>
                    <a:pt x="199915" y="72722"/>
                  </a:lnTo>
                  <a:lnTo>
                    <a:pt x="230166" y="58824"/>
                  </a:lnTo>
                  <a:lnTo>
                    <a:pt x="261431" y="44635"/>
                  </a:lnTo>
                  <a:lnTo>
                    <a:pt x="294243" y="27290"/>
                  </a:lnTo>
                  <a:lnTo>
                    <a:pt x="325351" y="13514"/>
                  </a:lnTo>
                  <a:lnTo>
                    <a:pt x="335100" y="9757"/>
                  </a:lnTo>
                  <a:lnTo>
                    <a:pt x="337700" y="9867"/>
                  </a:lnTo>
                  <a:lnTo>
                    <a:pt x="339433" y="10734"/>
                  </a:lnTo>
                  <a:lnTo>
                    <a:pt x="339001" y="12105"/>
                  </a:lnTo>
                  <a:lnTo>
                    <a:pt x="328612" y="1961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3" name="SMARTInkShape-655"/>
            <p:cNvSpPr/>
            <p:nvPr/>
          </p:nvSpPr>
          <p:spPr bwMode="auto">
            <a:xfrm>
              <a:off x="8093869" y="2578894"/>
              <a:ext cx="357188" cy="35720"/>
            </a:xfrm>
            <a:custGeom>
              <a:avLst/>
              <a:gdLst/>
              <a:ahLst/>
              <a:cxnLst/>
              <a:rect l="0" t="0" r="0" b="0"/>
              <a:pathLst>
                <a:path w="357188" h="35720">
                  <a:moveTo>
                    <a:pt x="0" y="0"/>
                  </a:moveTo>
                  <a:lnTo>
                    <a:pt x="7584" y="3792"/>
                  </a:lnTo>
                  <a:lnTo>
                    <a:pt x="43068" y="6702"/>
                  </a:lnTo>
                  <a:lnTo>
                    <a:pt x="69147" y="7741"/>
                  </a:lnTo>
                  <a:lnTo>
                    <a:pt x="101905" y="10849"/>
                  </a:lnTo>
                  <a:lnTo>
                    <a:pt x="120324" y="11995"/>
                  </a:lnTo>
                  <a:lnTo>
                    <a:pt x="139747" y="12759"/>
                  </a:lnTo>
                  <a:lnTo>
                    <a:pt x="159840" y="13268"/>
                  </a:lnTo>
                  <a:lnTo>
                    <a:pt x="180378" y="14402"/>
                  </a:lnTo>
                  <a:lnTo>
                    <a:pt x="201215" y="15951"/>
                  </a:lnTo>
                  <a:lnTo>
                    <a:pt x="222249" y="17778"/>
                  </a:lnTo>
                  <a:lnTo>
                    <a:pt x="241828" y="19789"/>
                  </a:lnTo>
                  <a:lnTo>
                    <a:pt x="260437" y="21924"/>
                  </a:lnTo>
                  <a:lnTo>
                    <a:pt x="295138" y="26413"/>
                  </a:lnTo>
                  <a:lnTo>
                    <a:pt x="326434" y="31053"/>
                  </a:lnTo>
                  <a:lnTo>
                    <a:pt x="357187" y="3571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" name="SMARTInkShape-656"/>
            <p:cNvSpPr/>
            <p:nvPr/>
          </p:nvSpPr>
          <p:spPr bwMode="auto">
            <a:xfrm>
              <a:off x="7977177" y="2474310"/>
              <a:ext cx="414337" cy="394385"/>
            </a:xfrm>
            <a:custGeom>
              <a:avLst/>
              <a:gdLst/>
              <a:ahLst/>
              <a:cxnLst/>
              <a:rect l="0" t="0" r="0" b="0"/>
              <a:pathLst>
                <a:path w="414337" h="394385">
                  <a:moveTo>
                    <a:pt x="30967" y="254603"/>
                  </a:moveTo>
                  <a:lnTo>
                    <a:pt x="25263" y="261099"/>
                  </a:lnTo>
                  <a:lnTo>
                    <a:pt x="9480" y="292679"/>
                  </a:lnTo>
                  <a:lnTo>
                    <a:pt x="0" y="315570"/>
                  </a:lnTo>
                  <a:lnTo>
                    <a:pt x="4" y="320647"/>
                  </a:lnTo>
                  <a:lnTo>
                    <a:pt x="4240" y="330522"/>
                  </a:lnTo>
                  <a:lnTo>
                    <a:pt x="8387" y="333791"/>
                  </a:lnTo>
                  <a:lnTo>
                    <a:pt x="19343" y="337422"/>
                  </a:lnTo>
                  <a:lnTo>
                    <a:pt x="30034" y="336920"/>
                  </a:lnTo>
                  <a:lnTo>
                    <a:pt x="35108" y="335674"/>
                  </a:lnTo>
                  <a:lnTo>
                    <a:pt x="60360" y="316566"/>
                  </a:lnTo>
                  <a:lnTo>
                    <a:pt x="91575" y="282871"/>
                  </a:lnTo>
                  <a:lnTo>
                    <a:pt x="112287" y="262960"/>
                  </a:lnTo>
                  <a:lnTo>
                    <a:pt x="113755" y="260174"/>
                  </a:lnTo>
                  <a:lnTo>
                    <a:pt x="114734" y="259111"/>
                  </a:lnTo>
                  <a:lnTo>
                    <a:pt x="115386" y="259196"/>
                  </a:lnTo>
                  <a:lnTo>
                    <a:pt x="115821" y="260046"/>
                  </a:lnTo>
                  <a:lnTo>
                    <a:pt x="100522" y="291426"/>
                  </a:lnTo>
                  <a:lnTo>
                    <a:pt x="95953" y="326186"/>
                  </a:lnTo>
                  <a:lnTo>
                    <a:pt x="95398" y="347059"/>
                  </a:lnTo>
                  <a:lnTo>
                    <a:pt x="97438" y="353374"/>
                  </a:lnTo>
                  <a:lnTo>
                    <a:pt x="99094" y="356168"/>
                  </a:lnTo>
                  <a:lnTo>
                    <a:pt x="101784" y="358032"/>
                  </a:lnTo>
                  <a:lnTo>
                    <a:pt x="109008" y="360102"/>
                  </a:lnTo>
                  <a:lnTo>
                    <a:pt x="113156" y="359067"/>
                  </a:lnTo>
                  <a:lnTo>
                    <a:pt x="122000" y="353683"/>
                  </a:lnTo>
                  <a:lnTo>
                    <a:pt x="140612" y="330795"/>
                  </a:lnTo>
                  <a:lnTo>
                    <a:pt x="154824" y="304783"/>
                  </a:lnTo>
                  <a:lnTo>
                    <a:pt x="169882" y="273087"/>
                  </a:lnTo>
                  <a:lnTo>
                    <a:pt x="188280" y="243234"/>
                  </a:lnTo>
                  <a:lnTo>
                    <a:pt x="207003" y="211052"/>
                  </a:lnTo>
                  <a:lnTo>
                    <a:pt x="213830" y="199366"/>
                  </a:lnTo>
                  <a:lnTo>
                    <a:pt x="214788" y="196346"/>
                  </a:lnTo>
                  <a:lnTo>
                    <a:pt x="213839" y="195128"/>
                  </a:lnTo>
                  <a:lnTo>
                    <a:pt x="211619" y="195109"/>
                  </a:lnTo>
                  <a:lnTo>
                    <a:pt x="208552" y="195890"/>
                  </a:lnTo>
                  <a:lnTo>
                    <a:pt x="203027" y="200991"/>
                  </a:lnTo>
                  <a:lnTo>
                    <a:pt x="172793" y="235690"/>
                  </a:lnTo>
                  <a:lnTo>
                    <a:pt x="168504" y="249881"/>
                  </a:lnTo>
                  <a:lnTo>
                    <a:pt x="167500" y="259383"/>
                  </a:lnTo>
                  <a:lnTo>
                    <a:pt x="168027" y="262552"/>
                  </a:lnTo>
                  <a:lnTo>
                    <a:pt x="169171" y="264665"/>
                  </a:lnTo>
                  <a:lnTo>
                    <a:pt x="170728" y="266073"/>
                  </a:lnTo>
                  <a:lnTo>
                    <a:pt x="174574" y="267638"/>
                  </a:lnTo>
                  <a:lnTo>
                    <a:pt x="176711" y="268056"/>
                  </a:lnTo>
                  <a:lnTo>
                    <a:pt x="183319" y="264286"/>
                  </a:lnTo>
                  <a:lnTo>
                    <a:pt x="218382" y="230610"/>
                  </a:lnTo>
                  <a:lnTo>
                    <a:pt x="236604" y="200268"/>
                  </a:lnTo>
                  <a:lnTo>
                    <a:pt x="236320" y="200123"/>
                  </a:lnTo>
                  <a:lnTo>
                    <a:pt x="208124" y="227474"/>
                  </a:lnTo>
                  <a:lnTo>
                    <a:pt x="185773" y="256665"/>
                  </a:lnTo>
                  <a:lnTo>
                    <a:pt x="180996" y="259488"/>
                  </a:lnTo>
                  <a:lnTo>
                    <a:pt x="175255" y="261300"/>
                  </a:lnTo>
                  <a:lnTo>
                    <a:pt x="174784" y="262243"/>
                  </a:lnTo>
                  <a:lnTo>
                    <a:pt x="173853" y="295535"/>
                  </a:lnTo>
                  <a:lnTo>
                    <a:pt x="173843" y="326727"/>
                  </a:lnTo>
                  <a:lnTo>
                    <a:pt x="174636" y="355352"/>
                  </a:lnTo>
                  <a:lnTo>
                    <a:pt x="177635" y="362351"/>
                  </a:lnTo>
                  <a:lnTo>
                    <a:pt x="180339" y="364535"/>
                  </a:lnTo>
                  <a:lnTo>
                    <a:pt x="187577" y="366961"/>
                  </a:lnTo>
                  <a:lnTo>
                    <a:pt x="196086" y="365923"/>
                  </a:lnTo>
                  <a:lnTo>
                    <a:pt x="211918" y="358759"/>
                  </a:lnTo>
                  <a:lnTo>
                    <a:pt x="218275" y="354997"/>
                  </a:lnTo>
                  <a:lnTo>
                    <a:pt x="229573" y="340233"/>
                  </a:lnTo>
                  <a:lnTo>
                    <a:pt x="249092" y="309608"/>
                  </a:lnTo>
                  <a:lnTo>
                    <a:pt x="265230" y="285399"/>
                  </a:lnTo>
                  <a:lnTo>
                    <a:pt x="280340" y="256119"/>
                  </a:lnTo>
                  <a:lnTo>
                    <a:pt x="288497" y="238945"/>
                  </a:lnTo>
                  <a:lnTo>
                    <a:pt x="297109" y="220351"/>
                  </a:lnTo>
                  <a:lnTo>
                    <a:pt x="306027" y="200812"/>
                  </a:lnTo>
                  <a:lnTo>
                    <a:pt x="315940" y="182230"/>
                  </a:lnTo>
                  <a:lnTo>
                    <a:pt x="337538" y="146766"/>
                  </a:lnTo>
                  <a:lnTo>
                    <a:pt x="358250" y="112484"/>
                  </a:lnTo>
                  <a:lnTo>
                    <a:pt x="377245" y="80314"/>
                  </a:lnTo>
                  <a:lnTo>
                    <a:pt x="393624" y="52787"/>
                  </a:lnTo>
                  <a:lnTo>
                    <a:pt x="408648" y="22561"/>
                  </a:lnTo>
                  <a:lnTo>
                    <a:pt x="414336" y="6109"/>
                  </a:lnTo>
                  <a:lnTo>
                    <a:pt x="413546" y="3215"/>
                  </a:lnTo>
                  <a:lnTo>
                    <a:pt x="411432" y="1286"/>
                  </a:lnTo>
                  <a:lnTo>
                    <a:pt x="408435" y="0"/>
                  </a:lnTo>
                  <a:lnTo>
                    <a:pt x="396639" y="4921"/>
                  </a:lnTo>
                  <a:lnTo>
                    <a:pt x="363195" y="27483"/>
                  </a:lnTo>
                  <a:lnTo>
                    <a:pt x="335427" y="59249"/>
                  </a:lnTo>
                  <a:lnTo>
                    <a:pt x="318683" y="87346"/>
                  </a:lnTo>
                  <a:lnTo>
                    <a:pt x="304890" y="118353"/>
                  </a:lnTo>
                  <a:lnTo>
                    <a:pt x="296115" y="150656"/>
                  </a:lnTo>
                  <a:lnTo>
                    <a:pt x="289569" y="185650"/>
                  </a:lnTo>
                  <a:lnTo>
                    <a:pt x="286712" y="203871"/>
                  </a:lnTo>
                  <a:lnTo>
                    <a:pt x="287770" y="238934"/>
                  </a:lnTo>
                  <a:lnTo>
                    <a:pt x="293533" y="272245"/>
                  </a:lnTo>
                  <a:lnTo>
                    <a:pt x="301386" y="302925"/>
                  </a:lnTo>
                  <a:lnTo>
                    <a:pt x="312284" y="328202"/>
                  </a:lnTo>
                  <a:lnTo>
                    <a:pt x="325859" y="349226"/>
                  </a:lnTo>
                  <a:lnTo>
                    <a:pt x="358327" y="380009"/>
                  </a:lnTo>
                  <a:lnTo>
                    <a:pt x="376406" y="392302"/>
                  </a:lnTo>
                  <a:lnTo>
                    <a:pt x="380322" y="394027"/>
                  </a:lnTo>
                  <a:lnTo>
                    <a:pt x="383727" y="394384"/>
                  </a:lnTo>
                  <a:lnTo>
                    <a:pt x="389626" y="392663"/>
                  </a:lnTo>
                  <a:lnTo>
                    <a:pt x="390723" y="389505"/>
                  </a:lnTo>
                  <a:lnTo>
                    <a:pt x="389825" y="379647"/>
                  </a:lnTo>
                  <a:lnTo>
                    <a:pt x="373479" y="349332"/>
                  </a:lnTo>
                  <a:lnTo>
                    <a:pt x="355174" y="321576"/>
                  </a:lnTo>
                  <a:lnTo>
                    <a:pt x="333015" y="290718"/>
                  </a:lnTo>
                  <a:lnTo>
                    <a:pt x="307292" y="258483"/>
                  </a:lnTo>
                  <a:lnTo>
                    <a:pt x="280998" y="22602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" name="SMARTInkShape-657"/>
            <p:cNvSpPr/>
            <p:nvPr/>
          </p:nvSpPr>
          <p:spPr bwMode="auto">
            <a:xfrm>
              <a:off x="7708665" y="2707481"/>
              <a:ext cx="285192" cy="124262"/>
            </a:xfrm>
            <a:custGeom>
              <a:avLst/>
              <a:gdLst/>
              <a:ahLst/>
              <a:cxnLst/>
              <a:rect l="0" t="0" r="0" b="0"/>
              <a:pathLst>
                <a:path w="285192" h="124262">
                  <a:moveTo>
                    <a:pt x="70879" y="0"/>
                  </a:moveTo>
                  <a:lnTo>
                    <a:pt x="57143" y="0"/>
                  </a:lnTo>
                  <a:lnTo>
                    <a:pt x="50751" y="2117"/>
                  </a:lnTo>
                  <a:lnTo>
                    <a:pt x="16761" y="26736"/>
                  </a:lnTo>
                  <a:lnTo>
                    <a:pt x="5808" y="40642"/>
                  </a:lnTo>
                  <a:lnTo>
                    <a:pt x="1327" y="58609"/>
                  </a:lnTo>
                  <a:lnTo>
                    <a:pt x="0" y="75221"/>
                  </a:lnTo>
                  <a:lnTo>
                    <a:pt x="3399" y="90198"/>
                  </a:lnTo>
                  <a:lnTo>
                    <a:pt x="9434" y="100897"/>
                  </a:lnTo>
                  <a:lnTo>
                    <a:pt x="12453" y="102983"/>
                  </a:lnTo>
                  <a:lnTo>
                    <a:pt x="24287" y="105920"/>
                  </a:lnTo>
                  <a:lnTo>
                    <a:pt x="33238" y="106607"/>
                  </a:lnTo>
                  <a:lnTo>
                    <a:pt x="42508" y="102679"/>
                  </a:lnTo>
                  <a:lnTo>
                    <a:pt x="61394" y="87222"/>
                  </a:lnTo>
                  <a:lnTo>
                    <a:pt x="66664" y="76072"/>
                  </a:lnTo>
                  <a:lnTo>
                    <a:pt x="75234" y="43326"/>
                  </a:lnTo>
                  <a:lnTo>
                    <a:pt x="77913" y="16228"/>
                  </a:lnTo>
                  <a:lnTo>
                    <a:pt x="77974" y="17267"/>
                  </a:lnTo>
                  <a:lnTo>
                    <a:pt x="77990" y="18655"/>
                  </a:lnTo>
                  <a:lnTo>
                    <a:pt x="71869" y="41074"/>
                  </a:lnTo>
                  <a:lnTo>
                    <a:pt x="70918" y="76488"/>
                  </a:lnTo>
                  <a:lnTo>
                    <a:pt x="70904" y="79567"/>
                  </a:lnTo>
                  <a:lnTo>
                    <a:pt x="73007" y="85105"/>
                  </a:lnTo>
                  <a:lnTo>
                    <a:pt x="74679" y="87693"/>
                  </a:lnTo>
                  <a:lnTo>
                    <a:pt x="77381" y="89418"/>
                  </a:lnTo>
                  <a:lnTo>
                    <a:pt x="88768" y="91847"/>
                  </a:lnTo>
                  <a:lnTo>
                    <a:pt x="97615" y="92415"/>
                  </a:lnTo>
                  <a:lnTo>
                    <a:pt x="106839" y="88434"/>
                  </a:lnTo>
                  <a:lnTo>
                    <a:pt x="125696" y="72943"/>
                  </a:lnTo>
                  <a:lnTo>
                    <a:pt x="150434" y="39016"/>
                  </a:lnTo>
                  <a:lnTo>
                    <a:pt x="161445" y="22180"/>
                  </a:lnTo>
                  <a:lnTo>
                    <a:pt x="162724" y="18589"/>
                  </a:lnTo>
                  <a:lnTo>
                    <a:pt x="163065" y="18743"/>
                  </a:lnTo>
                  <a:lnTo>
                    <a:pt x="163545" y="24868"/>
                  </a:lnTo>
                  <a:lnTo>
                    <a:pt x="163730" y="58079"/>
                  </a:lnTo>
                  <a:lnTo>
                    <a:pt x="163745" y="92198"/>
                  </a:lnTo>
                  <a:lnTo>
                    <a:pt x="164540" y="107840"/>
                  </a:lnTo>
                  <a:lnTo>
                    <a:pt x="169898" y="123288"/>
                  </a:lnTo>
                  <a:lnTo>
                    <a:pt x="171023" y="124261"/>
                  </a:lnTo>
                  <a:lnTo>
                    <a:pt x="172566" y="124116"/>
                  </a:lnTo>
                  <a:lnTo>
                    <a:pt x="174389" y="123225"/>
                  </a:lnTo>
                  <a:lnTo>
                    <a:pt x="180747" y="114387"/>
                  </a:lnTo>
                  <a:lnTo>
                    <a:pt x="194483" y="82679"/>
                  </a:lnTo>
                  <a:lnTo>
                    <a:pt x="211799" y="50816"/>
                  </a:lnTo>
                  <a:lnTo>
                    <a:pt x="230507" y="18269"/>
                  </a:lnTo>
                  <a:lnTo>
                    <a:pt x="239985" y="8649"/>
                  </a:lnTo>
                  <a:lnTo>
                    <a:pt x="249490" y="3844"/>
                  </a:lnTo>
                  <a:lnTo>
                    <a:pt x="264734" y="760"/>
                  </a:lnTo>
                  <a:lnTo>
                    <a:pt x="266790" y="2094"/>
                  </a:lnTo>
                  <a:lnTo>
                    <a:pt x="268161" y="4571"/>
                  </a:lnTo>
                  <a:lnTo>
                    <a:pt x="270479" y="10763"/>
                  </a:lnTo>
                  <a:lnTo>
                    <a:pt x="275452" y="19505"/>
                  </a:lnTo>
                  <a:lnTo>
                    <a:pt x="280012" y="48056"/>
                  </a:lnTo>
                  <a:lnTo>
                    <a:pt x="285191" y="5715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6" name="SMARTInkShape-658"/>
            <p:cNvSpPr/>
            <p:nvPr/>
          </p:nvSpPr>
          <p:spPr bwMode="auto">
            <a:xfrm>
              <a:off x="7502063" y="2557463"/>
              <a:ext cx="177469" cy="301900"/>
            </a:xfrm>
            <a:custGeom>
              <a:avLst/>
              <a:gdLst/>
              <a:ahLst/>
              <a:cxnLst/>
              <a:rect l="0" t="0" r="0" b="0"/>
              <a:pathLst>
                <a:path w="177469" h="301900">
                  <a:moveTo>
                    <a:pt x="56025" y="0"/>
                  </a:moveTo>
                  <a:lnTo>
                    <a:pt x="34828" y="25429"/>
                  </a:lnTo>
                  <a:lnTo>
                    <a:pt x="22492" y="53307"/>
                  </a:lnTo>
                  <a:lnTo>
                    <a:pt x="11693" y="88819"/>
                  </a:lnTo>
                  <a:lnTo>
                    <a:pt x="4572" y="114881"/>
                  </a:lnTo>
                  <a:lnTo>
                    <a:pt x="1407" y="139693"/>
                  </a:lnTo>
                  <a:lnTo>
                    <a:pt x="0" y="166067"/>
                  </a:lnTo>
                  <a:lnTo>
                    <a:pt x="962" y="192076"/>
                  </a:lnTo>
                  <a:lnTo>
                    <a:pt x="9635" y="223775"/>
                  </a:lnTo>
                  <a:lnTo>
                    <a:pt x="20079" y="254105"/>
                  </a:lnTo>
                  <a:lnTo>
                    <a:pt x="24967" y="263748"/>
                  </a:lnTo>
                  <a:lnTo>
                    <a:pt x="29786" y="268034"/>
                  </a:lnTo>
                  <a:lnTo>
                    <a:pt x="40753" y="270446"/>
                  </a:lnTo>
                  <a:lnTo>
                    <a:pt x="45050" y="268403"/>
                  </a:lnTo>
                  <a:lnTo>
                    <a:pt x="54057" y="259784"/>
                  </a:lnTo>
                  <a:lnTo>
                    <a:pt x="72775" y="229144"/>
                  </a:lnTo>
                  <a:lnTo>
                    <a:pt x="91760" y="194635"/>
                  </a:lnTo>
                  <a:lnTo>
                    <a:pt x="101802" y="174086"/>
                  </a:lnTo>
                  <a:lnTo>
                    <a:pt x="104946" y="164684"/>
                  </a:lnTo>
                  <a:lnTo>
                    <a:pt x="106894" y="162176"/>
                  </a:lnTo>
                  <a:lnTo>
                    <a:pt x="108987" y="160505"/>
                  </a:lnTo>
                  <a:lnTo>
                    <a:pt x="110383" y="160978"/>
                  </a:lnTo>
                  <a:lnTo>
                    <a:pt x="111313" y="162881"/>
                  </a:lnTo>
                  <a:lnTo>
                    <a:pt x="112930" y="193928"/>
                  </a:lnTo>
                  <a:lnTo>
                    <a:pt x="113102" y="224764"/>
                  </a:lnTo>
                  <a:lnTo>
                    <a:pt x="113153" y="253569"/>
                  </a:lnTo>
                  <a:lnTo>
                    <a:pt x="113164" y="269859"/>
                  </a:lnTo>
                  <a:lnTo>
                    <a:pt x="117404" y="282921"/>
                  </a:lnTo>
                  <a:lnTo>
                    <a:pt x="124579" y="293223"/>
                  </a:lnTo>
                  <a:lnTo>
                    <a:pt x="133060" y="300448"/>
                  </a:lnTo>
                  <a:lnTo>
                    <a:pt x="137544" y="301899"/>
                  </a:lnTo>
                  <a:lnTo>
                    <a:pt x="146760" y="301394"/>
                  </a:lnTo>
                  <a:lnTo>
                    <a:pt x="177468" y="29289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7" name="SMARTInkShape-659"/>
            <p:cNvSpPr/>
            <p:nvPr/>
          </p:nvSpPr>
          <p:spPr bwMode="auto">
            <a:xfrm>
              <a:off x="7285251" y="2678993"/>
              <a:ext cx="208544" cy="183280"/>
            </a:xfrm>
            <a:custGeom>
              <a:avLst/>
              <a:gdLst/>
              <a:ahLst/>
              <a:cxnLst/>
              <a:rect l="0" t="0" r="0" b="0"/>
              <a:pathLst>
                <a:path w="208544" h="183280">
                  <a:moveTo>
                    <a:pt x="122818" y="7057"/>
                  </a:moveTo>
                  <a:lnTo>
                    <a:pt x="122818" y="3265"/>
                  </a:lnTo>
                  <a:lnTo>
                    <a:pt x="122024" y="2147"/>
                  </a:lnTo>
                  <a:lnTo>
                    <a:pt x="120701" y="1403"/>
                  </a:lnTo>
                  <a:lnTo>
                    <a:pt x="112875" y="207"/>
                  </a:lnTo>
                  <a:lnTo>
                    <a:pt x="98440" y="0"/>
                  </a:lnTo>
                  <a:lnTo>
                    <a:pt x="79082" y="7524"/>
                  </a:lnTo>
                  <a:lnTo>
                    <a:pt x="54473" y="23600"/>
                  </a:lnTo>
                  <a:lnTo>
                    <a:pt x="30865" y="51029"/>
                  </a:lnTo>
                  <a:lnTo>
                    <a:pt x="12581" y="80499"/>
                  </a:lnTo>
                  <a:lnTo>
                    <a:pt x="902" y="109339"/>
                  </a:lnTo>
                  <a:lnTo>
                    <a:pt x="0" y="137993"/>
                  </a:lnTo>
                  <a:lnTo>
                    <a:pt x="8552" y="162799"/>
                  </a:lnTo>
                  <a:lnTo>
                    <a:pt x="18851" y="173642"/>
                  </a:lnTo>
                  <a:lnTo>
                    <a:pt x="24932" y="177645"/>
                  </a:lnTo>
                  <a:lnTo>
                    <a:pt x="48659" y="183279"/>
                  </a:lnTo>
                  <a:lnTo>
                    <a:pt x="79590" y="177363"/>
                  </a:lnTo>
                  <a:lnTo>
                    <a:pt x="104399" y="169796"/>
                  </a:lnTo>
                  <a:lnTo>
                    <a:pt x="130507" y="159554"/>
                  </a:lnTo>
                  <a:lnTo>
                    <a:pt x="155339" y="144419"/>
                  </a:lnTo>
                  <a:lnTo>
                    <a:pt x="187839" y="114255"/>
                  </a:lnTo>
                  <a:lnTo>
                    <a:pt x="208543" y="9278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8" name="SMARTInkShape-660"/>
            <p:cNvSpPr/>
            <p:nvPr/>
          </p:nvSpPr>
          <p:spPr bwMode="auto">
            <a:xfrm>
              <a:off x="6893719" y="2893219"/>
              <a:ext cx="164307" cy="28576"/>
            </a:xfrm>
            <a:custGeom>
              <a:avLst/>
              <a:gdLst/>
              <a:ahLst/>
              <a:cxnLst/>
              <a:rect l="0" t="0" r="0" b="0"/>
              <a:pathLst>
                <a:path w="164307" h="28576">
                  <a:moveTo>
                    <a:pt x="0" y="28575"/>
                  </a:moveTo>
                  <a:lnTo>
                    <a:pt x="30015" y="26458"/>
                  </a:lnTo>
                  <a:lnTo>
                    <a:pt x="65019" y="14839"/>
                  </a:lnTo>
                  <a:lnTo>
                    <a:pt x="94759" y="9424"/>
                  </a:lnTo>
                  <a:lnTo>
                    <a:pt x="123679" y="7819"/>
                  </a:lnTo>
                  <a:lnTo>
                    <a:pt x="164306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9" name="SMARTInkShape-661"/>
            <p:cNvSpPr/>
            <p:nvPr/>
          </p:nvSpPr>
          <p:spPr bwMode="auto">
            <a:xfrm>
              <a:off x="6858000" y="2843213"/>
              <a:ext cx="164307" cy="14288"/>
            </a:xfrm>
            <a:custGeom>
              <a:avLst/>
              <a:gdLst/>
              <a:ahLst/>
              <a:cxnLst/>
              <a:rect l="0" t="0" r="0" b="0"/>
              <a:pathLst>
                <a:path w="164307" h="14288">
                  <a:moveTo>
                    <a:pt x="0" y="14287"/>
                  </a:moveTo>
                  <a:lnTo>
                    <a:pt x="0" y="7437"/>
                  </a:lnTo>
                  <a:lnTo>
                    <a:pt x="31661" y="7160"/>
                  </a:lnTo>
                  <a:lnTo>
                    <a:pt x="61063" y="6355"/>
                  </a:lnTo>
                  <a:lnTo>
                    <a:pt x="91029" y="2235"/>
                  </a:lnTo>
                  <a:lnTo>
                    <a:pt x="123897" y="662"/>
                  </a:lnTo>
                  <a:lnTo>
                    <a:pt x="164306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0" name="SMARTInkShape-662"/>
            <p:cNvSpPr/>
            <p:nvPr/>
          </p:nvSpPr>
          <p:spPr bwMode="auto">
            <a:xfrm>
              <a:off x="6865144" y="2728913"/>
              <a:ext cx="185738" cy="28576"/>
            </a:xfrm>
            <a:custGeom>
              <a:avLst/>
              <a:gdLst/>
              <a:ahLst/>
              <a:cxnLst/>
              <a:rect l="0" t="0" r="0" b="0"/>
              <a:pathLst>
                <a:path w="185738" h="28576">
                  <a:moveTo>
                    <a:pt x="0" y="28575"/>
                  </a:moveTo>
                  <a:lnTo>
                    <a:pt x="30015" y="28575"/>
                  </a:lnTo>
                  <a:lnTo>
                    <a:pt x="65277" y="28575"/>
                  </a:lnTo>
                  <a:lnTo>
                    <a:pt x="98560" y="26458"/>
                  </a:lnTo>
                  <a:lnTo>
                    <a:pt x="132092" y="18632"/>
                  </a:lnTo>
                  <a:lnTo>
                    <a:pt x="162794" y="10236"/>
                  </a:lnTo>
                  <a:lnTo>
                    <a:pt x="178234" y="7266"/>
                  </a:lnTo>
                  <a:lnTo>
                    <a:pt x="180734" y="5638"/>
                  </a:lnTo>
                  <a:lnTo>
                    <a:pt x="185737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1" name="SMARTInkShape-663"/>
            <p:cNvSpPr/>
            <p:nvPr/>
          </p:nvSpPr>
          <p:spPr bwMode="auto">
            <a:xfrm>
              <a:off x="6330443" y="2636044"/>
              <a:ext cx="166190" cy="362379"/>
            </a:xfrm>
            <a:custGeom>
              <a:avLst/>
              <a:gdLst/>
              <a:ahLst/>
              <a:cxnLst/>
              <a:rect l="0" t="0" r="0" b="0"/>
              <a:pathLst>
                <a:path w="166190" h="362379">
                  <a:moveTo>
                    <a:pt x="13207" y="0"/>
                  </a:moveTo>
                  <a:lnTo>
                    <a:pt x="9415" y="0"/>
                  </a:lnTo>
                  <a:lnTo>
                    <a:pt x="8297" y="794"/>
                  </a:lnTo>
                  <a:lnTo>
                    <a:pt x="7553" y="2116"/>
                  </a:lnTo>
                  <a:lnTo>
                    <a:pt x="7056" y="3792"/>
                  </a:lnTo>
                  <a:lnTo>
                    <a:pt x="5931" y="4909"/>
                  </a:lnTo>
                  <a:lnTo>
                    <a:pt x="0" y="6849"/>
                  </a:lnTo>
                  <a:lnTo>
                    <a:pt x="4836" y="7879"/>
                  </a:lnTo>
                  <a:lnTo>
                    <a:pt x="11168" y="12036"/>
                  </a:lnTo>
                  <a:lnTo>
                    <a:pt x="18865" y="13620"/>
                  </a:lnTo>
                  <a:lnTo>
                    <a:pt x="53816" y="14261"/>
                  </a:lnTo>
                  <a:lnTo>
                    <a:pt x="72764" y="10166"/>
                  </a:lnTo>
                  <a:lnTo>
                    <a:pt x="100522" y="14615"/>
                  </a:lnTo>
                  <a:lnTo>
                    <a:pt x="109898" y="19852"/>
                  </a:lnTo>
                  <a:lnTo>
                    <a:pt x="122620" y="31062"/>
                  </a:lnTo>
                  <a:lnTo>
                    <a:pt x="123455" y="34202"/>
                  </a:lnTo>
                  <a:lnTo>
                    <a:pt x="119945" y="54906"/>
                  </a:lnTo>
                  <a:lnTo>
                    <a:pt x="114783" y="71935"/>
                  </a:lnTo>
                  <a:lnTo>
                    <a:pt x="111566" y="85872"/>
                  </a:lnTo>
                  <a:lnTo>
                    <a:pt x="109736" y="90585"/>
                  </a:lnTo>
                  <a:lnTo>
                    <a:pt x="109819" y="100056"/>
                  </a:lnTo>
                  <a:lnTo>
                    <a:pt x="113565" y="129534"/>
                  </a:lnTo>
                  <a:lnTo>
                    <a:pt x="123018" y="159466"/>
                  </a:lnTo>
                  <a:lnTo>
                    <a:pt x="136145" y="191925"/>
                  </a:lnTo>
                  <a:lnTo>
                    <a:pt x="151292" y="226177"/>
                  </a:lnTo>
                  <a:lnTo>
                    <a:pt x="162750" y="256696"/>
                  </a:lnTo>
                  <a:lnTo>
                    <a:pt x="166189" y="271249"/>
                  </a:lnTo>
                  <a:lnTo>
                    <a:pt x="165072" y="285655"/>
                  </a:lnTo>
                  <a:lnTo>
                    <a:pt x="156188" y="307153"/>
                  </a:lnTo>
                  <a:lnTo>
                    <a:pt x="139709" y="328604"/>
                  </a:lnTo>
                  <a:lnTo>
                    <a:pt x="107898" y="350688"/>
                  </a:lnTo>
                  <a:lnTo>
                    <a:pt x="78182" y="362378"/>
                  </a:lnTo>
                  <a:lnTo>
                    <a:pt x="75574" y="362235"/>
                  </a:lnTo>
                  <a:lnTo>
                    <a:pt x="73835" y="361346"/>
                  </a:lnTo>
                  <a:lnTo>
                    <a:pt x="72675" y="359960"/>
                  </a:lnTo>
                  <a:lnTo>
                    <a:pt x="74284" y="357448"/>
                  </a:lnTo>
                  <a:lnTo>
                    <a:pt x="109576" y="329658"/>
                  </a:lnTo>
                  <a:lnTo>
                    <a:pt x="120363" y="32146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247686" name="SMARTInkShape-Group97"/>
          <p:cNvGrpSpPr/>
          <p:nvPr/>
        </p:nvGrpSpPr>
        <p:grpSpPr>
          <a:xfrm>
            <a:off x="5973968" y="2671763"/>
            <a:ext cx="462552" cy="225631"/>
            <a:chOff x="5973968" y="2671763"/>
            <a:chExt cx="462552" cy="225631"/>
          </a:xfrm>
        </p:grpSpPr>
        <p:sp>
          <p:nvSpPr>
            <p:cNvPr id="2247681" name="SMARTInkShape-664"/>
            <p:cNvSpPr/>
            <p:nvPr/>
          </p:nvSpPr>
          <p:spPr bwMode="auto">
            <a:xfrm>
              <a:off x="6312683" y="2771801"/>
              <a:ext cx="123837" cy="83010"/>
            </a:xfrm>
            <a:custGeom>
              <a:avLst/>
              <a:gdLst/>
              <a:ahLst/>
              <a:cxnLst/>
              <a:rect l="0" t="0" r="0" b="0"/>
              <a:pathLst>
                <a:path w="123837" h="83010">
                  <a:moveTo>
                    <a:pt x="30967" y="7118"/>
                  </a:moveTo>
                  <a:lnTo>
                    <a:pt x="30967" y="61"/>
                  </a:lnTo>
                  <a:lnTo>
                    <a:pt x="27175" y="0"/>
                  </a:lnTo>
                  <a:lnTo>
                    <a:pt x="23196" y="2102"/>
                  </a:lnTo>
                  <a:lnTo>
                    <a:pt x="18782" y="6476"/>
                  </a:lnTo>
                  <a:lnTo>
                    <a:pt x="9481" y="24336"/>
                  </a:lnTo>
                  <a:lnTo>
                    <a:pt x="0" y="46767"/>
                  </a:lnTo>
                  <a:lnTo>
                    <a:pt x="4" y="51806"/>
                  </a:lnTo>
                  <a:lnTo>
                    <a:pt x="4241" y="61640"/>
                  </a:lnTo>
                  <a:lnTo>
                    <a:pt x="15552" y="76101"/>
                  </a:lnTo>
                  <a:lnTo>
                    <a:pt x="28614" y="81433"/>
                  </a:lnTo>
                  <a:lnTo>
                    <a:pt x="45002" y="83009"/>
                  </a:lnTo>
                  <a:lnTo>
                    <a:pt x="72079" y="79434"/>
                  </a:lnTo>
                  <a:lnTo>
                    <a:pt x="98623" y="72554"/>
                  </a:lnTo>
                  <a:lnTo>
                    <a:pt x="123836" y="5712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47684" name="SMARTInkShape-665"/>
            <p:cNvSpPr/>
            <p:nvPr/>
          </p:nvSpPr>
          <p:spPr bwMode="auto">
            <a:xfrm>
              <a:off x="6122194" y="2671763"/>
              <a:ext cx="127777" cy="225631"/>
            </a:xfrm>
            <a:custGeom>
              <a:avLst/>
              <a:gdLst/>
              <a:ahLst/>
              <a:cxnLst/>
              <a:rect l="0" t="0" r="0" b="0"/>
              <a:pathLst>
                <a:path w="127777" h="225631">
                  <a:moveTo>
                    <a:pt x="0" y="0"/>
                  </a:moveTo>
                  <a:lnTo>
                    <a:pt x="3792" y="3792"/>
                  </a:lnTo>
                  <a:lnTo>
                    <a:pt x="5654" y="7770"/>
                  </a:lnTo>
                  <a:lnTo>
                    <a:pt x="6151" y="9942"/>
                  </a:lnTo>
                  <a:lnTo>
                    <a:pt x="16766" y="24835"/>
                  </a:lnTo>
                  <a:lnTo>
                    <a:pt x="26725" y="58974"/>
                  </a:lnTo>
                  <a:lnTo>
                    <a:pt x="33706" y="93699"/>
                  </a:lnTo>
                  <a:lnTo>
                    <a:pt x="39114" y="127340"/>
                  </a:lnTo>
                  <a:lnTo>
                    <a:pt x="42368" y="162025"/>
                  </a:lnTo>
                  <a:lnTo>
                    <a:pt x="41849" y="172023"/>
                  </a:lnTo>
                  <a:lnTo>
                    <a:pt x="38682" y="180527"/>
                  </a:lnTo>
                  <a:lnTo>
                    <a:pt x="39282" y="180676"/>
                  </a:lnTo>
                  <a:lnTo>
                    <a:pt x="40475" y="179982"/>
                  </a:lnTo>
                  <a:lnTo>
                    <a:pt x="41801" y="174977"/>
                  </a:lnTo>
                  <a:lnTo>
                    <a:pt x="50540" y="141930"/>
                  </a:lnTo>
                  <a:lnTo>
                    <a:pt x="62776" y="107825"/>
                  </a:lnTo>
                  <a:lnTo>
                    <a:pt x="70499" y="96605"/>
                  </a:lnTo>
                  <a:lnTo>
                    <a:pt x="79222" y="90561"/>
                  </a:lnTo>
                  <a:lnTo>
                    <a:pt x="83771" y="88948"/>
                  </a:lnTo>
                  <a:lnTo>
                    <a:pt x="93058" y="89274"/>
                  </a:lnTo>
                  <a:lnTo>
                    <a:pt x="111956" y="95951"/>
                  </a:lnTo>
                  <a:lnTo>
                    <a:pt x="119344" y="104557"/>
                  </a:lnTo>
                  <a:lnTo>
                    <a:pt x="124479" y="116320"/>
                  </a:lnTo>
                  <a:lnTo>
                    <a:pt x="127776" y="145390"/>
                  </a:lnTo>
                  <a:lnTo>
                    <a:pt x="126639" y="162249"/>
                  </a:lnTo>
                  <a:lnTo>
                    <a:pt x="112974" y="192474"/>
                  </a:lnTo>
                  <a:lnTo>
                    <a:pt x="103392" y="206194"/>
                  </a:lnTo>
                  <a:lnTo>
                    <a:pt x="86197" y="221255"/>
                  </a:lnTo>
                  <a:lnTo>
                    <a:pt x="78526" y="225335"/>
                  </a:lnTo>
                  <a:lnTo>
                    <a:pt x="75370" y="225630"/>
                  </a:lnTo>
                  <a:lnTo>
                    <a:pt x="69745" y="223840"/>
                  </a:lnTo>
                  <a:lnTo>
                    <a:pt x="67928" y="220664"/>
                  </a:lnTo>
                  <a:lnTo>
                    <a:pt x="65909" y="210785"/>
                  </a:lnTo>
                  <a:lnTo>
                    <a:pt x="71437" y="17859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47685" name="SMARTInkShape-666"/>
            <p:cNvSpPr/>
            <p:nvPr/>
          </p:nvSpPr>
          <p:spPr bwMode="auto">
            <a:xfrm>
              <a:off x="5973968" y="2743607"/>
              <a:ext cx="119652" cy="151791"/>
            </a:xfrm>
            <a:custGeom>
              <a:avLst/>
              <a:gdLst/>
              <a:ahLst/>
              <a:cxnLst/>
              <a:rect l="0" t="0" r="0" b="0"/>
              <a:pathLst>
                <a:path w="119652" h="151791">
                  <a:moveTo>
                    <a:pt x="76788" y="21024"/>
                  </a:moveTo>
                  <a:lnTo>
                    <a:pt x="65397" y="8839"/>
                  </a:lnTo>
                  <a:lnTo>
                    <a:pt x="63788" y="4232"/>
                  </a:lnTo>
                  <a:lnTo>
                    <a:pt x="62565" y="2685"/>
                  </a:lnTo>
                  <a:lnTo>
                    <a:pt x="59090" y="967"/>
                  </a:lnTo>
                  <a:lnTo>
                    <a:pt x="52670" y="0"/>
                  </a:lnTo>
                  <a:lnTo>
                    <a:pt x="48078" y="1891"/>
                  </a:lnTo>
                  <a:lnTo>
                    <a:pt x="45741" y="3506"/>
                  </a:lnTo>
                  <a:lnTo>
                    <a:pt x="38662" y="13364"/>
                  </a:lnTo>
                  <a:lnTo>
                    <a:pt x="24662" y="43328"/>
                  </a:lnTo>
                  <a:lnTo>
                    <a:pt x="11105" y="74995"/>
                  </a:lnTo>
                  <a:lnTo>
                    <a:pt x="1578" y="110237"/>
                  </a:lnTo>
                  <a:lnTo>
                    <a:pt x="0" y="128773"/>
                  </a:lnTo>
                  <a:lnTo>
                    <a:pt x="4206" y="143525"/>
                  </a:lnTo>
                  <a:lnTo>
                    <a:pt x="8282" y="150346"/>
                  </a:lnTo>
                  <a:lnTo>
                    <a:pt x="10480" y="151689"/>
                  </a:lnTo>
                  <a:lnTo>
                    <a:pt x="12739" y="151790"/>
                  </a:lnTo>
                  <a:lnTo>
                    <a:pt x="15039" y="151064"/>
                  </a:lnTo>
                  <a:lnTo>
                    <a:pt x="39121" y="129853"/>
                  </a:lnTo>
                  <a:lnTo>
                    <a:pt x="57824" y="99965"/>
                  </a:lnTo>
                  <a:lnTo>
                    <a:pt x="74688" y="65604"/>
                  </a:lnTo>
                  <a:lnTo>
                    <a:pt x="82106" y="39443"/>
                  </a:lnTo>
                  <a:lnTo>
                    <a:pt x="83572" y="26279"/>
                  </a:lnTo>
                  <a:lnTo>
                    <a:pt x="83692" y="26115"/>
                  </a:lnTo>
                  <a:lnTo>
                    <a:pt x="83772" y="26799"/>
                  </a:lnTo>
                  <a:lnTo>
                    <a:pt x="78257" y="45646"/>
                  </a:lnTo>
                  <a:lnTo>
                    <a:pt x="77775" y="73685"/>
                  </a:lnTo>
                  <a:lnTo>
                    <a:pt x="83343" y="93248"/>
                  </a:lnTo>
                  <a:lnTo>
                    <a:pt x="99739" y="120699"/>
                  </a:lnTo>
                  <a:lnTo>
                    <a:pt x="103201" y="122399"/>
                  </a:lnTo>
                  <a:lnTo>
                    <a:pt x="119651" y="12103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247692" name="SMARTInkShape-Group98"/>
          <p:cNvGrpSpPr/>
          <p:nvPr/>
        </p:nvGrpSpPr>
        <p:grpSpPr>
          <a:xfrm>
            <a:off x="5918338" y="3171851"/>
            <a:ext cx="496751" cy="278382"/>
            <a:chOff x="5918338" y="3171851"/>
            <a:chExt cx="496751" cy="278382"/>
          </a:xfrm>
        </p:grpSpPr>
        <p:sp>
          <p:nvSpPr>
            <p:cNvPr id="2247687" name="SMARTInkShape-667"/>
            <p:cNvSpPr/>
            <p:nvPr/>
          </p:nvSpPr>
          <p:spPr bwMode="auto">
            <a:xfrm>
              <a:off x="6250781" y="3293269"/>
              <a:ext cx="150020" cy="35720"/>
            </a:xfrm>
            <a:custGeom>
              <a:avLst/>
              <a:gdLst/>
              <a:ahLst/>
              <a:cxnLst/>
              <a:rect l="0" t="0" r="0" b="0"/>
              <a:pathLst>
                <a:path w="150020" h="35720">
                  <a:moveTo>
                    <a:pt x="0" y="35719"/>
                  </a:moveTo>
                  <a:lnTo>
                    <a:pt x="31333" y="34925"/>
                  </a:lnTo>
                  <a:lnTo>
                    <a:pt x="65309" y="30064"/>
                  </a:lnTo>
                  <a:lnTo>
                    <a:pt x="98802" y="28869"/>
                  </a:lnTo>
                  <a:lnTo>
                    <a:pt x="126761" y="22930"/>
                  </a:lnTo>
                  <a:lnTo>
                    <a:pt x="135184" y="18658"/>
                  </a:lnTo>
                  <a:lnTo>
                    <a:pt x="150019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47688" name="SMARTInkShape-668"/>
            <p:cNvSpPr/>
            <p:nvPr/>
          </p:nvSpPr>
          <p:spPr bwMode="auto">
            <a:xfrm>
              <a:off x="6273205" y="3243352"/>
              <a:ext cx="141884" cy="134481"/>
            </a:xfrm>
            <a:custGeom>
              <a:avLst/>
              <a:gdLst/>
              <a:ahLst/>
              <a:cxnLst/>
              <a:rect l="0" t="0" r="0" b="0"/>
              <a:pathLst>
                <a:path w="141884" h="134481">
                  <a:moveTo>
                    <a:pt x="6151" y="14198"/>
                  </a:moveTo>
                  <a:lnTo>
                    <a:pt x="0" y="14198"/>
                  </a:lnTo>
                  <a:lnTo>
                    <a:pt x="3094" y="14198"/>
                  </a:lnTo>
                  <a:lnTo>
                    <a:pt x="6909" y="12081"/>
                  </a:lnTo>
                  <a:lnTo>
                    <a:pt x="11251" y="9289"/>
                  </a:lnTo>
                  <a:lnTo>
                    <a:pt x="18951" y="7716"/>
                  </a:lnTo>
                  <a:lnTo>
                    <a:pt x="30934" y="6457"/>
                  </a:lnTo>
                  <a:lnTo>
                    <a:pt x="53904" y="929"/>
                  </a:lnTo>
                  <a:lnTo>
                    <a:pt x="84721" y="0"/>
                  </a:lnTo>
                  <a:lnTo>
                    <a:pt x="87106" y="1557"/>
                  </a:lnTo>
                  <a:lnTo>
                    <a:pt x="88696" y="4183"/>
                  </a:lnTo>
                  <a:lnTo>
                    <a:pt x="91248" y="16012"/>
                  </a:lnTo>
                  <a:lnTo>
                    <a:pt x="87364" y="23206"/>
                  </a:lnTo>
                  <a:lnTo>
                    <a:pt x="60788" y="57852"/>
                  </a:lnTo>
                  <a:lnTo>
                    <a:pt x="32955" y="92090"/>
                  </a:lnTo>
                  <a:lnTo>
                    <a:pt x="19826" y="108538"/>
                  </a:lnTo>
                  <a:lnTo>
                    <a:pt x="16197" y="118569"/>
                  </a:lnTo>
                  <a:lnTo>
                    <a:pt x="16024" y="122672"/>
                  </a:lnTo>
                  <a:lnTo>
                    <a:pt x="17947" y="129348"/>
                  </a:lnTo>
                  <a:lnTo>
                    <a:pt x="21159" y="131446"/>
                  </a:lnTo>
                  <a:lnTo>
                    <a:pt x="37056" y="134398"/>
                  </a:lnTo>
                  <a:lnTo>
                    <a:pt x="56848" y="134480"/>
                  </a:lnTo>
                  <a:lnTo>
                    <a:pt x="86985" y="127798"/>
                  </a:lnTo>
                  <a:lnTo>
                    <a:pt x="103196" y="122631"/>
                  </a:lnTo>
                  <a:lnTo>
                    <a:pt x="141883" y="9992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47689" name="SMARTInkShape-669"/>
            <p:cNvSpPr/>
            <p:nvPr/>
          </p:nvSpPr>
          <p:spPr bwMode="auto">
            <a:xfrm>
              <a:off x="6157913" y="3300413"/>
              <a:ext cx="64294" cy="14198"/>
            </a:xfrm>
            <a:custGeom>
              <a:avLst/>
              <a:gdLst/>
              <a:ahLst/>
              <a:cxnLst/>
              <a:rect l="0" t="0" r="0" b="0"/>
              <a:pathLst>
                <a:path w="64294" h="14198">
                  <a:moveTo>
                    <a:pt x="0" y="0"/>
                  </a:moveTo>
                  <a:lnTo>
                    <a:pt x="0" y="14197"/>
                  </a:lnTo>
                  <a:lnTo>
                    <a:pt x="3792" y="10468"/>
                  </a:lnTo>
                  <a:lnTo>
                    <a:pt x="9886" y="8621"/>
                  </a:lnTo>
                  <a:lnTo>
                    <a:pt x="43375" y="7182"/>
                  </a:lnTo>
                  <a:lnTo>
                    <a:pt x="51821" y="6367"/>
                  </a:lnTo>
                  <a:lnTo>
                    <a:pt x="64293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47690" name="SMARTInkShape-670"/>
            <p:cNvSpPr/>
            <p:nvPr/>
          </p:nvSpPr>
          <p:spPr bwMode="auto">
            <a:xfrm>
              <a:off x="5997969" y="3240282"/>
              <a:ext cx="117082" cy="178892"/>
            </a:xfrm>
            <a:custGeom>
              <a:avLst/>
              <a:gdLst/>
              <a:ahLst/>
              <a:cxnLst/>
              <a:rect l="0" t="0" r="0" b="0"/>
              <a:pathLst>
                <a:path w="117082" h="178892">
                  <a:moveTo>
                    <a:pt x="45644" y="45843"/>
                  </a:moveTo>
                  <a:lnTo>
                    <a:pt x="45644" y="11597"/>
                  </a:lnTo>
                  <a:lnTo>
                    <a:pt x="45644" y="0"/>
                  </a:lnTo>
                  <a:lnTo>
                    <a:pt x="45644" y="1126"/>
                  </a:lnTo>
                  <a:lnTo>
                    <a:pt x="33459" y="27257"/>
                  </a:lnTo>
                  <a:lnTo>
                    <a:pt x="22041" y="61163"/>
                  </a:lnTo>
                  <a:lnTo>
                    <a:pt x="11398" y="89011"/>
                  </a:lnTo>
                  <a:lnTo>
                    <a:pt x="690" y="123074"/>
                  </a:lnTo>
                  <a:lnTo>
                    <a:pt x="0" y="135995"/>
                  </a:lnTo>
                  <a:lnTo>
                    <a:pt x="2231" y="149640"/>
                  </a:lnTo>
                  <a:lnTo>
                    <a:pt x="4003" y="149966"/>
                  </a:lnTo>
                  <a:lnTo>
                    <a:pt x="10203" y="148212"/>
                  </a:lnTo>
                  <a:lnTo>
                    <a:pt x="26411" y="138969"/>
                  </a:lnTo>
                  <a:lnTo>
                    <a:pt x="54566" y="107113"/>
                  </a:lnTo>
                  <a:lnTo>
                    <a:pt x="74129" y="75232"/>
                  </a:lnTo>
                  <a:lnTo>
                    <a:pt x="88181" y="43040"/>
                  </a:lnTo>
                  <a:lnTo>
                    <a:pt x="92330" y="37454"/>
                  </a:lnTo>
                  <a:lnTo>
                    <a:pt x="93437" y="37075"/>
                  </a:lnTo>
                  <a:lnTo>
                    <a:pt x="94174" y="37616"/>
                  </a:lnTo>
                  <a:lnTo>
                    <a:pt x="92877" y="42451"/>
                  </a:lnTo>
                  <a:lnTo>
                    <a:pt x="83378" y="75206"/>
                  </a:lnTo>
                  <a:lnTo>
                    <a:pt x="77285" y="106225"/>
                  </a:lnTo>
                  <a:lnTo>
                    <a:pt x="75127" y="135877"/>
                  </a:lnTo>
                  <a:lnTo>
                    <a:pt x="75281" y="162390"/>
                  </a:lnTo>
                  <a:lnTo>
                    <a:pt x="78131" y="172519"/>
                  </a:lnTo>
                  <a:lnTo>
                    <a:pt x="80796" y="175537"/>
                  </a:lnTo>
                  <a:lnTo>
                    <a:pt x="87990" y="178891"/>
                  </a:lnTo>
                  <a:lnTo>
                    <a:pt x="98595" y="176149"/>
                  </a:lnTo>
                  <a:lnTo>
                    <a:pt x="117081" y="16728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47691" name="SMARTInkShape-671"/>
            <p:cNvSpPr/>
            <p:nvPr/>
          </p:nvSpPr>
          <p:spPr bwMode="auto">
            <a:xfrm>
              <a:off x="5918338" y="3171851"/>
              <a:ext cx="118132" cy="278382"/>
            </a:xfrm>
            <a:custGeom>
              <a:avLst/>
              <a:gdLst/>
              <a:ahLst/>
              <a:cxnLst/>
              <a:rect l="0" t="0" r="0" b="0"/>
              <a:pathLst>
                <a:path w="118132" h="278382">
                  <a:moveTo>
                    <a:pt x="118131" y="7118"/>
                  </a:moveTo>
                  <a:lnTo>
                    <a:pt x="118131" y="967"/>
                  </a:lnTo>
                  <a:lnTo>
                    <a:pt x="118131" y="6212"/>
                  </a:lnTo>
                  <a:lnTo>
                    <a:pt x="116014" y="6715"/>
                  </a:lnTo>
                  <a:lnTo>
                    <a:pt x="114339" y="6849"/>
                  </a:lnTo>
                  <a:lnTo>
                    <a:pt x="110360" y="9115"/>
                  </a:lnTo>
                  <a:lnTo>
                    <a:pt x="105946" y="11974"/>
                  </a:lnTo>
                  <a:lnTo>
                    <a:pt x="101338" y="13245"/>
                  </a:lnTo>
                  <a:lnTo>
                    <a:pt x="98998" y="12790"/>
                  </a:lnTo>
                  <a:lnTo>
                    <a:pt x="89539" y="8473"/>
                  </a:lnTo>
                  <a:lnTo>
                    <a:pt x="55800" y="991"/>
                  </a:lnTo>
                  <a:lnTo>
                    <a:pt x="23987" y="0"/>
                  </a:lnTo>
                  <a:lnTo>
                    <a:pt x="18610" y="2103"/>
                  </a:lnTo>
                  <a:lnTo>
                    <a:pt x="8690" y="9919"/>
                  </a:lnTo>
                  <a:lnTo>
                    <a:pt x="5990" y="14448"/>
                  </a:lnTo>
                  <a:lnTo>
                    <a:pt x="3997" y="19107"/>
                  </a:lnTo>
                  <a:lnTo>
                    <a:pt x="465" y="23823"/>
                  </a:lnTo>
                  <a:lnTo>
                    <a:pt x="0" y="26193"/>
                  </a:lnTo>
                  <a:lnTo>
                    <a:pt x="483" y="28565"/>
                  </a:lnTo>
                  <a:lnTo>
                    <a:pt x="6962" y="45662"/>
                  </a:lnTo>
                  <a:lnTo>
                    <a:pt x="12563" y="81044"/>
                  </a:lnTo>
                  <a:lnTo>
                    <a:pt x="16473" y="109984"/>
                  </a:lnTo>
                  <a:lnTo>
                    <a:pt x="15514" y="143695"/>
                  </a:lnTo>
                  <a:lnTo>
                    <a:pt x="12319" y="178819"/>
                  </a:lnTo>
                  <a:lnTo>
                    <a:pt x="9257" y="212244"/>
                  </a:lnTo>
                  <a:lnTo>
                    <a:pt x="5438" y="240140"/>
                  </a:lnTo>
                  <a:lnTo>
                    <a:pt x="4148" y="267107"/>
                  </a:lnTo>
                  <a:lnTo>
                    <a:pt x="6424" y="270931"/>
                  </a:lnTo>
                  <a:lnTo>
                    <a:pt x="10322" y="273481"/>
                  </a:lnTo>
                  <a:lnTo>
                    <a:pt x="27185" y="277069"/>
                  </a:lnTo>
                  <a:lnTo>
                    <a:pt x="61234" y="278381"/>
                  </a:lnTo>
                  <a:lnTo>
                    <a:pt x="81693" y="277728"/>
                  </a:lnTo>
                  <a:lnTo>
                    <a:pt x="103843" y="27143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247699" name="SMARTInkShape-Group99"/>
          <p:cNvGrpSpPr/>
          <p:nvPr/>
        </p:nvGrpSpPr>
        <p:grpSpPr>
          <a:xfrm>
            <a:off x="6536629" y="3087101"/>
            <a:ext cx="545928" cy="339945"/>
            <a:chOff x="6536629" y="3087101"/>
            <a:chExt cx="545928" cy="339945"/>
          </a:xfrm>
        </p:grpSpPr>
        <p:sp>
          <p:nvSpPr>
            <p:cNvPr id="2247693" name="SMARTInkShape-672"/>
            <p:cNvSpPr/>
            <p:nvPr/>
          </p:nvSpPr>
          <p:spPr bwMode="auto">
            <a:xfrm>
              <a:off x="6937574" y="3087101"/>
              <a:ext cx="144983" cy="339945"/>
            </a:xfrm>
            <a:custGeom>
              <a:avLst/>
              <a:gdLst/>
              <a:ahLst/>
              <a:cxnLst/>
              <a:rect l="0" t="0" r="0" b="0"/>
              <a:pathLst>
                <a:path w="144983" h="339945">
                  <a:moveTo>
                    <a:pt x="6151" y="20430"/>
                  </a:moveTo>
                  <a:lnTo>
                    <a:pt x="2358" y="20430"/>
                  </a:lnTo>
                  <a:lnTo>
                    <a:pt x="1241" y="19637"/>
                  </a:lnTo>
                  <a:lnTo>
                    <a:pt x="496" y="18314"/>
                  </a:lnTo>
                  <a:lnTo>
                    <a:pt x="0" y="16638"/>
                  </a:lnTo>
                  <a:lnTo>
                    <a:pt x="463" y="15521"/>
                  </a:lnTo>
                  <a:lnTo>
                    <a:pt x="1565" y="14776"/>
                  </a:lnTo>
                  <a:lnTo>
                    <a:pt x="3094" y="14279"/>
                  </a:lnTo>
                  <a:lnTo>
                    <a:pt x="13520" y="7763"/>
                  </a:lnTo>
                  <a:lnTo>
                    <a:pt x="45332" y="5412"/>
                  </a:lnTo>
                  <a:lnTo>
                    <a:pt x="70460" y="0"/>
                  </a:lnTo>
                  <a:lnTo>
                    <a:pt x="83061" y="3088"/>
                  </a:lnTo>
                  <a:lnTo>
                    <a:pt x="86000" y="4900"/>
                  </a:lnTo>
                  <a:lnTo>
                    <a:pt x="87958" y="6902"/>
                  </a:lnTo>
                  <a:lnTo>
                    <a:pt x="94894" y="15818"/>
                  </a:lnTo>
                  <a:lnTo>
                    <a:pt x="95476" y="18943"/>
                  </a:lnTo>
                  <a:lnTo>
                    <a:pt x="94005" y="26648"/>
                  </a:lnTo>
                  <a:lnTo>
                    <a:pt x="80609" y="58616"/>
                  </a:lnTo>
                  <a:lnTo>
                    <a:pt x="77986" y="86146"/>
                  </a:lnTo>
                  <a:lnTo>
                    <a:pt x="87567" y="121561"/>
                  </a:lnTo>
                  <a:lnTo>
                    <a:pt x="105233" y="157253"/>
                  </a:lnTo>
                  <a:lnTo>
                    <a:pt x="128692" y="192969"/>
                  </a:lnTo>
                  <a:lnTo>
                    <a:pt x="139248" y="221464"/>
                  </a:lnTo>
                  <a:lnTo>
                    <a:pt x="144982" y="246860"/>
                  </a:lnTo>
                  <a:lnTo>
                    <a:pt x="143789" y="262353"/>
                  </a:lnTo>
                  <a:lnTo>
                    <a:pt x="130853" y="291702"/>
                  </a:lnTo>
                  <a:lnTo>
                    <a:pt x="108347" y="323794"/>
                  </a:lnTo>
                  <a:lnTo>
                    <a:pt x="93688" y="339944"/>
                  </a:lnTo>
                  <a:lnTo>
                    <a:pt x="94798" y="336797"/>
                  </a:lnTo>
                  <a:lnTo>
                    <a:pt x="108537" y="302989"/>
                  </a:lnTo>
                  <a:lnTo>
                    <a:pt x="120451" y="27760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47694" name="SMARTInkShape-673"/>
            <p:cNvSpPr/>
            <p:nvPr/>
          </p:nvSpPr>
          <p:spPr bwMode="auto">
            <a:xfrm>
              <a:off x="6750844" y="3243263"/>
              <a:ext cx="207170" cy="49713"/>
            </a:xfrm>
            <a:custGeom>
              <a:avLst/>
              <a:gdLst/>
              <a:ahLst/>
              <a:cxnLst/>
              <a:rect l="0" t="0" r="0" b="0"/>
              <a:pathLst>
                <a:path w="207170" h="49713">
                  <a:moveTo>
                    <a:pt x="0" y="42862"/>
                  </a:moveTo>
                  <a:lnTo>
                    <a:pt x="0" y="46654"/>
                  </a:lnTo>
                  <a:lnTo>
                    <a:pt x="794" y="47771"/>
                  </a:lnTo>
                  <a:lnTo>
                    <a:pt x="2117" y="48516"/>
                  </a:lnTo>
                  <a:lnTo>
                    <a:pt x="9943" y="49712"/>
                  </a:lnTo>
                  <a:lnTo>
                    <a:pt x="37028" y="47850"/>
                  </a:lnTo>
                  <a:lnTo>
                    <a:pt x="68344" y="40055"/>
                  </a:lnTo>
                  <a:lnTo>
                    <a:pt x="99536" y="33211"/>
                  </a:lnTo>
                  <a:lnTo>
                    <a:pt x="130122" y="26156"/>
                  </a:lnTo>
                  <a:lnTo>
                    <a:pt x="159293" y="19039"/>
                  </a:lnTo>
                  <a:lnTo>
                    <a:pt x="191593" y="7142"/>
                  </a:lnTo>
                  <a:lnTo>
                    <a:pt x="207169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47695" name="SMARTInkShape-674"/>
            <p:cNvSpPr/>
            <p:nvPr/>
          </p:nvSpPr>
          <p:spPr bwMode="auto">
            <a:xfrm>
              <a:off x="6786969" y="3184427"/>
              <a:ext cx="163901" cy="171738"/>
            </a:xfrm>
            <a:custGeom>
              <a:avLst/>
              <a:gdLst/>
              <a:ahLst/>
              <a:cxnLst/>
              <a:rect l="0" t="0" r="0" b="0"/>
              <a:pathLst>
                <a:path w="163901" h="171738">
                  <a:moveTo>
                    <a:pt x="21025" y="1686"/>
                  </a:moveTo>
                  <a:lnTo>
                    <a:pt x="17232" y="5478"/>
                  </a:lnTo>
                  <a:lnTo>
                    <a:pt x="13254" y="7340"/>
                  </a:lnTo>
                  <a:lnTo>
                    <a:pt x="11082" y="7836"/>
                  </a:lnTo>
                  <a:lnTo>
                    <a:pt x="0" y="15653"/>
                  </a:lnTo>
                  <a:lnTo>
                    <a:pt x="24781" y="15161"/>
                  </a:lnTo>
                  <a:lnTo>
                    <a:pt x="57238" y="9819"/>
                  </a:lnTo>
                  <a:lnTo>
                    <a:pt x="85416" y="0"/>
                  </a:lnTo>
                  <a:lnTo>
                    <a:pt x="117258" y="1307"/>
                  </a:lnTo>
                  <a:lnTo>
                    <a:pt x="120899" y="3021"/>
                  </a:lnTo>
                  <a:lnTo>
                    <a:pt x="123326" y="5750"/>
                  </a:lnTo>
                  <a:lnTo>
                    <a:pt x="124945" y="9158"/>
                  </a:lnTo>
                  <a:lnTo>
                    <a:pt x="124626" y="19294"/>
                  </a:lnTo>
                  <a:lnTo>
                    <a:pt x="114162" y="48996"/>
                  </a:lnTo>
                  <a:lnTo>
                    <a:pt x="91898" y="80528"/>
                  </a:lnTo>
                  <a:lnTo>
                    <a:pt x="76331" y="107243"/>
                  </a:lnTo>
                  <a:lnTo>
                    <a:pt x="61084" y="140482"/>
                  </a:lnTo>
                  <a:lnTo>
                    <a:pt x="59466" y="152273"/>
                  </a:lnTo>
                  <a:lnTo>
                    <a:pt x="61393" y="162805"/>
                  </a:lnTo>
                  <a:lnTo>
                    <a:pt x="63812" y="166248"/>
                  </a:lnTo>
                  <a:lnTo>
                    <a:pt x="67012" y="168544"/>
                  </a:lnTo>
                  <a:lnTo>
                    <a:pt x="75595" y="171095"/>
                  </a:lnTo>
                  <a:lnTo>
                    <a:pt x="93814" y="171737"/>
                  </a:lnTo>
                  <a:lnTo>
                    <a:pt x="128359" y="163113"/>
                  </a:lnTo>
                  <a:lnTo>
                    <a:pt x="163900" y="14456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47696" name="SMARTInkShape-675"/>
            <p:cNvSpPr/>
            <p:nvPr/>
          </p:nvSpPr>
          <p:spPr bwMode="auto">
            <a:xfrm>
              <a:off x="6700838" y="3236119"/>
              <a:ext cx="71438" cy="21424"/>
            </a:xfrm>
            <a:custGeom>
              <a:avLst/>
              <a:gdLst/>
              <a:ahLst/>
              <a:cxnLst/>
              <a:rect l="0" t="0" r="0" b="0"/>
              <a:pathLst>
                <a:path w="71438" h="21424">
                  <a:moveTo>
                    <a:pt x="0" y="14287"/>
                  </a:moveTo>
                  <a:lnTo>
                    <a:pt x="0" y="20438"/>
                  </a:lnTo>
                  <a:lnTo>
                    <a:pt x="793" y="20769"/>
                  </a:lnTo>
                  <a:lnTo>
                    <a:pt x="23848" y="21423"/>
                  </a:lnTo>
                  <a:lnTo>
                    <a:pt x="52668" y="13361"/>
                  </a:lnTo>
                  <a:lnTo>
                    <a:pt x="71437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47697" name="SMARTInkShape-676"/>
            <p:cNvSpPr/>
            <p:nvPr/>
          </p:nvSpPr>
          <p:spPr bwMode="auto">
            <a:xfrm>
              <a:off x="6550819" y="3278981"/>
              <a:ext cx="114301" cy="28576"/>
            </a:xfrm>
            <a:custGeom>
              <a:avLst/>
              <a:gdLst/>
              <a:ahLst/>
              <a:cxnLst/>
              <a:rect l="0" t="0" r="0" b="0"/>
              <a:pathLst>
                <a:path w="114301" h="28576">
                  <a:moveTo>
                    <a:pt x="0" y="28575"/>
                  </a:moveTo>
                  <a:lnTo>
                    <a:pt x="13773" y="27782"/>
                  </a:lnTo>
                  <a:lnTo>
                    <a:pt x="43735" y="18632"/>
                  </a:lnTo>
                  <a:lnTo>
                    <a:pt x="78696" y="9206"/>
                  </a:lnTo>
                  <a:lnTo>
                    <a:pt x="91332" y="7266"/>
                  </a:lnTo>
                  <a:lnTo>
                    <a:pt x="114300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47698" name="SMARTInkShape-677"/>
            <p:cNvSpPr/>
            <p:nvPr/>
          </p:nvSpPr>
          <p:spPr bwMode="auto">
            <a:xfrm>
              <a:off x="6536629" y="3126947"/>
              <a:ext cx="128367" cy="254256"/>
            </a:xfrm>
            <a:custGeom>
              <a:avLst/>
              <a:gdLst/>
              <a:ahLst/>
              <a:cxnLst/>
              <a:rect l="0" t="0" r="0" b="0"/>
              <a:pathLst>
                <a:path w="128367" h="254256">
                  <a:moveTo>
                    <a:pt x="42765" y="73453"/>
                  </a:moveTo>
                  <a:lnTo>
                    <a:pt x="42765" y="69661"/>
                  </a:lnTo>
                  <a:lnTo>
                    <a:pt x="41971" y="68544"/>
                  </a:lnTo>
                  <a:lnTo>
                    <a:pt x="40648" y="67799"/>
                  </a:lnTo>
                  <a:lnTo>
                    <a:pt x="38972" y="67302"/>
                  </a:lnTo>
                  <a:lnTo>
                    <a:pt x="38649" y="66177"/>
                  </a:lnTo>
                  <a:lnTo>
                    <a:pt x="42299" y="59092"/>
                  </a:lnTo>
                  <a:lnTo>
                    <a:pt x="42703" y="49317"/>
                  </a:lnTo>
                  <a:lnTo>
                    <a:pt x="41930" y="47838"/>
                  </a:lnTo>
                  <a:lnTo>
                    <a:pt x="40621" y="46851"/>
                  </a:lnTo>
                  <a:lnTo>
                    <a:pt x="35913" y="44993"/>
                  </a:lnTo>
                  <a:lnTo>
                    <a:pt x="35621" y="24468"/>
                  </a:lnTo>
                  <a:lnTo>
                    <a:pt x="35621" y="27541"/>
                  </a:lnTo>
                  <a:lnTo>
                    <a:pt x="28345" y="56370"/>
                  </a:lnTo>
                  <a:lnTo>
                    <a:pt x="20837" y="89070"/>
                  </a:lnTo>
                  <a:lnTo>
                    <a:pt x="14042" y="118826"/>
                  </a:lnTo>
                  <a:lnTo>
                    <a:pt x="9119" y="148545"/>
                  </a:lnTo>
                  <a:lnTo>
                    <a:pt x="3663" y="183713"/>
                  </a:lnTo>
                  <a:lnTo>
                    <a:pt x="645" y="214736"/>
                  </a:lnTo>
                  <a:lnTo>
                    <a:pt x="0" y="234414"/>
                  </a:lnTo>
                  <a:lnTo>
                    <a:pt x="761" y="234735"/>
                  </a:lnTo>
                  <a:lnTo>
                    <a:pt x="3724" y="232975"/>
                  </a:lnTo>
                  <a:lnTo>
                    <a:pt x="5569" y="225314"/>
                  </a:lnTo>
                  <a:lnTo>
                    <a:pt x="6755" y="197201"/>
                  </a:lnTo>
                  <a:lnTo>
                    <a:pt x="10752" y="166564"/>
                  </a:lnTo>
                  <a:lnTo>
                    <a:pt x="13171" y="132351"/>
                  </a:lnTo>
                  <a:lnTo>
                    <a:pt x="15854" y="106773"/>
                  </a:lnTo>
                  <a:lnTo>
                    <a:pt x="19692" y="81118"/>
                  </a:lnTo>
                  <a:lnTo>
                    <a:pt x="26315" y="49619"/>
                  </a:lnTo>
                  <a:lnTo>
                    <a:pt x="35664" y="19356"/>
                  </a:lnTo>
                  <a:lnTo>
                    <a:pt x="45155" y="1648"/>
                  </a:lnTo>
                  <a:lnTo>
                    <a:pt x="47533" y="183"/>
                  </a:lnTo>
                  <a:lnTo>
                    <a:pt x="49912" y="0"/>
                  </a:lnTo>
                  <a:lnTo>
                    <a:pt x="54673" y="1914"/>
                  </a:lnTo>
                  <a:lnTo>
                    <a:pt x="59434" y="5410"/>
                  </a:lnTo>
                  <a:lnTo>
                    <a:pt x="68959" y="25528"/>
                  </a:lnTo>
                  <a:lnTo>
                    <a:pt x="80865" y="59440"/>
                  </a:lnTo>
                  <a:lnTo>
                    <a:pt x="88009" y="88263"/>
                  </a:lnTo>
                  <a:lnTo>
                    <a:pt x="95152" y="118146"/>
                  </a:lnTo>
                  <a:lnTo>
                    <a:pt x="102296" y="150901"/>
                  </a:lnTo>
                  <a:lnTo>
                    <a:pt x="109440" y="181949"/>
                  </a:lnTo>
                  <a:lnTo>
                    <a:pt x="118965" y="214388"/>
                  </a:lnTo>
                  <a:lnTo>
                    <a:pt x="126373" y="236906"/>
                  </a:lnTo>
                  <a:lnTo>
                    <a:pt x="128211" y="254169"/>
                  </a:lnTo>
                  <a:lnTo>
                    <a:pt x="128304" y="254255"/>
                  </a:lnTo>
                  <a:lnTo>
                    <a:pt x="128366" y="253519"/>
                  </a:lnTo>
                  <a:lnTo>
                    <a:pt x="114012" y="221041"/>
                  </a:lnTo>
                  <a:lnTo>
                    <a:pt x="104639" y="190624"/>
                  </a:lnTo>
                  <a:lnTo>
                    <a:pt x="99915" y="17346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sp>
        <p:nvSpPr>
          <p:cNvPr id="2247700" name="SMARTInkShape-678"/>
          <p:cNvSpPr/>
          <p:nvPr/>
        </p:nvSpPr>
        <p:spPr bwMode="auto">
          <a:xfrm>
            <a:off x="450056" y="3278981"/>
            <a:ext cx="100014" cy="85725"/>
          </a:xfrm>
          <a:custGeom>
            <a:avLst/>
            <a:gdLst/>
            <a:ahLst/>
            <a:cxnLst/>
            <a:rect l="0" t="0" r="0" b="0"/>
            <a:pathLst>
              <a:path w="100014" h="85725">
                <a:moveTo>
                  <a:pt x="7144" y="35719"/>
                </a:moveTo>
                <a:lnTo>
                  <a:pt x="0" y="35719"/>
                </a:lnTo>
                <a:lnTo>
                  <a:pt x="3793" y="35719"/>
                </a:lnTo>
                <a:lnTo>
                  <a:pt x="4910" y="36513"/>
                </a:lnTo>
                <a:lnTo>
                  <a:pt x="5655" y="37836"/>
                </a:lnTo>
                <a:lnTo>
                  <a:pt x="6850" y="45662"/>
                </a:lnTo>
                <a:lnTo>
                  <a:pt x="7142" y="67672"/>
                </a:lnTo>
                <a:lnTo>
                  <a:pt x="9260" y="71881"/>
                </a:lnTo>
                <a:lnTo>
                  <a:pt x="13295" y="77258"/>
                </a:lnTo>
                <a:lnTo>
                  <a:pt x="14287" y="85717"/>
                </a:lnTo>
                <a:lnTo>
                  <a:pt x="24231" y="85724"/>
                </a:lnTo>
                <a:lnTo>
                  <a:pt x="25679" y="84931"/>
                </a:lnTo>
                <a:lnTo>
                  <a:pt x="26644" y="83608"/>
                </a:lnTo>
                <a:lnTo>
                  <a:pt x="27288" y="81933"/>
                </a:lnTo>
                <a:lnTo>
                  <a:pt x="28511" y="80815"/>
                </a:lnTo>
                <a:lnTo>
                  <a:pt x="31986" y="79574"/>
                </a:lnTo>
                <a:lnTo>
                  <a:pt x="45594" y="77984"/>
                </a:lnTo>
                <a:lnTo>
                  <a:pt x="54167" y="72936"/>
                </a:lnTo>
                <a:lnTo>
                  <a:pt x="59264" y="68664"/>
                </a:lnTo>
                <a:lnTo>
                  <a:pt x="66292" y="66237"/>
                </a:lnTo>
                <a:lnTo>
                  <a:pt x="91369" y="64328"/>
                </a:lnTo>
                <a:lnTo>
                  <a:pt x="91869" y="65110"/>
                </a:lnTo>
                <a:lnTo>
                  <a:pt x="92424" y="68096"/>
                </a:lnTo>
                <a:lnTo>
                  <a:pt x="93366" y="69210"/>
                </a:lnTo>
                <a:lnTo>
                  <a:pt x="96530" y="70448"/>
                </a:lnTo>
                <a:lnTo>
                  <a:pt x="97691" y="71571"/>
                </a:lnTo>
                <a:lnTo>
                  <a:pt x="98981" y="74937"/>
                </a:lnTo>
                <a:lnTo>
                  <a:pt x="100005" y="85610"/>
                </a:lnTo>
                <a:lnTo>
                  <a:pt x="100013" y="51097"/>
                </a:lnTo>
                <a:lnTo>
                  <a:pt x="100013" y="42745"/>
                </a:lnTo>
                <a:lnTo>
                  <a:pt x="97896" y="36725"/>
                </a:lnTo>
                <a:lnTo>
                  <a:pt x="95103" y="31404"/>
                </a:lnTo>
                <a:lnTo>
                  <a:pt x="93310" y="21520"/>
                </a:lnTo>
                <a:lnTo>
                  <a:pt x="92869" y="0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sp>
        <p:nvSpPr>
          <p:cNvPr id="2247701" name="SMARTInkShape-679"/>
          <p:cNvSpPr/>
          <p:nvPr/>
        </p:nvSpPr>
        <p:spPr bwMode="auto">
          <a:xfrm>
            <a:off x="6156392" y="3740119"/>
            <a:ext cx="194403" cy="336947"/>
          </a:xfrm>
          <a:custGeom>
            <a:avLst/>
            <a:gdLst/>
            <a:ahLst/>
            <a:cxnLst/>
            <a:rect l="0" t="0" r="0" b="0"/>
            <a:pathLst>
              <a:path w="194403" h="336947">
                <a:moveTo>
                  <a:pt x="122964" y="203231"/>
                </a:moveTo>
                <a:lnTo>
                  <a:pt x="116813" y="209382"/>
                </a:lnTo>
                <a:lnTo>
                  <a:pt x="115908" y="216438"/>
                </a:lnTo>
                <a:lnTo>
                  <a:pt x="121979" y="211273"/>
                </a:lnTo>
                <a:lnTo>
                  <a:pt x="122672" y="206849"/>
                </a:lnTo>
                <a:lnTo>
                  <a:pt x="122956" y="186533"/>
                </a:lnTo>
                <a:lnTo>
                  <a:pt x="120844" y="181787"/>
                </a:lnTo>
                <a:lnTo>
                  <a:pt x="106171" y="158979"/>
                </a:lnTo>
                <a:lnTo>
                  <a:pt x="99361" y="155782"/>
                </a:lnTo>
                <a:lnTo>
                  <a:pt x="85846" y="153730"/>
                </a:lnTo>
                <a:lnTo>
                  <a:pt x="70427" y="157167"/>
                </a:lnTo>
                <a:lnTo>
                  <a:pt x="54569" y="167005"/>
                </a:lnTo>
                <a:lnTo>
                  <a:pt x="39817" y="183766"/>
                </a:lnTo>
                <a:lnTo>
                  <a:pt x="25391" y="211398"/>
                </a:lnTo>
                <a:lnTo>
                  <a:pt x="11063" y="240929"/>
                </a:lnTo>
                <a:lnTo>
                  <a:pt x="555" y="273579"/>
                </a:lnTo>
                <a:lnTo>
                  <a:pt x="0" y="300804"/>
                </a:lnTo>
                <a:lnTo>
                  <a:pt x="4862" y="320160"/>
                </a:lnTo>
                <a:lnTo>
                  <a:pt x="8511" y="324839"/>
                </a:lnTo>
                <a:lnTo>
                  <a:pt x="18915" y="332156"/>
                </a:lnTo>
                <a:lnTo>
                  <a:pt x="38160" y="336946"/>
                </a:lnTo>
                <a:lnTo>
                  <a:pt x="51936" y="333833"/>
                </a:lnTo>
                <a:lnTo>
                  <a:pt x="65996" y="326364"/>
                </a:lnTo>
                <a:lnTo>
                  <a:pt x="96542" y="300050"/>
                </a:lnTo>
                <a:lnTo>
                  <a:pt x="112808" y="281980"/>
                </a:lnTo>
                <a:lnTo>
                  <a:pt x="130891" y="248701"/>
                </a:lnTo>
                <a:lnTo>
                  <a:pt x="141304" y="222646"/>
                </a:lnTo>
                <a:lnTo>
                  <a:pt x="151224" y="195191"/>
                </a:lnTo>
                <a:lnTo>
                  <a:pt x="160130" y="167908"/>
                </a:lnTo>
                <a:lnTo>
                  <a:pt x="166734" y="142553"/>
                </a:lnTo>
                <a:lnTo>
                  <a:pt x="170199" y="115938"/>
                </a:lnTo>
                <a:lnTo>
                  <a:pt x="172533" y="89822"/>
                </a:lnTo>
                <a:lnTo>
                  <a:pt x="177515" y="57269"/>
                </a:lnTo>
                <a:lnTo>
                  <a:pt x="179344" y="28308"/>
                </a:lnTo>
                <a:lnTo>
                  <a:pt x="179092" y="6675"/>
                </a:lnTo>
                <a:lnTo>
                  <a:pt x="177845" y="3137"/>
                </a:lnTo>
                <a:lnTo>
                  <a:pt x="176220" y="779"/>
                </a:lnTo>
                <a:lnTo>
                  <a:pt x="174343" y="0"/>
                </a:lnTo>
                <a:lnTo>
                  <a:pt x="172298" y="275"/>
                </a:lnTo>
                <a:lnTo>
                  <a:pt x="170141" y="1252"/>
                </a:lnTo>
                <a:lnTo>
                  <a:pt x="159520" y="17797"/>
                </a:lnTo>
                <a:lnTo>
                  <a:pt x="146319" y="50392"/>
                </a:lnTo>
                <a:lnTo>
                  <a:pt x="139165" y="78682"/>
                </a:lnTo>
                <a:lnTo>
                  <a:pt x="133340" y="109775"/>
                </a:lnTo>
                <a:lnTo>
                  <a:pt x="128105" y="142116"/>
                </a:lnTo>
                <a:lnTo>
                  <a:pt x="127366" y="175011"/>
                </a:lnTo>
                <a:lnTo>
                  <a:pt x="129683" y="206564"/>
                </a:lnTo>
                <a:lnTo>
                  <a:pt x="133359" y="233816"/>
                </a:lnTo>
                <a:lnTo>
                  <a:pt x="143683" y="263887"/>
                </a:lnTo>
                <a:lnTo>
                  <a:pt x="161394" y="293794"/>
                </a:lnTo>
                <a:lnTo>
                  <a:pt x="170736" y="302483"/>
                </a:lnTo>
                <a:lnTo>
                  <a:pt x="180179" y="306874"/>
                </a:lnTo>
                <a:lnTo>
                  <a:pt x="194402" y="310387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grpSp>
        <p:nvGrpSpPr>
          <p:cNvPr id="2247709" name="SMARTInkShape-Group102"/>
          <p:cNvGrpSpPr/>
          <p:nvPr/>
        </p:nvGrpSpPr>
        <p:grpSpPr>
          <a:xfrm>
            <a:off x="5351662" y="3857625"/>
            <a:ext cx="640120" cy="261454"/>
            <a:chOff x="5351662" y="3857625"/>
            <a:chExt cx="640120" cy="261454"/>
          </a:xfrm>
        </p:grpSpPr>
        <p:sp>
          <p:nvSpPr>
            <p:cNvPr id="2247702" name="SMARTInkShape-680"/>
            <p:cNvSpPr/>
            <p:nvPr/>
          </p:nvSpPr>
          <p:spPr bwMode="auto">
            <a:xfrm>
              <a:off x="5918053" y="3943350"/>
              <a:ext cx="73729" cy="130250"/>
            </a:xfrm>
            <a:custGeom>
              <a:avLst/>
              <a:gdLst/>
              <a:ahLst/>
              <a:cxnLst/>
              <a:rect l="0" t="0" r="0" b="0"/>
              <a:pathLst>
                <a:path w="73729" h="130250">
                  <a:moveTo>
                    <a:pt x="4116" y="0"/>
                  </a:moveTo>
                  <a:lnTo>
                    <a:pt x="0" y="0"/>
                  </a:lnTo>
                  <a:lnTo>
                    <a:pt x="21866" y="794"/>
                  </a:lnTo>
                  <a:lnTo>
                    <a:pt x="54186" y="8819"/>
                  </a:lnTo>
                  <a:lnTo>
                    <a:pt x="58926" y="10642"/>
                  </a:lnTo>
                  <a:lnTo>
                    <a:pt x="66311" y="16901"/>
                  </a:lnTo>
                  <a:lnTo>
                    <a:pt x="71446" y="24974"/>
                  </a:lnTo>
                  <a:lnTo>
                    <a:pt x="73728" y="33854"/>
                  </a:lnTo>
                  <a:lnTo>
                    <a:pt x="71220" y="51570"/>
                  </a:lnTo>
                  <a:lnTo>
                    <a:pt x="53238" y="85931"/>
                  </a:lnTo>
                  <a:lnTo>
                    <a:pt x="31780" y="119883"/>
                  </a:lnTo>
                  <a:lnTo>
                    <a:pt x="28317" y="128158"/>
                  </a:lnTo>
                  <a:lnTo>
                    <a:pt x="28982" y="129889"/>
                  </a:lnTo>
                  <a:lnTo>
                    <a:pt x="31012" y="130249"/>
                  </a:lnTo>
                  <a:lnTo>
                    <a:pt x="33953" y="129695"/>
                  </a:lnTo>
                  <a:lnTo>
                    <a:pt x="61266" y="11430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47703" name="SMARTInkShape-681"/>
            <p:cNvSpPr/>
            <p:nvPr/>
          </p:nvSpPr>
          <p:spPr bwMode="auto">
            <a:xfrm>
              <a:off x="5758269" y="4000500"/>
              <a:ext cx="199620" cy="14289"/>
            </a:xfrm>
            <a:custGeom>
              <a:avLst/>
              <a:gdLst/>
              <a:ahLst/>
              <a:cxnLst/>
              <a:rect l="0" t="0" r="0" b="0"/>
              <a:pathLst>
                <a:path w="199620" h="14289">
                  <a:moveTo>
                    <a:pt x="21025" y="14288"/>
                  </a:moveTo>
                  <a:lnTo>
                    <a:pt x="0" y="14288"/>
                  </a:lnTo>
                  <a:lnTo>
                    <a:pt x="11080" y="9378"/>
                  </a:lnTo>
                  <a:lnTo>
                    <a:pt x="40774" y="7438"/>
                  </a:lnTo>
                  <a:lnTo>
                    <a:pt x="76402" y="7202"/>
                  </a:lnTo>
                  <a:lnTo>
                    <a:pt x="111897" y="5038"/>
                  </a:lnTo>
                  <a:lnTo>
                    <a:pt x="142074" y="995"/>
                  </a:lnTo>
                  <a:lnTo>
                    <a:pt x="175353" y="87"/>
                  </a:lnTo>
                  <a:lnTo>
                    <a:pt x="199619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47704" name="SMARTInkShape-682"/>
            <p:cNvSpPr/>
            <p:nvPr/>
          </p:nvSpPr>
          <p:spPr bwMode="auto">
            <a:xfrm>
              <a:off x="5566268" y="3986213"/>
              <a:ext cx="134446" cy="21432"/>
            </a:xfrm>
            <a:custGeom>
              <a:avLst/>
              <a:gdLst/>
              <a:ahLst/>
              <a:cxnLst/>
              <a:rect l="0" t="0" r="0" b="0"/>
              <a:pathLst>
                <a:path w="134446" h="21432">
                  <a:moveTo>
                    <a:pt x="13001" y="21431"/>
                  </a:moveTo>
                  <a:lnTo>
                    <a:pt x="0" y="21431"/>
                  </a:lnTo>
                  <a:lnTo>
                    <a:pt x="2887" y="21431"/>
                  </a:lnTo>
                  <a:lnTo>
                    <a:pt x="35426" y="15280"/>
                  </a:lnTo>
                  <a:lnTo>
                    <a:pt x="69700" y="8780"/>
                  </a:lnTo>
                  <a:lnTo>
                    <a:pt x="100797" y="2954"/>
                  </a:lnTo>
                  <a:lnTo>
                    <a:pt x="134445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47705" name="SMARTInkShape-683"/>
            <p:cNvSpPr/>
            <p:nvPr/>
          </p:nvSpPr>
          <p:spPr bwMode="auto">
            <a:xfrm>
              <a:off x="5623841" y="3857625"/>
              <a:ext cx="84016" cy="261454"/>
            </a:xfrm>
            <a:custGeom>
              <a:avLst/>
              <a:gdLst/>
              <a:ahLst/>
              <a:cxnLst/>
              <a:rect l="0" t="0" r="0" b="0"/>
              <a:pathLst>
                <a:path w="84016" h="261454">
                  <a:moveTo>
                    <a:pt x="19722" y="0"/>
                  </a:moveTo>
                  <a:lnTo>
                    <a:pt x="19722" y="3792"/>
                  </a:lnTo>
                  <a:lnTo>
                    <a:pt x="17605" y="7771"/>
                  </a:lnTo>
                  <a:lnTo>
                    <a:pt x="9779" y="20585"/>
                  </a:lnTo>
                  <a:lnTo>
                    <a:pt x="1382" y="50604"/>
                  </a:lnTo>
                  <a:lnTo>
                    <a:pt x="0" y="83345"/>
                  </a:lnTo>
                  <a:lnTo>
                    <a:pt x="2490" y="109273"/>
                  </a:lnTo>
                  <a:lnTo>
                    <a:pt x="6242" y="134555"/>
                  </a:lnTo>
                  <a:lnTo>
                    <a:pt x="9762" y="159021"/>
                  </a:lnTo>
                  <a:lnTo>
                    <a:pt x="12537" y="194314"/>
                  </a:lnTo>
                  <a:lnTo>
                    <a:pt x="18827" y="223644"/>
                  </a:lnTo>
                  <a:lnTo>
                    <a:pt x="30393" y="243095"/>
                  </a:lnTo>
                  <a:lnTo>
                    <a:pt x="43080" y="257325"/>
                  </a:lnTo>
                  <a:lnTo>
                    <a:pt x="49417" y="261210"/>
                  </a:lnTo>
                  <a:lnTo>
                    <a:pt x="53012" y="261453"/>
                  </a:lnTo>
                  <a:lnTo>
                    <a:pt x="61241" y="259605"/>
                  </a:lnTo>
                  <a:lnTo>
                    <a:pt x="68073" y="254022"/>
                  </a:lnTo>
                  <a:lnTo>
                    <a:pt x="73755" y="245455"/>
                  </a:lnTo>
                  <a:lnTo>
                    <a:pt x="80622" y="226450"/>
                  </a:lnTo>
                  <a:lnTo>
                    <a:pt x="84015" y="19288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47706" name="SMARTInkShape-684"/>
            <p:cNvSpPr/>
            <p:nvPr/>
          </p:nvSpPr>
          <p:spPr bwMode="auto">
            <a:xfrm>
              <a:off x="5443538" y="3979069"/>
              <a:ext cx="135732" cy="133965"/>
            </a:xfrm>
            <a:custGeom>
              <a:avLst/>
              <a:gdLst/>
              <a:ahLst/>
              <a:cxnLst/>
              <a:rect l="0" t="0" r="0" b="0"/>
              <a:pathLst>
                <a:path w="135732" h="133965">
                  <a:moveTo>
                    <a:pt x="0" y="0"/>
                  </a:moveTo>
                  <a:lnTo>
                    <a:pt x="0" y="9943"/>
                  </a:lnTo>
                  <a:lnTo>
                    <a:pt x="7275" y="44106"/>
                  </a:lnTo>
                  <a:lnTo>
                    <a:pt x="13207" y="78745"/>
                  </a:lnTo>
                  <a:lnTo>
                    <a:pt x="14144" y="108667"/>
                  </a:lnTo>
                  <a:lnTo>
                    <a:pt x="14259" y="128445"/>
                  </a:lnTo>
                  <a:lnTo>
                    <a:pt x="15062" y="130874"/>
                  </a:lnTo>
                  <a:lnTo>
                    <a:pt x="16391" y="132493"/>
                  </a:lnTo>
                  <a:lnTo>
                    <a:pt x="18071" y="133572"/>
                  </a:lnTo>
                  <a:lnTo>
                    <a:pt x="19191" y="132704"/>
                  </a:lnTo>
                  <a:lnTo>
                    <a:pt x="31287" y="98297"/>
                  </a:lnTo>
                  <a:lnTo>
                    <a:pt x="41340" y="71892"/>
                  </a:lnTo>
                  <a:lnTo>
                    <a:pt x="54754" y="49410"/>
                  </a:lnTo>
                  <a:lnTo>
                    <a:pt x="56346" y="48021"/>
                  </a:lnTo>
                  <a:lnTo>
                    <a:pt x="58201" y="47889"/>
                  </a:lnTo>
                  <a:lnTo>
                    <a:pt x="70674" y="53380"/>
                  </a:lnTo>
                  <a:lnTo>
                    <a:pt x="77184" y="59708"/>
                  </a:lnTo>
                  <a:lnTo>
                    <a:pt x="90303" y="82093"/>
                  </a:lnTo>
                  <a:lnTo>
                    <a:pt x="101490" y="115368"/>
                  </a:lnTo>
                  <a:lnTo>
                    <a:pt x="107594" y="126787"/>
                  </a:lnTo>
                  <a:lnTo>
                    <a:pt x="112975" y="133964"/>
                  </a:lnTo>
                  <a:lnTo>
                    <a:pt x="117944" y="132829"/>
                  </a:lnTo>
                  <a:lnTo>
                    <a:pt x="121492" y="131415"/>
                  </a:lnTo>
                  <a:lnTo>
                    <a:pt x="127551" y="125611"/>
                  </a:lnTo>
                  <a:lnTo>
                    <a:pt x="135731" y="11430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47707" name="SMARTInkShape-685"/>
            <p:cNvSpPr/>
            <p:nvPr/>
          </p:nvSpPr>
          <p:spPr bwMode="auto">
            <a:xfrm>
              <a:off x="5351662" y="3864769"/>
              <a:ext cx="41870" cy="64295"/>
            </a:xfrm>
            <a:custGeom>
              <a:avLst/>
              <a:gdLst/>
              <a:ahLst/>
              <a:cxnLst/>
              <a:rect l="0" t="0" r="0" b="0"/>
              <a:pathLst>
                <a:path w="41870" h="64295">
                  <a:moveTo>
                    <a:pt x="6151" y="0"/>
                  </a:moveTo>
                  <a:lnTo>
                    <a:pt x="6151" y="9943"/>
                  </a:lnTo>
                  <a:lnTo>
                    <a:pt x="5357" y="11391"/>
                  </a:lnTo>
                  <a:lnTo>
                    <a:pt x="4034" y="12356"/>
                  </a:lnTo>
                  <a:lnTo>
                    <a:pt x="2358" y="13000"/>
                  </a:lnTo>
                  <a:lnTo>
                    <a:pt x="1241" y="15017"/>
                  </a:lnTo>
                  <a:lnTo>
                    <a:pt x="0" y="21491"/>
                  </a:lnTo>
                  <a:lnTo>
                    <a:pt x="1565" y="27543"/>
                  </a:lnTo>
                  <a:lnTo>
                    <a:pt x="4112" y="32879"/>
                  </a:lnTo>
                  <a:lnTo>
                    <a:pt x="5245" y="37896"/>
                  </a:lnTo>
                  <a:lnTo>
                    <a:pt x="13467" y="48975"/>
                  </a:lnTo>
                  <a:lnTo>
                    <a:pt x="21574" y="53517"/>
                  </a:lnTo>
                  <a:lnTo>
                    <a:pt x="29674" y="56329"/>
                  </a:lnTo>
                  <a:lnTo>
                    <a:pt x="41869" y="6429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47708" name="SMARTInkShape-686"/>
            <p:cNvSpPr/>
            <p:nvPr/>
          </p:nvSpPr>
          <p:spPr bwMode="auto">
            <a:xfrm>
              <a:off x="5366434" y="3971925"/>
              <a:ext cx="19955" cy="140177"/>
            </a:xfrm>
            <a:custGeom>
              <a:avLst/>
              <a:gdLst/>
              <a:ahLst/>
              <a:cxnLst/>
              <a:rect l="0" t="0" r="0" b="0"/>
              <a:pathLst>
                <a:path w="19955" h="140177">
                  <a:moveTo>
                    <a:pt x="19954" y="0"/>
                  </a:moveTo>
                  <a:lnTo>
                    <a:pt x="19954" y="3792"/>
                  </a:lnTo>
                  <a:lnTo>
                    <a:pt x="17837" y="7771"/>
                  </a:lnTo>
                  <a:lnTo>
                    <a:pt x="14250" y="13772"/>
                  </a:lnTo>
                  <a:lnTo>
                    <a:pt x="8562" y="30539"/>
                  </a:lnTo>
                  <a:lnTo>
                    <a:pt x="6047" y="64553"/>
                  </a:lnTo>
                  <a:lnTo>
                    <a:pt x="62" y="97930"/>
                  </a:lnTo>
                  <a:lnTo>
                    <a:pt x="0" y="108612"/>
                  </a:lnTo>
                  <a:lnTo>
                    <a:pt x="5399" y="140016"/>
                  </a:lnTo>
                  <a:lnTo>
                    <a:pt x="5488" y="140176"/>
                  </a:lnTo>
                  <a:lnTo>
                    <a:pt x="5666" y="12144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247712" name="SMARTInkShape-Group103"/>
          <p:cNvGrpSpPr/>
          <p:nvPr/>
        </p:nvGrpSpPr>
        <p:grpSpPr>
          <a:xfrm>
            <a:off x="6455727" y="3768867"/>
            <a:ext cx="445026" cy="286412"/>
            <a:chOff x="6455727" y="3768867"/>
            <a:chExt cx="445026" cy="286412"/>
          </a:xfrm>
        </p:grpSpPr>
        <p:sp>
          <p:nvSpPr>
            <p:cNvPr id="2247710" name="SMARTInkShape-687"/>
            <p:cNvSpPr/>
            <p:nvPr/>
          </p:nvSpPr>
          <p:spPr bwMode="auto">
            <a:xfrm>
              <a:off x="6703418" y="3826211"/>
              <a:ext cx="197335" cy="204200"/>
            </a:xfrm>
            <a:custGeom>
              <a:avLst/>
              <a:gdLst/>
              <a:ahLst/>
              <a:cxnLst/>
              <a:rect l="0" t="0" r="0" b="0"/>
              <a:pathLst>
                <a:path w="197335" h="204200">
                  <a:moveTo>
                    <a:pt x="104576" y="117139"/>
                  </a:moveTo>
                  <a:lnTo>
                    <a:pt x="84312" y="117139"/>
                  </a:lnTo>
                  <a:lnTo>
                    <a:pt x="79698" y="113347"/>
                  </a:lnTo>
                  <a:lnTo>
                    <a:pt x="77644" y="109368"/>
                  </a:lnTo>
                  <a:lnTo>
                    <a:pt x="77096" y="107196"/>
                  </a:lnTo>
                  <a:lnTo>
                    <a:pt x="82746" y="74075"/>
                  </a:lnTo>
                  <a:lnTo>
                    <a:pt x="85227" y="43567"/>
                  </a:lnTo>
                  <a:lnTo>
                    <a:pt x="89992" y="9306"/>
                  </a:lnTo>
                  <a:lnTo>
                    <a:pt x="90201" y="963"/>
                  </a:lnTo>
                  <a:lnTo>
                    <a:pt x="91024" y="0"/>
                  </a:lnTo>
                  <a:lnTo>
                    <a:pt x="92366" y="153"/>
                  </a:lnTo>
                  <a:lnTo>
                    <a:pt x="94054" y="1048"/>
                  </a:lnTo>
                  <a:lnTo>
                    <a:pt x="95180" y="2439"/>
                  </a:lnTo>
                  <a:lnTo>
                    <a:pt x="105071" y="32784"/>
                  </a:lnTo>
                  <a:lnTo>
                    <a:pt x="114198" y="64052"/>
                  </a:lnTo>
                  <a:lnTo>
                    <a:pt x="124439" y="95099"/>
                  </a:lnTo>
                  <a:lnTo>
                    <a:pt x="140925" y="122046"/>
                  </a:lnTo>
                  <a:lnTo>
                    <a:pt x="163271" y="150545"/>
                  </a:lnTo>
                  <a:lnTo>
                    <a:pt x="169556" y="155799"/>
                  </a:lnTo>
                  <a:lnTo>
                    <a:pt x="170121" y="157199"/>
                  </a:lnTo>
                  <a:lnTo>
                    <a:pt x="169704" y="158133"/>
                  </a:lnTo>
                  <a:lnTo>
                    <a:pt x="168632" y="157962"/>
                  </a:lnTo>
                  <a:lnTo>
                    <a:pt x="159092" y="149868"/>
                  </a:lnTo>
                  <a:lnTo>
                    <a:pt x="142425" y="137684"/>
                  </a:lnTo>
                  <a:lnTo>
                    <a:pt x="108348" y="115553"/>
                  </a:lnTo>
                  <a:lnTo>
                    <a:pt x="75952" y="93160"/>
                  </a:lnTo>
                  <a:lnTo>
                    <a:pt x="41918" y="70863"/>
                  </a:lnTo>
                  <a:lnTo>
                    <a:pt x="19615" y="62137"/>
                  </a:lnTo>
                  <a:lnTo>
                    <a:pt x="100" y="60178"/>
                  </a:lnTo>
                  <a:lnTo>
                    <a:pt x="0" y="60908"/>
                  </a:lnTo>
                  <a:lnTo>
                    <a:pt x="2007" y="63837"/>
                  </a:lnTo>
                  <a:lnTo>
                    <a:pt x="9777" y="65668"/>
                  </a:lnTo>
                  <a:lnTo>
                    <a:pt x="31772" y="64582"/>
                  </a:lnTo>
                  <a:lnTo>
                    <a:pt x="63426" y="61350"/>
                  </a:lnTo>
                  <a:lnTo>
                    <a:pt x="87081" y="59800"/>
                  </a:lnTo>
                  <a:lnTo>
                    <a:pt x="113469" y="56465"/>
                  </a:lnTo>
                  <a:lnTo>
                    <a:pt x="138955" y="52338"/>
                  </a:lnTo>
                  <a:lnTo>
                    <a:pt x="171383" y="47668"/>
                  </a:lnTo>
                  <a:lnTo>
                    <a:pt x="196089" y="46090"/>
                  </a:lnTo>
                  <a:lnTo>
                    <a:pt x="197334" y="47548"/>
                  </a:lnTo>
                  <a:lnTo>
                    <a:pt x="196577" y="50107"/>
                  </a:lnTo>
                  <a:lnTo>
                    <a:pt x="189916" y="57978"/>
                  </a:lnTo>
                  <a:lnTo>
                    <a:pt x="155535" y="86668"/>
                  </a:lnTo>
                  <a:lnTo>
                    <a:pt x="130399" y="106771"/>
                  </a:lnTo>
                  <a:lnTo>
                    <a:pt x="103353" y="126289"/>
                  </a:lnTo>
                  <a:lnTo>
                    <a:pt x="77574" y="147664"/>
                  </a:lnTo>
                  <a:lnTo>
                    <a:pt x="47098" y="177777"/>
                  </a:lnTo>
                  <a:lnTo>
                    <a:pt x="36168" y="192508"/>
                  </a:lnTo>
                  <a:lnTo>
                    <a:pt x="34364" y="197548"/>
                  </a:lnTo>
                  <a:lnTo>
                    <a:pt x="33955" y="201701"/>
                  </a:lnTo>
                  <a:lnTo>
                    <a:pt x="36064" y="203676"/>
                  </a:lnTo>
                  <a:lnTo>
                    <a:pt x="39851" y="204199"/>
                  </a:lnTo>
                  <a:lnTo>
                    <a:pt x="44758" y="203754"/>
                  </a:lnTo>
                  <a:lnTo>
                    <a:pt x="70624" y="187958"/>
                  </a:lnTo>
                  <a:lnTo>
                    <a:pt x="103424" y="159377"/>
                  </a:lnTo>
                  <a:lnTo>
                    <a:pt x="128670" y="133001"/>
                  </a:lnTo>
                  <a:lnTo>
                    <a:pt x="168870" y="8856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47711" name="SMARTInkShape-688"/>
            <p:cNvSpPr/>
            <p:nvPr/>
          </p:nvSpPr>
          <p:spPr bwMode="auto">
            <a:xfrm>
              <a:off x="6455727" y="3768867"/>
              <a:ext cx="259399" cy="286412"/>
            </a:xfrm>
            <a:custGeom>
              <a:avLst/>
              <a:gdLst/>
              <a:ahLst/>
              <a:cxnLst/>
              <a:rect l="0" t="0" r="0" b="0"/>
              <a:pathLst>
                <a:path w="259399" h="286412">
                  <a:moveTo>
                    <a:pt x="102236" y="188771"/>
                  </a:moveTo>
                  <a:lnTo>
                    <a:pt x="96085" y="188771"/>
                  </a:lnTo>
                  <a:lnTo>
                    <a:pt x="91594" y="184978"/>
                  </a:lnTo>
                  <a:lnTo>
                    <a:pt x="89568" y="181000"/>
                  </a:lnTo>
                  <a:lnTo>
                    <a:pt x="89029" y="178828"/>
                  </a:lnTo>
                  <a:lnTo>
                    <a:pt x="89462" y="176586"/>
                  </a:lnTo>
                  <a:lnTo>
                    <a:pt x="93745" y="167284"/>
                  </a:lnTo>
                  <a:lnTo>
                    <a:pt x="94825" y="154011"/>
                  </a:lnTo>
                  <a:lnTo>
                    <a:pt x="92857" y="147393"/>
                  </a:lnTo>
                  <a:lnTo>
                    <a:pt x="90130" y="141805"/>
                  </a:lnTo>
                  <a:lnTo>
                    <a:pt x="88918" y="136676"/>
                  </a:lnTo>
                  <a:lnTo>
                    <a:pt x="84146" y="131751"/>
                  </a:lnTo>
                  <a:lnTo>
                    <a:pt x="77527" y="127710"/>
                  </a:lnTo>
                  <a:lnTo>
                    <a:pt x="71939" y="125913"/>
                  </a:lnTo>
                  <a:lnTo>
                    <a:pt x="56747" y="128695"/>
                  </a:lnTo>
                  <a:lnTo>
                    <a:pt x="46035" y="136670"/>
                  </a:lnTo>
                  <a:lnTo>
                    <a:pt x="21398" y="168798"/>
                  </a:lnTo>
                  <a:lnTo>
                    <a:pt x="4364" y="203816"/>
                  </a:lnTo>
                  <a:lnTo>
                    <a:pt x="0" y="222445"/>
                  </a:lnTo>
                  <a:lnTo>
                    <a:pt x="3666" y="258158"/>
                  </a:lnTo>
                  <a:lnTo>
                    <a:pt x="8420" y="271997"/>
                  </a:lnTo>
                  <a:lnTo>
                    <a:pt x="15825" y="280794"/>
                  </a:lnTo>
                  <a:lnTo>
                    <a:pt x="26525" y="285232"/>
                  </a:lnTo>
                  <a:lnTo>
                    <a:pt x="40011" y="286411"/>
                  </a:lnTo>
                  <a:lnTo>
                    <a:pt x="65454" y="281818"/>
                  </a:lnTo>
                  <a:lnTo>
                    <a:pt x="83772" y="274840"/>
                  </a:lnTo>
                  <a:lnTo>
                    <a:pt x="108141" y="254401"/>
                  </a:lnTo>
                  <a:lnTo>
                    <a:pt x="130444" y="228237"/>
                  </a:lnTo>
                  <a:lnTo>
                    <a:pt x="144548" y="192791"/>
                  </a:lnTo>
                  <a:lnTo>
                    <a:pt x="153056" y="165951"/>
                  </a:lnTo>
                  <a:lnTo>
                    <a:pt x="160541" y="138147"/>
                  </a:lnTo>
                  <a:lnTo>
                    <a:pt x="163867" y="109915"/>
                  </a:lnTo>
                  <a:lnTo>
                    <a:pt x="165346" y="83609"/>
                  </a:lnTo>
                  <a:lnTo>
                    <a:pt x="165210" y="58689"/>
                  </a:lnTo>
                  <a:lnTo>
                    <a:pt x="160671" y="24727"/>
                  </a:lnTo>
                  <a:lnTo>
                    <a:pt x="154298" y="5139"/>
                  </a:lnTo>
                  <a:lnTo>
                    <a:pt x="149716" y="0"/>
                  </a:lnTo>
                  <a:lnTo>
                    <a:pt x="146589" y="1011"/>
                  </a:lnTo>
                  <a:lnTo>
                    <a:pt x="138882" y="8485"/>
                  </a:lnTo>
                  <a:lnTo>
                    <a:pt x="129409" y="33664"/>
                  </a:lnTo>
                  <a:lnTo>
                    <a:pt x="124102" y="59245"/>
                  </a:lnTo>
                  <a:lnTo>
                    <a:pt x="119098" y="89135"/>
                  </a:lnTo>
                  <a:lnTo>
                    <a:pt x="114228" y="120940"/>
                  </a:lnTo>
                  <a:lnTo>
                    <a:pt x="113651" y="151480"/>
                  </a:lnTo>
                  <a:lnTo>
                    <a:pt x="116834" y="179340"/>
                  </a:lnTo>
                  <a:lnTo>
                    <a:pt x="128345" y="212876"/>
                  </a:lnTo>
                  <a:lnTo>
                    <a:pt x="140034" y="233086"/>
                  </a:lnTo>
                  <a:lnTo>
                    <a:pt x="155283" y="246302"/>
                  </a:lnTo>
                  <a:lnTo>
                    <a:pt x="172644" y="254028"/>
                  </a:lnTo>
                  <a:lnTo>
                    <a:pt x="190942" y="257461"/>
                  </a:lnTo>
                  <a:lnTo>
                    <a:pt x="199473" y="255995"/>
                  </a:lnTo>
                  <a:lnTo>
                    <a:pt x="215302" y="248017"/>
                  </a:lnTo>
                  <a:lnTo>
                    <a:pt x="233809" y="230137"/>
                  </a:lnTo>
                  <a:lnTo>
                    <a:pt x="259398" y="18877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247723" name="SMARTInkShape-Group104"/>
          <p:cNvGrpSpPr/>
          <p:nvPr/>
        </p:nvGrpSpPr>
        <p:grpSpPr>
          <a:xfrm>
            <a:off x="5364999" y="4213877"/>
            <a:ext cx="1428708" cy="328892"/>
            <a:chOff x="5364999" y="4213877"/>
            <a:chExt cx="1428708" cy="328892"/>
          </a:xfrm>
        </p:grpSpPr>
        <p:sp>
          <p:nvSpPr>
            <p:cNvPr id="2247713" name="SMARTInkShape-689"/>
            <p:cNvSpPr/>
            <p:nvPr/>
          </p:nvSpPr>
          <p:spPr bwMode="auto">
            <a:xfrm>
              <a:off x="6701132" y="4257969"/>
              <a:ext cx="49713" cy="193012"/>
            </a:xfrm>
            <a:custGeom>
              <a:avLst/>
              <a:gdLst/>
              <a:ahLst/>
              <a:cxnLst/>
              <a:rect l="0" t="0" r="0" b="0"/>
              <a:pathLst>
                <a:path w="49713" h="193012">
                  <a:moveTo>
                    <a:pt x="6849" y="6850"/>
                  </a:moveTo>
                  <a:lnTo>
                    <a:pt x="6849" y="0"/>
                  </a:lnTo>
                  <a:lnTo>
                    <a:pt x="6849" y="3586"/>
                  </a:lnTo>
                  <a:lnTo>
                    <a:pt x="6056" y="4674"/>
                  </a:lnTo>
                  <a:lnTo>
                    <a:pt x="3056" y="5883"/>
                  </a:lnTo>
                  <a:lnTo>
                    <a:pt x="1939" y="6999"/>
                  </a:lnTo>
                  <a:lnTo>
                    <a:pt x="698" y="10355"/>
                  </a:lnTo>
                  <a:lnTo>
                    <a:pt x="0" y="16708"/>
                  </a:lnTo>
                  <a:lnTo>
                    <a:pt x="6204" y="51745"/>
                  </a:lnTo>
                  <a:lnTo>
                    <a:pt x="8838" y="86303"/>
                  </a:lnTo>
                  <a:lnTo>
                    <a:pt x="12466" y="114265"/>
                  </a:lnTo>
                  <a:lnTo>
                    <a:pt x="15657" y="142658"/>
                  </a:lnTo>
                  <a:lnTo>
                    <a:pt x="23847" y="173111"/>
                  </a:lnTo>
                  <a:lnTo>
                    <a:pt x="30759" y="189374"/>
                  </a:lnTo>
                  <a:lnTo>
                    <a:pt x="33107" y="192033"/>
                  </a:lnTo>
                  <a:lnTo>
                    <a:pt x="35468" y="193011"/>
                  </a:lnTo>
                  <a:lnTo>
                    <a:pt x="37835" y="192870"/>
                  </a:lnTo>
                  <a:lnTo>
                    <a:pt x="40206" y="190394"/>
                  </a:lnTo>
                  <a:lnTo>
                    <a:pt x="49712" y="17115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47714" name="SMARTInkShape-690"/>
            <p:cNvSpPr/>
            <p:nvPr/>
          </p:nvSpPr>
          <p:spPr bwMode="auto">
            <a:xfrm>
              <a:off x="6636544" y="4329113"/>
              <a:ext cx="157163" cy="35719"/>
            </a:xfrm>
            <a:custGeom>
              <a:avLst/>
              <a:gdLst/>
              <a:ahLst/>
              <a:cxnLst/>
              <a:rect l="0" t="0" r="0" b="0"/>
              <a:pathLst>
                <a:path w="157163" h="35719">
                  <a:moveTo>
                    <a:pt x="0" y="35718"/>
                  </a:moveTo>
                  <a:lnTo>
                    <a:pt x="3793" y="35718"/>
                  </a:lnTo>
                  <a:lnTo>
                    <a:pt x="7771" y="33602"/>
                  </a:lnTo>
                  <a:lnTo>
                    <a:pt x="9943" y="31926"/>
                  </a:lnTo>
                  <a:lnTo>
                    <a:pt x="16589" y="30064"/>
                  </a:lnTo>
                  <a:lnTo>
                    <a:pt x="51552" y="24869"/>
                  </a:lnTo>
                  <a:lnTo>
                    <a:pt x="85929" y="21883"/>
                  </a:lnTo>
                  <a:lnTo>
                    <a:pt x="120677" y="16581"/>
                  </a:lnTo>
                  <a:lnTo>
                    <a:pt x="146420" y="13695"/>
                  </a:lnTo>
                  <a:lnTo>
                    <a:pt x="151859" y="10584"/>
                  </a:lnTo>
                  <a:lnTo>
                    <a:pt x="153626" y="8644"/>
                  </a:lnTo>
                  <a:lnTo>
                    <a:pt x="157162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47715" name="SMARTInkShape-691"/>
            <p:cNvSpPr/>
            <p:nvPr/>
          </p:nvSpPr>
          <p:spPr bwMode="auto">
            <a:xfrm>
              <a:off x="6352822" y="4213877"/>
              <a:ext cx="226573" cy="284562"/>
            </a:xfrm>
            <a:custGeom>
              <a:avLst/>
              <a:gdLst/>
              <a:ahLst/>
              <a:cxnLst/>
              <a:rect l="0" t="0" r="0" b="0"/>
              <a:pathLst>
                <a:path w="226573" h="284562">
                  <a:moveTo>
                    <a:pt x="97984" y="200961"/>
                  </a:moveTo>
                  <a:lnTo>
                    <a:pt x="104135" y="200961"/>
                  </a:lnTo>
                  <a:lnTo>
                    <a:pt x="108626" y="197168"/>
                  </a:lnTo>
                  <a:lnTo>
                    <a:pt x="109048" y="195257"/>
                  </a:lnTo>
                  <a:lnTo>
                    <a:pt x="108535" y="193190"/>
                  </a:lnTo>
                  <a:lnTo>
                    <a:pt x="105801" y="187960"/>
                  </a:lnTo>
                  <a:lnTo>
                    <a:pt x="104467" y="176314"/>
                  </a:lnTo>
                  <a:lnTo>
                    <a:pt x="100258" y="167288"/>
                  </a:lnTo>
                  <a:lnTo>
                    <a:pt x="94491" y="145834"/>
                  </a:lnTo>
                  <a:lnTo>
                    <a:pt x="85858" y="132774"/>
                  </a:lnTo>
                  <a:lnTo>
                    <a:pt x="81218" y="127529"/>
                  </a:lnTo>
                  <a:lnTo>
                    <a:pt x="76510" y="124668"/>
                  </a:lnTo>
                  <a:lnTo>
                    <a:pt x="74143" y="123905"/>
                  </a:lnTo>
                  <a:lnTo>
                    <a:pt x="67280" y="125174"/>
                  </a:lnTo>
                  <a:lnTo>
                    <a:pt x="63227" y="126624"/>
                  </a:lnTo>
                  <a:lnTo>
                    <a:pt x="46146" y="140041"/>
                  </a:lnTo>
                  <a:lnTo>
                    <a:pt x="24745" y="172405"/>
                  </a:lnTo>
                  <a:lnTo>
                    <a:pt x="10843" y="203965"/>
                  </a:lnTo>
                  <a:lnTo>
                    <a:pt x="2138" y="232983"/>
                  </a:lnTo>
                  <a:lnTo>
                    <a:pt x="0" y="256221"/>
                  </a:lnTo>
                  <a:lnTo>
                    <a:pt x="2313" y="268119"/>
                  </a:lnTo>
                  <a:lnTo>
                    <a:pt x="8103" y="276581"/>
                  </a:lnTo>
                  <a:lnTo>
                    <a:pt x="11870" y="279949"/>
                  </a:lnTo>
                  <a:lnTo>
                    <a:pt x="22404" y="283692"/>
                  </a:lnTo>
                  <a:lnTo>
                    <a:pt x="35818" y="284561"/>
                  </a:lnTo>
                  <a:lnTo>
                    <a:pt x="52363" y="282302"/>
                  </a:lnTo>
                  <a:lnTo>
                    <a:pt x="68183" y="274418"/>
                  </a:lnTo>
                  <a:lnTo>
                    <a:pt x="90477" y="254476"/>
                  </a:lnTo>
                  <a:lnTo>
                    <a:pt x="119343" y="219293"/>
                  </a:lnTo>
                  <a:lnTo>
                    <a:pt x="137033" y="187430"/>
                  </a:lnTo>
                  <a:lnTo>
                    <a:pt x="144744" y="152855"/>
                  </a:lnTo>
                  <a:lnTo>
                    <a:pt x="148664" y="127193"/>
                  </a:lnTo>
                  <a:lnTo>
                    <a:pt x="152258" y="100706"/>
                  </a:lnTo>
                  <a:lnTo>
                    <a:pt x="153857" y="75705"/>
                  </a:lnTo>
                  <a:lnTo>
                    <a:pt x="150964" y="43110"/>
                  </a:lnTo>
                  <a:lnTo>
                    <a:pt x="146990" y="10942"/>
                  </a:lnTo>
                  <a:lnTo>
                    <a:pt x="140667" y="1943"/>
                  </a:lnTo>
                  <a:lnTo>
                    <a:pt x="136758" y="20"/>
                  </a:lnTo>
                  <a:lnTo>
                    <a:pt x="128182" y="0"/>
                  </a:lnTo>
                  <a:lnTo>
                    <a:pt x="124466" y="1899"/>
                  </a:lnTo>
                  <a:lnTo>
                    <a:pt x="118220" y="8243"/>
                  </a:lnTo>
                  <a:lnTo>
                    <a:pt x="107743" y="37451"/>
                  </a:lnTo>
                  <a:lnTo>
                    <a:pt x="101229" y="70051"/>
                  </a:lnTo>
                  <a:lnTo>
                    <a:pt x="99426" y="95948"/>
                  </a:lnTo>
                  <a:lnTo>
                    <a:pt x="102858" y="123332"/>
                  </a:lnTo>
                  <a:lnTo>
                    <a:pt x="109675" y="150584"/>
                  </a:lnTo>
                  <a:lnTo>
                    <a:pt x="117997" y="175925"/>
                  </a:lnTo>
                  <a:lnTo>
                    <a:pt x="135399" y="208712"/>
                  </a:lnTo>
                  <a:lnTo>
                    <a:pt x="163407" y="241738"/>
                  </a:lnTo>
                  <a:lnTo>
                    <a:pt x="194457" y="262256"/>
                  </a:lnTo>
                  <a:lnTo>
                    <a:pt x="200399" y="265636"/>
                  </a:lnTo>
                  <a:lnTo>
                    <a:pt x="205948" y="266303"/>
                  </a:lnTo>
                  <a:lnTo>
                    <a:pt x="226572" y="25811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47716" name="SMARTInkShape-692"/>
            <p:cNvSpPr/>
            <p:nvPr/>
          </p:nvSpPr>
          <p:spPr bwMode="auto">
            <a:xfrm>
              <a:off x="6122194" y="4329130"/>
              <a:ext cx="107157" cy="130413"/>
            </a:xfrm>
            <a:custGeom>
              <a:avLst/>
              <a:gdLst/>
              <a:ahLst/>
              <a:cxnLst/>
              <a:rect l="0" t="0" r="0" b="0"/>
              <a:pathLst>
                <a:path w="107157" h="130413">
                  <a:moveTo>
                    <a:pt x="0" y="7126"/>
                  </a:moveTo>
                  <a:lnTo>
                    <a:pt x="0" y="3334"/>
                  </a:lnTo>
                  <a:lnTo>
                    <a:pt x="794" y="2217"/>
                  </a:lnTo>
                  <a:lnTo>
                    <a:pt x="2117" y="1472"/>
                  </a:lnTo>
                  <a:lnTo>
                    <a:pt x="9943" y="277"/>
                  </a:lnTo>
                  <a:lnTo>
                    <a:pt x="43313" y="0"/>
                  </a:lnTo>
                  <a:lnTo>
                    <a:pt x="66029" y="2103"/>
                  </a:lnTo>
                  <a:lnTo>
                    <a:pt x="72594" y="3777"/>
                  </a:lnTo>
                  <a:lnTo>
                    <a:pt x="82006" y="9871"/>
                  </a:lnTo>
                  <a:lnTo>
                    <a:pt x="88835" y="18665"/>
                  </a:lnTo>
                  <a:lnTo>
                    <a:pt x="96347" y="37003"/>
                  </a:lnTo>
                  <a:lnTo>
                    <a:pt x="98133" y="56725"/>
                  </a:lnTo>
                  <a:lnTo>
                    <a:pt x="95737" y="67799"/>
                  </a:lnTo>
                  <a:lnTo>
                    <a:pt x="79821" y="100459"/>
                  </a:lnTo>
                  <a:lnTo>
                    <a:pt x="73093" y="121077"/>
                  </a:lnTo>
                  <a:lnTo>
                    <a:pt x="74129" y="124368"/>
                  </a:lnTo>
                  <a:lnTo>
                    <a:pt x="79513" y="130142"/>
                  </a:lnTo>
                  <a:lnTo>
                    <a:pt x="83964" y="130412"/>
                  </a:lnTo>
                  <a:lnTo>
                    <a:pt x="107156" y="12142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47717" name="SMARTInkShape-693"/>
            <p:cNvSpPr/>
            <p:nvPr/>
          </p:nvSpPr>
          <p:spPr bwMode="auto">
            <a:xfrm>
              <a:off x="5900738" y="4407694"/>
              <a:ext cx="271463" cy="7145"/>
            </a:xfrm>
            <a:custGeom>
              <a:avLst/>
              <a:gdLst/>
              <a:ahLst/>
              <a:cxnLst/>
              <a:rect l="0" t="0" r="0" b="0"/>
              <a:pathLst>
                <a:path w="271463" h="7145">
                  <a:moveTo>
                    <a:pt x="0" y="7144"/>
                  </a:moveTo>
                  <a:lnTo>
                    <a:pt x="32454" y="7144"/>
                  </a:lnTo>
                  <a:lnTo>
                    <a:pt x="67559" y="6350"/>
                  </a:lnTo>
                  <a:lnTo>
                    <a:pt x="94320" y="3351"/>
                  </a:lnTo>
                  <a:lnTo>
                    <a:pt x="124205" y="1489"/>
                  </a:lnTo>
                  <a:lnTo>
                    <a:pt x="154421" y="662"/>
                  </a:lnTo>
                  <a:lnTo>
                    <a:pt x="181079" y="294"/>
                  </a:lnTo>
                  <a:lnTo>
                    <a:pt x="206156" y="130"/>
                  </a:lnTo>
                  <a:lnTo>
                    <a:pt x="236237" y="39"/>
                  </a:lnTo>
                  <a:lnTo>
                    <a:pt x="271462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47718" name="SMARTInkShape-694"/>
            <p:cNvSpPr/>
            <p:nvPr/>
          </p:nvSpPr>
          <p:spPr bwMode="auto">
            <a:xfrm>
              <a:off x="5679281" y="4393406"/>
              <a:ext cx="200026" cy="28576"/>
            </a:xfrm>
            <a:custGeom>
              <a:avLst/>
              <a:gdLst/>
              <a:ahLst/>
              <a:cxnLst/>
              <a:rect l="0" t="0" r="0" b="0"/>
              <a:pathLst>
                <a:path w="200026" h="28576">
                  <a:moveTo>
                    <a:pt x="0" y="28575"/>
                  </a:moveTo>
                  <a:lnTo>
                    <a:pt x="0" y="24783"/>
                  </a:lnTo>
                  <a:lnTo>
                    <a:pt x="794" y="23666"/>
                  </a:lnTo>
                  <a:lnTo>
                    <a:pt x="2117" y="22921"/>
                  </a:lnTo>
                  <a:lnTo>
                    <a:pt x="9887" y="21873"/>
                  </a:lnTo>
                  <a:lnTo>
                    <a:pt x="42724" y="20696"/>
                  </a:lnTo>
                  <a:lnTo>
                    <a:pt x="70515" y="15745"/>
                  </a:lnTo>
                  <a:lnTo>
                    <a:pt x="103532" y="10045"/>
                  </a:lnTo>
                  <a:lnTo>
                    <a:pt x="137656" y="7210"/>
                  </a:lnTo>
                  <a:lnTo>
                    <a:pt x="167434" y="2489"/>
                  </a:lnTo>
                  <a:lnTo>
                    <a:pt x="200025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47719" name="SMARTInkShape-695"/>
            <p:cNvSpPr/>
            <p:nvPr/>
          </p:nvSpPr>
          <p:spPr bwMode="auto">
            <a:xfrm>
              <a:off x="5751712" y="4300538"/>
              <a:ext cx="91877" cy="209038"/>
            </a:xfrm>
            <a:custGeom>
              <a:avLst/>
              <a:gdLst/>
              <a:ahLst/>
              <a:cxnLst/>
              <a:rect l="0" t="0" r="0" b="0"/>
              <a:pathLst>
                <a:path w="91877" h="209038">
                  <a:moveTo>
                    <a:pt x="6151" y="0"/>
                  </a:moveTo>
                  <a:lnTo>
                    <a:pt x="2358" y="3792"/>
                  </a:lnTo>
                  <a:lnTo>
                    <a:pt x="496" y="7770"/>
                  </a:lnTo>
                  <a:lnTo>
                    <a:pt x="0" y="9942"/>
                  </a:lnTo>
                  <a:lnTo>
                    <a:pt x="5547" y="44900"/>
                  </a:lnTo>
                  <a:lnTo>
                    <a:pt x="5971" y="71159"/>
                  </a:lnTo>
                  <a:lnTo>
                    <a:pt x="6098" y="102928"/>
                  </a:lnTo>
                  <a:lnTo>
                    <a:pt x="6928" y="132802"/>
                  </a:lnTo>
                  <a:lnTo>
                    <a:pt x="11849" y="160969"/>
                  </a:lnTo>
                  <a:lnTo>
                    <a:pt x="22942" y="195793"/>
                  </a:lnTo>
                  <a:lnTo>
                    <a:pt x="29753" y="204229"/>
                  </a:lnTo>
                  <a:lnTo>
                    <a:pt x="33792" y="207590"/>
                  </a:lnTo>
                  <a:lnTo>
                    <a:pt x="38072" y="209037"/>
                  </a:lnTo>
                  <a:lnTo>
                    <a:pt x="47061" y="208528"/>
                  </a:lnTo>
                  <a:lnTo>
                    <a:pt x="64972" y="201734"/>
                  </a:lnTo>
                  <a:lnTo>
                    <a:pt x="91876" y="17859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47720" name="SMARTInkShape-696"/>
            <p:cNvSpPr/>
            <p:nvPr/>
          </p:nvSpPr>
          <p:spPr bwMode="auto">
            <a:xfrm>
              <a:off x="5507962" y="4435784"/>
              <a:ext cx="178464" cy="106985"/>
            </a:xfrm>
            <a:custGeom>
              <a:avLst/>
              <a:gdLst/>
              <a:ahLst/>
              <a:cxnLst/>
              <a:rect l="0" t="0" r="0" b="0"/>
              <a:pathLst>
                <a:path w="178464" h="106985">
                  <a:moveTo>
                    <a:pt x="7013" y="485"/>
                  </a:moveTo>
                  <a:lnTo>
                    <a:pt x="3221" y="4277"/>
                  </a:lnTo>
                  <a:lnTo>
                    <a:pt x="1359" y="10372"/>
                  </a:lnTo>
                  <a:lnTo>
                    <a:pt x="0" y="42098"/>
                  </a:lnTo>
                  <a:lnTo>
                    <a:pt x="2024" y="59382"/>
                  </a:lnTo>
                  <a:lnTo>
                    <a:pt x="7149" y="91996"/>
                  </a:lnTo>
                  <a:lnTo>
                    <a:pt x="13077" y="105424"/>
                  </a:lnTo>
                  <a:lnTo>
                    <a:pt x="14230" y="106163"/>
                  </a:lnTo>
                  <a:lnTo>
                    <a:pt x="17629" y="106984"/>
                  </a:lnTo>
                  <a:lnTo>
                    <a:pt x="19646" y="105616"/>
                  </a:lnTo>
                  <a:lnTo>
                    <a:pt x="24005" y="99862"/>
                  </a:lnTo>
                  <a:lnTo>
                    <a:pt x="29976" y="70898"/>
                  </a:lnTo>
                  <a:lnTo>
                    <a:pt x="42064" y="39353"/>
                  </a:lnTo>
                  <a:lnTo>
                    <a:pt x="58734" y="8670"/>
                  </a:lnTo>
                  <a:lnTo>
                    <a:pt x="62925" y="3561"/>
                  </a:lnTo>
                  <a:lnTo>
                    <a:pt x="67306" y="948"/>
                  </a:lnTo>
                  <a:lnTo>
                    <a:pt x="71815" y="0"/>
                  </a:lnTo>
                  <a:lnTo>
                    <a:pt x="81057" y="1063"/>
                  </a:lnTo>
                  <a:lnTo>
                    <a:pt x="90457" y="4181"/>
                  </a:lnTo>
                  <a:lnTo>
                    <a:pt x="97810" y="12446"/>
                  </a:lnTo>
                  <a:lnTo>
                    <a:pt x="111515" y="43188"/>
                  </a:lnTo>
                  <a:lnTo>
                    <a:pt x="130167" y="78196"/>
                  </a:lnTo>
                  <a:lnTo>
                    <a:pt x="133186" y="86088"/>
                  </a:lnTo>
                  <a:lnTo>
                    <a:pt x="135578" y="88510"/>
                  </a:lnTo>
                  <a:lnTo>
                    <a:pt x="142470" y="91201"/>
                  </a:lnTo>
                  <a:lnTo>
                    <a:pt x="145736" y="91125"/>
                  </a:lnTo>
                  <a:lnTo>
                    <a:pt x="151482" y="88923"/>
                  </a:lnTo>
                  <a:lnTo>
                    <a:pt x="156682" y="81066"/>
                  </a:lnTo>
                  <a:lnTo>
                    <a:pt x="173008" y="47285"/>
                  </a:lnTo>
                  <a:lnTo>
                    <a:pt x="178463" y="3620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47721" name="SMARTInkShape-697"/>
            <p:cNvSpPr/>
            <p:nvPr/>
          </p:nvSpPr>
          <p:spPr bwMode="auto">
            <a:xfrm>
              <a:off x="5407819" y="4310709"/>
              <a:ext cx="42863" cy="10250"/>
            </a:xfrm>
            <a:custGeom>
              <a:avLst/>
              <a:gdLst/>
              <a:ahLst/>
              <a:cxnLst/>
              <a:rect l="0" t="0" r="0" b="0"/>
              <a:pathLst>
                <a:path w="42863" h="10250">
                  <a:moveTo>
                    <a:pt x="0" y="4116"/>
                  </a:moveTo>
                  <a:lnTo>
                    <a:pt x="0" y="0"/>
                  </a:lnTo>
                  <a:lnTo>
                    <a:pt x="0" y="3909"/>
                  </a:lnTo>
                  <a:lnTo>
                    <a:pt x="3792" y="7847"/>
                  </a:lnTo>
                  <a:lnTo>
                    <a:pt x="9887" y="9743"/>
                  </a:lnTo>
                  <a:lnTo>
                    <a:pt x="13735" y="10249"/>
                  </a:lnTo>
                  <a:lnTo>
                    <a:pt x="20127" y="8694"/>
                  </a:lnTo>
                  <a:lnTo>
                    <a:pt x="25614" y="6150"/>
                  </a:lnTo>
                  <a:lnTo>
                    <a:pt x="42862" y="411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47722" name="SMARTInkShape-698"/>
            <p:cNvSpPr/>
            <p:nvPr/>
          </p:nvSpPr>
          <p:spPr bwMode="auto">
            <a:xfrm>
              <a:off x="5364999" y="4386263"/>
              <a:ext cx="64252" cy="156203"/>
            </a:xfrm>
            <a:custGeom>
              <a:avLst/>
              <a:gdLst/>
              <a:ahLst/>
              <a:cxnLst/>
              <a:rect l="0" t="0" r="0" b="0"/>
              <a:pathLst>
                <a:path w="64252" h="156203">
                  <a:moveTo>
                    <a:pt x="21389" y="0"/>
                  </a:moveTo>
                  <a:lnTo>
                    <a:pt x="17596" y="0"/>
                  </a:lnTo>
                  <a:lnTo>
                    <a:pt x="13618" y="2116"/>
                  </a:lnTo>
                  <a:lnTo>
                    <a:pt x="11446" y="3792"/>
                  </a:lnTo>
                  <a:lnTo>
                    <a:pt x="9032" y="9887"/>
                  </a:lnTo>
                  <a:lnTo>
                    <a:pt x="5556" y="22243"/>
                  </a:lnTo>
                  <a:lnTo>
                    <a:pt x="2446" y="32111"/>
                  </a:lnTo>
                  <a:lnTo>
                    <a:pt x="285" y="64759"/>
                  </a:lnTo>
                  <a:lnTo>
                    <a:pt x="0" y="100073"/>
                  </a:lnTo>
                  <a:lnTo>
                    <a:pt x="2087" y="121461"/>
                  </a:lnTo>
                  <a:lnTo>
                    <a:pt x="6460" y="134945"/>
                  </a:lnTo>
                  <a:lnTo>
                    <a:pt x="13695" y="146229"/>
                  </a:lnTo>
                  <a:lnTo>
                    <a:pt x="22202" y="152303"/>
                  </a:lnTo>
                  <a:lnTo>
                    <a:pt x="35917" y="155722"/>
                  </a:lnTo>
                  <a:lnTo>
                    <a:pt x="40599" y="156202"/>
                  </a:lnTo>
                  <a:lnTo>
                    <a:pt x="45308" y="154141"/>
                  </a:lnTo>
                  <a:lnTo>
                    <a:pt x="64251" y="13573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247726" name="SMARTInkShape-Group105"/>
          <p:cNvGrpSpPr/>
          <p:nvPr/>
        </p:nvGrpSpPr>
        <p:grpSpPr>
          <a:xfrm>
            <a:off x="3586163" y="3278981"/>
            <a:ext cx="85636" cy="64295"/>
            <a:chOff x="3586163" y="3278981"/>
            <a:chExt cx="85636" cy="64295"/>
          </a:xfrm>
        </p:grpSpPr>
        <p:sp>
          <p:nvSpPr>
            <p:cNvPr id="2247724" name="SMARTInkShape-699"/>
            <p:cNvSpPr/>
            <p:nvPr/>
          </p:nvSpPr>
          <p:spPr bwMode="auto">
            <a:xfrm>
              <a:off x="3650456" y="3278981"/>
              <a:ext cx="14289" cy="35720"/>
            </a:xfrm>
            <a:custGeom>
              <a:avLst/>
              <a:gdLst/>
              <a:ahLst/>
              <a:cxnLst/>
              <a:rect l="0" t="0" r="0" b="0"/>
              <a:pathLst>
                <a:path w="14289" h="35720">
                  <a:moveTo>
                    <a:pt x="0" y="35719"/>
                  </a:moveTo>
                  <a:lnTo>
                    <a:pt x="3792" y="31927"/>
                  </a:lnTo>
                  <a:lnTo>
                    <a:pt x="5655" y="27948"/>
                  </a:lnTo>
                  <a:lnTo>
                    <a:pt x="6151" y="25776"/>
                  </a:lnTo>
                  <a:lnTo>
                    <a:pt x="13568" y="14410"/>
                  </a:lnTo>
                  <a:lnTo>
                    <a:pt x="14288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47725" name="SMARTInkShape-700"/>
            <p:cNvSpPr/>
            <p:nvPr/>
          </p:nvSpPr>
          <p:spPr bwMode="auto">
            <a:xfrm>
              <a:off x="3586163" y="3279071"/>
              <a:ext cx="85636" cy="64205"/>
            </a:xfrm>
            <a:custGeom>
              <a:avLst/>
              <a:gdLst/>
              <a:ahLst/>
              <a:cxnLst/>
              <a:rect l="0" t="0" r="0" b="0"/>
              <a:pathLst>
                <a:path w="85636" h="64205">
                  <a:moveTo>
                    <a:pt x="7143" y="14198"/>
                  </a:moveTo>
                  <a:lnTo>
                    <a:pt x="7143" y="0"/>
                  </a:lnTo>
                  <a:lnTo>
                    <a:pt x="7143" y="13197"/>
                  </a:lnTo>
                  <a:lnTo>
                    <a:pt x="2234" y="19703"/>
                  </a:lnTo>
                  <a:lnTo>
                    <a:pt x="661" y="26324"/>
                  </a:lnTo>
                  <a:lnTo>
                    <a:pt x="0" y="57026"/>
                  </a:lnTo>
                  <a:lnTo>
                    <a:pt x="7141" y="64202"/>
                  </a:lnTo>
                  <a:lnTo>
                    <a:pt x="24841" y="64204"/>
                  </a:lnTo>
                  <a:lnTo>
                    <a:pt x="29032" y="62087"/>
                  </a:lnTo>
                  <a:lnTo>
                    <a:pt x="33540" y="59295"/>
                  </a:lnTo>
                  <a:lnTo>
                    <a:pt x="42902" y="57502"/>
                  </a:lnTo>
                  <a:lnTo>
                    <a:pt x="52395" y="57147"/>
                  </a:lnTo>
                  <a:lnTo>
                    <a:pt x="53980" y="57912"/>
                  </a:lnTo>
                  <a:lnTo>
                    <a:pt x="55036" y="59216"/>
                  </a:lnTo>
                  <a:lnTo>
                    <a:pt x="56732" y="63219"/>
                  </a:lnTo>
                  <a:lnTo>
                    <a:pt x="59081" y="63766"/>
                  </a:lnTo>
                  <a:lnTo>
                    <a:pt x="63264" y="64117"/>
                  </a:lnTo>
                  <a:lnTo>
                    <a:pt x="71116" y="57352"/>
                  </a:lnTo>
                  <a:lnTo>
                    <a:pt x="75134" y="57147"/>
                  </a:lnTo>
                  <a:lnTo>
                    <a:pt x="76283" y="56324"/>
                  </a:lnTo>
                  <a:lnTo>
                    <a:pt x="77049" y="54982"/>
                  </a:lnTo>
                  <a:lnTo>
                    <a:pt x="78278" y="50917"/>
                  </a:lnTo>
                  <a:lnTo>
                    <a:pt x="80563" y="50361"/>
                  </a:lnTo>
                  <a:lnTo>
                    <a:pt x="85635" y="49924"/>
                  </a:lnTo>
                  <a:lnTo>
                    <a:pt x="64293" y="4991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247740" name="SMARTInkShape-Group106"/>
          <p:cNvGrpSpPr/>
          <p:nvPr/>
        </p:nvGrpSpPr>
        <p:grpSpPr>
          <a:xfrm>
            <a:off x="3643338" y="2252778"/>
            <a:ext cx="2123561" cy="690067"/>
            <a:chOff x="3643338" y="2252778"/>
            <a:chExt cx="2123561" cy="690067"/>
          </a:xfrm>
        </p:grpSpPr>
        <p:sp>
          <p:nvSpPr>
            <p:cNvPr id="2247727" name="SMARTInkShape-701"/>
            <p:cNvSpPr/>
            <p:nvPr/>
          </p:nvSpPr>
          <p:spPr bwMode="auto">
            <a:xfrm>
              <a:off x="5672138" y="2252778"/>
              <a:ext cx="94761" cy="123736"/>
            </a:xfrm>
            <a:custGeom>
              <a:avLst/>
              <a:gdLst/>
              <a:ahLst/>
              <a:cxnLst/>
              <a:rect l="0" t="0" r="0" b="0"/>
              <a:pathLst>
                <a:path w="94761" h="123736">
                  <a:moveTo>
                    <a:pt x="0" y="68941"/>
                  </a:moveTo>
                  <a:lnTo>
                    <a:pt x="3792" y="68941"/>
                  </a:lnTo>
                  <a:lnTo>
                    <a:pt x="7770" y="64707"/>
                  </a:lnTo>
                  <a:lnTo>
                    <a:pt x="9942" y="61356"/>
                  </a:lnTo>
                  <a:lnTo>
                    <a:pt x="12979" y="59122"/>
                  </a:lnTo>
                  <a:lnTo>
                    <a:pt x="43312" y="44433"/>
                  </a:lnTo>
                  <a:lnTo>
                    <a:pt x="77765" y="23698"/>
                  </a:lnTo>
                  <a:lnTo>
                    <a:pt x="88834" y="14084"/>
                  </a:lnTo>
                  <a:lnTo>
                    <a:pt x="94515" y="5931"/>
                  </a:lnTo>
                  <a:lnTo>
                    <a:pt x="94760" y="3122"/>
                  </a:lnTo>
                  <a:lnTo>
                    <a:pt x="93336" y="1249"/>
                  </a:lnTo>
                  <a:lnTo>
                    <a:pt x="90799" y="0"/>
                  </a:lnTo>
                  <a:lnTo>
                    <a:pt x="83746" y="730"/>
                  </a:lnTo>
                  <a:lnTo>
                    <a:pt x="58699" y="11458"/>
                  </a:lnTo>
                  <a:lnTo>
                    <a:pt x="39970" y="28096"/>
                  </a:lnTo>
                  <a:lnTo>
                    <a:pt x="24366" y="51900"/>
                  </a:lnTo>
                  <a:lnTo>
                    <a:pt x="17274" y="79061"/>
                  </a:lnTo>
                  <a:lnTo>
                    <a:pt x="19848" y="95664"/>
                  </a:lnTo>
                  <a:lnTo>
                    <a:pt x="26283" y="109393"/>
                  </a:lnTo>
                  <a:lnTo>
                    <a:pt x="34435" y="118140"/>
                  </a:lnTo>
                  <a:lnTo>
                    <a:pt x="47583" y="122557"/>
                  </a:lnTo>
                  <a:lnTo>
                    <a:pt x="55534" y="123735"/>
                  </a:lnTo>
                  <a:lnTo>
                    <a:pt x="70719" y="120810"/>
                  </a:lnTo>
                  <a:lnTo>
                    <a:pt x="92868" y="11180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47728" name="SMARTInkShape-702"/>
            <p:cNvSpPr/>
            <p:nvPr/>
          </p:nvSpPr>
          <p:spPr bwMode="auto">
            <a:xfrm>
              <a:off x="5569524" y="2271713"/>
              <a:ext cx="95471" cy="137572"/>
            </a:xfrm>
            <a:custGeom>
              <a:avLst/>
              <a:gdLst/>
              <a:ahLst/>
              <a:cxnLst/>
              <a:rect l="0" t="0" r="0" b="0"/>
              <a:pathLst>
                <a:path w="95471" h="137572">
                  <a:moveTo>
                    <a:pt x="66895" y="0"/>
                  </a:moveTo>
                  <a:lnTo>
                    <a:pt x="63103" y="0"/>
                  </a:lnTo>
                  <a:lnTo>
                    <a:pt x="49007" y="11406"/>
                  </a:lnTo>
                  <a:lnTo>
                    <a:pt x="17428" y="43968"/>
                  </a:lnTo>
                  <a:lnTo>
                    <a:pt x="918" y="78726"/>
                  </a:lnTo>
                  <a:lnTo>
                    <a:pt x="0" y="92933"/>
                  </a:lnTo>
                  <a:lnTo>
                    <a:pt x="3033" y="106391"/>
                  </a:lnTo>
                  <a:lnTo>
                    <a:pt x="9672" y="117664"/>
                  </a:lnTo>
                  <a:lnTo>
                    <a:pt x="20031" y="125849"/>
                  </a:lnTo>
                  <a:lnTo>
                    <a:pt x="49876" y="137571"/>
                  </a:lnTo>
                  <a:lnTo>
                    <a:pt x="83171" y="136917"/>
                  </a:lnTo>
                  <a:lnTo>
                    <a:pt x="95470" y="13573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47729" name="SMARTInkShape-703"/>
            <p:cNvSpPr/>
            <p:nvPr/>
          </p:nvSpPr>
          <p:spPr bwMode="auto">
            <a:xfrm>
              <a:off x="5441130" y="2307431"/>
              <a:ext cx="123852" cy="140977"/>
            </a:xfrm>
            <a:custGeom>
              <a:avLst/>
              <a:gdLst/>
              <a:ahLst/>
              <a:cxnLst/>
              <a:rect l="0" t="0" r="0" b="0"/>
              <a:pathLst>
                <a:path w="123852" h="140977">
                  <a:moveTo>
                    <a:pt x="80989" y="0"/>
                  </a:moveTo>
                  <a:lnTo>
                    <a:pt x="77197" y="0"/>
                  </a:lnTo>
                  <a:lnTo>
                    <a:pt x="73218" y="2117"/>
                  </a:lnTo>
                  <a:lnTo>
                    <a:pt x="38972" y="29257"/>
                  </a:lnTo>
                  <a:lnTo>
                    <a:pt x="29771" y="39197"/>
                  </a:lnTo>
                  <a:lnTo>
                    <a:pt x="10989" y="71896"/>
                  </a:lnTo>
                  <a:lnTo>
                    <a:pt x="1158" y="93005"/>
                  </a:lnTo>
                  <a:lnTo>
                    <a:pt x="0" y="107217"/>
                  </a:lnTo>
                  <a:lnTo>
                    <a:pt x="2132" y="119883"/>
                  </a:lnTo>
                  <a:lnTo>
                    <a:pt x="5724" y="128159"/>
                  </a:lnTo>
                  <a:lnTo>
                    <a:pt x="12084" y="134482"/>
                  </a:lnTo>
                  <a:lnTo>
                    <a:pt x="16002" y="137280"/>
                  </a:lnTo>
                  <a:lnTo>
                    <a:pt x="26705" y="140389"/>
                  </a:lnTo>
                  <a:lnTo>
                    <a:pt x="38606" y="140976"/>
                  </a:lnTo>
                  <a:lnTo>
                    <a:pt x="49188" y="138592"/>
                  </a:lnTo>
                  <a:lnTo>
                    <a:pt x="67862" y="128994"/>
                  </a:lnTo>
                  <a:lnTo>
                    <a:pt x="84684" y="112304"/>
                  </a:lnTo>
                  <a:lnTo>
                    <a:pt x="90569" y="99126"/>
                  </a:lnTo>
                  <a:lnTo>
                    <a:pt x="98772" y="69880"/>
                  </a:lnTo>
                  <a:lnTo>
                    <a:pt x="95893" y="52937"/>
                  </a:lnTo>
                  <a:lnTo>
                    <a:pt x="94100" y="52754"/>
                  </a:lnTo>
                  <a:lnTo>
                    <a:pt x="87874" y="54667"/>
                  </a:lnTo>
                  <a:lnTo>
                    <a:pt x="81932" y="60280"/>
                  </a:lnTo>
                  <a:lnTo>
                    <a:pt x="69207" y="82169"/>
                  </a:lnTo>
                  <a:lnTo>
                    <a:pt x="60985" y="107188"/>
                  </a:lnTo>
                  <a:lnTo>
                    <a:pt x="62308" y="115372"/>
                  </a:lnTo>
                  <a:lnTo>
                    <a:pt x="67516" y="126789"/>
                  </a:lnTo>
                  <a:lnTo>
                    <a:pt x="72619" y="132551"/>
                  </a:lnTo>
                  <a:lnTo>
                    <a:pt x="80179" y="137757"/>
                  </a:lnTo>
                  <a:lnTo>
                    <a:pt x="83624" y="138670"/>
                  </a:lnTo>
                  <a:lnTo>
                    <a:pt x="86715" y="138484"/>
                  </a:lnTo>
                  <a:lnTo>
                    <a:pt x="123851" y="12144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47730" name="SMARTInkShape-704"/>
            <p:cNvSpPr/>
            <p:nvPr/>
          </p:nvSpPr>
          <p:spPr bwMode="auto">
            <a:xfrm>
              <a:off x="5337463" y="2310613"/>
              <a:ext cx="118422" cy="252031"/>
            </a:xfrm>
            <a:custGeom>
              <a:avLst/>
              <a:gdLst/>
              <a:ahLst/>
              <a:cxnLst/>
              <a:rect l="0" t="0" r="0" b="0"/>
              <a:pathLst>
                <a:path w="118422" h="252031">
                  <a:moveTo>
                    <a:pt x="91787" y="61112"/>
                  </a:moveTo>
                  <a:lnTo>
                    <a:pt x="87995" y="61112"/>
                  </a:lnTo>
                  <a:lnTo>
                    <a:pt x="65051" y="71055"/>
                  </a:lnTo>
                  <a:lnTo>
                    <a:pt x="41527" y="86741"/>
                  </a:lnTo>
                  <a:lnTo>
                    <a:pt x="26536" y="105218"/>
                  </a:lnTo>
                  <a:lnTo>
                    <a:pt x="13958" y="134912"/>
                  </a:lnTo>
                  <a:lnTo>
                    <a:pt x="6284" y="161824"/>
                  </a:lnTo>
                  <a:lnTo>
                    <a:pt x="373" y="195570"/>
                  </a:lnTo>
                  <a:lnTo>
                    <a:pt x="0" y="224373"/>
                  </a:lnTo>
                  <a:lnTo>
                    <a:pt x="5107" y="247368"/>
                  </a:lnTo>
                  <a:lnTo>
                    <a:pt x="6219" y="249577"/>
                  </a:lnTo>
                  <a:lnTo>
                    <a:pt x="7754" y="251049"/>
                  </a:lnTo>
                  <a:lnTo>
                    <a:pt x="9571" y="252030"/>
                  </a:lnTo>
                  <a:lnTo>
                    <a:pt x="10783" y="251097"/>
                  </a:lnTo>
                  <a:lnTo>
                    <a:pt x="12129" y="245827"/>
                  </a:lnTo>
                  <a:lnTo>
                    <a:pt x="13064" y="215082"/>
                  </a:lnTo>
                  <a:lnTo>
                    <a:pt x="13164" y="186637"/>
                  </a:lnTo>
                  <a:lnTo>
                    <a:pt x="15309" y="150957"/>
                  </a:lnTo>
                  <a:lnTo>
                    <a:pt x="18904" y="124855"/>
                  </a:lnTo>
                  <a:lnTo>
                    <a:pt x="23146" y="100026"/>
                  </a:lnTo>
                  <a:lnTo>
                    <a:pt x="29795" y="73645"/>
                  </a:lnTo>
                  <a:lnTo>
                    <a:pt x="42463" y="38367"/>
                  </a:lnTo>
                  <a:lnTo>
                    <a:pt x="52403" y="21634"/>
                  </a:lnTo>
                  <a:lnTo>
                    <a:pt x="64758" y="8906"/>
                  </a:lnTo>
                  <a:lnTo>
                    <a:pt x="78187" y="2191"/>
                  </a:lnTo>
                  <a:lnTo>
                    <a:pt x="91299" y="0"/>
                  </a:lnTo>
                  <a:lnTo>
                    <a:pt x="102418" y="1672"/>
                  </a:lnTo>
                  <a:lnTo>
                    <a:pt x="110535" y="7178"/>
                  </a:lnTo>
                  <a:lnTo>
                    <a:pt x="113810" y="10868"/>
                  </a:lnTo>
                  <a:lnTo>
                    <a:pt x="117450" y="23436"/>
                  </a:lnTo>
                  <a:lnTo>
                    <a:pt x="118421" y="31232"/>
                  </a:lnTo>
                  <a:lnTo>
                    <a:pt x="115266" y="46244"/>
                  </a:lnTo>
                  <a:lnTo>
                    <a:pt x="96513" y="79077"/>
                  </a:lnTo>
                  <a:lnTo>
                    <a:pt x="64969" y="110434"/>
                  </a:lnTo>
                  <a:lnTo>
                    <a:pt x="31517" y="139162"/>
                  </a:lnTo>
                  <a:lnTo>
                    <a:pt x="19866" y="144563"/>
                  </a:lnTo>
                  <a:lnTo>
                    <a:pt x="18440" y="143733"/>
                  </a:lnTo>
                  <a:lnTo>
                    <a:pt x="18283" y="141593"/>
                  </a:lnTo>
                  <a:lnTo>
                    <a:pt x="21018" y="134187"/>
                  </a:lnTo>
                  <a:lnTo>
                    <a:pt x="40115" y="99457"/>
                  </a:lnTo>
                  <a:lnTo>
                    <a:pt x="48925" y="8254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47731" name="SMARTInkShape-705"/>
            <p:cNvSpPr/>
            <p:nvPr/>
          </p:nvSpPr>
          <p:spPr bwMode="auto">
            <a:xfrm>
              <a:off x="5224445" y="2321719"/>
              <a:ext cx="127536" cy="163535"/>
            </a:xfrm>
            <a:custGeom>
              <a:avLst/>
              <a:gdLst/>
              <a:ahLst/>
              <a:cxnLst/>
              <a:rect l="0" t="0" r="0" b="0"/>
              <a:pathLst>
                <a:path w="127536" h="163535">
                  <a:moveTo>
                    <a:pt x="90505" y="0"/>
                  </a:moveTo>
                  <a:lnTo>
                    <a:pt x="72617" y="794"/>
                  </a:lnTo>
                  <a:lnTo>
                    <a:pt x="63769" y="3792"/>
                  </a:lnTo>
                  <a:lnTo>
                    <a:pt x="39481" y="22943"/>
                  </a:lnTo>
                  <a:lnTo>
                    <a:pt x="36077" y="30305"/>
                  </a:lnTo>
                  <a:lnTo>
                    <a:pt x="35170" y="34491"/>
                  </a:lnTo>
                  <a:lnTo>
                    <a:pt x="36279" y="43375"/>
                  </a:lnTo>
                  <a:lnTo>
                    <a:pt x="37685" y="47967"/>
                  </a:lnTo>
                  <a:lnTo>
                    <a:pt x="41005" y="51821"/>
                  </a:lnTo>
                  <a:lnTo>
                    <a:pt x="70081" y="70079"/>
                  </a:lnTo>
                  <a:lnTo>
                    <a:pt x="104925" y="87349"/>
                  </a:lnTo>
                  <a:lnTo>
                    <a:pt x="125809" y="101303"/>
                  </a:lnTo>
                  <a:lnTo>
                    <a:pt x="127535" y="104842"/>
                  </a:lnTo>
                  <a:lnTo>
                    <a:pt x="127335" y="113006"/>
                  </a:lnTo>
                  <a:lnTo>
                    <a:pt x="118968" y="130321"/>
                  </a:lnTo>
                  <a:lnTo>
                    <a:pt x="106595" y="139412"/>
                  </a:lnTo>
                  <a:lnTo>
                    <a:pt x="72781" y="155508"/>
                  </a:lnTo>
                  <a:lnTo>
                    <a:pt x="44948" y="161699"/>
                  </a:lnTo>
                  <a:lnTo>
                    <a:pt x="20386" y="163534"/>
                  </a:lnTo>
                  <a:lnTo>
                    <a:pt x="14390" y="162203"/>
                  </a:lnTo>
                  <a:lnTo>
                    <a:pt x="5612" y="156493"/>
                  </a:lnTo>
                  <a:lnTo>
                    <a:pt x="1181" y="148662"/>
                  </a:lnTo>
                  <a:lnTo>
                    <a:pt x="0" y="144352"/>
                  </a:lnTo>
                  <a:lnTo>
                    <a:pt x="1593" y="139891"/>
                  </a:lnTo>
                  <a:lnTo>
                    <a:pt x="19068" y="12144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47732" name="SMARTInkShape-706"/>
            <p:cNvSpPr/>
            <p:nvPr/>
          </p:nvSpPr>
          <p:spPr bwMode="auto">
            <a:xfrm>
              <a:off x="5015207" y="2377025"/>
              <a:ext cx="128294" cy="135459"/>
            </a:xfrm>
            <a:custGeom>
              <a:avLst/>
              <a:gdLst/>
              <a:ahLst/>
              <a:cxnLst/>
              <a:rect l="0" t="0" r="0" b="0"/>
              <a:pathLst>
                <a:path w="128294" h="135459">
                  <a:moveTo>
                    <a:pt x="6849" y="51850"/>
                  </a:moveTo>
                  <a:lnTo>
                    <a:pt x="3057" y="55642"/>
                  </a:lnTo>
                  <a:lnTo>
                    <a:pt x="1195" y="61737"/>
                  </a:lnTo>
                  <a:lnTo>
                    <a:pt x="0" y="74793"/>
                  </a:lnTo>
                  <a:lnTo>
                    <a:pt x="1953" y="80039"/>
                  </a:lnTo>
                  <a:lnTo>
                    <a:pt x="3585" y="82549"/>
                  </a:lnTo>
                  <a:lnTo>
                    <a:pt x="5467" y="84222"/>
                  </a:lnTo>
                  <a:lnTo>
                    <a:pt x="9675" y="86081"/>
                  </a:lnTo>
                  <a:lnTo>
                    <a:pt x="20298" y="87128"/>
                  </a:lnTo>
                  <a:lnTo>
                    <a:pt x="37292" y="83646"/>
                  </a:lnTo>
                  <a:lnTo>
                    <a:pt x="72300" y="60822"/>
                  </a:lnTo>
                  <a:lnTo>
                    <a:pt x="93449" y="42216"/>
                  </a:lnTo>
                  <a:lnTo>
                    <a:pt x="100371" y="32752"/>
                  </a:lnTo>
                  <a:lnTo>
                    <a:pt x="104939" y="14706"/>
                  </a:lnTo>
                  <a:lnTo>
                    <a:pt x="103891" y="5444"/>
                  </a:lnTo>
                  <a:lnTo>
                    <a:pt x="102499" y="1862"/>
                  </a:lnTo>
                  <a:lnTo>
                    <a:pt x="100778" y="269"/>
                  </a:lnTo>
                  <a:lnTo>
                    <a:pt x="98837" y="0"/>
                  </a:lnTo>
                  <a:lnTo>
                    <a:pt x="92977" y="2612"/>
                  </a:lnTo>
                  <a:lnTo>
                    <a:pt x="77083" y="13801"/>
                  </a:lnTo>
                  <a:lnTo>
                    <a:pt x="48456" y="49132"/>
                  </a:lnTo>
                  <a:lnTo>
                    <a:pt x="41216" y="67046"/>
                  </a:lnTo>
                  <a:lnTo>
                    <a:pt x="38792" y="84798"/>
                  </a:lnTo>
                  <a:lnTo>
                    <a:pt x="40360" y="100625"/>
                  </a:lnTo>
                  <a:lnTo>
                    <a:pt x="45820" y="113480"/>
                  </a:lnTo>
                  <a:lnTo>
                    <a:pt x="49499" y="119130"/>
                  </a:lnTo>
                  <a:lnTo>
                    <a:pt x="59936" y="127525"/>
                  </a:lnTo>
                  <a:lnTo>
                    <a:pt x="73306" y="133108"/>
                  </a:lnTo>
                  <a:lnTo>
                    <a:pt x="97889" y="135458"/>
                  </a:lnTo>
                  <a:lnTo>
                    <a:pt x="128293" y="13043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47733" name="SMARTInkShape-707"/>
            <p:cNvSpPr/>
            <p:nvPr/>
          </p:nvSpPr>
          <p:spPr bwMode="auto">
            <a:xfrm>
              <a:off x="4579584" y="2507456"/>
              <a:ext cx="70998" cy="130725"/>
            </a:xfrm>
            <a:custGeom>
              <a:avLst/>
              <a:gdLst/>
              <a:ahLst/>
              <a:cxnLst/>
              <a:rect l="0" t="0" r="0" b="0"/>
              <a:pathLst>
                <a:path w="70998" h="130725">
                  <a:moveTo>
                    <a:pt x="35279" y="0"/>
                  </a:moveTo>
                  <a:lnTo>
                    <a:pt x="21543" y="17528"/>
                  </a:lnTo>
                  <a:lnTo>
                    <a:pt x="7090" y="52550"/>
                  </a:lnTo>
                  <a:lnTo>
                    <a:pt x="1047" y="84817"/>
                  </a:lnTo>
                  <a:lnTo>
                    <a:pt x="0" y="103095"/>
                  </a:lnTo>
                  <a:lnTo>
                    <a:pt x="3989" y="113553"/>
                  </a:lnTo>
                  <a:lnTo>
                    <a:pt x="11053" y="122699"/>
                  </a:lnTo>
                  <a:lnTo>
                    <a:pt x="19485" y="129410"/>
                  </a:lnTo>
                  <a:lnTo>
                    <a:pt x="24749" y="130724"/>
                  </a:lnTo>
                  <a:lnTo>
                    <a:pt x="36949" y="130066"/>
                  </a:lnTo>
                  <a:lnTo>
                    <a:pt x="48192" y="125012"/>
                  </a:lnTo>
                  <a:lnTo>
                    <a:pt x="53412" y="121441"/>
                  </a:lnTo>
                  <a:lnTo>
                    <a:pt x="61330" y="111124"/>
                  </a:lnTo>
                  <a:lnTo>
                    <a:pt x="70997" y="9286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47734" name="SMARTInkShape-708"/>
            <p:cNvSpPr/>
            <p:nvPr/>
          </p:nvSpPr>
          <p:spPr bwMode="auto">
            <a:xfrm>
              <a:off x="4587368" y="2386231"/>
              <a:ext cx="77502" cy="21214"/>
            </a:xfrm>
            <a:custGeom>
              <a:avLst/>
              <a:gdLst/>
              <a:ahLst/>
              <a:cxnLst/>
              <a:rect l="0" t="0" r="0" b="0"/>
              <a:pathLst>
                <a:path w="77502" h="21214">
                  <a:moveTo>
                    <a:pt x="13207" y="21213"/>
                  </a:moveTo>
                  <a:lnTo>
                    <a:pt x="9415" y="21213"/>
                  </a:lnTo>
                  <a:lnTo>
                    <a:pt x="8298" y="20419"/>
                  </a:lnTo>
                  <a:lnTo>
                    <a:pt x="7553" y="19096"/>
                  </a:lnTo>
                  <a:lnTo>
                    <a:pt x="7056" y="17420"/>
                  </a:lnTo>
                  <a:lnTo>
                    <a:pt x="0" y="8213"/>
                  </a:lnTo>
                  <a:lnTo>
                    <a:pt x="433" y="6990"/>
                  </a:lnTo>
                  <a:lnTo>
                    <a:pt x="3032" y="3514"/>
                  </a:lnTo>
                  <a:lnTo>
                    <a:pt x="6833" y="1441"/>
                  </a:lnTo>
                  <a:lnTo>
                    <a:pt x="18864" y="0"/>
                  </a:lnTo>
                  <a:lnTo>
                    <a:pt x="30847" y="640"/>
                  </a:lnTo>
                  <a:lnTo>
                    <a:pt x="63270" y="14259"/>
                  </a:lnTo>
                  <a:lnTo>
                    <a:pt x="77501" y="2121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47735" name="SMARTInkShape-709"/>
            <p:cNvSpPr/>
            <p:nvPr/>
          </p:nvSpPr>
          <p:spPr bwMode="auto">
            <a:xfrm>
              <a:off x="4693564" y="2464594"/>
              <a:ext cx="157043" cy="126412"/>
            </a:xfrm>
            <a:custGeom>
              <a:avLst/>
              <a:gdLst/>
              <a:ahLst/>
              <a:cxnLst/>
              <a:rect l="0" t="0" r="0" b="0"/>
              <a:pathLst>
                <a:path w="157043" h="126412">
                  <a:moveTo>
                    <a:pt x="21311" y="0"/>
                  </a:moveTo>
                  <a:lnTo>
                    <a:pt x="20517" y="20720"/>
                  </a:lnTo>
                  <a:lnTo>
                    <a:pt x="9126" y="53599"/>
                  </a:lnTo>
                  <a:lnTo>
                    <a:pt x="1254" y="88452"/>
                  </a:lnTo>
                  <a:lnTo>
                    <a:pt x="0" y="121242"/>
                  </a:lnTo>
                  <a:lnTo>
                    <a:pt x="754" y="123690"/>
                  </a:lnTo>
                  <a:lnTo>
                    <a:pt x="2050" y="125323"/>
                  </a:lnTo>
                  <a:lnTo>
                    <a:pt x="3708" y="126411"/>
                  </a:lnTo>
                  <a:lnTo>
                    <a:pt x="5607" y="125549"/>
                  </a:lnTo>
                  <a:lnTo>
                    <a:pt x="9833" y="120358"/>
                  </a:lnTo>
                  <a:lnTo>
                    <a:pt x="23730" y="85002"/>
                  </a:lnTo>
                  <a:lnTo>
                    <a:pt x="38928" y="52097"/>
                  </a:lnTo>
                  <a:lnTo>
                    <a:pt x="58125" y="18355"/>
                  </a:lnTo>
                  <a:lnTo>
                    <a:pt x="63602" y="12126"/>
                  </a:lnTo>
                  <a:lnTo>
                    <a:pt x="66174" y="10465"/>
                  </a:lnTo>
                  <a:lnTo>
                    <a:pt x="68682" y="10152"/>
                  </a:lnTo>
                  <a:lnTo>
                    <a:pt x="73586" y="11920"/>
                  </a:lnTo>
                  <a:lnTo>
                    <a:pt x="84601" y="17378"/>
                  </a:lnTo>
                  <a:lnTo>
                    <a:pt x="87317" y="20317"/>
                  </a:lnTo>
                  <a:lnTo>
                    <a:pt x="100202" y="55874"/>
                  </a:lnTo>
                  <a:lnTo>
                    <a:pt x="109478" y="72155"/>
                  </a:lnTo>
                  <a:lnTo>
                    <a:pt x="116579" y="80469"/>
                  </a:lnTo>
                  <a:lnTo>
                    <a:pt x="123448" y="83389"/>
                  </a:lnTo>
                  <a:lnTo>
                    <a:pt x="127503" y="84167"/>
                  </a:lnTo>
                  <a:lnTo>
                    <a:pt x="136240" y="82916"/>
                  </a:lnTo>
                  <a:lnTo>
                    <a:pt x="140793" y="81471"/>
                  </a:lnTo>
                  <a:lnTo>
                    <a:pt x="147968" y="75632"/>
                  </a:lnTo>
                  <a:lnTo>
                    <a:pt x="157042" y="6429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47736" name="SMARTInkShape-710"/>
            <p:cNvSpPr/>
            <p:nvPr/>
          </p:nvSpPr>
          <p:spPr bwMode="auto">
            <a:xfrm>
              <a:off x="4973564" y="2286000"/>
              <a:ext cx="69925" cy="244930"/>
            </a:xfrm>
            <a:custGeom>
              <a:avLst/>
              <a:gdLst/>
              <a:ahLst/>
              <a:cxnLst/>
              <a:rect l="0" t="0" r="0" b="0"/>
              <a:pathLst>
                <a:path w="69925" h="244930">
                  <a:moveTo>
                    <a:pt x="12774" y="0"/>
                  </a:moveTo>
                  <a:lnTo>
                    <a:pt x="6623" y="0"/>
                  </a:lnTo>
                  <a:lnTo>
                    <a:pt x="2132" y="3792"/>
                  </a:lnTo>
                  <a:lnTo>
                    <a:pt x="106" y="12004"/>
                  </a:lnTo>
                  <a:lnTo>
                    <a:pt x="0" y="24385"/>
                  </a:lnTo>
                  <a:lnTo>
                    <a:pt x="4283" y="58204"/>
                  </a:lnTo>
                  <a:lnTo>
                    <a:pt x="7347" y="88154"/>
                  </a:lnTo>
                  <a:lnTo>
                    <a:pt x="13282" y="120047"/>
                  </a:lnTo>
                  <a:lnTo>
                    <a:pt x="20068" y="149605"/>
                  </a:lnTo>
                  <a:lnTo>
                    <a:pt x="27106" y="178471"/>
                  </a:lnTo>
                  <a:lnTo>
                    <a:pt x="36595" y="212877"/>
                  </a:lnTo>
                  <a:lnTo>
                    <a:pt x="43732" y="231526"/>
                  </a:lnTo>
                  <a:lnTo>
                    <a:pt x="50610" y="239955"/>
                  </a:lnTo>
                  <a:lnTo>
                    <a:pt x="54666" y="243313"/>
                  </a:lnTo>
                  <a:lnTo>
                    <a:pt x="58165" y="244759"/>
                  </a:lnTo>
                  <a:lnTo>
                    <a:pt x="61291" y="244929"/>
                  </a:lnTo>
                  <a:lnTo>
                    <a:pt x="69924" y="24288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47737" name="SMARTInkShape-711"/>
            <p:cNvSpPr/>
            <p:nvPr/>
          </p:nvSpPr>
          <p:spPr bwMode="auto">
            <a:xfrm>
              <a:off x="4844000" y="2450306"/>
              <a:ext cx="83654" cy="273317"/>
            </a:xfrm>
            <a:custGeom>
              <a:avLst/>
              <a:gdLst/>
              <a:ahLst/>
              <a:cxnLst/>
              <a:rect l="0" t="0" r="0" b="0"/>
              <a:pathLst>
                <a:path w="83654" h="273317">
                  <a:moveTo>
                    <a:pt x="56613" y="0"/>
                  </a:moveTo>
                  <a:lnTo>
                    <a:pt x="50116" y="5703"/>
                  </a:lnTo>
                  <a:lnTo>
                    <a:pt x="15971" y="33792"/>
                  </a:lnTo>
                  <a:lnTo>
                    <a:pt x="5588" y="47760"/>
                  </a:lnTo>
                  <a:lnTo>
                    <a:pt x="1278" y="61953"/>
                  </a:lnTo>
                  <a:lnTo>
                    <a:pt x="0" y="72420"/>
                  </a:lnTo>
                  <a:lnTo>
                    <a:pt x="1409" y="74474"/>
                  </a:lnTo>
                  <a:lnTo>
                    <a:pt x="3935" y="75843"/>
                  </a:lnTo>
                  <a:lnTo>
                    <a:pt x="7207" y="76756"/>
                  </a:lnTo>
                  <a:lnTo>
                    <a:pt x="15075" y="75653"/>
                  </a:lnTo>
                  <a:lnTo>
                    <a:pt x="33062" y="68478"/>
                  </a:lnTo>
                  <a:lnTo>
                    <a:pt x="65359" y="33687"/>
                  </a:lnTo>
                  <a:lnTo>
                    <a:pt x="83653" y="8987"/>
                  </a:lnTo>
                  <a:lnTo>
                    <a:pt x="73706" y="38913"/>
                  </a:lnTo>
                  <a:lnTo>
                    <a:pt x="70938" y="69033"/>
                  </a:lnTo>
                  <a:lnTo>
                    <a:pt x="67030" y="103886"/>
                  </a:lnTo>
                  <a:lnTo>
                    <a:pt x="68651" y="130309"/>
                  </a:lnTo>
                  <a:lnTo>
                    <a:pt x="69901" y="155811"/>
                  </a:lnTo>
                  <a:lnTo>
                    <a:pt x="71250" y="180375"/>
                  </a:lnTo>
                  <a:lnTo>
                    <a:pt x="75678" y="215722"/>
                  </a:lnTo>
                  <a:lnTo>
                    <a:pt x="77343" y="245069"/>
                  </a:lnTo>
                  <a:lnTo>
                    <a:pt x="77042" y="263731"/>
                  </a:lnTo>
                  <a:lnTo>
                    <a:pt x="74159" y="271466"/>
                  </a:lnTo>
                  <a:lnTo>
                    <a:pt x="73073" y="273052"/>
                  </a:lnTo>
                  <a:lnTo>
                    <a:pt x="72348" y="273316"/>
                  </a:lnTo>
                  <a:lnTo>
                    <a:pt x="63602" y="256659"/>
                  </a:lnTo>
                  <a:lnTo>
                    <a:pt x="54891" y="228006"/>
                  </a:lnTo>
                  <a:lnTo>
                    <a:pt x="47645" y="203730"/>
                  </a:lnTo>
                  <a:lnTo>
                    <a:pt x="35181" y="16430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47738" name="SMARTInkShape-712"/>
            <p:cNvSpPr/>
            <p:nvPr/>
          </p:nvSpPr>
          <p:spPr bwMode="auto">
            <a:xfrm>
              <a:off x="4414038" y="2443163"/>
              <a:ext cx="134168" cy="184798"/>
            </a:xfrm>
            <a:custGeom>
              <a:avLst/>
              <a:gdLst/>
              <a:ahLst/>
              <a:cxnLst/>
              <a:rect l="0" t="0" r="0" b="0"/>
              <a:pathLst>
                <a:path w="134168" h="184798">
                  <a:moveTo>
                    <a:pt x="86525" y="0"/>
                  </a:moveTo>
                  <a:lnTo>
                    <a:pt x="54547" y="0"/>
                  </a:lnTo>
                  <a:lnTo>
                    <a:pt x="31621" y="0"/>
                  </a:lnTo>
                  <a:lnTo>
                    <a:pt x="22171" y="4233"/>
                  </a:lnTo>
                  <a:lnTo>
                    <a:pt x="792" y="18666"/>
                  </a:lnTo>
                  <a:lnTo>
                    <a:pt x="0" y="21175"/>
                  </a:lnTo>
                  <a:lnTo>
                    <a:pt x="1238" y="26873"/>
                  </a:lnTo>
                  <a:lnTo>
                    <a:pt x="4434" y="34698"/>
                  </a:lnTo>
                  <a:lnTo>
                    <a:pt x="10617" y="41350"/>
                  </a:lnTo>
                  <a:lnTo>
                    <a:pt x="20244" y="46952"/>
                  </a:lnTo>
                  <a:lnTo>
                    <a:pt x="52295" y="57017"/>
                  </a:lnTo>
                  <a:lnTo>
                    <a:pt x="79822" y="66371"/>
                  </a:lnTo>
                  <a:lnTo>
                    <a:pt x="113776" y="79961"/>
                  </a:lnTo>
                  <a:lnTo>
                    <a:pt x="124565" y="89513"/>
                  </a:lnTo>
                  <a:lnTo>
                    <a:pt x="128554" y="95394"/>
                  </a:lnTo>
                  <a:lnTo>
                    <a:pt x="134167" y="118840"/>
                  </a:lnTo>
                  <a:lnTo>
                    <a:pt x="131247" y="132457"/>
                  </a:lnTo>
                  <a:lnTo>
                    <a:pt x="118561" y="151165"/>
                  </a:lnTo>
                  <a:lnTo>
                    <a:pt x="105525" y="164022"/>
                  </a:lnTo>
                  <a:lnTo>
                    <a:pt x="89149" y="175028"/>
                  </a:lnTo>
                  <a:lnTo>
                    <a:pt x="62078" y="182564"/>
                  </a:lnTo>
                  <a:lnTo>
                    <a:pt x="33949" y="184797"/>
                  </a:lnTo>
                  <a:lnTo>
                    <a:pt x="26868" y="183523"/>
                  </a:lnTo>
                  <a:lnTo>
                    <a:pt x="16883" y="177874"/>
                  </a:lnTo>
                  <a:lnTo>
                    <a:pt x="11917" y="170071"/>
                  </a:lnTo>
                  <a:lnTo>
                    <a:pt x="10592" y="165768"/>
                  </a:lnTo>
                  <a:lnTo>
                    <a:pt x="13354" y="154637"/>
                  </a:lnTo>
                  <a:lnTo>
                    <a:pt x="25951" y="134983"/>
                  </a:lnTo>
                  <a:lnTo>
                    <a:pt x="43662" y="11430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47739" name="SMARTInkShape-713"/>
            <p:cNvSpPr/>
            <p:nvPr/>
          </p:nvSpPr>
          <p:spPr bwMode="auto">
            <a:xfrm>
              <a:off x="3643338" y="2543175"/>
              <a:ext cx="585763" cy="399670"/>
            </a:xfrm>
            <a:custGeom>
              <a:avLst/>
              <a:gdLst/>
              <a:ahLst/>
              <a:cxnLst/>
              <a:rect l="0" t="0" r="0" b="0"/>
              <a:pathLst>
                <a:path w="585763" h="399670">
                  <a:moveTo>
                    <a:pt x="7118" y="385763"/>
                  </a:moveTo>
                  <a:lnTo>
                    <a:pt x="3326" y="385763"/>
                  </a:lnTo>
                  <a:lnTo>
                    <a:pt x="2209" y="386556"/>
                  </a:lnTo>
                  <a:lnTo>
                    <a:pt x="1464" y="387879"/>
                  </a:lnTo>
                  <a:lnTo>
                    <a:pt x="0" y="399669"/>
                  </a:lnTo>
                  <a:lnTo>
                    <a:pt x="3775" y="396145"/>
                  </a:lnTo>
                  <a:lnTo>
                    <a:pt x="16565" y="367904"/>
                  </a:lnTo>
                  <a:lnTo>
                    <a:pt x="33465" y="337608"/>
                  </a:lnTo>
                  <a:lnTo>
                    <a:pt x="51372" y="311179"/>
                  </a:lnTo>
                  <a:lnTo>
                    <a:pt x="75206" y="280913"/>
                  </a:lnTo>
                  <a:lnTo>
                    <a:pt x="103789" y="246823"/>
                  </a:lnTo>
                  <a:lnTo>
                    <a:pt x="119191" y="228842"/>
                  </a:lnTo>
                  <a:lnTo>
                    <a:pt x="138190" y="210505"/>
                  </a:lnTo>
                  <a:lnTo>
                    <a:pt x="159586" y="191931"/>
                  </a:lnTo>
                  <a:lnTo>
                    <a:pt x="182583" y="173198"/>
                  </a:lnTo>
                  <a:lnTo>
                    <a:pt x="207438" y="155946"/>
                  </a:lnTo>
                  <a:lnTo>
                    <a:pt x="233533" y="139683"/>
                  </a:lnTo>
                  <a:lnTo>
                    <a:pt x="260455" y="124078"/>
                  </a:lnTo>
                  <a:lnTo>
                    <a:pt x="287135" y="108913"/>
                  </a:lnTo>
                  <a:lnTo>
                    <a:pt x="313652" y="94040"/>
                  </a:lnTo>
                  <a:lnTo>
                    <a:pt x="340062" y="79362"/>
                  </a:lnTo>
                  <a:lnTo>
                    <a:pt x="365606" y="67195"/>
                  </a:lnTo>
                  <a:lnTo>
                    <a:pt x="390572" y="56703"/>
                  </a:lnTo>
                  <a:lnTo>
                    <a:pt x="415155" y="47327"/>
                  </a:lnTo>
                  <a:lnTo>
                    <a:pt x="439480" y="39489"/>
                  </a:lnTo>
                  <a:lnTo>
                    <a:pt x="463634" y="32676"/>
                  </a:lnTo>
                  <a:lnTo>
                    <a:pt x="487675" y="26546"/>
                  </a:lnTo>
                  <a:lnTo>
                    <a:pt x="509258" y="20873"/>
                  </a:lnTo>
                  <a:lnTo>
                    <a:pt x="529203" y="15503"/>
                  </a:lnTo>
                  <a:lnTo>
                    <a:pt x="560625" y="6890"/>
                  </a:lnTo>
                  <a:lnTo>
                    <a:pt x="585762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247745" name="SMARTInkShape-Group107"/>
          <p:cNvGrpSpPr/>
          <p:nvPr/>
        </p:nvGrpSpPr>
        <p:grpSpPr>
          <a:xfrm>
            <a:off x="914400" y="3764759"/>
            <a:ext cx="50007" cy="28573"/>
            <a:chOff x="914400" y="3764759"/>
            <a:chExt cx="50007" cy="28573"/>
          </a:xfrm>
        </p:grpSpPr>
        <p:sp>
          <p:nvSpPr>
            <p:cNvPr id="2247741" name="SMARTInkShape-714"/>
            <p:cNvSpPr/>
            <p:nvPr/>
          </p:nvSpPr>
          <p:spPr bwMode="auto">
            <a:xfrm>
              <a:off x="928688" y="3771900"/>
              <a:ext cx="1" cy="7145"/>
            </a:xfrm>
            <a:custGeom>
              <a:avLst/>
              <a:gdLst/>
              <a:ahLst/>
              <a:cxnLst/>
              <a:rect l="0" t="0" r="0" b="0"/>
              <a:pathLst>
                <a:path w="1" h="7145">
                  <a:moveTo>
                    <a:pt x="0" y="0"/>
                  </a:moveTo>
                  <a:lnTo>
                    <a:pt x="0" y="714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47742" name="SMARTInkShape-715"/>
            <p:cNvSpPr/>
            <p:nvPr/>
          </p:nvSpPr>
          <p:spPr bwMode="auto">
            <a:xfrm>
              <a:off x="914400" y="3779044"/>
              <a:ext cx="13994" cy="14288"/>
            </a:xfrm>
            <a:custGeom>
              <a:avLst/>
              <a:gdLst/>
              <a:ahLst/>
              <a:cxnLst/>
              <a:rect l="0" t="0" r="0" b="0"/>
              <a:pathLst>
                <a:path w="13994" h="14288">
                  <a:moveTo>
                    <a:pt x="7144" y="14287"/>
                  </a:moveTo>
                  <a:lnTo>
                    <a:pt x="7144" y="10495"/>
                  </a:lnTo>
                  <a:lnTo>
                    <a:pt x="7938" y="9378"/>
                  </a:lnTo>
                  <a:lnTo>
                    <a:pt x="9260" y="8633"/>
                  </a:lnTo>
                  <a:lnTo>
                    <a:pt x="10936" y="8136"/>
                  </a:lnTo>
                  <a:lnTo>
                    <a:pt x="12053" y="7012"/>
                  </a:lnTo>
                  <a:lnTo>
                    <a:pt x="13993" y="1080"/>
                  </a:lnTo>
                  <a:lnTo>
                    <a:pt x="13298" y="720"/>
                  </a:lnTo>
                  <a:lnTo>
                    <a:pt x="8111" y="94"/>
                  </a:lnTo>
                  <a:lnTo>
                    <a:pt x="7789" y="857"/>
                  </a:lnTo>
                  <a:lnTo>
                    <a:pt x="7430" y="3820"/>
                  </a:lnTo>
                  <a:lnTo>
                    <a:pt x="6541" y="4928"/>
                  </a:lnTo>
                  <a:lnTo>
                    <a:pt x="3436" y="6159"/>
                  </a:lnTo>
                  <a:lnTo>
                    <a:pt x="2291" y="5693"/>
                  </a:lnTo>
                  <a:lnTo>
                    <a:pt x="1527" y="4589"/>
                  </a:lnTo>
                  <a:lnTo>
                    <a:pt x="0" y="0"/>
                  </a:lnTo>
                  <a:lnTo>
                    <a:pt x="7144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47743" name="SMARTInkShape-716"/>
            <p:cNvSpPr/>
            <p:nvPr/>
          </p:nvSpPr>
          <p:spPr bwMode="auto">
            <a:xfrm>
              <a:off x="935831" y="3764759"/>
              <a:ext cx="14289" cy="21430"/>
            </a:xfrm>
            <a:custGeom>
              <a:avLst/>
              <a:gdLst/>
              <a:ahLst/>
              <a:cxnLst/>
              <a:rect l="0" t="0" r="0" b="0"/>
              <a:pathLst>
                <a:path w="14289" h="21430">
                  <a:moveTo>
                    <a:pt x="14288" y="21429"/>
                  </a:moveTo>
                  <a:lnTo>
                    <a:pt x="14288" y="14372"/>
                  </a:lnTo>
                  <a:lnTo>
                    <a:pt x="7144" y="14285"/>
                  </a:lnTo>
                  <a:lnTo>
                    <a:pt x="7144" y="3083"/>
                  </a:lnTo>
                  <a:lnTo>
                    <a:pt x="7144" y="7140"/>
                  </a:lnTo>
                  <a:lnTo>
                    <a:pt x="7144" y="0"/>
                  </a:lnTo>
                  <a:lnTo>
                    <a:pt x="7144" y="13205"/>
                  </a:lnTo>
                  <a:lnTo>
                    <a:pt x="7144" y="315"/>
                  </a:lnTo>
                  <a:lnTo>
                    <a:pt x="7144" y="13990"/>
                  </a:lnTo>
                  <a:lnTo>
                    <a:pt x="0" y="1428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47744" name="SMARTInkShape-717"/>
            <p:cNvSpPr/>
            <p:nvPr/>
          </p:nvSpPr>
          <p:spPr bwMode="auto">
            <a:xfrm>
              <a:off x="957263" y="3771900"/>
              <a:ext cx="7144" cy="14289"/>
            </a:xfrm>
            <a:custGeom>
              <a:avLst/>
              <a:gdLst/>
              <a:ahLst/>
              <a:cxnLst/>
              <a:rect l="0" t="0" r="0" b="0"/>
              <a:pathLst>
                <a:path w="7144" h="14289">
                  <a:moveTo>
                    <a:pt x="7143" y="14288"/>
                  </a:moveTo>
                  <a:lnTo>
                    <a:pt x="7143" y="10495"/>
                  </a:lnTo>
                  <a:lnTo>
                    <a:pt x="6350" y="9378"/>
                  </a:lnTo>
                  <a:lnTo>
                    <a:pt x="5027" y="8633"/>
                  </a:lnTo>
                  <a:lnTo>
                    <a:pt x="3351" y="8137"/>
                  </a:lnTo>
                  <a:lnTo>
                    <a:pt x="2234" y="7012"/>
                  </a:lnTo>
                  <a:lnTo>
                    <a:pt x="0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247748" name="SMARTInkShape-Group108"/>
          <p:cNvGrpSpPr/>
          <p:nvPr/>
        </p:nvGrpSpPr>
        <p:grpSpPr>
          <a:xfrm>
            <a:off x="485775" y="3793331"/>
            <a:ext cx="157164" cy="35720"/>
            <a:chOff x="485775" y="3793331"/>
            <a:chExt cx="157164" cy="35720"/>
          </a:xfrm>
        </p:grpSpPr>
        <p:sp>
          <p:nvSpPr>
            <p:cNvPr id="2247746" name="SMARTInkShape-718"/>
            <p:cNvSpPr/>
            <p:nvPr/>
          </p:nvSpPr>
          <p:spPr bwMode="auto">
            <a:xfrm>
              <a:off x="635794" y="3824796"/>
              <a:ext cx="7145" cy="4255"/>
            </a:xfrm>
            <a:custGeom>
              <a:avLst/>
              <a:gdLst/>
              <a:ahLst/>
              <a:cxnLst/>
              <a:rect l="0" t="0" r="0" b="0"/>
              <a:pathLst>
                <a:path w="7145" h="4255">
                  <a:moveTo>
                    <a:pt x="7144" y="4254"/>
                  </a:moveTo>
                  <a:lnTo>
                    <a:pt x="7144" y="138"/>
                  </a:lnTo>
                  <a:lnTo>
                    <a:pt x="7144" y="3555"/>
                  </a:lnTo>
                  <a:lnTo>
                    <a:pt x="7144" y="255"/>
                  </a:lnTo>
                  <a:lnTo>
                    <a:pt x="6350" y="0"/>
                  </a:lnTo>
                  <a:lnTo>
                    <a:pt x="0" y="4254"/>
                  </a:lnTo>
                  <a:close/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47747" name="SMARTInkShape-719"/>
            <p:cNvSpPr/>
            <p:nvPr/>
          </p:nvSpPr>
          <p:spPr bwMode="auto">
            <a:xfrm>
              <a:off x="485775" y="3793331"/>
              <a:ext cx="1" cy="14289"/>
            </a:xfrm>
            <a:custGeom>
              <a:avLst/>
              <a:gdLst/>
              <a:ahLst/>
              <a:cxnLst/>
              <a:rect l="0" t="0" r="0" b="0"/>
              <a:pathLst>
                <a:path w="1" h="14289">
                  <a:moveTo>
                    <a:pt x="0" y="14288"/>
                  </a:moveTo>
                  <a:lnTo>
                    <a:pt x="0" y="294"/>
                  </a:lnTo>
                  <a:lnTo>
                    <a:pt x="0" y="7059"/>
                  </a:lnTo>
                  <a:lnTo>
                    <a:pt x="0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247751" name="SMARTInkShape-Group109"/>
          <p:cNvGrpSpPr/>
          <p:nvPr/>
        </p:nvGrpSpPr>
        <p:grpSpPr>
          <a:xfrm>
            <a:off x="1107281" y="3830045"/>
            <a:ext cx="6851" cy="20411"/>
            <a:chOff x="1107281" y="3830045"/>
            <a:chExt cx="6851" cy="20411"/>
          </a:xfrm>
        </p:grpSpPr>
        <p:sp>
          <p:nvSpPr>
            <p:cNvPr id="2247749" name="SMARTInkShape-720"/>
            <p:cNvSpPr/>
            <p:nvPr/>
          </p:nvSpPr>
          <p:spPr bwMode="auto">
            <a:xfrm>
              <a:off x="1107281" y="3836194"/>
              <a:ext cx="1" cy="14262"/>
            </a:xfrm>
            <a:custGeom>
              <a:avLst/>
              <a:gdLst/>
              <a:ahLst/>
              <a:cxnLst/>
              <a:rect l="0" t="0" r="0" b="0"/>
              <a:pathLst>
                <a:path w="1" h="14262">
                  <a:moveTo>
                    <a:pt x="0" y="0"/>
                  </a:moveTo>
                  <a:lnTo>
                    <a:pt x="0" y="14261"/>
                  </a:lnTo>
                  <a:lnTo>
                    <a:pt x="0" y="8"/>
                  </a:lnTo>
                  <a:lnTo>
                    <a:pt x="0" y="13294"/>
                  </a:lnTo>
                  <a:lnTo>
                    <a:pt x="0" y="714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47750" name="SMARTInkShape-721"/>
            <p:cNvSpPr/>
            <p:nvPr/>
          </p:nvSpPr>
          <p:spPr bwMode="auto">
            <a:xfrm>
              <a:off x="1107281" y="3830045"/>
              <a:ext cx="6851" cy="13294"/>
            </a:xfrm>
            <a:custGeom>
              <a:avLst/>
              <a:gdLst/>
              <a:ahLst/>
              <a:cxnLst/>
              <a:rect l="0" t="0" r="0" b="0"/>
              <a:pathLst>
                <a:path w="6851" h="13294">
                  <a:moveTo>
                    <a:pt x="0" y="13293"/>
                  </a:moveTo>
                  <a:lnTo>
                    <a:pt x="0" y="0"/>
                  </a:lnTo>
                  <a:lnTo>
                    <a:pt x="0" y="12276"/>
                  </a:lnTo>
                  <a:lnTo>
                    <a:pt x="6850" y="6417"/>
                  </a:lnTo>
                  <a:lnTo>
                    <a:pt x="967" y="12323"/>
                  </a:lnTo>
                  <a:lnTo>
                    <a:pt x="645" y="11852"/>
                  </a:lnTo>
                  <a:lnTo>
                    <a:pt x="0" y="614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sp>
        <p:nvSpPr>
          <p:cNvPr id="2247752" name="SMARTInkShape-722"/>
          <p:cNvSpPr/>
          <p:nvPr/>
        </p:nvSpPr>
        <p:spPr bwMode="auto">
          <a:xfrm>
            <a:off x="2964656" y="3829050"/>
            <a:ext cx="14289" cy="21432"/>
          </a:xfrm>
          <a:custGeom>
            <a:avLst/>
            <a:gdLst/>
            <a:ahLst/>
            <a:cxnLst/>
            <a:rect l="0" t="0" r="0" b="0"/>
            <a:pathLst>
              <a:path w="14289" h="21432">
                <a:moveTo>
                  <a:pt x="0" y="21431"/>
                </a:moveTo>
                <a:lnTo>
                  <a:pt x="0" y="17639"/>
                </a:lnTo>
                <a:lnTo>
                  <a:pt x="794" y="16522"/>
                </a:lnTo>
                <a:lnTo>
                  <a:pt x="2117" y="15777"/>
                </a:lnTo>
                <a:lnTo>
                  <a:pt x="3793" y="15280"/>
                </a:lnTo>
                <a:lnTo>
                  <a:pt x="4910" y="14156"/>
                </a:lnTo>
                <a:lnTo>
                  <a:pt x="6151" y="10789"/>
                </a:lnTo>
                <a:lnTo>
                  <a:pt x="7276" y="9574"/>
                </a:lnTo>
                <a:lnTo>
                  <a:pt x="10642" y="8224"/>
                </a:lnTo>
                <a:lnTo>
                  <a:pt x="11857" y="7070"/>
                </a:lnTo>
                <a:lnTo>
                  <a:pt x="14288" y="0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25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Lex Patterns</a:t>
            </a:r>
          </a:p>
        </p:txBody>
      </p:sp>
      <p:sp>
        <p:nvSpPr>
          <p:cNvPr id="22425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5000"/>
              </a:lnSpc>
            </a:pPr>
            <a:r>
              <a:rPr lang="en-US" altLang="en-US" sz="2000"/>
              <a:t>x</a:t>
            </a:r>
          </a:p>
          <a:p>
            <a:pPr lvl="1">
              <a:lnSpc>
                <a:spcPct val="90000"/>
              </a:lnSpc>
            </a:pPr>
            <a:r>
              <a:rPr lang="en-US" altLang="en-US" sz="1800">
                <a:effectLst>
                  <a:outerShdw blurRad="38100" dist="38100" dir="2700000" algn="tl">
                    <a:srgbClr val="C0C0C0"/>
                  </a:outerShdw>
                </a:effectLst>
              </a:rPr>
              <a:t>match the character `x' </a:t>
            </a:r>
          </a:p>
          <a:p>
            <a:pPr>
              <a:lnSpc>
                <a:spcPct val="85000"/>
              </a:lnSpc>
            </a:pPr>
            <a:r>
              <a:rPr lang="en-US" altLang="en-US" sz="2000"/>
              <a:t>.</a:t>
            </a:r>
          </a:p>
          <a:p>
            <a:pPr lvl="1">
              <a:lnSpc>
                <a:spcPct val="90000"/>
              </a:lnSpc>
            </a:pPr>
            <a:r>
              <a:rPr lang="en-US" altLang="en-US" sz="1800">
                <a:effectLst>
                  <a:outerShdw blurRad="38100" dist="38100" dir="2700000" algn="tl">
                    <a:srgbClr val="C0C0C0"/>
                  </a:outerShdw>
                </a:effectLst>
              </a:rPr>
              <a:t>any character (byte) except newline </a:t>
            </a:r>
          </a:p>
          <a:p>
            <a:pPr>
              <a:lnSpc>
                <a:spcPct val="85000"/>
              </a:lnSpc>
            </a:pPr>
            <a:r>
              <a:rPr lang="en-US" altLang="en-US" sz="2000"/>
              <a:t>[xyz]</a:t>
            </a:r>
          </a:p>
          <a:p>
            <a:pPr lvl="1">
              <a:lnSpc>
                <a:spcPct val="90000"/>
              </a:lnSpc>
            </a:pPr>
            <a:r>
              <a:rPr lang="en-US" altLang="en-US" sz="1800">
                <a:effectLst>
                  <a:outerShdw blurRad="38100" dist="38100" dir="2700000" algn="tl">
                    <a:srgbClr val="C0C0C0"/>
                  </a:outerShdw>
                </a:effectLst>
              </a:rPr>
              <a:t>a "character class"; in this case, the pattern matches either an `x', a `y', or a `z' </a:t>
            </a:r>
          </a:p>
          <a:p>
            <a:pPr>
              <a:lnSpc>
                <a:spcPct val="85000"/>
              </a:lnSpc>
            </a:pPr>
            <a:r>
              <a:rPr lang="en-US" altLang="en-US" sz="2000"/>
              <a:t>[abj-oZ] </a:t>
            </a:r>
          </a:p>
          <a:p>
            <a:pPr lvl="1">
              <a:lnSpc>
                <a:spcPct val="90000"/>
              </a:lnSpc>
            </a:pPr>
            <a:r>
              <a:rPr lang="en-US" altLang="en-US" sz="1800">
                <a:effectLst>
                  <a:outerShdw blurRad="38100" dist="38100" dir="2700000" algn="tl">
                    <a:srgbClr val="C0C0C0"/>
                  </a:outerShdw>
                </a:effectLst>
              </a:rPr>
              <a:t>a "character class" with a range in it; matches an `a', a `b', any letter from `j' through `o', or a `Z' </a:t>
            </a:r>
          </a:p>
          <a:p>
            <a:pPr>
              <a:lnSpc>
                <a:spcPct val="85000"/>
              </a:lnSpc>
            </a:pPr>
            <a:r>
              <a:rPr lang="en-US" altLang="en-US" sz="2000"/>
              <a:t>[^A-Z]</a:t>
            </a:r>
          </a:p>
          <a:p>
            <a:pPr lvl="1">
              <a:lnSpc>
                <a:spcPct val="90000"/>
              </a:lnSpc>
            </a:pPr>
            <a:r>
              <a:rPr lang="en-US" altLang="en-US" sz="1800">
                <a:effectLst>
                  <a:outerShdw blurRad="38100" dist="38100" dir="2700000" algn="tl">
                    <a:srgbClr val="C0C0C0"/>
                  </a:outerShdw>
                </a:effectLst>
              </a:rPr>
              <a:t>a "negated character class", i.e., any character but those in the class. In this case, any character EXCEPT an uppercase letter. </a:t>
            </a:r>
          </a:p>
          <a:p>
            <a:pPr>
              <a:lnSpc>
                <a:spcPct val="85000"/>
              </a:lnSpc>
            </a:pPr>
            <a:r>
              <a:rPr lang="en-US" altLang="en-US" sz="2000"/>
              <a:t>[^A-Z\n] </a:t>
            </a:r>
          </a:p>
          <a:p>
            <a:pPr lvl="1">
              <a:lnSpc>
                <a:spcPct val="90000"/>
              </a:lnSpc>
            </a:pPr>
            <a:r>
              <a:rPr lang="en-US" altLang="en-US" sz="1800">
                <a:effectLst>
                  <a:outerShdw blurRad="38100" dist="38100" dir="2700000" algn="tl">
                    <a:srgbClr val="C0C0C0"/>
                  </a:outerShdw>
                </a:effectLst>
              </a:rPr>
              <a:t>any character EXCEPT an uppercase letter or a newline </a:t>
            </a:r>
          </a:p>
          <a:p>
            <a:pPr>
              <a:lnSpc>
                <a:spcPct val="85000"/>
              </a:lnSpc>
            </a:pPr>
            <a:endParaRPr lang="en-US" altLang="en-US" sz="2000"/>
          </a:p>
        </p:txBody>
      </p:sp>
      <p:sp>
        <p:nvSpPr>
          <p:cNvPr id="2" name="SMARTInkShape-723"/>
          <p:cNvSpPr/>
          <p:nvPr/>
        </p:nvSpPr>
        <p:spPr bwMode="auto">
          <a:xfrm>
            <a:off x="312483" y="1164849"/>
            <a:ext cx="303767" cy="383799"/>
          </a:xfrm>
          <a:custGeom>
            <a:avLst/>
            <a:gdLst/>
            <a:ahLst/>
            <a:cxnLst/>
            <a:rect l="0" t="0" r="0" b="0"/>
            <a:pathLst>
              <a:path w="303767" h="383799">
                <a:moveTo>
                  <a:pt x="187580" y="49589"/>
                </a:moveTo>
                <a:lnTo>
                  <a:pt x="183787" y="45796"/>
                </a:lnTo>
                <a:lnTo>
                  <a:pt x="181925" y="41818"/>
                </a:lnTo>
                <a:lnTo>
                  <a:pt x="181429" y="39645"/>
                </a:lnTo>
                <a:lnTo>
                  <a:pt x="176938" y="32796"/>
                </a:lnTo>
                <a:lnTo>
                  <a:pt x="167515" y="23370"/>
                </a:lnTo>
                <a:lnTo>
                  <a:pt x="139351" y="2757"/>
                </a:lnTo>
                <a:lnTo>
                  <a:pt x="122696" y="209"/>
                </a:lnTo>
                <a:lnTo>
                  <a:pt x="118130" y="0"/>
                </a:lnTo>
                <a:lnTo>
                  <a:pt x="108824" y="4001"/>
                </a:lnTo>
                <a:lnTo>
                  <a:pt x="75651" y="27028"/>
                </a:lnTo>
                <a:lnTo>
                  <a:pt x="51847" y="59641"/>
                </a:lnTo>
                <a:lnTo>
                  <a:pt x="37560" y="88286"/>
                </a:lnTo>
                <a:lnTo>
                  <a:pt x="27242" y="111237"/>
                </a:lnTo>
                <a:lnTo>
                  <a:pt x="14718" y="137313"/>
                </a:lnTo>
                <a:lnTo>
                  <a:pt x="5448" y="171127"/>
                </a:lnTo>
                <a:lnTo>
                  <a:pt x="1865" y="190145"/>
                </a:lnTo>
                <a:lnTo>
                  <a:pt x="270" y="209968"/>
                </a:lnTo>
                <a:lnTo>
                  <a:pt x="0" y="230327"/>
                </a:lnTo>
                <a:lnTo>
                  <a:pt x="614" y="251043"/>
                </a:lnTo>
                <a:lnTo>
                  <a:pt x="3405" y="271998"/>
                </a:lnTo>
                <a:lnTo>
                  <a:pt x="7646" y="293111"/>
                </a:lnTo>
                <a:lnTo>
                  <a:pt x="12855" y="314331"/>
                </a:lnTo>
                <a:lnTo>
                  <a:pt x="31343" y="348491"/>
                </a:lnTo>
                <a:lnTo>
                  <a:pt x="42941" y="363157"/>
                </a:lnTo>
                <a:lnTo>
                  <a:pt x="70643" y="379452"/>
                </a:lnTo>
                <a:lnTo>
                  <a:pt x="85810" y="383798"/>
                </a:lnTo>
                <a:lnTo>
                  <a:pt x="115361" y="382276"/>
                </a:lnTo>
                <a:lnTo>
                  <a:pt x="145164" y="372075"/>
                </a:lnTo>
                <a:lnTo>
                  <a:pt x="176930" y="354311"/>
                </a:lnTo>
                <a:lnTo>
                  <a:pt x="209569" y="328954"/>
                </a:lnTo>
                <a:lnTo>
                  <a:pt x="241009" y="298370"/>
                </a:lnTo>
                <a:lnTo>
                  <a:pt x="268211" y="263610"/>
                </a:lnTo>
                <a:lnTo>
                  <a:pt x="278640" y="245451"/>
                </a:lnTo>
                <a:lnTo>
                  <a:pt x="287180" y="226995"/>
                </a:lnTo>
                <a:lnTo>
                  <a:pt x="294461" y="208340"/>
                </a:lnTo>
                <a:lnTo>
                  <a:pt x="302551" y="172797"/>
                </a:lnTo>
                <a:lnTo>
                  <a:pt x="303766" y="138479"/>
                </a:lnTo>
                <a:lnTo>
                  <a:pt x="296368" y="104706"/>
                </a:lnTo>
                <a:lnTo>
                  <a:pt x="278792" y="75408"/>
                </a:lnTo>
                <a:lnTo>
                  <a:pt x="253519" y="50745"/>
                </a:lnTo>
                <a:lnTo>
                  <a:pt x="221119" y="31846"/>
                </a:lnTo>
                <a:lnTo>
                  <a:pt x="187580" y="13870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sp>
        <p:nvSpPr>
          <p:cNvPr id="3" name="SMARTInkShape-724"/>
          <p:cNvSpPr/>
          <p:nvPr/>
        </p:nvSpPr>
        <p:spPr bwMode="auto">
          <a:xfrm>
            <a:off x="3407689" y="2621756"/>
            <a:ext cx="1692950" cy="28513"/>
          </a:xfrm>
          <a:custGeom>
            <a:avLst/>
            <a:gdLst/>
            <a:ahLst/>
            <a:cxnLst/>
            <a:rect l="0" t="0" r="0" b="0"/>
            <a:pathLst>
              <a:path w="1692950" h="28513">
                <a:moveTo>
                  <a:pt x="21311" y="7144"/>
                </a:moveTo>
                <a:lnTo>
                  <a:pt x="17519" y="7144"/>
                </a:lnTo>
                <a:lnTo>
                  <a:pt x="13540" y="9261"/>
                </a:lnTo>
                <a:lnTo>
                  <a:pt x="9126" y="12054"/>
                </a:lnTo>
                <a:lnTo>
                  <a:pt x="4518" y="13295"/>
                </a:lnTo>
                <a:lnTo>
                  <a:pt x="2972" y="14420"/>
                </a:lnTo>
                <a:lnTo>
                  <a:pt x="1941" y="15963"/>
                </a:lnTo>
                <a:lnTo>
                  <a:pt x="287" y="20351"/>
                </a:lnTo>
                <a:lnTo>
                  <a:pt x="0" y="24904"/>
                </a:lnTo>
                <a:lnTo>
                  <a:pt x="1548" y="26128"/>
                </a:lnTo>
                <a:lnTo>
                  <a:pt x="11310" y="27850"/>
                </a:lnTo>
                <a:lnTo>
                  <a:pt x="45438" y="28512"/>
                </a:lnTo>
                <a:lnTo>
                  <a:pt x="76702" y="27763"/>
                </a:lnTo>
                <a:lnTo>
                  <a:pt x="102286" y="24774"/>
                </a:lnTo>
                <a:lnTo>
                  <a:pt x="131648" y="22917"/>
                </a:lnTo>
                <a:lnTo>
                  <a:pt x="164806" y="22092"/>
                </a:lnTo>
                <a:lnTo>
                  <a:pt x="183649" y="21872"/>
                </a:lnTo>
                <a:lnTo>
                  <a:pt x="203355" y="21725"/>
                </a:lnTo>
                <a:lnTo>
                  <a:pt x="225224" y="20833"/>
                </a:lnTo>
                <a:lnTo>
                  <a:pt x="248534" y="19445"/>
                </a:lnTo>
                <a:lnTo>
                  <a:pt x="272806" y="17726"/>
                </a:lnTo>
                <a:lnTo>
                  <a:pt x="298512" y="16580"/>
                </a:lnTo>
                <a:lnTo>
                  <a:pt x="325174" y="15816"/>
                </a:lnTo>
                <a:lnTo>
                  <a:pt x="352474" y="15307"/>
                </a:lnTo>
                <a:lnTo>
                  <a:pt x="381786" y="15761"/>
                </a:lnTo>
                <a:lnTo>
                  <a:pt x="412440" y="16857"/>
                </a:lnTo>
                <a:lnTo>
                  <a:pt x="443989" y="18382"/>
                </a:lnTo>
                <a:lnTo>
                  <a:pt x="477721" y="19398"/>
                </a:lnTo>
                <a:lnTo>
                  <a:pt x="512909" y="20076"/>
                </a:lnTo>
                <a:lnTo>
                  <a:pt x="549068" y="20528"/>
                </a:lnTo>
                <a:lnTo>
                  <a:pt x="586668" y="20829"/>
                </a:lnTo>
                <a:lnTo>
                  <a:pt x="625228" y="21030"/>
                </a:lnTo>
                <a:lnTo>
                  <a:pt x="664429" y="21164"/>
                </a:lnTo>
                <a:lnTo>
                  <a:pt x="705644" y="20459"/>
                </a:lnTo>
                <a:lnTo>
                  <a:pt x="748202" y="19196"/>
                </a:lnTo>
                <a:lnTo>
                  <a:pt x="791655" y="17560"/>
                </a:lnTo>
                <a:lnTo>
                  <a:pt x="836498" y="16469"/>
                </a:lnTo>
                <a:lnTo>
                  <a:pt x="882269" y="15742"/>
                </a:lnTo>
                <a:lnTo>
                  <a:pt x="928658" y="15257"/>
                </a:lnTo>
                <a:lnTo>
                  <a:pt x="975459" y="14140"/>
                </a:lnTo>
                <a:lnTo>
                  <a:pt x="1022535" y="12602"/>
                </a:lnTo>
                <a:lnTo>
                  <a:pt x="1069794" y="10783"/>
                </a:lnTo>
                <a:lnTo>
                  <a:pt x="1116381" y="9570"/>
                </a:lnTo>
                <a:lnTo>
                  <a:pt x="1162520" y="8761"/>
                </a:lnTo>
                <a:lnTo>
                  <a:pt x="1208361" y="8222"/>
                </a:lnTo>
                <a:lnTo>
                  <a:pt x="1253209" y="7069"/>
                </a:lnTo>
                <a:lnTo>
                  <a:pt x="1297395" y="5507"/>
                </a:lnTo>
                <a:lnTo>
                  <a:pt x="1341140" y="3671"/>
                </a:lnTo>
                <a:lnTo>
                  <a:pt x="1383003" y="2447"/>
                </a:lnTo>
                <a:lnTo>
                  <a:pt x="1423612" y="1632"/>
                </a:lnTo>
                <a:lnTo>
                  <a:pt x="1463385" y="1088"/>
                </a:lnTo>
                <a:lnTo>
                  <a:pt x="1499425" y="725"/>
                </a:lnTo>
                <a:lnTo>
                  <a:pt x="1532976" y="484"/>
                </a:lnTo>
                <a:lnTo>
                  <a:pt x="1564869" y="323"/>
                </a:lnTo>
                <a:lnTo>
                  <a:pt x="1593275" y="215"/>
                </a:lnTo>
                <a:lnTo>
                  <a:pt x="1619356" y="144"/>
                </a:lnTo>
                <a:lnTo>
                  <a:pt x="1643886" y="96"/>
                </a:lnTo>
                <a:lnTo>
                  <a:pt x="1692949" y="0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grpSp>
        <p:nvGrpSpPr>
          <p:cNvPr id="6" name="SMARTInkShape-Group113"/>
          <p:cNvGrpSpPr/>
          <p:nvPr/>
        </p:nvGrpSpPr>
        <p:grpSpPr>
          <a:xfrm>
            <a:off x="1017107" y="2614613"/>
            <a:ext cx="297344" cy="178594"/>
            <a:chOff x="1017107" y="2614613"/>
            <a:chExt cx="297344" cy="178594"/>
          </a:xfrm>
        </p:grpSpPr>
        <p:sp>
          <p:nvSpPr>
            <p:cNvPr id="4" name="SMARTInkShape-725"/>
            <p:cNvSpPr/>
            <p:nvPr/>
          </p:nvSpPr>
          <p:spPr bwMode="auto">
            <a:xfrm>
              <a:off x="1080027" y="2700338"/>
              <a:ext cx="234424" cy="71325"/>
            </a:xfrm>
            <a:custGeom>
              <a:avLst/>
              <a:gdLst/>
              <a:ahLst/>
              <a:cxnLst/>
              <a:rect l="0" t="0" r="0" b="0"/>
              <a:pathLst>
                <a:path w="234424" h="71325">
                  <a:moveTo>
                    <a:pt x="27254" y="57150"/>
                  </a:moveTo>
                  <a:lnTo>
                    <a:pt x="17311" y="57150"/>
                  </a:lnTo>
                  <a:lnTo>
                    <a:pt x="15863" y="57943"/>
                  </a:lnTo>
                  <a:lnTo>
                    <a:pt x="14898" y="59266"/>
                  </a:lnTo>
                  <a:lnTo>
                    <a:pt x="13031" y="62853"/>
                  </a:lnTo>
                  <a:lnTo>
                    <a:pt x="9556" y="67092"/>
                  </a:lnTo>
                  <a:lnTo>
                    <a:pt x="5365" y="69506"/>
                  </a:lnTo>
                  <a:lnTo>
                    <a:pt x="0" y="71056"/>
                  </a:lnTo>
                  <a:lnTo>
                    <a:pt x="353" y="71183"/>
                  </a:lnTo>
                  <a:lnTo>
                    <a:pt x="2863" y="71324"/>
                  </a:lnTo>
                  <a:lnTo>
                    <a:pt x="6624" y="69270"/>
                  </a:lnTo>
                  <a:lnTo>
                    <a:pt x="12529" y="65711"/>
                  </a:lnTo>
                  <a:lnTo>
                    <a:pt x="42425" y="54642"/>
                  </a:lnTo>
                  <a:lnTo>
                    <a:pt x="74612" y="47587"/>
                  </a:lnTo>
                  <a:lnTo>
                    <a:pt x="98573" y="40729"/>
                  </a:lnTo>
                  <a:lnTo>
                    <a:pt x="124039" y="32389"/>
                  </a:lnTo>
                  <a:lnTo>
                    <a:pt x="153878" y="23391"/>
                  </a:lnTo>
                  <a:lnTo>
                    <a:pt x="185661" y="14099"/>
                  </a:lnTo>
                  <a:lnTo>
                    <a:pt x="234423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5" name="SMARTInkShape-726"/>
            <p:cNvSpPr/>
            <p:nvPr/>
          </p:nvSpPr>
          <p:spPr bwMode="auto">
            <a:xfrm>
              <a:off x="1017107" y="2614613"/>
              <a:ext cx="190188" cy="178594"/>
            </a:xfrm>
            <a:custGeom>
              <a:avLst/>
              <a:gdLst/>
              <a:ahLst/>
              <a:cxnLst/>
              <a:rect l="0" t="0" r="0" b="0"/>
              <a:pathLst>
                <a:path w="190188" h="178594">
                  <a:moveTo>
                    <a:pt x="190187" y="0"/>
                  </a:moveTo>
                  <a:lnTo>
                    <a:pt x="190187" y="3792"/>
                  </a:lnTo>
                  <a:lnTo>
                    <a:pt x="189393" y="4909"/>
                  </a:lnTo>
                  <a:lnTo>
                    <a:pt x="188070" y="5654"/>
                  </a:lnTo>
                  <a:lnTo>
                    <a:pt x="186394" y="6150"/>
                  </a:lnTo>
                  <a:lnTo>
                    <a:pt x="151042" y="31465"/>
                  </a:lnTo>
                  <a:lnTo>
                    <a:pt x="122761" y="50862"/>
                  </a:lnTo>
                  <a:lnTo>
                    <a:pt x="89246" y="73807"/>
                  </a:lnTo>
                  <a:lnTo>
                    <a:pt x="54181" y="98598"/>
                  </a:lnTo>
                  <a:lnTo>
                    <a:pt x="20772" y="121024"/>
                  </a:lnTo>
                  <a:lnTo>
                    <a:pt x="4560" y="134751"/>
                  </a:lnTo>
                  <a:lnTo>
                    <a:pt x="1348" y="140634"/>
                  </a:lnTo>
                  <a:lnTo>
                    <a:pt x="0" y="146143"/>
                  </a:lnTo>
                  <a:lnTo>
                    <a:pt x="1483" y="150610"/>
                  </a:lnTo>
                  <a:lnTo>
                    <a:pt x="9481" y="157689"/>
                  </a:lnTo>
                  <a:lnTo>
                    <a:pt x="33673" y="163482"/>
                  </a:lnTo>
                  <a:lnTo>
                    <a:pt x="69031" y="168702"/>
                  </a:lnTo>
                  <a:lnTo>
                    <a:pt x="89573" y="171205"/>
                  </a:lnTo>
                  <a:lnTo>
                    <a:pt x="111205" y="173668"/>
                  </a:lnTo>
                  <a:lnTo>
                    <a:pt x="154468" y="17859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sp>
        <p:nvSpPr>
          <p:cNvPr id="7" name="SMARTInkShape-727"/>
          <p:cNvSpPr/>
          <p:nvPr/>
        </p:nvSpPr>
        <p:spPr bwMode="auto">
          <a:xfrm>
            <a:off x="8079581" y="3301870"/>
            <a:ext cx="142876" cy="12831"/>
          </a:xfrm>
          <a:custGeom>
            <a:avLst/>
            <a:gdLst/>
            <a:ahLst/>
            <a:cxnLst/>
            <a:rect l="0" t="0" r="0" b="0"/>
            <a:pathLst>
              <a:path w="142876" h="12831">
                <a:moveTo>
                  <a:pt x="0" y="12830"/>
                </a:moveTo>
                <a:lnTo>
                  <a:pt x="0" y="6679"/>
                </a:lnTo>
                <a:lnTo>
                  <a:pt x="794" y="6348"/>
                </a:lnTo>
                <a:lnTo>
                  <a:pt x="30529" y="5712"/>
                </a:lnTo>
                <a:lnTo>
                  <a:pt x="64551" y="35"/>
                </a:lnTo>
                <a:lnTo>
                  <a:pt x="78696" y="0"/>
                </a:lnTo>
                <a:lnTo>
                  <a:pt x="114316" y="8573"/>
                </a:lnTo>
                <a:lnTo>
                  <a:pt x="142875" y="12830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sp>
        <p:nvSpPr>
          <p:cNvPr id="8" name="SMARTInkShape-728"/>
          <p:cNvSpPr/>
          <p:nvPr/>
        </p:nvSpPr>
        <p:spPr bwMode="auto">
          <a:xfrm>
            <a:off x="1214758" y="3493294"/>
            <a:ext cx="78262" cy="1"/>
          </a:xfrm>
          <a:custGeom>
            <a:avLst/>
            <a:gdLst/>
            <a:ahLst/>
            <a:cxnLst/>
            <a:rect l="0" t="0" r="0" b="0"/>
            <a:pathLst>
              <a:path w="78262" h="1">
                <a:moveTo>
                  <a:pt x="13967" y="0"/>
                </a:moveTo>
                <a:lnTo>
                  <a:pt x="0" y="0"/>
                </a:lnTo>
                <a:lnTo>
                  <a:pt x="34595" y="0"/>
                </a:lnTo>
                <a:lnTo>
                  <a:pt x="67336" y="0"/>
                </a:lnTo>
                <a:lnTo>
                  <a:pt x="78261" y="0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sp>
        <p:nvSpPr>
          <p:cNvPr id="9" name="SMARTInkShape-729"/>
          <p:cNvSpPr/>
          <p:nvPr/>
        </p:nvSpPr>
        <p:spPr bwMode="auto">
          <a:xfrm>
            <a:off x="2071688" y="3500438"/>
            <a:ext cx="121444" cy="7014"/>
          </a:xfrm>
          <a:custGeom>
            <a:avLst/>
            <a:gdLst/>
            <a:ahLst/>
            <a:cxnLst/>
            <a:rect l="0" t="0" r="0" b="0"/>
            <a:pathLst>
              <a:path w="121444" h="7014">
                <a:moveTo>
                  <a:pt x="0" y="0"/>
                </a:moveTo>
                <a:lnTo>
                  <a:pt x="14641" y="0"/>
                </a:lnTo>
                <a:lnTo>
                  <a:pt x="20530" y="2116"/>
                </a:lnTo>
                <a:lnTo>
                  <a:pt x="23211" y="3792"/>
                </a:lnTo>
                <a:lnTo>
                  <a:pt x="34570" y="6150"/>
                </a:lnTo>
                <a:lnTo>
                  <a:pt x="65083" y="7013"/>
                </a:lnTo>
                <a:lnTo>
                  <a:pt x="99322" y="6332"/>
                </a:lnTo>
                <a:lnTo>
                  <a:pt x="121443" y="0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grpSp>
        <p:nvGrpSpPr>
          <p:cNvPr id="15" name="SMARTInkShape-Group117"/>
          <p:cNvGrpSpPr/>
          <p:nvPr/>
        </p:nvGrpSpPr>
        <p:grpSpPr>
          <a:xfrm>
            <a:off x="485775" y="3894337"/>
            <a:ext cx="707232" cy="63302"/>
            <a:chOff x="485775" y="3894337"/>
            <a:chExt cx="707232" cy="63302"/>
          </a:xfrm>
        </p:grpSpPr>
        <p:sp>
          <p:nvSpPr>
            <p:cNvPr id="10" name="SMARTInkShape-730"/>
            <p:cNvSpPr/>
            <p:nvPr/>
          </p:nvSpPr>
          <p:spPr bwMode="auto">
            <a:xfrm>
              <a:off x="485775" y="3894337"/>
              <a:ext cx="1" cy="20051"/>
            </a:xfrm>
            <a:custGeom>
              <a:avLst/>
              <a:gdLst/>
              <a:ahLst/>
              <a:cxnLst/>
              <a:rect l="0" t="0" r="0" b="0"/>
              <a:pathLst>
                <a:path w="1" h="20051">
                  <a:moveTo>
                    <a:pt x="0" y="6151"/>
                  </a:moveTo>
                  <a:lnTo>
                    <a:pt x="0" y="0"/>
                  </a:lnTo>
                  <a:lnTo>
                    <a:pt x="0" y="20050"/>
                  </a:lnTo>
                  <a:close/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1" name="SMARTInkShape-731"/>
            <p:cNvSpPr/>
            <p:nvPr/>
          </p:nvSpPr>
          <p:spPr bwMode="auto">
            <a:xfrm>
              <a:off x="614363" y="3907658"/>
              <a:ext cx="14286" cy="21406"/>
            </a:xfrm>
            <a:custGeom>
              <a:avLst/>
              <a:gdLst/>
              <a:ahLst/>
              <a:cxnLst/>
              <a:rect l="0" t="0" r="0" b="0"/>
              <a:pathLst>
                <a:path w="14286" h="21406">
                  <a:moveTo>
                    <a:pt x="0" y="14261"/>
                  </a:moveTo>
                  <a:lnTo>
                    <a:pt x="3792" y="14261"/>
                  </a:lnTo>
                  <a:lnTo>
                    <a:pt x="4909" y="13467"/>
                  </a:lnTo>
                  <a:lnTo>
                    <a:pt x="5654" y="12144"/>
                  </a:lnTo>
                  <a:lnTo>
                    <a:pt x="6849" y="8110"/>
                  </a:lnTo>
                  <a:lnTo>
                    <a:pt x="9129" y="7558"/>
                  </a:lnTo>
                  <a:lnTo>
                    <a:pt x="13268" y="7204"/>
                  </a:lnTo>
                  <a:lnTo>
                    <a:pt x="13608" y="6381"/>
                  </a:lnTo>
                  <a:lnTo>
                    <a:pt x="14285" y="0"/>
                  </a:lnTo>
                  <a:lnTo>
                    <a:pt x="7437" y="6823"/>
                  </a:lnTo>
                  <a:lnTo>
                    <a:pt x="7230" y="10823"/>
                  </a:lnTo>
                  <a:lnTo>
                    <a:pt x="5065" y="14849"/>
                  </a:lnTo>
                  <a:lnTo>
                    <a:pt x="0" y="2140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2" name="SMARTInkShape-732"/>
            <p:cNvSpPr/>
            <p:nvPr/>
          </p:nvSpPr>
          <p:spPr bwMode="auto">
            <a:xfrm>
              <a:off x="735806" y="3950494"/>
              <a:ext cx="7145" cy="7145"/>
            </a:xfrm>
            <a:custGeom>
              <a:avLst/>
              <a:gdLst/>
              <a:ahLst/>
              <a:cxnLst/>
              <a:rect l="0" t="0" r="0" b="0"/>
              <a:pathLst>
                <a:path w="7145" h="7145">
                  <a:moveTo>
                    <a:pt x="7144" y="0"/>
                  </a:moveTo>
                  <a:lnTo>
                    <a:pt x="3352" y="0"/>
                  </a:lnTo>
                  <a:lnTo>
                    <a:pt x="2235" y="794"/>
                  </a:lnTo>
                  <a:lnTo>
                    <a:pt x="1490" y="2116"/>
                  </a:lnTo>
                  <a:lnTo>
                    <a:pt x="0" y="714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3" name="SMARTInkShape-733"/>
            <p:cNvSpPr/>
            <p:nvPr/>
          </p:nvSpPr>
          <p:spPr bwMode="auto">
            <a:xfrm>
              <a:off x="1024642" y="3907631"/>
              <a:ext cx="11203" cy="7058"/>
            </a:xfrm>
            <a:custGeom>
              <a:avLst/>
              <a:gdLst/>
              <a:ahLst/>
              <a:cxnLst/>
              <a:rect l="0" t="0" r="0" b="0"/>
              <a:pathLst>
                <a:path w="11203" h="7058">
                  <a:moveTo>
                    <a:pt x="11202" y="0"/>
                  </a:moveTo>
                  <a:lnTo>
                    <a:pt x="11202" y="7057"/>
                  </a:lnTo>
                  <a:lnTo>
                    <a:pt x="11202" y="3326"/>
                  </a:lnTo>
                  <a:lnTo>
                    <a:pt x="10408" y="2217"/>
                  </a:lnTo>
                  <a:lnTo>
                    <a:pt x="4352" y="87"/>
                  </a:lnTo>
                  <a:lnTo>
                    <a:pt x="0" y="4133"/>
                  </a:lnTo>
                  <a:lnTo>
                    <a:pt x="4058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4" name="SMARTInkShape-734"/>
            <p:cNvSpPr/>
            <p:nvPr/>
          </p:nvSpPr>
          <p:spPr bwMode="auto">
            <a:xfrm>
              <a:off x="1178719" y="3907631"/>
              <a:ext cx="14288" cy="7119"/>
            </a:xfrm>
            <a:custGeom>
              <a:avLst/>
              <a:gdLst/>
              <a:ahLst/>
              <a:cxnLst/>
              <a:rect l="0" t="0" r="0" b="0"/>
              <a:pathLst>
                <a:path w="14288" h="7119">
                  <a:moveTo>
                    <a:pt x="0" y="0"/>
                  </a:moveTo>
                  <a:lnTo>
                    <a:pt x="0" y="7118"/>
                  </a:lnTo>
                  <a:lnTo>
                    <a:pt x="3792" y="3344"/>
                  </a:lnTo>
                  <a:lnTo>
                    <a:pt x="7771" y="1486"/>
                  </a:lnTo>
                  <a:lnTo>
                    <a:pt x="14287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30" name="SMARTInkShape-Group118"/>
          <p:cNvGrpSpPr/>
          <p:nvPr/>
        </p:nvGrpSpPr>
        <p:grpSpPr>
          <a:xfrm>
            <a:off x="4650581" y="3343275"/>
            <a:ext cx="2119335" cy="635660"/>
            <a:chOff x="4650581" y="3343275"/>
            <a:chExt cx="2119335" cy="635660"/>
          </a:xfrm>
        </p:grpSpPr>
        <p:sp>
          <p:nvSpPr>
            <p:cNvPr id="16" name="SMARTInkShape-735"/>
            <p:cNvSpPr/>
            <p:nvPr/>
          </p:nvSpPr>
          <p:spPr bwMode="auto">
            <a:xfrm>
              <a:off x="4650581" y="3607594"/>
              <a:ext cx="130688" cy="21219"/>
            </a:xfrm>
            <a:custGeom>
              <a:avLst/>
              <a:gdLst/>
              <a:ahLst/>
              <a:cxnLst/>
              <a:rect l="0" t="0" r="0" b="0"/>
              <a:pathLst>
                <a:path w="130688" h="21219">
                  <a:moveTo>
                    <a:pt x="0" y="7144"/>
                  </a:moveTo>
                  <a:lnTo>
                    <a:pt x="0" y="10936"/>
                  </a:lnTo>
                  <a:lnTo>
                    <a:pt x="794" y="12053"/>
                  </a:lnTo>
                  <a:lnTo>
                    <a:pt x="2117" y="12798"/>
                  </a:lnTo>
                  <a:lnTo>
                    <a:pt x="3792" y="13294"/>
                  </a:lnTo>
                  <a:lnTo>
                    <a:pt x="12979" y="19001"/>
                  </a:lnTo>
                  <a:lnTo>
                    <a:pt x="44107" y="21218"/>
                  </a:lnTo>
                  <a:lnTo>
                    <a:pt x="71683" y="19272"/>
                  </a:lnTo>
                  <a:lnTo>
                    <a:pt x="106395" y="14944"/>
                  </a:lnTo>
                  <a:lnTo>
                    <a:pt x="122101" y="13688"/>
                  </a:lnTo>
                  <a:lnTo>
                    <a:pt x="129144" y="10581"/>
                  </a:lnTo>
                  <a:lnTo>
                    <a:pt x="130546" y="8642"/>
                  </a:lnTo>
                  <a:lnTo>
                    <a:pt x="130687" y="6555"/>
                  </a:lnTo>
                  <a:lnTo>
                    <a:pt x="128588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7" name="SMARTInkShape-736"/>
            <p:cNvSpPr/>
            <p:nvPr/>
          </p:nvSpPr>
          <p:spPr bwMode="auto">
            <a:xfrm>
              <a:off x="4986355" y="3551818"/>
              <a:ext cx="264302" cy="138530"/>
            </a:xfrm>
            <a:custGeom>
              <a:avLst/>
              <a:gdLst/>
              <a:ahLst/>
              <a:cxnLst/>
              <a:rect l="0" t="0" r="0" b="0"/>
              <a:pathLst>
                <a:path w="264302" h="138530">
                  <a:moveTo>
                    <a:pt x="7126" y="20057"/>
                  </a:moveTo>
                  <a:lnTo>
                    <a:pt x="975" y="20057"/>
                  </a:lnTo>
                  <a:lnTo>
                    <a:pt x="644" y="19263"/>
                  </a:lnTo>
                  <a:lnTo>
                    <a:pt x="277" y="16265"/>
                  </a:lnTo>
                  <a:lnTo>
                    <a:pt x="2230" y="12286"/>
                  </a:lnTo>
                  <a:lnTo>
                    <a:pt x="4950" y="7872"/>
                  </a:lnTo>
                  <a:lnTo>
                    <a:pt x="6839" y="0"/>
                  </a:lnTo>
                  <a:lnTo>
                    <a:pt x="6141" y="336"/>
                  </a:lnTo>
                  <a:lnTo>
                    <a:pt x="3249" y="2825"/>
                  </a:lnTo>
                  <a:lnTo>
                    <a:pt x="1434" y="8694"/>
                  </a:lnTo>
                  <a:lnTo>
                    <a:pt x="110" y="42372"/>
                  </a:lnTo>
                  <a:lnTo>
                    <a:pt x="0" y="76530"/>
                  </a:lnTo>
                  <a:lnTo>
                    <a:pt x="781" y="92176"/>
                  </a:lnTo>
                  <a:lnTo>
                    <a:pt x="3777" y="99206"/>
                  </a:lnTo>
                  <a:lnTo>
                    <a:pt x="9926" y="107626"/>
                  </a:lnTo>
                  <a:lnTo>
                    <a:pt x="12168" y="108599"/>
                  </a:lnTo>
                  <a:lnTo>
                    <a:pt x="14456" y="108454"/>
                  </a:lnTo>
                  <a:lnTo>
                    <a:pt x="27624" y="102517"/>
                  </a:lnTo>
                  <a:lnTo>
                    <a:pt x="40893" y="92203"/>
                  </a:lnTo>
                  <a:lnTo>
                    <a:pt x="59599" y="63883"/>
                  </a:lnTo>
                  <a:lnTo>
                    <a:pt x="76464" y="34535"/>
                  </a:lnTo>
                  <a:lnTo>
                    <a:pt x="91317" y="8028"/>
                  </a:lnTo>
                  <a:lnTo>
                    <a:pt x="91035" y="8069"/>
                  </a:lnTo>
                  <a:lnTo>
                    <a:pt x="88604" y="10231"/>
                  </a:lnTo>
                  <a:lnTo>
                    <a:pt x="83972" y="41527"/>
                  </a:lnTo>
                  <a:lnTo>
                    <a:pt x="79632" y="73863"/>
                  </a:lnTo>
                  <a:lnTo>
                    <a:pt x="78775" y="104328"/>
                  </a:lnTo>
                  <a:lnTo>
                    <a:pt x="78592" y="131470"/>
                  </a:lnTo>
                  <a:lnTo>
                    <a:pt x="79376" y="134814"/>
                  </a:lnTo>
                  <a:lnTo>
                    <a:pt x="80693" y="137043"/>
                  </a:lnTo>
                  <a:lnTo>
                    <a:pt x="82364" y="138529"/>
                  </a:lnTo>
                  <a:lnTo>
                    <a:pt x="85066" y="137932"/>
                  </a:lnTo>
                  <a:lnTo>
                    <a:pt x="105300" y="121354"/>
                  </a:lnTo>
                  <a:lnTo>
                    <a:pt x="122987" y="90723"/>
                  </a:lnTo>
                  <a:lnTo>
                    <a:pt x="136992" y="66560"/>
                  </a:lnTo>
                  <a:lnTo>
                    <a:pt x="140535" y="62965"/>
                  </a:lnTo>
                  <a:lnTo>
                    <a:pt x="154644" y="56723"/>
                  </a:lnTo>
                  <a:lnTo>
                    <a:pt x="156271" y="57995"/>
                  </a:lnTo>
                  <a:lnTo>
                    <a:pt x="162354" y="68163"/>
                  </a:lnTo>
                  <a:lnTo>
                    <a:pt x="177665" y="99329"/>
                  </a:lnTo>
                  <a:lnTo>
                    <a:pt x="187126" y="116482"/>
                  </a:lnTo>
                  <a:lnTo>
                    <a:pt x="196664" y="124560"/>
                  </a:lnTo>
                  <a:lnTo>
                    <a:pt x="218397" y="136214"/>
                  </a:lnTo>
                  <a:lnTo>
                    <a:pt x="228289" y="137034"/>
                  </a:lnTo>
                  <a:lnTo>
                    <a:pt x="233150" y="136142"/>
                  </a:lnTo>
                  <a:lnTo>
                    <a:pt x="240666" y="130917"/>
                  </a:lnTo>
                  <a:lnTo>
                    <a:pt x="243782" y="127301"/>
                  </a:lnTo>
                  <a:lnTo>
                    <a:pt x="254486" y="97891"/>
                  </a:lnTo>
                  <a:lnTo>
                    <a:pt x="264301" y="5577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8" name="SMARTInkShape-737"/>
            <p:cNvSpPr/>
            <p:nvPr/>
          </p:nvSpPr>
          <p:spPr bwMode="auto">
            <a:xfrm>
              <a:off x="5017941" y="3407569"/>
              <a:ext cx="46979" cy="35720"/>
            </a:xfrm>
            <a:custGeom>
              <a:avLst/>
              <a:gdLst/>
              <a:ahLst/>
              <a:cxnLst/>
              <a:rect l="0" t="0" r="0" b="0"/>
              <a:pathLst>
                <a:path w="46979" h="35720">
                  <a:moveTo>
                    <a:pt x="4115" y="35719"/>
                  </a:moveTo>
                  <a:lnTo>
                    <a:pt x="323" y="31926"/>
                  </a:lnTo>
                  <a:lnTo>
                    <a:pt x="0" y="30015"/>
                  </a:lnTo>
                  <a:lnTo>
                    <a:pt x="577" y="27948"/>
                  </a:lnTo>
                  <a:lnTo>
                    <a:pt x="2543" y="23534"/>
                  </a:lnTo>
                  <a:lnTo>
                    <a:pt x="3416" y="18926"/>
                  </a:lnTo>
                  <a:lnTo>
                    <a:pt x="8037" y="14232"/>
                  </a:lnTo>
                  <a:lnTo>
                    <a:pt x="23535" y="3168"/>
                  </a:lnTo>
                  <a:lnTo>
                    <a:pt x="46978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9" name="SMARTInkShape-738"/>
            <p:cNvSpPr/>
            <p:nvPr/>
          </p:nvSpPr>
          <p:spPr bwMode="auto">
            <a:xfrm>
              <a:off x="6338447" y="3493294"/>
              <a:ext cx="155223" cy="116923"/>
            </a:xfrm>
            <a:custGeom>
              <a:avLst/>
              <a:gdLst/>
              <a:ahLst/>
              <a:cxnLst/>
              <a:rect l="0" t="0" r="0" b="0"/>
              <a:pathLst>
                <a:path w="155223" h="116923">
                  <a:moveTo>
                    <a:pt x="40922" y="14287"/>
                  </a:moveTo>
                  <a:lnTo>
                    <a:pt x="33337" y="18079"/>
                  </a:lnTo>
                  <a:lnTo>
                    <a:pt x="27496" y="26292"/>
                  </a:lnTo>
                  <a:lnTo>
                    <a:pt x="9932" y="57790"/>
                  </a:lnTo>
                  <a:lnTo>
                    <a:pt x="1930" y="78771"/>
                  </a:lnTo>
                  <a:lnTo>
                    <a:pt x="0" y="98481"/>
                  </a:lnTo>
                  <a:lnTo>
                    <a:pt x="2361" y="106740"/>
                  </a:lnTo>
                  <a:lnTo>
                    <a:pt x="8173" y="113056"/>
                  </a:lnTo>
                  <a:lnTo>
                    <a:pt x="11946" y="115852"/>
                  </a:lnTo>
                  <a:lnTo>
                    <a:pt x="16048" y="116922"/>
                  </a:lnTo>
                  <a:lnTo>
                    <a:pt x="24840" y="115994"/>
                  </a:lnTo>
                  <a:lnTo>
                    <a:pt x="49916" y="107344"/>
                  </a:lnTo>
                  <a:lnTo>
                    <a:pt x="82504" y="84351"/>
                  </a:lnTo>
                  <a:lnTo>
                    <a:pt x="112107" y="53086"/>
                  </a:lnTo>
                  <a:lnTo>
                    <a:pt x="137508" y="21902"/>
                  </a:lnTo>
                  <a:lnTo>
                    <a:pt x="155222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0" name="SMARTInkShape-739"/>
            <p:cNvSpPr/>
            <p:nvPr/>
          </p:nvSpPr>
          <p:spPr bwMode="auto">
            <a:xfrm>
              <a:off x="6188043" y="3500438"/>
              <a:ext cx="127033" cy="112672"/>
            </a:xfrm>
            <a:custGeom>
              <a:avLst/>
              <a:gdLst/>
              <a:ahLst/>
              <a:cxnLst/>
              <a:rect l="0" t="0" r="0" b="0"/>
              <a:pathLst>
                <a:path w="127033" h="112672">
                  <a:moveTo>
                    <a:pt x="48451" y="0"/>
                  </a:moveTo>
                  <a:lnTo>
                    <a:pt x="44659" y="3792"/>
                  </a:lnTo>
                  <a:lnTo>
                    <a:pt x="40680" y="5654"/>
                  </a:lnTo>
                  <a:lnTo>
                    <a:pt x="38508" y="6150"/>
                  </a:lnTo>
                  <a:lnTo>
                    <a:pt x="11333" y="23910"/>
                  </a:lnTo>
                  <a:lnTo>
                    <a:pt x="8142" y="32851"/>
                  </a:lnTo>
                  <a:lnTo>
                    <a:pt x="158" y="64042"/>
                  </a:lnTo>
                  <a:lnTo>
                    <a:pt x="0" y="73706"/>
                  </a:lnTo>
                  <a:lnTo>
                    <a:pt x="4374" y="87279"/>
                  </a:lnTo>
                  <a:lnTo>
                    <a:pt x="8488" y="93824"/>
                  </a:lnTo>
                  <a:lnTo>
                    <a:pt x="10696" y="95093"/>
                  </a:lnTo>
                  <a:lnTo>
                    <a:pt x="12963" y="95145"/>
                  </a:lnTo>
                  <a:lnTo>
                    <a:pt x="26095" y="89525"/>
                  </a:lnTo>
                  <a:lnTo>
                    <a:pt x="49549" y="69964"/>
                  </a:lnTo>
                  <a:lnTo>
                    <a:pt x="65007" y="44905"/>
                  </a:lnTo>
                  <a:lnTo>
                    <a:pt x="69454" y="24223"/>
                  </a:lnTo>
                  <a:lnTo>
                    <a:pt x="68803" y="24086"/>
                  </a:lnTo>
                  <a:lnTo>
                    <a:pt x="65963" y="26051"/>
                  </a:lnTo>
                  <a:lnTo>
                    <a:pt x="64171" y="31686"/>
                  </a:lnTo>
                  <a:lnTo>
                    <a:pt x="57210" y="63077"/>
                  </a:lnTo>
                  <a:lnTo>
                    <a:pt x="55736" y="96299"/>
                  </a:lnTo>
                  <a:lnTo>
                    <a:pt x="55689" y="99918"/>
                  </a:lnTo>
                  <a:lnTo>
                    <a:pt x="57753" y="106055"/>
                  </a:lnTo>
                  <a:lnTo>
                    <a:pt x="59415" y="108803"/>
                  </a:lnTo>
                  <a:lnTo>
                    <a:pt x="62110" y="110635"/>
                  </a:lnTo>
                  <a:lnTo>
                    <a:pt x="69339" y="112671"/>
                  </a:lnTo>
                  <a:lnTo>
                    <a:pt x="77843" y="111459"/>
                  </a:lnTo>
                  <a:lnTo>
                    <a:pt x="86914" y="107481"/>
                  </a:lnTo>
                  <a:lnTo>
                    <a:pt x="110411" y="87521"/>
                  </a:lnTo>
                  <a:lnTo>
                    <a:pt x="127032" y="5715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1" name="SMARTInkShape-740"/>
            <p:cNvSpPr/>
            <p:nvPr/>
          </p:nvSpPr>
          <p:spPr bwMode="auto">
            <a:xfrm>
              <a:off x="5909204" y="3479006"/>
              <a:ext cx="277285" cy="134190"/>
            </a:xfrm>
            <a:custGeom>
              <a:avLst/>
              <a:gdLst/>
              <a:ahLst/>
              <a:cxnLst/>
              <a:rect l="0" t="0" r="0" b="0"/>
              <a:pathLst>
                <a:path w="277285" h="134190">
                  <a:moveTo>
                    <a:pt x="41540" y="0"/>
                  </a:moveTo>
                  <a:lnTo>
                    <a:pt x="30898" y="0"/>
                  </a:lnTo>
                  <a:lnTo>
                    <a:pt x="26756" y="4234"/>
                  </a:lnTo>
                  <a:lnTo>
                    <a:pt x="17629" y="23679"/>
                  </a:lnTo>
                  <a:lnTo>
                    <a:pt x="13093" y="55360"/>
                  </a:lnTo>
                  <a:lnTo>
                    <a:pt x="5376" y="85372"/>
                  </a:lnTo>
                  <a:lnTo>
                    <a:pt x="0" y="114230"/>
                  </a:lnTo>
                  <a:lnTo>
                    <a:pt x="1383" y="124323"/>
                  </a:lnTo>
                  <a:lnTo>
                    <a:pt x="2862" y="128126"/>
                  </a:lnTo>
                  <a:lnTo>
                    <a:pt x="5436" y="130661"/>
                  </a:lnTo>
                  <a:lnTo>
                    <a:pt x="12529" y="133478"/>
                  </a:lnTo>
                  <a:lnTo>
                    <a:pt x="20973" y="132613"/>
                  </a:lnTo>
                  <a:lnTo>
                    <a:pt x="30018" y="128789"/>
                  </a:lnTo>
                  <a:lnTo>
                    <a:pt x="44035" y="116918"/>
                  </a:lnTo>
                  <a:lnTo>
                    <a:pt x="67749" y="81337"/>
                  </a:lnTo>
                  <a:lnTo>
                    <a:pt x="81083" y="50551"/>
                  </a:lnTo>
                  <a:lnTo>
                    <a:pt x="96519" y="15574"/>
                  </a:lnTo>
                  <a:lnTo>
                    <a:pt x="97242" y="12764"/>
                  </a:lnTo>
                  <a:lnTo>
                    <a:pt x="96931" y="11684"/>
                  </a:lnTo>
                  <a:lnTo>
                    <a:pt x="95930" y="11758"/>
                  </a:lnTo>
                  <a:lnTo>
                    <a:pt x="94468" y="12601"/>
                  </a:lnTo>
                  <a:lnTo>
                    <a:pt x="88619" y="21373"/>
                  </a:lnTo>
                  <a:lnTo>
                    <a:pt x="80980" y="51622"/>
                  </a:lnTo>
                  <a:lnTo>
                    <a:pt x="77748" y="83821"/>
                  </a:lnTo>
                  <a:lnTo>
                    <a:pt x="78270" y="93610"/>
                  </a:lnTo>
                  <a:lnTo>
                    <a:pt x="81148" y="100607"/>
                  </a:lnTo>
                  <a:lnTo>
                    <a:pt x="83026" y="102790"/>
                  </a:lnTo>
                  <a:lnTo>
                    <a:pt x="87230" y="105216"/>
                  </a:lnTo>
                  <a:lnTo>
                    <a:pt x="94060" y="106581"/>
                  </a:lnTo>
                  <a:lnTo>
                    <a:pt x="104903" y="103194"/>
                  </a:lnTo>
                  <a:lnTo>
                    <a:pt x="118169" y="93371"/>
                  </a:lnTo>
                  <a:lnTo>
                    <a:pt x="142560" y="60359"/>
                  </a:lnTo>
                  <a:lnTo>
                    <a:pt x="159197" y="43599"/>
                  </a:lnTo>
                  <a:lnTo>
                    <a:pt x="160459" y="40973"/>
                  </a:lnTo>
                  <a:lnTo>
                    <a:pt x="161301" y="40015"/>
                  </a:lnTo>
                  <a:lnTo>
                    <a:pt x="161861" y="40171"/>
                  </a:lnTo>
                  <a:lnTo>
                    <a:pt x="162235" y="41068"/>
                  </a:lnTo>
                  <a:lnTo>
                    <a:pt x="162954" y="73856"/>
                  </a:lnTo>
                  <a:lnTo>
                    <a:pt x="162980" y="106742"/>
                  </a:lnTo>
                  <a:lnTo>
                    <a:pt x="162983" y="122332"/>
                  </a:lnTo>
                  <a:lnTo>
                    <a:pt x="165100" y="127924"/>
                  </a:lnTo>
                  <a:lnTo>
                    <a:pt x="169134" y="134189"/>
                  </a:lnTo>
                  <a:lnTo>
                    <a:pt x="173919" y="132929"/>
                  </a:lnTo>
                  <a:lnTo>
                    <a:pt x="177418" y="131482"/>
                  </a:lnTo>
                  <a:lnTo>
                    <a:pt x="183422" y="123524"/>
                  </a:lnTo>
                  <a:lnTo>
                    <a:pt x="196984" y="91408"/>
                  </a:lnTo>
                  <a:lnTo>
                    <a:pt x="211474" y="60625"/>
                  </a:lnTo>
                  <a:lnTo>
                    <a:pt x="222216" y="42579"/>
                  </a:lnTo>
                  <a:lnTo>
                    <a:pt x="227144" y="38768"/>
                  </a:lnTo>
                  <a:lnTo>
                    <a:pt x="234381" y="36622"/>
                  </a:lnTo>
                  <a:lnTo>
                    <a:pt x="236776" y="36321"/>
                  </a:lnTo>
                  <a:lnTo>
                    <a:pt x="239166" y="37708"/>
                  </a:lnTo>
                  <a:lnTo>
                    <a:pt x="243938" y="43482"/>
                  </a:lnTo>
                  <a:lnTo>
                    <a:pt x="246588" y="51340"/>
                  </a:lnTo>
                  <a:lnTo>
                    <a:pt x="248560" y="59330"/>
                  </a:lnTo>
                  <a:lnTo>
                    <a:pt x="254177" y="70928"/>
                  </a:lnTo>
                  <a:lnTo>
                    <a:pt x="255901" y="75974"/>
                  </a:lnTo>
                  <a:lnTo>
                    <a:pt x="259314" y="80862"/>
                  </a:lnTo>
                  <a:lnTo>
                    <a:pt x="263476" y="83564"/>
                  </a:lnTo>
                  <a:lnTo>
                    <a:pt x="265697" y="84284"/>
                  </a:lnTo>
                  <a:lnTo>
                    <a:pt x="267972" y="83971"/>
                  </a:lnTo>
                  <a:lnTo>
                    <a:pt x="277284" y="7858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" name="SMARTInkShape-741"/>
            <p:cNvSpPr/>
            <p:nvPr/>
          </p:nvSpPr>
          <p:spPr bwMode="auto">
            <a:xfrm>
              <a:off x="5562060" y="3475104"/>
              <a:ext cx="152941" cy="145910"/>
            </a:xfrm>
            <a:custGeom>
              <a:avLst/>
              <a:gdLst/>
              <a:ahLst/>
              <a:cxnLst/>
              <a:rect l="0" t="0" r="0" b="0"/>
              <a:pathLst>
                <a:path w="152941" h="145910">
                  <a:moveTo>
                    <a:pt x="67215" y="18190"/>
                  </a:moveTo>
                  <a:lnTo>
                    <a:pt x="67215" y="7548"/>
                  </a:lnTo>
                  <a:lnTo>
                    <a:pt x="66421" y="6333"/>
                  </a:lnTo>
                  <a:lnTo>
                    <a:pt x="65098" y="5522"/>
                  </a:lnTo>
                  <a:lnTo>
                    <a:pt x="63423" y="4982"/>
                  </a:lnTo>
                  <a:lnTo>
                    <a:pt x="57272" y="430"/>
                  </a:lnTo>
                  <a:lnTo>
                    <a:pt x="55030" y="0"/>
                  </a:lnTo>
                  <a:lnTo>
                    <a:pt x="52742" y="507"/>
                  </a:lnTo>
                  <a:lnTo>
                    <a:pt x="45729" y="5013"/>
                  </a:lnTo>
                  <a:lnTo>
                    <a:pt x="19168" y="28221"/>
                  </a:lnTo>
                  <a:lnTo>
                    <a:pt x="3493" y="61432"/>
                  </a:lnTo>
                  <a:lnTo>
                    <a:pt x="0" y="75509"/>
                  </a:lnTo>
                  <a:lnTo>
                    <a:pt x="4226" y="103948"/>
                  </a:lnTo>
                  <a:lnTo>
                    <a:pt x="9057" y="117423"/>
                  </a:lnTo>
                  <a:lnTo>
                    <a:pt x="16496" y="128704"/>
                  </a:lnTo>
                  <a:lnTo>
                    <a:pt x="27211" y="136893"/>
                  </a:lnTo>
                  <a:lnTo>
                    <a:pt x="39910" y="142384"/>
                  </a:lnTo>
                  <a:lnTo>
                    <a:pt x="69583" y="145909"/>
                  </a:lnTo>
                  <a:lnTo>
                    <a:pt x="96492" y="144403"/>
                  </a:lnTo>
                  <a:lnTo>
                    <a:pt x="115152" y="139372"/>
                  </a:lnTo>
                  <a:lnTo>
                    <a:pt x="152940" y="11820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3" name="SMARTInkShape-742"/>
            <p:cNvSpPr/>
            <p:nvPr/>
          </p:nvSpPr>
          <p:spPr bwMode="auto">
            <a:xfrm>
              <a:off x="5688152" y="3371850"/>
              <a:ext cx="212587" cy="239957"/>
            </a:xfrm>
            <a:custGeom>
              <a:avLst/>
              <a:gdLst/>
              <a:ahLst/>
              <a:cxnLst/>
              <a:rect l="0" t="0" r="0" b="0"/>
              <a:pathLst>
                <a:path w="212587" h="239957">
                  <a:moveTo>
                    <a:pt x="26848" y="0"/>
                  </a:moveTo>
                  <a:lnTo>
                    <a:pt x="26848" y="3792"/>
                  </a:lnTo>
                  <a:lnTo>
                    <a:pt x="24731" y="7771"/>
                  </a:lnTo>
                  <a:lnTo>
                    <a:pt x="21145" y="13772"/>
                  </a:lnTo>
                  <a:lnTo>
                    <a:pt x="10055" y="47528"/>
                  </a:lnTo>
                  <a:lnTo>
                    <a:pt x="1423" y="78885"/>
                  </a:lnTo>
                  <a:lnTo>
                    <a:pt x="0" y="104777"/>
                  </a:lnTo>
                  <a:lnTo>
                    <a:pt x="6228" y="137378"/>
                  </a:lnTo>
                  <a:lnTo>
                    <a:pt x="11334" y="153926"/>
                  </a:lnTo>
                  <a:lnTo>
                    <a:pt x="27546" y="177484"/>
                  </a:lnTo>
                  <a:lnTo>
                    <a:pt x="36683" y="186038"/>
                  </a:lnTo>
                  <a:lnTo>
                    <a:pt x="49959" y="190854"/>
                  </a:lnTo>
                  <a:lnTo>
                    <a:pt x="56434" y="191980"/>
                  </a:lnTo>
                  <a:lnTo>
                    <a:pt x="68335" y="188822"/>
                  </a:lnTo>
                  <a:lnTo>
                    <a:pt x="75184" y="182875"/>
                  </a:lnTo>
                  <a:lnTo>
                    <a:pt x="95045" y="153229"/>
                  </a:lnTo>
                  <a:lnTo>
                    <a:pt x="97326" y="147089"/>
                  </a:lnTo>
                  <a:lnTo>
                    <a:pt x="97645" y="147272"/>
                  </a:lnTo>
                  <a:lnTo>
                    <a:pt x="97859" y="148187"/>
                  </a:lnTo>
                  <a:lnTo>
                    <a:pt x="108191" y="163594"/>
                  </a:lnTo>
                  <a:lnTo>
                    <a:pt x="116229" y="193728"/>
                  </a:lnTo>
                  <a:lnTo>
                    <a:pt x="135815" y="228047"/>
                  </a:lnTo>
                  <a:lnTo>
                    <a:pt x="139974" y="232994"/>
                  </a:lnTo>
                  <a:lnTo>
                    <a:pt x="148828" y="238490"/>
                  </a:lnTo>
                  <a:lnTo>
                    <a:pt x="153412" y="239956"/>
                  </a:lnTo>
                  <a:lnTo>
                    <a:pt x="162738" y="239468"/>
                  </a:lnTo>
                  <a:lnTo>
                    <a:pt x="181661" y="232687"/>
                  </a:lnTo>
                  <a:lnTo>
                    <a:pt x="195926" y="218434"/>
                  </a:lnTo>
                  <a:lnTo>
                    <a:pt x="212586" y="18573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" name="SMARTInkShape-743"/>
            <p:cNvSpPr/>
            <p:nvPr/>
          </p:nvSpPr>
          <p:spPr bwMode="auto">
            <a:xfrm>
              <a:off x="6467941" y="3343275"/>
              <a:ext cx="104310" cy="275547"/>
            </a:xfrm>
            <a:custGeom>
              <a:avLst/>
              <a:gdLst/>
              <a:ahLst/>
              <a:cxnLst/>
              <a:rect l="0" t="0" r="0" b="0"/>
              <a:pathLst>
                <a:path w="104310" h="275547">
                  <a:moveTo>
                    <a:pt x="104309" y="0"/>
                  </a:moveTo>
                  <a:lnTo>
                    <a:pt x="92903" y="794"/>
                  </a:lnTo>
                  <a:lnTo>
                    <a:pt x="59220" y="14473"/>
                  </a:lnTo>
                  <a:lnTo>
                    <a:pt x="52818" y="16793"/>
                  </a:lnTo>
                  <a:lnTo>
                    <a:pt x="41472" y="27836"/>
                  </a:lnTo>
                  <a:lnTo>
                    <a:pt x="21253" y="60797"/>
                  </a:lnTo>
                  <a:lnTo>
                    <a:pt x="6763" y="88481"/>
                  </a:lnTo>
                  <a:lnTo>
                    <a:pt x="0" y="120585"/>
                  </a:lnTo>
                  <a:lnTo>
                    <a:pt x="1789" y="155232"/>
                  </a:lnTo>
                  <a:lnTo>
                    <a:pt x="7346" y="190634"/>
                  </a:lnTo>
                  <a:lnTo>
                    <a:pt x="17812" y="222466"/>
                  </a:lnTo>
                  <a:lnTo>
                    <a:pt x="30661" y="255170"/>
                  </a:lnTo>
                  <a:lnTo>
                    <a:pt x="38768" y="267132"/>
                  </a:lnTo>
                  <a:lnTo>
                    <a:pt x="47663" y="273507"/>
                  </a:lnTo>
                  <a:lnTo>
                    <a:pt x="52258" y="275206"/>
                  </a:lnTo>
                  <a:lnTo>
                    <a:pt x="55321" y="275546"/>
                  </a:lnTo>
                  <a:lnTo>
                    <a:pt x="57362" y="274979"/>
                  </a:lnTo>
                  <a:lnTo>
                    <a:pt x="58723" y="273807"/>
                  </a:lnTo>
                  <a:lnTo>
                    <a:pt x="60236" y="268271"/>
                  </a:lnTo>
                  <a:lnTo>
                    <a:pt x="60640" y="264572"/>
                  </a:lnTo>
                  <a:lnTo>
                    <a:pt x="47159" y="22860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" name="SMARTInkShape-744"/>
            <p:cNvSpPr/>
            <p:nvPr/>
          </p:nvSpPr>
          <p:spPr bwMode="auto">
            <a:xfrm>
              <a:off x="6372225" y="3429000"/>
              <a:ext cx="171451" cy="46040"/>
            </a:xfrm>
            <a:custGeom>
              <a:avLst/>
              <a:gdLst/>
              <a:ahLst/>
              <a:cxnLst/>
              <a:rect l="0" t="0" r="0" b="0"/>
              <a:pathLst>
                <a:path w="171451" h="46040">
                  <a:moveTo>
                    <a:pt x="0" y="0"/>
                  </a:moveTo>
                  <a:lnTo>
                    <a:pt x="0" y="6151"/>
                  </a:lnTo>
                  <a:lnTo>
                    <a:pt x="3792" y="10642"/>
                  </a:lnTo>
                  <a:lnTo>
                    <a:pt x="18682" y="19271"/>
                  </a:lnTo>
                  <a:lnTo>
                    <a:pt x="47964" y="28619"/>
                  </a:lnTo>
                  <a:lnTo>
                    <a:pt x="80093" y="35732"/>
                  </a:lnTo>
                  <a:lnTo>
                    <a:pt x="112631" y="42866"/>
                  </a:lnTo>
                  <a:lnTo>
                    <a:pt x="132608" y="46039"/>
                  </a:lnTo>
                  <a:lnTo>
                    <a:pt x="171450" y="4286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6" name="SMARTInkShape-745"/>
            <p:cNvSpPr/>
            <p:nvPr/>
          </p:nvSpPr>
          <p:spPr bwMode="auto">
            <a:xfrm>
              <a:off x="6515100" y="3486150"/>
              <a:ext cx="111759" cy="61071"/>
            </a:xfrm>
            <a:custGeom>
              <a:avLst/>
              <a:gdLst/>
              <a:ahLst/>
              <a:cxnLst/>
              <a:rect l="0" t="0" r="0" b="0"/>
              <a:pathLst>
                <a:path w="111759" h="61071">
                  <a:moveTo>
                    <a:pt x="0" y="50006"/>
                  </a:moveTo>
                  <a:lnTo>
                    <a:pt x="3793" y="53798"/>
                  </a:lnTo>
                  <a:lnTo>
                    <a:pt x="7771" y="55661"/>
                  </a:lnTo>
                  <a:lnTo>
                    <a:pt x="9943" y="56157"/>
                  </a:lnTo>
                  <a:lnTo>
                    <a:pt x="16793" y="60648"/>
                  </a:lnTo>
                  <a:lnTo>
                    <a:pt x="19927" y="61070"/>
                  </a:lnTo>
                  <a:lnTo>
                    <a:pt x="50440" y="51895"/>
                  </a:lnTo>
                  <a:lnTo>
                    <a:pt x="84907" y="37263"/>
                  </a:lnTo>
                  <a:lnTo>
                    <a:pt x="108401" y="12417"/>
                  </a:lnTo>
                  <a:lnTo>
                    <a:pt x="111678" y="6048"/>
                  </a:lnTo>
                  <a:lnTo>
                    <a:pt x="111758" y="4032"/>
                  </a:lnTo>
                  <a:lnTo>
                    <a:pt x="111018" y="2688"/>
                  </a:lnTo>
                  <a:lnTo>
                    <a:pt x="107156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7" name="SMARTInkShape-746"/>
            <p:cNvSpPr/>
            <p:nvPr/>
          </p:nvSpPr>
          <p:spPr bwMode="auto">
            <a:xfrm>
              <a:off x="6529869" y="3493294"/>
              <a:ext cx="240047" cy="99149"/>
            </a:xfrm>
            <a:custGeom>
              <a:avLst/>
              <a:gdLst/>
              <a:ahLst/>
              <a:cxnLst/>
              <a:rect l="0" t="0" r="0" b="0"/>
              <a:pathLst>
                <a:path w="240047" h="99149">
                  <a:moveTo>
                    <a:pt x="56669" y="0"/>
                  </a:moveTo>
                  <a:lnTo>
                    <a:pt x="26839" y="23679"/>
                  </a:lnTo>
                  <a:lnTo>
                    <a:pt x="13875" y="39736"/>
                  </a:lnTo>
                  <a:lnTo>
                    <a:pt x="3177" y="64293"/>
                  </a:lnTo>
                  <a:lnTo>
                    <a:pt x="0" y="90174"/>
                  </a:lnTo>
                  <a:lnTo>
                    <a:pt x="1427" y="93453"/>
                  </a:lnTo>
                  <a:lnTo>
                    <a:pt x="3966" y="95640"/>
                  </a:lnTo>
                  <a:lnTo>
                    <a:pt x="11020" y="98069"/>
                  </a:lnTo>
                  <a:lnTo>
                    <a:pt x="19447" y="99148"/>
                  </a:lnTo>
                  <a:lnTo>
                    <a:pt x="36908" y="95964"/>
                  </a:lnTo>
                  <a:lnTo>
                    <a:pt x="57164" y="86201"/>
                  </a:lnTo>
                  <a:lnTo>
                    <a:pt x="84547" y="62977"/>
                  </a:lnTo>
                  <a:lnTo>
                    <a:pt x="111032" y="32194"/>
                  </a:lnTo>
                  <a:lnTo>
                    <a:pt x="127554" y="8012"/>
                  </a:lnTo>
                  <a:lnTo>
                    <a:pt x="121500" y="14606"/>
                  </a:lnTo>
                  <a:lnTo>
                    <a:pt x="97573" y="45752"/>
                  </a:lnTo>
                  <a:lnTo>
                    <a:pt x="89249" y="64356"/>
                  </a:lnTo>
                  <a:lnTo>
                    <a:pt x="85771" y="86389"/>
                  </a:lnTo>
                  <a:lnTo>
                    <a:pt x="86389" y="87756"/>
                  </a:lnTo>
                  <a:lnTo>
                    <a:pt x="87595" y="87872"/>
                  </a:lnTo>
                  <a:lnTo>
                    <a:pt x="89192" y="87156"/>
                  </a:lnTo>
                  <a:lnTo>
                    <a:pt x="108866" y="84420"/>
                  </a:lnTo>
                  <a:lnTo>
                    <a:pt x="128755" y="73608"/>
                  </a:lnTo>
                  <a:lnTo>
                    <a:pt x="158926" y="49024"/>
                  </a:lnTo>
                  <a:lnTo>
                    <a:pt x="185921" y="28284"/>
                  </a:lnTo>
                  <a:lnTo>
                    <a:pt x="219695" y="7527"/>
                  </a:lnTo>
                  <a:lnTo>
                    <a:pt x="240046" y="661"/>
                  </a:lnTo>
                  <a:lnTo>
                    <a:pt x="231327" y="6627"/>
                  </a:lnTo>
                  <a:lnTo>
                    <a:pt x="220975" y="2143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8" name="SMARTInkShape-747"/>
            <p:cNvSpPr/>
            <p:nvPr/>
          </p:nvSpPr>
          <p:spPr bwMode="auto">
            <a:xfrm>
              <a:off x="5265351" y="3714750"/>
              <a:ext cx="102249" cy="264185"/>
            </a:xfrm>
            <a:custGeom>
              <a:avLst/>
              <a:gdLst/>
              <a:ahLst/>
              <a:cxnLst/>
              <a:rect l="0" t="0" r="0" b="0"/>
              <a:pathLst>
                <a:path w="102249" h="264185">
                  <a:moveTo>
                    <a:pt x="99605" y="0"/>
                  </a:moveTo>
                  <a:lnTo>
                    <a:pt x="82606" y="0"/>
                  </a:lnTo>
                  <a:lnTo>
                    <a:pt x="52170" y="7741"/>
                  </a:lnTo>
                  <a:lnTo>
                    <a:pt x="47302" y="10849"/>
                  </a:lnTo>
                  <a:lnTo>
                    <a:pt x="44893" y="11201"/>
                  </a:lnTo>
                  <a:lnTo>
                    <a:pt x="42493" y="10643"/>
                  </a:lnTo>
                  <a:lnTo>
                    <a:pt x="40099" y="9477"/>
                  </a:lnTo>
                  <a:lnTo>
                    <a:pt x="33206" y="10297"/>
                  </a:lnTo>
                  <a:lnTo>
                    <a:pt x="21737" y="14054"/>
                  </a:lnTo>
                  <a:lnTo>
                    <a:pt x="21235" y="18011"/>
                  </a:lnTo>
                  <a:lnTo>
                    <a:pt x="21027" y="52689"/>
                  </a:lnTo>
                  <a:lnTo>
                    <a:pt x="21025" y="83824"/>
                  </a:lnTo>
                  <a:lnTo>
                    <a:pt x="21024" y="113924"/>
                  </a:lnTo>
                  <a:lnTo>
                    <a:pt x="18907" y="142801"/>
                  </a:lnTo>
                  <a:lnTo>
                    <a:pt x="8839" y="176997"/>
                  </a:lnTo>
                  <a:lnTo>
                    <a:pt x="2685" y="189409"/>
                  </a:lnTo>
                  <a:lnTo>
                    <a:pt x="0" y="212101"/>
                  </a:lnTo>
                  <a:lnTo>
                    <a:pt x="3506" y="226269"/>
                  </a:lnTo>
                  <a:lnTo>
                    <a:pt x="13364" y="240521"/>
                  </a:lnTo>
                  <a:lnTo>
                    <a:pt x="30918" y="253856"/>
                  </a:lnTo>
                  <a:lnTo>
                    <a:pt x="45740" y="260866"/>
                  </a:lnTo>
                  <a:lnTo>
                    <a:pt x="78607" y="263864"/>
                  </a:lnTo>
                  <a:lnTo>
                    <a:pt x="92149" y="264184"/>
                  </a:lnTo>
                  <a:lnTo>
                    <a:pt x="95428" y="262641"/>
                  </a:lnTo>
                  <a:lnTo>
                    <a:pt x="101188" y="256694"/>
                  </a:lnTo>
                  <a:lnTo>
                    <a:pt x="102248" y="252886"/>
                  </a:lnTo>
                  <a:lnTo>
                    <a:pt x="101309" y="244421"/>
                  </a:lnTo>
                  <a:lnTo>
                    <a:pt x="92462" y="21431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9" name="SMARTInkShape-748"/>
            <p:cNvSpPr/>
            <p:nvPr/>
          </p:nvSpPr>
          <p:spPr bwMode="auto">
            <a:xfrm>
              <a:off x="5343612" y="3829050"/>
              <a:ext cx="107070" cy="14289"/>
            </a:xfrm>
            <a:custGeom>
              <a:avLst/>
              <a:gdLst/>
              <a:ahLst/>
              <a:cxnLst/>
              <a:rect l="0" t="0" r="0" b="0"/>
              <a:pathLst>
                <a:path w="107070" h="14289">
                  <a:moveTo>
                    <a:pt x="7057" y="0"/>
                  </a:moveTo>
                  <a:lnTo>
                    <a:pt x="906" y="0"/>
                  </a:lnTo>
                  <a:lnTo>
                    <a:pt x="575" y="794"/>
                  </a:lnTo>
                  <a:lnTo>
                    <a:pt x="0" y="6151"/>
                  </a:lnTo>
                  <a:lnTo>
                    <a:pt x="30980" y="7105"/>
                  </a:lnTo>
                  <a:lnTo>
                    <a:pt x="61348" y="7136"/>
                  </a:lnTo>
                  <a:lnTo>
                    <a:pt x="95316" y="12797"/>
                  </a:lnTo>
                  <a:lnTo>
                    <a:pt x="107069" y="1428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242574" name="SMARTInkShape-Group119"/>
          <p:cNvGrpSpPr/>
          <p:nvPr/>
        </p:nvGrpSpPr>
        <p:grpSpPr>
          <a:xfrm>
            <a:off x="5536947" y="3571875"/>
            <a:ext cx="1785122" cy="375556"/>
            <a:chOff x="5536947" y="3571875"/>
            <a:chExt cx="1785122" cy="375556"/>
          </a:xfrm>
        </p:grpSpPr>
        <p:sp>
          <p:nvSpPr>
            <p:cNvPr id="31" name="SMARTInkShape-749"/>
            <p:cNvSpPr/>
            <p:nvPr/>
          </p:nvSpPr>
          <p:spPr bwMode="auto">
            <a:xfrm>
              <a:off x="5536947" y="3779462"/>
              <a:ext cx="178054" cy="167969"/>
            </a:xfrm>
            <a:custGeom>
              <a:avLst/>
              <a:gdLst/>
              <a:ahLst/>
              <a:cxnLst/>
              <a:rect l="0" t="0" r="0" b="0"/>
              <a:pathLst>
                <a:path w="178054" h="167969">
                  <a:moveTo>
                    <a:pt x="63753" y="42444"/>
                  </a:moveTo>
                  <a:lnTo>
                    <a:pt x="70810" y="42444"/>
                  </a:lnTo>
                  <a:lnTo>
                    <a:pt x="70897" y="11477"/>
                  </a:lnTo>
                  <a:lnTo>
                    <a:pt x="68780" y="6721"/>
                  </a:lnTo>
                  <a:lnTo>
                    <a:pt x="64047" y="0"/>
                  </a:lnTo>
                  <a:lnTo>
                    <a:pt x="48250" y="17295"/>
                  </a:lnTo>
                  <a:lnTo>
                    <a:pt x="25493" y="51627"/>
                  </a:lnTo>
                  <a:lnTo>
                    <a:pt x="12112" y="81766"/>
                  </a:lnTo>
                  <a:lnTo>
                    <a:pt x="3561" y="110363"/>
                  </a:lnTo>
                  <a:lnTo>
                    <a:pt x="0" y="145345"/>
                  </a:lnTo>
                  <a:lnTo>
                    <a:pt x="1407" y="149144"/>
                  </a:lnTo>
                  <a:lnTo>
                    <a:pt x="3933" y="151678"/>
                  </a:lnTo>
                  <a:lnTo>
                    <a:pt x="7204" y="153367"/>
                  </a:lnTo>
                  <a:lnTo>
                    <a:pt x="17189" y="153126"/>
                  </a:lnTo>
                  <a:lnTo>
                    <a:pt x="23185" y="151951"/>
                  </a:lnTo>
                  <a:lnTo>
                    <a:pt x="34081" y="144295"/>
                  </a:lnTo>
                  <a:lnTo>
                    <a:pt x="61596" y="116185"/>
                  </a:lnTo>
                  <a:lnTo>
                    <a:pt x="91108" y="80852"/>
                  </a:lnTo>
                  <a:lnTo>
                    <a:pt x="115165" y="50119"/>
                  </a:lnTo>
                  <a:lnTo>
                    <a:pt x="131235" y="32495"/>
                  </a:lnTo>
                  <a:lnTo>
                    <a:pt x="132553" y="31843"/>
                  </a:lnTo>
                  <a:lnTo>
                    <a:pt x="133432" y="32201"/>
                  </a:lnTo>
                  <a:lnTo>
                    <a:pt x="134018" y="33234"/>
                  </a:lnTo>
                  <a:lnTo>
                    <a:pt x="125145" y="68741"/>
                  </a:lnTo>
                  <a:lnTo>
                    <a:pt x="118367" y="95568"/>
                  </a:lnTo>
                  <a:lnTo>
                    <a:pt x="111332" y="123625"/>
                  </a:lnTo>
                  <a:lnTo>
                    <a:pt x="108013" y="144462"/>
                  </a:lnTo>
                  <a:lnTo>
                    <a:pt x="110822" y="160690"/>
                  </a:lnTo>
                  <a:lnTo>
                    <a:pt x="113388" y="164137"/>
                  </a:lnTo>
                  <a:lnTo>
                    <a:pt x="120474" y="167968"/>
                  </a:lnTo>
                  <a:lnTo>
                    <a:pt x="128914" y="167553"/>
                  </a:lnTo>
                  <a:lnTo>
                    <a:pt x="133388" y="166331"/>
                  </a:lnTo>
                  <a:lnTo>
                    <a:pt x="142591" y="158624"/>
                  </a:lnTo>
                  <a:lnTo>
                    <a:pt x="169502" y="124948"/>
                  </a:lnTo>
                  <a:lnTo>
                    <a:pt x="178053" y="11388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42560" name="SMARTInkShape-750"/>
            <p:cNvSpPr/>
            <p:nvPr/>
          </p:nvSpPr>
          <p:spPr bwMode="auto">
            <a:xfrm>
              <a:off x="5736431" y="3836194"/>
              <a:ext cx="85726" cy="21398"/>
            </a:xfrm>
            <a:custGeom>
              <a:avLst/>
              <a:gdLst/>
              <a:ahLst/>
              <a:cxnLst/>
              <a:rect l="0" t="0" r="0" b="0"/>
              <a:pathLst>
                <a:path w="85726" h="21398">
                  <a:moveTo>
                    <a:pt x="0" y="0"/>
                  </a:moveTo>
                  <a:lnTo>
                    <a:pt x="0" y="10642"/>
                  </a:lnTo>
                  <a:lnTo>
                    <a:pt x="2117" y="14784"/>
                  </a:lnTo>
                  <a:lnTo>
                    <a:pt x="3792" y="16999"/>
                  </a:lnTo>
                  <a:lnTo>
                    <a:pt x="7771" y="19461"/>
                  </a:lnTo>
                  <a:lnTo>
                    <a:pt x="16591" y="20847"/>
                  </a:lnTo>
                  <a:lnTo>
                    <a:pt x="48719" y="21380"/>
                  </a:lnTo>
                  <a:lnTo>
                    <a:pt x="53911" y="21397"/>
                  </a:lnTo>
                  <a:lnTo>
                    <a:pt x="85725" y="714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42561" name="SMARTInkShape-751"/>
            <p:cNvSpPr/>
            <p:nvPr/>
          </p:nvSpPr>
          <p:spPr bwMode="auto">
            <a:xfrm>
              <a:off x="5879306" y="3764764"/>
              <a:ext cx="121445" cy="145683"/>
            </a:xfrm>
            <a:custGeom>
              <a:avLst/>
              <a:gdLst/>
              <a:ahLst/>
              <a:cxnLst/>
              <a:rect l="0" t="0" r="0" b="0"/>
              <a:pathLst>
                <a:path w="121445" h="145683">
                  <a:moveTo>
                    <a:pt x="0" y="7136"/>
                  </a:moveTo>
                  <a:lnTo>
                    <a:pt x="0" y="79"/>
                  </a:lnTo>
                  <a:lnTo>
                    <a:pt x="9943" y="0"/>
                  </a:lnTo>
                  <a:lnTo>
                    <a:pt x="39943" y="6144"/>
                  </a:lnTo>
                  <a:lnTo>
                    <a:pt x="71368" y="7049"/>
                  </a:lnTo>
                  <a:lnTo>
                    <a:pt x="74566" y="8665"/>
                  </a:lnTo>
                  <a:lnTo>
                    <a:pt x="80236" y="14695"/>
                  </a:lnTo>
                  <a:lnTo>
                    <a:pt x="83286" y="22666"/>
                  </a:lnTo>
                  <a:lnTo>
                    <a:pt x="84099" y="27015"/>
                  </a:lnTo>
                  <a:lnTo>
                    <a:pt x="80769" y="38196"/>
                  </a:lnTo>
                  <a:lnTo>
                    <a:pt x="61260" y="71757"/>
                  </a:lnTo>
                  <a:lnTo>
                    <a:pt x="41807" y="107192"/>
                  </a:lnTo>
                  <a:lnTo>
                    <a:pt x="32806" y="129235"/>
                  </a:lnTo>
                  <a:lnTo>
                    <a:pt x="33895" y="136279"/>
                  </a:lnTo>
                  <a:lnTo>
                    <a:pt x="39141" y="142056"/>
                  </a:lnTo>
                  <a:lnTo>
                    <a:pt x="42764" y="144708"/>
                  </a:lnTo>
                  <a:lnTo>
                    <a:pt x="46766" y="145682"/>
                  </a:lnTo>
                  <a:lnTo>
                    <a:pt x="60776" y="143260"/>
                  </a:lnTo>
                  <a:lnTo>
                    <a:pt x="86441" y="133214"/>
                  </a:lnTo>
                  <a:lnTo>
                    <a:pt x="121444" y="10714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42564" name="SMARTInkShape-752"/>
            <p:cNvSpPr/>
            <p:nvPr/>
          </p:nvSpPr>
          <p:spPr bwMode="auto">
            <a:xfrm>
              <a:off x="5857875" y="3836194"/>
              <a:ext cx="142876" cy="28576"/>
            </a:xfrm>
            <a:custGeom>
              <a:avLst/>
              <a:gdLst/>
              <a:ahLst/>
              <a:cxnLst/>
              <a:rect l="0" t="0" r="0" b="0"/>
              <a:pathLst>
                <a:path w="142876" h="28576">
                  <a:moveTo>
                    <a:pt x="0" y="28575"/>
                  </a:moveTo>
                  <a:lnTo>
                    <a:pt x="7291" y="27781"/>
                  </a:lnTo>
                  <a:lnTo>
                    <a:pt x="36679" y="22424"/>
                  </a:lnTo>
                  <a:lnTo>
                    <a:pt x="70186" y="15924"/>
                  </a:lnTo>
                  <a:lnTo>
                    <a:pt x="105263" y="9113"/>
                  </a:lnTo>
                  <a:lnTo>
                    <a:pt x="125910" y="5610"/>
                  </a:lnTo>
                  <a:lnTo>
                    <a:pt x="142875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42565" name="SMARTInkShape-753"/>
            <p:cNvSpPr/>
            <p:nvPr/>
          </p:nvSpPr>
          <p:spPr bwMode="auto">
            <a:xfrm>
              <a:off x="6136841" y="3653590"/>
              <a:ext cx="106770" cy="265924"/>
            </a:xfrm>
            <a:custGeom>
              <a:avLst/>
              <a:gdLst/>
              <a:ahLst/>
              <a:cxnLst/>
              <a:rect l="0" t="0" r="0" b="0"/>
              <a:pathLst>
                <a:path w="106770" h="265924">
                  <a:moveTo>
                    <a:pt x="71078" y="4010"/>
                  </a:moveTo>
                  <a:lnTo>
                    <a:pt x="70284" y="22692"/>
                  </a:lnTo>
                  <a:lnTo>
                    <a:pt x="64581" y="41031"/>
                  </a:lnTo>
                  <a:lnTo>
                    <a:pt x="50950" y="70678"/>
                  </a:lnTo>
                  <a:lnTo>
                    <a:pt x="40772" y="99699"/>
                  </a:lnTo>
                  <a:lnTo>
                    <a:pt x="29819" y="131317"/>
                  </a:lnTo>
                  <a:lnTo>
                    <a:pt x="19431" y="162910"/>
                  </a:lnTo>
                  <a:lnTo>
                    <a:pt x="10531" y="193172"/>
                  </a:lnTo>
                  <a:lnTo>
                    <a:pt x="1459" y="227423"/>
                  </a:lnTo>
                  <a:lnTo>
                    <a:pt x="853" y="229152"/>
                  </a:lnTo>
                  <a:lnTo>
                    <a:pt x="448" y="229511"/>
                  </a:lnTo>
                  <a:lnTo>
                    <a:pt x="179" y="228956"/>
                  </a:lnTo>
                  <a:lnTo>
                    <a:pt x="0" y="227793"/>
                  </a:lnTo>
                  <a:lnTo>
                    <a:pt x="7458" y="200343"/>
                  </a:lnTo>
                  <a:lnTo>
                    <a:pt x="16442" y="165206"/>
                  </a:lnTo>
                  <a:lnTo>
                    <a:pt x="27284" y="133352"/>
                  </a:lnTo>
                  <a:lnTo>
                    <a:pt x="33887" y="108327"/>
                  </a:lnTo>
                  <a:lnTo>
                    <a:pt x="41055" y="82123"/>
                  </a:lnTo>
                  <a:lnTo>
                    <a:pt x="56890" y="46645"/>
                  </a:lnTo>
                  <a:lnTo>
                    <a:pt x="70157" y="14636"/>
                  </a:lnTo>
                  <a:lnTo>
                    <a:pt x="75431" y="4764"/>
                  </a:lnTo>
                  <a:lnTo>
                    <a:pt x="80421" y="377"/>
                  </a:lnTo>
                  <a:lnTo>
                    <a:pt x="82069" y="0"/>
                  </a:lnTo>
                  <a:lnTo>
                    <a:pt x="83168" y="543"/>
                  </a:lnTo>
                  <a:lnTo>
                    <a:pt x="86831" y="9333"/>
                  </a:lnTo>
                  <a:lnTo>
                    <a:pt x="89985" y="21457"/>
                  </a:lnTo>
                  <a:lnTo>
                    <a:pt x="91761" y="46927"/>
                  </a:lnTo>
                  <a:lnTo>
                    <a:pt x="92287" y="80050"/>
                  </a:lnTo>
                  <a:lnTo>
                    <a:pt x="92411" y="106068"/>
                  </a:lnTo>
                  <a:lnTo>
                    <a:pt x="92466" y="133506"/>
                  </a:lnTo>
                  <a:lnTo>
                    <a:pt x="93283" y="160783"/>
                  </a:lnTo>
                  <a:lnTo>
                    <a:pt x="96292" y="186135"/>
                  </a:lnTo>
                  <a:lnTo>
                    <a:pt x="98657" y="218928"/>
                  </a:lnTo>
                  <a:lnTo>
                    <a:pt x="104366" y="251162"/>
                  </a:lnTo>
                  <a:lnTo>
                    <a:pt x="106476" y="265911"/>
                  </a:lnTo>
                  <a:lnTo>
                    <a:pt x="106583" y="265923"/>
                  </a:lnTo>
                  <a:lnTo>
                    <a:pt x="106769" y="258174"/>
                  </a:lnTo>
                  <a:lnTo>
                    <a:pt x="99653" y="23975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42566" name="SMARTInkShape-754"/>
            <p:cNvSpPr/>
            <p:nvPr/>
          </p:nvSpPr>
          <p:spPr bwMode="auto">
            <a:xfrm>
              <a:off x="6107906" y="3829050"/>
              <a:ext cx="150020" cy="21432"/>
            </a:xfrm>
            <a:custGeom>
              <a:avLst/>
              <a:gdLst/>
              <a:ahLst/>
              <a:cxnLst/>
              <a:rect l="0" t="0" r="0" b="0"/>
              <a:pathLst>
                <a:path w="150020" h="21432">
                  <a:moveTo>
                    <a:pt x="0" y="21431"/>
                  </a:moveTo>
                  <a:lnTo>
                    <a:pt x="34321" y="17639"/>
                  </a:lnTo>
                  <a:lnTo>
                    <a:pt x="65605" y="14156"/>
                  </a:lnTo>
                  <a:lnTo>
                    <a:pt x="95463" y="8780"/>
                  </a:lnTo>
                  <a:lnTo>
                    <a:pt x="127689" y="1970"/>
                  </a:lnTo>
                  <a:lnTo>
                    <a:pt x="150019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42567" name="SMARTInkShape-755"/>
            <p:cNvSpPr/>
            <p:nvPr/>
          </p:nvSpPr>
          <p:spPr bwMode="auto">
            <a:xfrm>
              <a:off x="6318299" y="3793331"/>
              <a:ext cx="61071" cy="28185"/>
            </a:xfrm>
            <a:custGeom>
              <a:avLst/>
              <a:gdLst/>
              <a:ahLst/>
              <a:cxnLst/>
              <a:rect l="0" t="0" r="0" b="0"/>
              <a:pathLst>
                <a:path w="61071" h="28185">
                  <a:moveTo>
                    <a:pt x="11064" y="0"/>
                  </a:moveTo>
                  <a:lnTo>
                    <a:pt x="7271" y="3792"/>
                  </a:lnTo>
                  <a:lnTo>
                    <a:pt x="5409" y="7771"/>
                  </a:lnTo>
                  <a:lnTo>
                    <a:pt x="4913" y="9943"/>
                  </a:lnTo>
                  <a:lnTo>
                    <a:pt x="3788" y="11391"/>
                  </a:lnTo>
                  <a:lnTo>
                    <a:pt x="422" y="13001"/>
                  </a:lnTo>
                  <a:lnTo>
                    <a:pt x="0" y="14223"/>
                  </a:lnTo>
                  <a:lnTo>
                    <a:pt x="513" y="15832"/>
                  </a:lnTo>
                  <a:lnTo>
                    <a:pt x="2406" y="19737"/>
                  </a:lnTo>
                  <a:lnTo>
                    <a:pt x="3247" y="24118"/>
                  </a:lnTo>
                  <a:lnTo>
                    <a:pt x="5058" y="25604"/>
                  </a:lnTo>
                  <a:lnTo>
                    <a:pt x="11305" y="27255"/>
                  </a:lnTo>
                  <a:lnTo>
                    <a:pt x="27539" y="28184"/>
                  </a:lnTo>
                  <a:lnTo>
                    <a:pt x="36377" y="26285"/>
                  </a:lnTo>
                  <a:lnTo>
                    <a:pt x="61070" y="1428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42568" name="SMARTInkShape-756"/>
            <p:cNvSpPr/>
            <p:nvPr/>
          </p:nvSpPr>
          <p:spPr bwMode="auto">
            <a:xfrm>
              <a:off x="6430368" y="3724980"/>
              <a:ext cx="156171" cy="194619"/>
            </a:xfrm>
            <a:custGeom>
              <a:avLst/>
              <a:gdLst/>
              <a:ahLst/>
              <a:cxnLst/>
              <a:rect l="0" t="0" r="0" b="0"/>
              <a:pathLst>
                <a:path w="156171" h="194619">
                  <a:moveTo>
                    <a:pt x="6151" y="11201"/>
                  </a:moveTo>
                  <a:lnTo>
                    <a:pt x="0" y="11201"/>
                  </a:lnTo>
                  <a:lnTo>
                    <a:pt x="9037" y="11201"/>
                  </a:lnTo>
                  <a:lnTo>
                    <a:pt x="13519" y="9085"/>
                  </a:lnTo>
                  <a:lnTo>
                    <a:pt x="15826" y="7409"/>
                  </a:lnTo>
                  <a:lnTo>
                    <a:pt x="30448" y="5050"/>
                  </a:lnTo>
                  <a:lnTo>
                    <a:pt x="63678" y="2072"/>
                  </a:lnTo>
                  <a:lnTo>
                    <a:pt x="77756" y="0"/>
                  </a:lnTo>
                  <a:lnTo>
                    <a:pt x="109537" y="3366"/>
                  </a:lnTo>
                  <a:lnTo>
                    <a:pt x="113174" y="5184"/>
                  </a:lnTo>
                  <a:lnTo>
                    <a:pt x="115600" y="7984"/>
                  </a:lnTo>
                  <a:lnTo>
                    <a:pt x="118295" y="15327"/>
                  </a:lnTo>
                  <a:lnTo>
                    <a:pt x="119493" y="23883"/>
                  </a:lnTo>
                  <a:lnTo>
                    <a:pt x="115791" y="35094"/>
                  </a:lnTo>
                  <a:lnTo>
                    <a:pt x="100481" y="65486"/>
                  </a:lnTo>
                  <a:lnTo>
                    <a:pt x="86840" y="96518"/>
                  </a:lnTo>
                  <a:lnTo>
                    <a:pt x="72745" y="127056"/>
                  </a:lnTo>
                  <a:lnTo>
                    <a:pt x="60257" y="160116"/>
                  </a:lnTo>
                  <a:lnTo>
                    <a:pt x="57979" y="175017"/>
                  </a:lnTo>
                  <a:lnTo>
                    <a:pt x="58959" y="180737"/>
                  </a:lnTo>
                  <a:lnTo>
                    <a:pt x="64281" y="189209"/>
                  </a:lnTo>
                  <a:lnTo>
                    <a:pt x="74055" y="193503"/>
                  </a:lnTo>
                  <a:lnTo>
                    <a:pt x="86337" y="194618"/>
                  </a:lnTo>
                  <a:lnTo>
                    <a:pt x="120662" y="186794"/>
                  </a:lnTo>
                  <a:lnTo>
                    <a:pt x="156170" y="16122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42569" name="SMARTInkShape-757"/>
            <p:cNvSpPr/>
            <p:nvPr/>
          </p:nvSpPr>
          <p:spPr bwMode="auto">
            <a:xfrm>
              <a:off x="6423399" y="3814763"/>
              <a:ext cx="141708" cy="21432"/>
            </a:xfrm>
            <a:custGeom>
              <a:avLst/>
              <a:gdLst/>
              <a:ahLst/>
              <a:cxnLst/>
              <a:rect l="0" t="0" r="0" b="0"/>
              <a:pathLst>
                <a:path w="141708" h="21432">
                  <a:moveTo>
                    <a:pt x="20264" y="21431"/>
                  </a:moveTo>
                  <a:lnTo>
                    <a:pt x="0" y="21431"/>
                  </a:lnTo>
                  <a:lnTo>
                    <a:pt x="6763" y="17639"/>
                  </a:lnTo>
                  <a:lnTo>
                    <a:pt x="41250" y="14728"/>
                  </a:lnTo>
                  <a:lnTo>
                    <a:pt x="73974" y="14374"/>
                  </a:lnTo>
                  <a:lnTo>
                    <a:pt x="104516" y="9395"/>
                  </a:lnTo>
                  <a:lnTo>
                    <a:pt x="126659" y="5471"/>
                  </a:lnTo>
                  <a:lnTo>
                    <a:pt x="141707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42570" name="SMARTInkShape-758"/>
            <p:cNvSpPr/>
            <p:nvPr/>
          </p:nvSpPr>
          <p:spPr bwMode="auto">
            <a:xfrm>
              <a:off x="6689824" y="3672182"/>
              <a:ext cx="131525" cy="220036"/>
            </a:xfrm>
            <a:custGeom>
              <a:avLst/>
              <a:gdLst/>
              <a:ahLst/>
              <a:cxnLst/>
              <a:rect l="0" t="0" r="0" b="0"/>
              <a:pathLst>
                <a:path w="131525" h="220036">
                  <a:moveTo>
                    <a:pt x="82451" y="6849"/>
                  </a:moveTo>
                  <a:lnTo>
                    <a:pt x="82451" y="3057"/>
                  </a:lnTo>
                  <a:lnTo>
                    <a:pt x="81657" y="1940"/>
                  </a:lnTo>
                  <a:lnTo>
                    <a:pt x="80334" y="1195"/>
                  </a:lnTo>
                  <a:lnTo>
                    <a:pt x="72508" y="0"/>
                  </a:lnTo>
                  <a:lnTo>
                    <a:pt x="67977" y="1953"/>
                  </a:lnTo>
                  <a:lnTo>
                    <a:pt x="58602" y="9674"/>
                  </a:lnTo>
                  <a:lnTo>
                    <a:pt x="36840" y="38854"/>
                  </a:lnTo>
                  <a:lnTo>
                    <a:pt x="25667" y="56792"/>
                  </a:lnTo>
                  <a:lnTo>
                    <a:pt x="14121" y="89998"/>
                  </a:lnTo>
                  <a:lnTo>
                    <a:pt x="5515" y="116035"/>
                  </a:lnTo>
                  <a:lnTo>
                    <a:pt x="632" y="141366"/>
                  </a:lnTo>
                  <a:lnTo>
                    <a:pt x="0" y="175823"/>
                  </a:lnTo>
                  <a:lnTo>
                    <a:pt x="3737" y="194661"/>
                  </a:lnTo>
                  <a:lnTo>
                    <a:pt x="10690" y="208325"/>
                  </a:lnTo>
                  <a:lnTo>
                    <a:pt x="15561" y="212604"/>
                  </a:lnTo>
                  <a:lnTo>
                    <a:pt x="27322" y="217358"/>
                  </a:lnTo>
                  <a:lnTo>
                    <a:pt x="47331" y="220035"/>
                  </a:lnTo>
                  <a:lnTo>
                    <a:pt x="61286" y="216428"/>
                  </a:lnTo>
                  <a:lnTo>
                    <a:pt x="74631" y="208739"/>
                  </a:lnTo>
                  <a:lnTo>
                    <a:pt x="104891" y="173812"/>
                  </a:lnTo>
                  <a:lnTo>
                    <a:pt x="121820" y="142926"/>
                  </a:lnTo>
                  <a:lnTo>
                    <a:pt x="129306" y="112432"/>
                  </a:lnTo>
                  <a:lnTo>
                    <a:pt x="131524" y="79496"/>
                  </a:lnTo>
                  <a:lnTo>
                    <a:pt x="128389" y="52187"/>
                  </a:lnTo>
                  <a:lnTo>
                    <a:pt x="124982" y="45806"/>
                  </a:lnTo>
                  <a:lnTo>
                    <a:pt x="114847" y="36599"/>
                  </a:lnTo>
                  <a:lnTo>
                    <a:pt x="102406" y="31978"/>
                  </a:lnTo>
                  <a:lnTo>
                    <a:pt x="88938" y="30717"/>
                  </a:lnTo>
                  <a:lnTo>
                    <a:pt x="75016" y="32803"/>
                  </a:lnTo>
                  <a:lnTo>
                    <a:pt x="63007" y="40609"/>
                  </a:lnTo>
                  <a:lnTo>
                    <a:pt x="57582" y="46025"/>
                  </a:lnTo>
                  <a:lnTo>
                    <a:pt x="51554" y="58392"/>
                  </a:lnTo>
                  <a:lnTo>
                    <a:pt x="49669" y="71032"/>
                  </a:lnTo>
                  <a:lnTo>
                    <a:pt x="51478" y="81942"/>
                  </a:lnTo>
                  <a:lnTo>
                    <a:pt x="60750" y="97008"/>
                  </a:lnTo>
                  <a:lnTo>
                    <a:pt x="71218" y="104599"/>
                  </a:lnTo>
                  <a:lnTo>
                    <a:pt x="89595" y="11400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42571" name="SMARTInkShape-759"/>
            <p:cNvSpPr/>
            <p:nvPr/>
          </p:nvSpPr>
          <p:spPr bwMode="auto">
            <a:xfrm>
              <a:off x="6893719" y="3779044"/>
              <a:ext cx="114301" cy="42863"/>
            </a:xfrm>
            <a:custGeom>
              <a:avLst/>
              <a:gdLst/>
              <a:ahLst/>
              <a:cxnLst/>
              <a:rect l="0" t="0" r="0" b="0"/>
              <a:pathLst>
                <a:path w="114301" h="42863">
                  <a:moveTo>
                    <a:pt x="0" y="42862"/>
                  </a:moveTo>
                  <a:lnTo>
                    <a:pt x="3793" y="39070"/>
                  </a:lnTo>
                  <a:lnTo>
                    <a:pt x="5654" y="35091"/>
                  </a:lnTo>
                  <a:lnTo>
                    <a:pt x="6151" y="32919"/>
                  </a:lnTo>
                  <a:lnTo>
                    <a:pt x="10642" y="26069"/>
                  </a:lnTo>
                  <a:lnTo>
                    <a:pt x="16999" y="19013"/>
                  </a:lnTo>
                  <a:lnTo>
                    <a:pt x="23694" y="16388"/>
                  </a:lnTo>
                  <a:lnTo>
                    <a:pt x="57975" y="8817"/>
                  </a:lnTo>
                  <a:lnTo>
                    <a:pt x="91390" y="7364"/>
                  </a:lnTo>
                  <a:lnTo>
                    <a:pt x="108716" y="7173"/>
                  </a:lnTo>
                  <a:lnTo>
                    <a:pt x="110577" y="6369"/>
                  </a:lnTo>
                  <a:lnTo>
                    <a:pt x="111818" y="5040"/>
                  </a:lnTo>
                  <a:lnTo>
                    <a:pt x="114300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42572" name="SMARTInkShape-760"/>
            <p:cNvSpPr/>
            <p:nvPr/>
          </p:nvSpPr>
          <p:spPr bwMode="auto">
            <a:xfrm>
              <a:off x="7082365" y="3660285"/>
              <a:ext cx="130872" cy="226471"/>
            </a:xfrm>
            <a:custGeom>
              <a:avLst/>
              <a:gdLst/>
              <a:ahLst/>
              <a:cxnLst/>
              <a:rect l="0" t="0" r="0" b="0"/>
              <a:pathLst>
                <a:path w="130872" h="226471">
                  <a:moveTo>
                    <a:pt x="97104" y="83040"/>
                  </a:moveTo>
                  <a:lnTo>
                    <a:pt x="97104" y="51606"/>
                  </a:lnTo>
                  <a:lnTo>
                    <a:pt x="97104" y="16476"/>
                  </a:lnTo>
                  <a:lnTo>
                    <a:pt x="97104" y="6890"/>
                  </a:lnTo>
                  <a:lnTo>
                    <a:pt x="96310" y="3698"/>
                  </a:lnTo>
                  <a:lnTo>
                    <a:pt x="94987" y="1571"/>
                  </a:lnTo>
                  <a:lnTo>
                    <a:pt x="93311" y="152"/>
                  </a:lnTo>
                  <a:lnTo>
                    <a:pt x="90606" y="0"/>
                  </a:lnTo>
                  <a:lnTo>
                    <a:pt x="83368" y="1948"/>
                  </a:lnTo>
                  <a:lnTo>
                    <a:pt x="61144" y="19670"/>
                  </a:lnTo>
                  <a:lnTo>
                    <a:pt x="32631" y="49177"/>
                  </a:lnTo>
                  <a:lnTo>
                    <a:pt x="11814" y="79644"/>
                  </a:lnTo>
                  <a:lnTo>
                    <a:pt x="3634" y="91850"/>
                  </a:lnTo>
                  <a:lnTo>
                    <a:pt x="0" y="105212"/>
                  </a:lnTo>
                  <a:lnTo>
                    <a:pt x="618" y="110521"/>
                  </a:lnTo>
                  <a:lnTo>
                    <a:pt x="2617" y="114854"/>
                  </a:lnTo>
                  <a:lnTo>
                    <a:pt x="9073" y="121786"/>
                  </a:lnTo>
                  <a:lnTo>
                    <a:pt x="17233" y="127512"/>
                  </a:lnTo>
                  <a:lnTo>
                    <a:pt x="28268" y="128470"/>
                  </a:lnTo>
                  <a:lnTo>
                    <a:pt x="54755" y="122617"/>
                  </a:lnTo>
                  <a:lnTo>
                    <a:pt x="90027" y="100187"/>
                  </a:lnTo>
                  <a:lnTo>
                    <a:pt x="109294" y="88914"/>
                  </a:lnTo>
                  <a:lnTo>
                    <a:pt x="128431" y="73495"/>
                  </a:lnTo>
                  <a:lnTo>
                    <a:pt x="129895" y="73501"/>
                  </a:lnTo>
                  <a:lnTo>
                    <a:pt x="130871" y="74300"/>
                  </a:lnTo>
                  <a:lnTo>
                    <a:pt x="116557" y="109378"/>
                  </a:lnTo>
                  <a:lnTo>
                    <a:pt x="101545" y="136176"/>
                  </a:lnTo>
                  <a:lnTo>
                    <a:pt x="85808" y="164224"/>
                  </a:lnTo>
                  <a:lnTo>
                    <a:pt x="71972" y="195649"/>
                  </a:lnTo>
                  <a:lnTo>
                    <a:pt x="63711" y="217967"/>
                  </a:lnTo>
                  <a:lnTo>
                    <a:pt x="62936" y="222998"/>
                  </a:lnTo>
                  <a:lnTo>
                    <a:pt x="63213" y="225558"/>
                  </a:lnTo>
                  <a:lnTo>
                    <a:pt x="64191" y="226470"/>
                  </a:lnTo>
                  <a:lnTo>
                    <a:pt x="65637" y="226286"/>
                  </a:lnTo>
                  <a:lnTo>
                    <a:pt x="71465" y="222232"/>
                  </a:lnTo>
                  <a:lnTo>
                    <a:pt x="89960" y="19734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42573" name="SMARTInkShape-761"/>
            <p:cNvSpPr/>
            <p:nvPr/>
          </p:nvSpPr>
          <p:spPr bwMode="auto">
            <a:xfrm>
              <a:off x="7208044" y="3571875"/>
              <a:ext cx="114025" cy="335582"/>
            </a:xfrm>
            <a:custGeom>
              <a:avLst/>
              <a:gdLst/>
              <a:ahLst/>
              <a:cxnLst/>
              <a:rect l="0" t="0" r="0" b="0"/>
              <a:pathLst>
                <a:path w="114025" h="335582">
                  <a:moveTo>
                    <a:pt x="0" y="0"/>
                  </a:moveTo>
                  <a:lnTo>
                    <a:pt x="0" y="6151"/>
                  </a:lnTo>
                  <a:lnTo>
                    <a:pt x="794" y="6482"/>
                  </a:lnTo>
                  <a:lnTo>
                    <a:pt x="33791" y="7136"/>
                  </a:lnTo>
                  <a:lnTo>
                    <a:pt x="68103" y="7143"/>
                  </a:lnTo>
                  <a:lnTo>
                    <a:pt x="103698" y="7144"/>
                  </a:lnTo>
                  <a:lnTo>
                    <a:pt x="111158" y="7144"/>
                  </a:lnTo>
                  <a:lnTo>
                    <a:pt x="112205" y="7938"/>
                  </a:lnTo>
                  <a:lnTo>
                    <a:pt x="113369" y="10936"/>
                  </a:lnTo>
                  <a:lnTo>
                    <a:pt x="114024" y="17087"/>
                  </a:lnTo>
                  <a:lnTo>
                    <a:pt x="112060" y="21617"/>
                  </a:lnTo>
                  <a:lnTo>
                    <a:pt x="97499" y="48054"/>
                  </a:lnTo>
                  <a:lnTo>
                    <a:pt x="94241" y="58247"/>
                  </a:lnTo>
                  <a:lnTo>
                    <a:pt x="93275" y="70087"/>
                  </a:lnTo>
                  <a:lnTo>
                    <a:pt x="99056" y="101514"/>
                  </a:lnTo>
                  <a:lnTo>
                    <a:pt x="100617" y="129678"/>
                  </a:lnTo>
                  <a:lnTo>
                    <a:pt x="104865" y="156604"/>
                  </a:lnTo>
                  <a:lnTo>
                    <a:pt x="106478" y="189364"/>
                  </a:lnTo>
                  <a:lnTo>
                    <a:pt x="106161" y="223413"/>
                  </a:lnTo>
                  <a:lnTo>
                    <a:pt x="101393" y="253962"/>
                  </a:lnTo>
                  <a:lnTo>
                    <a:pt x="94160" y="282329"/>
                  </a:lnTo>
                  <a:lnTo>
                    <a:pt x="77154" y="317226"/>
                  </a:lnTo>
                  <a:lnTo>
                    <a:pt x="64737" y="335166"/>
                  </a:lnTo>
                  <a:lnTo>
                    <a:pt x="66607" y="335494"/>
                  </a:lnTo>
                  <a:lnTo>
                    <a:pt x="68217" y="335581"/>
                  </a:lnTo>
                  <a:lnTo>
                    <a:pt x="69291" y="334846"/>
                  </a:lnTo>
                  <a:lnTo>
                    <a:pt x="70006" y="333562"/>
                  </a:lnTo>
                  <a:lnTo>
                    <a:pt x="70483" y="331912"/>
                  </a:lnTo>
                  <a:lnTo>
                    <a:pt x="78581" y="32146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sp>
        <p:nvSpPr>
          <p:cNvPr id="2242575" name="SMARTInkShape-762"/>
          <p:cNvSpPr/>
          <p:nvPr/>
        </p:nvSpPr>
        <p:spPr bwMode="auto">
          <a:xfrm>
            <a:off x="437118" y="4522002"/>
            <a:ext cx="203843" cy="286855"/>
          </a:xfrm>
          <a:custGeom>
            <a:avLst/>
            <a:gdLst/>
            <a:ahLst/>
            <a:cxnLst/>
            <a:rect l="0" t="0" r="0" b="0"/>
            <a:pathLst>
              <a:path w="203843" h="286855">
                <a:moveTo>
                  <a:pt x="112951" y="28567"/>
                </a:moveTo>
                <a:lnTo>
                  <a:pt x="109158" y="28567"/>
                </a:lnTo>
                <a:lnTo>
                  <a:pt x="108041" y="27773"/>
                </a:lnTo>
                <a:lnTo>
                  <a:pt x="107296" y="26450"/>
                </a:lnTo>
                <a:lnTo>
                  <a:pt x="106003" y="21291"/>
                </a:lnTo>
                <a:lnTo>
                  <a:pt x="105894" y="17925"/>
                </a:lnTo>
                <a:lnTo>
                  <a:pt x="105071" y="16710"/>
                </a:lnTo>
                <a:lnTo>
                  <a:pt x="103729" y="15899"/>
                </a:lnTo>
                <a:lnTo>
                  <a:pt x="102040" y="15359"/>
                </a:lnTo>
                <a:lnTo>
                  <a:pt x="100915" y="14206"/>
                </a:lnTo>
                <a:lnTo>
                  <a:pt x="98067" y="7067"/>
                </a:lnTo>
                <a:lnTo>
                  <a:pt x="91821" y="314"/>
                </a:lnTo>
                <a:lnTo>
                  <a:pt x="80885" y="0"/>
                </a:lnTo>
                <a:lnTo>
                  <a:pt x="70730" y="3786"/>
                </a:lnTo>
                <a:lnTo>
                  <a:pt x="36411" y="27633"/>
                </a:lnTo>
                <a:lnTo>
                  <a:pt x="17634" y="56928"/>
                </a:lnTo>
                <a:lnTo>
                  <a:pt x="4981" y="84771"/>
                </a:lnTo>
                <a:lnTo>
                  <a:pt x="526" y="117804"/>
                </a:lnTo>
                <a:lnTo>
                  <a:pt x="0" y="153520"/>
                </a:lnTo>
                <a:lnTo>
                  <a:pt x="2690" y="180145"/>
                </a:lnTo>
                <a:lnTo>
                  <a:pt x="8648" y="205737"/>
                </a:lnTo>
                <a:lnTo>
                  <a:pt x="17381" y="228753"/>
                </a:lnTo>
                <a:lnTo>
                  <a:pt x="42391" y="262931"/>
                </a:lnTo>
                <a:lnTo>
                  <a:pt x="49242" y="270535"/>
                </a:lnTo>
                <a:lnTo>
                  <a:pt x="67438" y="281100"/>
                </a:lnTo>
                <a:lnTo>
                  <a:pt x="87960" y="286854"/>
                </a:lnTo>
                <a:lnTo>
                  <a:pt x="107665" y="286765"/>
                </a:lnTo>
                <a:lnTo>
                  <a:pt x="140400" y="274668"/>
                </a:lnTo>
                <a:lnTo>
                  <a:pt x="159282" y="258331"/>
                </a:lnTo>
                <a:lnTo>
                  <a:pt x="183299" y="226820"/>
                </a:lnTo>
                <a:lnTo>
                  <a:pt x="195811" y="202404"/>
                </a:lnTo>
                <a:lnTo>
                  <a:pt x="201371" y="173032"/>
                </a:lnTo>
                <a:lnTo>
                  <a:pt x="203842" y="145690"/>
                </a:lnTo>
                <a:lnTo>
                  <a:pt x="202560" y="120309"/>
                </a:lnTo>
                <a:lnTo>
                  <a:pt x="194052" y="95799"/>
                </a:lnTo>
                <a:lnTo>
                  <a:pt x="172082" y="63481"/>
                </a:lnTo>
                <a:lnTo>
                  <a:pt x="141672" y="41381"/>
                </a:lnTo>
                <a:lnTo>
                  <a:pt x="107526" y="32363"/>
                </a:lnTo>
                <a:lnTo>
                  <a:pt x="84376" y="28567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sp>
        <p:nvSpPr>
          <p:cNvPr id="2242576" name="SMARTInkShape-763"/>
          <p:cNvSpPr/>
          <p:nvPr/>
        </p:nvSpPr>
        <p:spPr bwMode="auto">
          <a:xfrm>
            <a:off x="1428837" y="5207814"/>
            <a:ext cx="2716761" cy="82614"/>
          </a:xfrm>
          <a:custGeom>
            <a:avLst/>
            <a:gdLst/>
            <a:ahLst/>
            <a:cxnLst/>
            <a:rect l="0" t="0" r="0" b="0"/>
            <a:pathLst>
              <a:path w="2716761" h="82614">
                <a:moveTo>
                  <a:pt x="7057" y="35699"/>
                </a:moveTo>
                <a:lnTo>
                  <a:pt x="0" y="35699"/>
                </a:lnTo>
                <a:lnTo>
                  <a:pt x="6071" y="29548"/>
                </a:lnTo>
                <a:lnTo>
                  <a:pt x="12565" y="27957"/>
                </a:lnTo>
                <a:lnTo>
                  <a:pt x="19184" y="23703"/>
                </a:lnTo>
                <a:lnTo>
                  <a:pt x="27106" y="21713"/>
                </a:lnTo>
                <a:lnTo>
                  <a:pt x="31871" y="25293"/>
                </a:lnTo>
                <a:lnTo>
                  <a:pt x="49037" y="38212"/>
                </a:lnTo>
                <a:lnTo>
                  <a:pt x="81757" y="48274"/>
                </a:lnTo>
                <a:lnTo>
                  <a:pt x="109830" y="57262"/>
                </a:lnTo>
                <a:lnTo>
                  <a:pt x="141922" y="62889"/>
                </a:lnTo>
                <a:lnTo>
                  <a:pt x="176895" y="59091"/>
                </a:lnTo>
                <a:lnTo>
                  <a:pt x="204929" y="56917"/>
                </a:lnTo>
                <a:lnTo>
                  <a:pt x="233343" y="51599"/>
                </a:lnTo>
                <a:lnTo>
                  <a:pt x="261871" y="45790"/>
                </a:lnTo>
                <a:lnTo>
                  <a:pt x="290432" y="43715"/>
                </a:lnTo>
                <a:lnTo>
                  <a:pt x="319002" y="43101"/>
                </a:lnTo>
                <a:lnTo>
                  <a:pt x="347576" y="43713"/>
                </a:lnTo>
                <a:lnTo>
                  <a:pt x="376151" y="47775"/>
                </a:lnTo>
                <a:lnTo>
                  <a:pt x="405519" y="50124"/>
                </a:lnTo>
                <a:lnTo>
                  <a:pt x="438210" y="54701"/>
                </a:lnTo>
                <a:lnTo>
                  <a:pt x="467564" y="57204"/>
                </a:lnTo>
                <a:lnTo>
                  <a:pt x="493282" y="61826"/>
                </a:lnTo>
                <a:lnTo>
                  <a:pt x="523745" y="63549"/>
                </a:lnTo>
                <a:lnTo>
                  <a:pt x="558293" y="64130"/>
                </a:lnTo>
                <a:lnTo>
                  <a:pt x="586046" y="64231"/>
                </a:lnTo>
                <a:lnTo>
                  <a:pt x="614378" y="64261"/>
                </a:lnTo>
                <a:lnTo>
                  <a:pt x="642881" y="64270"/>
                </a:lnTo>
                <a:lnTo>
                  <a:pt x="677164" y="68065"/>
                </a:lnTo>
                <a:lnTo>
                  <a:pt x="712570" y="71549"/>
                </a:lnTo>
                <a:lnTo>
                  <a:pt x="740678" y="76130"/>
                </a:lnTo>
                <a:lnTo>
                  <a:pt x="769909" y="77841"/>
                </a:lnTo>
                <a:lnTo>
                  <a:pt x="803352" y="79141"/>
                </a:lnTo>
                <a:lnTo>
                  <a:pt x="837603" y="82613"/>
                </a:lnTo>
                <a:lnTo>
                  <a:pt x="869006" y="80114"/>
                </a:lnTo>
                <a:lnTo>
                  <a:pt x="903094" y="79021"/>
                </a:lnTo>
                <a:lnTo>
                  <a:pt x="938329" y="78697"/>
                </a:lnTo>
                <a:lnTo>
                  <a:pt x="973111" y="78602"/>
                </a:lnTo>
                <a:lnTo>
                  <a:pt x="1004671" y="78573"/>
                </a:lnTo>
                <a:lnTo>
                  <a:pt x="1038805" y="78564"/>
                </a:lnTo>
                <a:lnTo>
                  <a:pt x="1074054" y="77768"/>
                </a:lnTo>
                <a:lnTo>
                  <a:pt x="1097757" y="74769"/>
                </a:lnTo>
                <a:lnTo>
                  <a:pt x="1123637" y="72907"/>
                </a:lnTo>
                <a:lnTo>
                  <a:pt x="1151015" y="72079"/>
                </a:lnTo>
                <a:lnTo>
                  <a:pt x="1179058" y="71711"/>
                </a:lnTo>
                <a:lnTo>
                  <a:pt x="1207396" y="69431"/>
                </a:lnTo>
                <a:lnTo>
                  <a:pt x="1235866" y="65772"/>
                </a:lnTo>
                <a:lnTo>
                  <a:pt x="1264394" y="61500"/>
                </a:lnTo>
                <a:lnTo>
                  <a:pt x="1292948" y="59072"/>
                </a:lnTo>
                <a:lnTo>
                  <a:pt x="1321514" y="57200"/>
                </a:lnTo>
                <a:lnTo>
                  <a:pt x="1350085" y="53721"/>
                </a:lnTo>
                <a:lnTo>
                  <a:pt x="1378658" y="51646"/>
                </a:lnTo>
                <a:lnTo>
                  <a:pt x="1406438" y="49930"/>
                </a:lnTo>
                <a:lnTo>
                  <a:pt x="1432015" y="46522"/>
                </a:lnTo>
                <a:lnTo>
                  <a:pt x="1458728" y="44478"/>
                </a:lnTo>
                <a:lnTo>
                  <a:pt x="1486475" y="42776"/>
                </a:lnTo>
                <a:lnTo>
                  <a:pt x="1514682" y="39373"/>
                </a:lnTo>
                <a:lnTo>
                  <a:pt x="1545211" y="37332"/>
                </a:lnTo>
                <a:lnTo>
                  <a:pt x="1576506" y="35630"/>
                </a:lnTo>
                <a:lnTo>
                  <a:pt x="1606290" y="32229"/>
                </a:lnTo>
                <a:lnTo>
                  <a:pt x="1637518" y="30188"/>
                </a:lnTo>
                <a:lnTo>
                  <a:pt x="1669125" y="29280"/>
                </a:lnTo>
                <a:lnTo>
                  <a:pt x="1699048" y="28877"/>
                </a:lnTo>
                <a:lnTo>
                  <a:pt x="1730338" y="26581"/>
                </a:lnTo>
                <a:lnTo>
                  <a:pt x="1761972" y="23709"/>
                </a:lnTo>
                <a:lnTo>
                  <a:pt x="1791907" y="22433"/>
                </a:lnTo>
                <a:lnTo>
                  <a:pt x="1823202" y="19748"/>
                </a:lnTo>
                <a:lnTo>
                  <a:pt x="1854839" y="15910"/>
                </a:lnTo>
                <a:lnTo>
                  <a:pt x="1884774" y="11557"/>
                </a:lnTo>
                <a:lnTo>
                  <a:pt x="1913954" y="9094"/>
                </a:lnTo>
                <a:lnTo>
                  <a:pt x="1943592" y="7999"/>
                </a:lnTo>
                <a:lnTo>
                  <a:pt x="1975285" y="7513"/>
                </a:lnTo>
                <a:lnTo>
                  <a:pt x="2005775" y="5180"/>
                </a:lnTo>
                <a:lnTo>
                  <a:pt x="2035995" y="2290"/>
                </a:lnTo>
                <a:lnTo>
                  <a:pt x="2067946" y="1007"/>
                </a:lnTo>
                <a:lnTo>
                  <a:pt x="2100668" y="2553"/>
                </a:lnTo>
                <a:lnTo>
                  <a:pt x="2132938" y="5092"/>
                </a:lnTo>
                <a:lnTo>
                  <a:pt x="2163155" y="6220"/>
                </a:lnTo>
                <a:lnTo>
                  <a:pt x="2194577" y="6722"/>
                </a:lnTo>
                <a:lnTo>
                  <a:pt x="2226269" y="6945"/>
                </a:lnTo>
                <a:lnTo>
                  <a:pt x="2256230" y="7044"/>
                </a:lnTo>
                <a:lnTo>
                  <a:pt x="2287537" y="7088"/>
                </a:lnTo>
                <a:lnTo>
                  <a:pt x="2319973" y="7108"/>
                </a:lnTo>
                <a:lnTo>
                  <a:pt x="2352909" y="7117"/>
                </a:lnTo>
                <a:lnTo>
                  <a:pt x="2383952" y="7120"/>
                </a:lnTo>
                <a:lnTo>
                  <a:pt x="2412829" y="7122"/>
                </a:lnTo>
                <a:lnTo>
                  <a:pt x="2438893" y="7123"/>
                </a:lnTo>
                <a:lnTo>
                  <a:pt x="2465823" y="7123"/>
                </a:lnTo>
                <a:lnTo>
                  <a:pt x="2492873" y="7124"/>
                </a:lnTo>
                <a:lnTo>
                  <a:pt x="2518124" y="7124"/>
                </a:lnTo>
                <a:lnTo>
                  <a:pt x="2542576" y="7124"/>
                </a:lnTo>
                <a:lnTo>
                  <a:pt x="2566673" y="6330"/>
                </a:lnTo>
                <a:lnTo>
                  <a:pt x="2601758" y="3008"/>
                </a:lnTo>
                <a:lnTo>
                  <a:pt x="2631821" y="4757"/>
                </a:lnTo>
                <a:lnTo>
                  <a:pt x="2663715" y="1159"/>
                </a:lnTo>
                <a:lnTo>
                  <a:pt x="2694440" y="135"/>
                </a:lnTo>
                <a:lnTo>
                  <a:pt x="2715370" y="0"/>
                </a:lnTo>
                <a:lnTo>
                  <a:pt x="2716680" y="787"/>
                </a:lnTo>
                <a:lnTo>
                  <a:pt x="2716760" y="2106"/>
                </a:lnTo>
                <a:lnTo>
                  <a:pt x="2714538" y="7124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grpSp>
        <p:nvGrpSpPr>
          <p:cNvPr id="2242590" name="SMARTInkShape-Group122"/>
          <p:cNvGrpSpPr/>
          <p:nvPr/>
        </p:nvGrpSpPr>
        <p:grpSpPr>
          <a:xfrm>
            <a:off x="4779169" y="5430537"/>
            <a:ext cx="2261564" cy="309250"/>
            <a:chOff x="4779169" y="5430537"/>
            <a:chExt cx="2261564" cy="309250"/>
          </a:xfrm>
        </p:grpSpPr>
        <p:sp>
          <p:nvSpPr>
            <p:cNvPr id="2242577" name="SMARTInkShape-764"/>
            <p:cNvSpPr/>
            <p:nvPr/>
          </p:nvSpPr>
          <p:spPr bwMode="auto">
            <a:xfrm>
              <a:off x="4779169" y="5529263"/>
              <a:ext cx="200026" cy="165524"/>
            </a:xfrm>
            <a:custGeom>
              <a:avLst/>
              <a:gdLst/>
              <a:ahLst/>
              <a:cxnLst/>
              <a:rect l="0" t="0" r="0" b="0"/>
              <a:pathLst>
                <a:path w="200026" h="165524">
                  <a:moveTo>
                    <a:pt x="0" y="0"/>
                  </a:moveTo>
                  <a:lnTo>
                    <a:pt x="794" y="20253"/>
                  </a:lnTo>
                  <a:lnTo>
                    <a:pt x="6151" y="50792"/>
                  </a:lnTo>
                  <a:lnTo>
                    <a:pt x="13207" y="82994"/>
                  </a:lnTo>
                  <a:lnTo>
                    <a:pt x="14867" y="101531"/>
                  </a:lnTo>
                  <a:lnTo>
                    <a:pt x="20750" y="117190"/>
                  </a:lnTo>
                  <a:lnTo>
                    <a:pt x="20977" y="117020"/>
                  </a:lnTo>
                  <a:lnTo>
                    <a:pt x="22023" y="113921"/>
                  </a:lnTo>
                  <a:lnTo>
                    <a:pt x="33598" y="83539"/>
                  </a:lnTo>
                  <a:lnTo>
                    <a:pt x="45030" y="51220"/>
                  </a:lnTo>
                  <a:lnTo>
                    <a:pt x="53351" y="37845"/>
                  </a:lnTo>
                  <a:lnTo>
                    <a:pt x="66166" y="26647"/>
                  </a:lnTo>
                  <a:lnTo>
                    <a:pt x="72534" y="23749"/>
                  </a:lnTo>
                  <a:lnTo>
                    <a:pt x="76137" y="24564"/>
                  </a:lnTo>
                  <a:lnTo>
                    <a:pt x="84374" y="29702"/>
                  </a:lnTo>
                  <a:lnTo>
                    <a:pt x="97936" y="49105"/>
                  </a:lnTo>
                  <a:lnTo>
                    <a:pt x="111038" y="84106"/>
                  </a:lnTo>
                  <a:lnTo>
                    <a:pt x="121270" y="119477"/>
                  </a:lnTo>
                  <a:lnTo>
                    <a:pt x="127716" y="134857"/>
                  </a:lnTo>
                  <a:lnTo>
                    <a:pt x="150403" y="163750"/>
                  </a:lnTo>
                  <a:lnTo>
                    <a:pt x="155038" y="165523"/>
                  </a:lnTo>
                  <a:lnTo>
                    <a:pt x="166537" y="165375"/>
                  </a:lnTo>
                  <a:lnTo>
                    <a:pt x="200025" y="15001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42578" name="SMARTInkShape-765"/>
            <p:cNvSpPr/>
            <p:nvPr/>
          </p:nvSpPr>
          <p:spPr bwMode="auto">
            <a:xfrm>
              <a:off x="5010040" y="5546875"/>
              <a:ext cx="124111" cy="135255"/>
            </a:xfrm>
            <a:custGeom>
              <a:avLst/>
              <a:gdLst/>
              <a:ahLst/>
              <a:cxnLst/>
              <a:rect l="0" t="0" r="0" b="0"/>
              <a:pathLst>
                <a:path w="124111" h="135255">
                  <a:moveTo>
                    <a:pt x="47735" y="68113"/>
                  </a:moveTo>
                  <a:lnTo>
                    <a:pt x="43943" y="71905"/>
                  </a:lnTo>
                  <a:lnTo>
                    <a:pt x="42081" y="77999"/>
                  </a:lnTo>
                  <a:lnTo>
                    <a:pt x="40722" y="109726"/>
                  </a:lnTo>
                  <a:lnTo>
                    <a:pt x="40617" y="125986"/>
                  </a:lnTo>
                  <a:lnTo>
                    <a:pt x="42720" y="131670"/>
                  </a:lnTo>
                  <a:lnTo>
                    <a:pt x="44391" y="134296"/>
                  </a:lnTo>
                  <a:lnTo>
                    <a:pt x="47093" y="135254"/>
                  </a:lnTo>
                  <a:lnTo>
                    <a:pt x="54329" y="134201"/>
                  </a:lnTo>
                  <a:lnTo>
                    <a:pt x="67328" y="129146"/>
                  </a:lnTo>
                  <a:lnTo>
                    <a:pt x="98440" y="102461"/>
                  </a:lnTo>
                  <a:lnTo>
                    <a:pt x="110752" y="88935"/>
                  </a:lnTo>
                  <a:lnTo>
                    <a:pt x="118869" y="74986"/>
                  </a:lnTo>
                  <a:lnTo>
                    <a:pt x="124110" y="49952"/>
                  </a:lnTo>
                  <a:lnTo>
                    <a:pt x="121870" y="26219"/>
                  </a:lnTo>
                  <a:lnTo>
                    <a:pt x="114022" y="13510"/>
                  </a:lnTo>
                  <a:lnTo>
                    <a:pt x="108595" y="7898"/>
                  </a:lnTo>
                  <a:lnTo>
                    <a:pt x="96215" y="1663"/>
                  </a:lnTo>
                  <a:lnTo>
                    <a:pt x="89580" y="0"/>
                  </a:lnTo>
                  <a:lnTo>
                    <a:pt x="73741" y="2386"/>
                  </a:lnTo>
                  <a:lnTo>
                    <a:pt x="65072" y="5245"/>
                  </a:lnTo>
                  <a:lnTo>
                    <a:pt x="49090" y="16888"/>
                  </a:lnTo>
                  <a:lnTo>
                    <a:pt x="19427" y="50233"/>
                  </a:lnTo>
                  <a:lnTo>
                    <a:pt x="5393" y="77984"/>
                  </a:lnTo>
                  <a:lnTo>
                    <a:pt x="0" y="102523"/>
                  </a:lnTo>
                  <a:lnTo>
                    <a:pt x="2971" y="115420"/>
                  </a:lnTo>
                  <a:lnTo>
                    <a:pt x="5986" y="121083"/>
                  </a:lnTo>
                  <a:lnTo>
                    <a:pt x="10378" y="124063"/>
                  </a:lnTo>
                  <a:lnTo>
                    <a:pt x="21606" y="125259"/>
                  </a:lnTo>
                  <a:lnTo>
                    <a:pt x="62023" y="11097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42579" name="SMARTInkShape-766"/>
            <p:cNvSpPr/>
            <p:nvPr/>
          </p:nvSpPr>
          <p:spPr bwMode="auto">
            <a:xfrm>
              <a:off x="5236539" y="5430537"/>
              <a:ext cx="96703" cy="252764"/>
            </a:xfrm>
            <a:custGeom>
              <a:avLst/>
              <a:gdLst/>
              <a:ahLst/>
              <a:cxnLst/>
              <a:rect l="0" t="0" r="0" b="0"/>
              <a:pathLst>
                <a:path w="96703" h="252764">
                  <a:moveTo>
                    <a:pt x="21261" y="13001"/>
                  </a:moveTo>
                  <a:lnTo>
                    <a:pt x="17469" y="13001"/>
                  </a:lnTo>
                  <a:lnTo>
                    <a:pt x="16351" y="12207"/>
                  </a:lnTo>
                  <a:lnTo>
                    <a:pt x="15607" y="10884"/>
                  </a:lnTo>
                  <a:lnTo>
                    <a:pt x="14411" y="3058"/>
                  </a:lnTo>
                  <a:lnTo>
                    <a:pt x="13520" y="1609"/>
                  </a:lnTo>
                  <a:lnTo>
                    <a:pt x="12131" y="644"/>
                  </a:lnTo>
                  <a:lnTo>
                    <a:pt x="10412" y="0"/>
                  </a:lnTo>
                  <a:lnTo>
                    <a:pt x="6385" y="9869"/>
                  </a:lnTo>
                  <a:lnTo>
                    <a:pt x="1125" y="44749"/>
                  </a:lnTo>
                  <a:lnTo>
                    <a:pt x="213" y="80351"/>
                  </a:lnTo>
                  <a:lnTo>
                    <a:pt x="0" y="107228"/>
                  </a:lnTo>
                  <a:lnTo>
                    <a:pt x="1493" y="134254"/>
                  </a:lnTo>
                  <a:lnTo>
                    <a:pt x="7448" y="159495"/>
                  </a:lnTo>
                  <a:lnTo>
                    <a:pt x="15386" y="183942"/>
                  </a:lnTo>
                  <a:lnTo>
                    <a:pt x="30898" y="215785"/>
                  </a:lnTo>
                  <a:lnTo>
                    <a:pt x="53680" y="244086"/>
                  </a:lnTo>
                  <a:lnTo>
                    <a:pt x="65832" y="250643"/>
                  </a:lnTo>
                  <a:lnTo>
                    <a:pt x="78377" y="252763"/>
                  </a:lnTo>
                  <a:lnTo>
                    <a:pt x="89244" y="251060"/>
                  </a:lnTo>
                  <a:lnTo>
                    <a:pt x="92776" y="248700"/>
                  </a:lnTo>
                  <a:lnTo>
                    <a:pt x="95132" y="245540"/>
                  </a:lnTo>
                  <a:lnTo>
                    <a:pt x="96702" y="241845"/>
                  </a:lnTo>
                  <a:lnTo>
                    <a:pt x="95119" y="221477"/>
                  </a:lnTo>
                  <a:lnTo>
                    <a:pt x="82039" y="195333"/>
                  </a:lnTo>
                  <a:lnTo>
                    <a:pt x="63082" y="163686"/>
                  </a:lnTo>
                  <a:lnTo>
                    <a:pt x="49836" y="14158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42580" name="SMARTInkShape-767"/>
            <p:cNvSpPr/>
            <p:nvPr/>
          </p:nvSpPr>
          <p:spPr bwMode="auto">
            <a:xfrm>
              <a:off x="5143500" y="5514975"/>
              <a:ext cx="221457" cy="42107"/>
            </a:xfrm>
            <a:custGeom>
              <a:avLst/>
              <a:gdLst/>
              <a:ahLst/>
              <a:cxnLst/>
              <a:rect l="0" t="0" r="0" b="0"/>
              <a:pathLst>
                <a:path w="221457" h="42107">
                  <a:moveTo>
                    <a:pt x="0" y="0"/>
                  </a:moveTo>
                  <a:lnTo>
                    <a:pt x="0" y="16793"/>
                  </a:lnTo>
                  <a:lnTo>
                    <a:pt x="7585" y="27641"/>
                  </a:lnTo>
                  <a:lnTo>
                    <a:pt x="27471" y="37118"/>
                  </a:lnTo>
                  <a:lnTo>
                    <a:pt x="61056" y="41160"/>
                  </a:lnTo>
                  <a:lnTo>
                    <a:pt x="87461" y="42106"/>
                  </a:lnTo>
                  <a:lnTo>
                    <a:pt x="115865" y="41732"/>
                  </a:lnTo>
                  <a:lnTo>
                    <a:pt x="147010" y="38921"/>
                  </a:lnTo>
                  <a:lnTo>
                    <a:pt x="177257" y="35025"/>
                  </a:lnTo>
                  <a:lnTo>
                    <a:pt x="221456" y="2857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42581" name="SMARTInkShape-768"/>
            <p:cNvSpPr/>
            <p:nvPr/>
          </p:nvSpPr>
          <p:spPr bwMode="auto">
            <a:xfrm>
              <a:off x="5664994" y="5529263"/>
              <a:ext cx="200026" cy="173055"/>
            </a:xfrm>
            <a:custGeom>
              <a:avLst/>
              <a:gdLst/>
              <a:ahLst/>
              <a:cxnLst/>
              <a:rect l="0" t="0" r="0" b="0"/>
              <a:pathLst>
                <a:path w="200026" h="173055">
                  <a:moveTo>
                    <a:pt x="0" y="0"/>
                  </a:moveTo>
                  <a:lnTo>
                    <a:pt x="794" y="24369"/>
                  </a:lnTo>
                  <a:lnTo>
                    <a:pt x="9943" y="55283"/>
                  </a:lnTo>
                  <a:lnTo>
                    <a:pt x="13429" y="90265"/>
                  </a:lnTo>
                  <a:lnTo>
                    <a:pt x="16234" y="120929"/>
                  </a:lnTo>
                  <a:lnTo>
                    <a:pt x="22008" y="138489"/>
                  </a:lnTo>
                  <a:lnTo>
                    <a:pt x="31070" y="151533"/>
                  </a:lnTo>
                  <a:lnTo>
                    <a:pt x="32619" y="152616"/>
                  </a:lnTo>
                  <a:lnTo>
                    <a:pt x="33652" y="152544"/>
                  </a:lnTo>
                  <a:lnTo>
                    <a:pt x="39103" y="142933"/>
                  </a:lnTo>
                  <a:lnTo>
                    <a:pt x="52255" y="111250"/>
                  </a:lnTo>
                  <a:lnTo>
                    <a:pt x="69500" y="75597"/>
                  </a:lnTo>
                  <a:lnTo>
                    <a:pt x="88194" y="44477"/>
                  </a:lnTo>
                  <a:lnTo>
                    <a:pt x="97670" y="32732"/>
                  </a:lnTo>
                  <a:lnTo>
                    <a:pt x="101625" y="29759"/>
                  </a:lnTo>
                  <a:lnTo>
                    <a:pt x="105057" y="28571"/>
                  </a:lnTo>
                  <a:lnTo>
                    <a:pt x="108137" y="28571"/>
                  </a:lnTo>
                  <a:lnTo>
                    <a:pt x="110985" y="30160"/>
                  </a:lnTo>
                  <a:lnTo>
                    <a:pt x="116266" y="36159"/>
                  </a:lnTo>
                  <a:lnTo>
                    <a:pt x="131034" y="64351"/>
                  </a:lnTo>
                  <a:lnTo>
                    <a:pt x="139807" y="91209"/>
                  </a:lnTo>
                  <a:lnTo>
                    <a:pt x="149883" y="126613"/>
                  </a:lnTo>
                  <a:lnTo>
                    <a:pt x="159517" y="156772"/>
                  </a:lnTo>
                  <a:lnTo>
                    <a:pt x="166679" y="170893"/>
                  </a:lnTo>
                  <a:lnTo>
                    <a:pt x="169857" y="172666"/>
                  </a:lnTo>
                  <a:lnTo>
                    <a:pt x="173563" y="173054"/>
                  </a:lnTo>
                  <a:lnTo>
                    <a:pt x="186364" y="169809"/>
                  </a:lnTo>
                  <a:lnTo>
                    <a:pt x="200025" y="16430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42582" name="SMARTInkShape-769"/>
            <p:cNvSpPr/>
            <p:nvPr/>
          </p:nvSpPr>
          <p:spPr bwMode="auto">
            <a:xfrm>
              <a:off x="5865019" y="5555772"/>
              <a:ext cx="171451" cy="156162"/>
            </a:xfrm>
            <a:custGeom>
              <a:avLst/>
              <a:gdLst/>
              <a:ahLst/>
              <a:cxnLst/>
              <a:rect l="0" t="0" r="0" b="0"/>
              <a:pathLst>
                <a:path w="171451" h="156162">
                  <a:moveTo>
                    <a:pt x="0" y="87791"/>
                  </a:moveTo>
                  <a:lnTo>
                    <a:pt x="0" y="107149"/>
                  </a:lnTo>
                  <a:lnTo>
                    <a:pt x="1587" y="107840"/>
                  </a:lnTo>
                  <a:lnTo>
                    <a:pt x="7585" y="108608"/>
                  </a:lnTo>
                  <a:lnTo>
                    <a:pt x="19886" y="105248"/>
                  </a:lnTo>
                  <a:lnTo>
                    <a:pt x="45089" y="84836"/>
                  </a:lnTo>
                  <a:lnTo>
                    <a:pt x="62837" y="63368"/>
                  </a:lnTo>
                  <a:lnTo>
                    <a:pt x="83056" y="31461"/>
                  </a:lnTo>
                  <a:lnTo>
                    <a:pt x="93753" y="13245"/>
                  </a:lnTo>
                  <a:lnTo>
                    <a:pt x="95046" y="8724"/>
                  </a:lnTo>
                  <a:lnTo>
                    <a:pt x="95114" y="4917"/>
                  </a:lnTo>
                  <a:lnTo>
                    <a:pt x="94365" y="1585"/>
                  </a:lnTo>
                  <a:lnTo>
                    <a:pt x="93072" y="158"/>
                  </a:lnTo>
                  <a:lnTo>
                    <a:pt x="91417" y="0"/>
                  </a:lnTo>
                  <a:lnTo>
                    <a:pt x="75472" y="9243"/>
                  </a:lnTo>
                  <a:lnTo>
                    <a:pt x="60021" y="29416"/>
                  </a:lnTo>
                  <a:lnTo>
                    <a:pt x="41372" y="64677"/>
                  </a:lnTo>
                  <a:lnTo>
                    <a:pt x="31926" y="92760"/>
                  </a:lnTo>
                  <a:lnTo>
                    <a:pt x="23739" y="126461"/>
                  </a:lnTo>
                  <a:lnTo>
                    <a:pt x="22970" y="132620"/>
                  </a:lnTo>
                  <a:lnTo>
                    <a:pt x="26348" y="143698"/>
                  </a:lnTo>
                  <a:lnTo>
                    <a:pt x="29472" y="148875"/>
                  </a:lnTo>
                  <a:lnTo>
                    <a:pt x="33935" y="152326"/>
                  </a:lnTo>
                  <a:lnTo>
                    <a:pt x="45245" y="156161"/>
                  </a:lnTo>
                  <a:lnTo>
                    <a:pt x="64999" y="154527"/>
                  </a:lnTo>
                  <a:lnTo>
                    <a:pt x="98711" y="135457"/>
                  </a:lnTo>
                  <a:lnTo>
                    <a:pt x="127320" y="114085"/>
                  </a:lnTo>
                  <a:lnTo>
                    <a:pt x="171450" y="7350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42583" name="SMARTInkShape-770"/>
            <p:cNvSpPr/>
            <p:nvPr/>
          </p:nvSpPr>
          <p:spPr bwMode="auto">
            <a:xfrm>
              <a:off x="6012122" y="5494179"/>
              <a:ext cx="272134" cy="225712"/>
            </a:xfrm>
            <a:custGeom>
              <a:avLst/>
              <a:gdLst/>
              <a:ahLst/>
              <a:cxnLst/>
              <a:rect l="0" t="0" r="0" b="0"/>
              <a:pathLst>
                <a:path w="272134" h="225712">
                  <a:moveTo>
                    <a:pt x="31491" y="85090"/>
                  </a:moveTo>
                  <a:lnTo>
                    <a:pt x="19306" y="115957"/>
                  </a:lnTo>
                  <a:lnTo>
                    <a:pt x="10004" y="150307"/>
                  </a:lnTo>
                  <a:lnTo>
                    <a:pt x="523" y="183873"/>
                  </a:lnTo>
                  <a:lnTo>
                    <a:pt x="0" y="198844"/>
                  </a:lnTo>
                  <a:lnTo>
                    <a:pt x="2414" y="211847"/>
                  </a:lnTo>
                  <a:lnTo>
                    <a:pt x="6132" y="220272"/>
                  </a:lnTo>
                  <a:lnTo>
                    <a:pt x="9823" y="222836"/>
                  </a:lnTo>
                  <a:lnTo>
                    <a:pt x="20273" y="225686"/>
                  </a:lnTo>
                  <a:lnTo>
                    <a:pt x="43336" y="223497"/>
                  </a:lnTo>
                  <a:lnTo>
                    <a:pt x="70278" y="210237"/>
                  </a:lnTo>
                  <a:lnTo>
                    <a:pt x="98369" y="187434"/>
                  </a:lnTo>
                  <a:lnTo>
                    <a:pt x="119216" y="156777"/>
                  </a:lnTo>
                  <a:lnTo>
                    <a:pt x="139240" y="126351"/>
                  </a:lnTo>
                  <a:lnTo>
                    <a:pt x="157883" y="95960"/>
                  </a:lnTo>
                  <a:lnTo>
                    <a:pt x="157821" y="96305"/>
                  </a:lnTo>
                  <a:lnTo>
                    <a:pt x="145519" y="131213"/>
                  </a:lnTo>
                  <a:lnTo>
                    <a:pt x="140004" y="162904"/>
                  </a:lnTo>
                  <a:lnTo>
                    <a:pt x="139049" y="184875"/>
                  </a:lnTo>
                  <a:lnTo>
                    <a:pt x="143059" y="199289"/>
                  </a:lnTo>
                  <a:lnTo>
                    <a:pt x="150133" y="212045"/>
                  </a:lnTo>
                  <a:lnTo>
                    <a:pt x="158568" y="220360"/>
                  </a:lnTo>
                  <a:lnTo>
                    <a:pt x="169725" y="224585"/>
                  </a:lnTo>
                  <a:lnTo>
                    <a:pt x="176035" y="225711"/>
                  </a:lnTo>
                  <a:lnTo>
                    <a:pt x="181829" y="224875"/>
                  </a:lnTo>
                  <a:lnTo>
                    <a:pt x="215017" y="207881"/>
                  </a:lnTo>
                  <a:lnTo>
                    <a:pt x="228416" y="194697"/>
                  </a:lnTo>
                  <a:lnTo>
                    <a:pt x="247001" y="167307"/>
                  </a:lnTo>
                  <a:lnTo>
                    <a:pt x="259036" y="144650"/>
                  </a:lnTo>
                  <a:lnTo>
                    <a:pt x="267030" y="118705"/>
                  </a:lnTo>
                  <a:lnTo>
                    <a:pt x="271112" y="91298"/>
                  </a:lnTo>
                  <a:lnTo>
                    <a:pt x="272133" y="64831"/>
                  </a:lnTo>
                  <a:lnTo>
                    <a:pt x="269940" y="42484"/>
                  </a:lnTo>
                  <a:lnTo>
                    <a:pt x="262087" y="26201"/>
                  </a:lnTo>
                  <a:lnTo>
                    <a:pt x="246394" y="10227"/>
                  </a:lnTo>
                  <a:lnTo>
                    <a:pt x="241435" y="6606"/>
                  </a:lnTo>
                  <a:lnTo>
                    <a:pt x="229575" y="2583"/>
                  </a:lnTo>
                  <a:lnTo>
                    <a:pt x="206350" y="0"/>
                  </a:lnTo>
                  <a:lnTo>
                    <a:pt x="191339" y="3345"/>
                  </a:lnTo>
                  <a:lnTo>
                    <a:pt x="188062" y="5193"/>
                  </a:lnTo>
                  <a:lnTo>
                    <a:pt x="185878" y="7219"/>
                  </a:lnTo>
                  <a:lnTo>
                    <a:pt x="184422" y="9363"/>
                  </a:lnTo>
                  <a:lnTo>
                    <a:pt x="184245" y="11586"/>
                  </a:lnTo>
                  <a:lnTo>
                    <a:pt x="186165" y="16174"/>
                  </a:lnTo>
                  <a:lnTo>
                    <a:pt x="188582" y="17715"/>
                  </a:lnTo>
                  <a:lnTo>
                    <a:pt x="195500" y="19426"/>
                  </a:lnTo>
                  <a:lnTo>
                    <a:pt x="224372" y="1365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42584" name="SMARTInkShape-771"/>
            <p:cNvSpPr/>
            <p:nvPr/>
          </p:nvSpPr>
          <p:spPr bwMode="auto">
            <a:xfrm>
              <a:off x="6344508" y="5479256"/>
              <a:ext cx="63437" cy="260531"/>
            </a:xfrm>
            <a:custGeom>
              <a:avLst/>
              <a:gdLst/>
              <a:ahLst/>
              <a:cxnLst/>
              <a:rect l="0" t="0" r="0" b="0"/>
              <a:pathLst>
                <a:path w="63437" h="260531">
                  <a:moveTo>
                    <a:pt x="13430" y="0"/>
                  </a:moveTo>
                  <a:lnTo>
                    <a:pt x="13430" y="3792"/>
                  </a:lnTo>
                  <a:lnTo>
                    <a:pt x="2038" y="37815"/>
                  </a:lnTo>
                  <a:lnTo>
                    <a:pt x="0" y="64033"/>
                  </a:lnTo>
                  <a:lnTo>
                    <a:pt x="190" y="97378"/>
                  </a:lnTo>
                  <a:lnTo>
                    <a:pt x="3048" y="123448"/>
                  </a:lnTo>
                  <a:lnTo>
                    <a:pt x="6963" y="148793"/>
                  </a:lnTo>
                  <a:lnTo>
                    <a:pt x="11349" y="173287"/>
                  </a:lnTo>
                  <a:lnTo>
                    <a:pt x="19075" y="208595"/>
                  </a:lnTo>
                  <a:lnTo>
                    <a:pt x="31066" y="237931"/>
                  </a:lnTo>
                  <a:lnTo>
                    <a:pt x="43879" y="255795"/>
                  </a:lnTo>
                  <a:lnTo>
                    <a:pt x="50246" y="260530"/>
                  </a:lnTo>
                  <a:lnTo>
                    <a:pt x="53055" y="260206"/>
                  </a:lnTo>
                  <a:lnTo>
                    <a:pt x="55721" y="258402"/>
                  </a:lnTo>
                  <a:lnTo>
                    <a:pt x="58293" y="255612"/>
                  </a:lnTo>
                  <a:lnTo>
                    <a:pt x="61151" y="246161"/>
                  </a:lnTo>
                  <a:lnTo>
                    <a:pt x="63436" y="22860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42585" name="SMARTInkShape-772"/>
            <p:cNvSpPr/>
            <p:nvPr/>
          </p:nvSpPr>
          <p:spPr bwMode="auto">
            <a:xfrm>
              <a:off x="6415477" y="5550694"/>
              <a:ext cx="49618" cy="150020"/>
            </a:xfrm>
            <a:custGeom>
              <a:avLst/>
              <a:gdLst/>
              <a:ahLst/>
              <a:cxnLst/>
              <a:rect l="0" t="0" r="0" b="0"/>
              <a:pathLst>
                <a:path w="49618" h="150020">
                  <a:moveTo>
                    <a:pt x="21042" y="0"/>
                  </a:moveTo>
                  <a:lnTo>
                    <a:pt x="17250" y="3792"/>
                  </a:lnTo>
                  <a:lnTo>
                    <a:pt x="15387" y="9887"/>
                  </a:lnTo>
                  <a:lnTo>
                    <a:pt x="12223" y="22244"/>
                  </a:lnTo>
                  <a:lnTo>
                    <a:pt x="1580" y="55732"/>
                  </a:lnTo>
                  <a:lnTo>
                    <a:pt x="0" y="79712"/>
                  </a:lnTo>
                  <a:lnTo>
                    <a:pt x="3518" y="96555"/>
                  </a:lnTo>
                  <a:lnTo>
                    <a:pt x="16413" y="126111"/>
                  </a:lnTo>
                  <a:lnTo>
                    <a:pt x="27255" y="140466"/>
                  </a:lnTo>
                  <a:lnTo>
                    <a:pt x="35974" y="145773"/>
                  </a:lnTo>
                  <a:lnTo>
                    <a:pt x="49617" y="15001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42586" name="SMARTInkShape-773"/>
            <p:cNvSpPr/>
            <p:nvPr/>
          </p:nvSpPr>
          <p:spPr bwMode="auto">
            <a:xfrm>
              <a:off x="6415701" y="5465056"/>
              <a:ext cx="56538" cy="42776"/>
            </a:xfrm>
            <a:custGeom>
              <a:avLst/>
              <a:gdLst/>
              <a:ahLst/>
              <a:cxnLst/>
              <a:rect l="0" t="0" r="0" b="0"/>
              <a:pathLst>
                <a:path w="56538" h="42776">
                  <a:moveTo>
                    <a:pt x="20818" y="7057"/>
                  </a:moveTo>
                  <a:lnTo>
                    <a:pt x="17026" y="7057"/>
                  </a:lnTo>
                  <a:lnTo>
                    <a:pt x="15908" y="6263"/>
                  </a:lnTo>
                  <a:lnTo>
                    <a:pt x="15163" y="4940"/>
                  </a:lnTo>
                  <a:lnTo>
                    <a:pt x="14667" y="3264"/>
                  </a:lnTo>
                  <a:lnTo>
                    <a:pt x="12748" y="2147"/>
                  </a:lnTo>
                  <a:lnTo>
                    <a:pt x="0" y="0"/>
                  </a:lnTo>
                  <a:lnTo>
                    <a:pt x="9384" y="9863"/>
                  </a:lnTo>
                  <a:lnTo>
                    <a:pt x="43127" y="33706"/>
                  </a:lnTo>
                  <a:lnTo>
                    <a:pt x="56537" y="4277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42587" name="SMARTInkShape-774"/>
            <p:cNvSpPr/>
            <p:nvPr/>
          </p:nvSpPr>
          <p:spPr bwMode="auto">
            <a:xfrm>
              <a:off x="6557963" y="5580262"/>
              <a:ext cx="171451" cy="136882"/>
            </a:xfrm>
            <a:custGeom>
              <a:avLst/>
              <a:gdLst/>
              <a:ahLst/>
              <a:cxnLst/>
              <a:rect l="0" t="0" r="0" b="0"/>
              <a:pathLst>
                <a:path w="171451" h="136882">
                  <a:moveTo>
                    <a:pt x="0" y="6151"/>
                  </a:moveTo>
                  <a:lnTo>
                    <a:pt x="0" y="0"/>
                  </a:lnTo>
                  <a:lnTo>
                    <a:pt x="0" y="3093"/>
                  </a:lnTo>
                  <a:lnTo>
                    <a:pt x="2116" y="6909"/>
                  </a:lnTo>
                  <a:lnTo>
                    <a:pt x="3792" y="9037"/>
                  </a:lnTo>
                  <a:lnTo>
                    <a:pt x="5654" y="15635"/>
                  </a:lnTo>
                  <a:lnTo>
                    <a:pt x="7056" y="50561"/>
                  </a:lnTo>
                  <a:lnTo>
                    <a:pt x="7132" y="82819"/>
                  </a:lnTo>
                  <a:lnTo>
                    <a:pt x="7143" y="117657"/>
                  </a:lnTo>
                  <a:lnTo>
                    <a:pt x="7143" y="118588"/>
                  </a:lnTo>
                  <a:lnTo>
                    <a:pt x="7937" y="118415"/>
                  </a:lnTo>
                  <a:lnTo>
                    <a:pt x="10936" y="116107"/>
                  </a:lnTo>
                  <a:lnTo>
                    <a:pt x="31979" y="87513"/>
                  </a:lnTo>
                  <a:lnTo>
                    <a:pt x="52324" y="59058"/>
                  </a:lnTo>
                  <a:lnTo>
                    <a:pt x="80326" y="34314"/>
                  </a:lnTo>
                  <a:lnTo>
                    <a:pt x="90205" y="30574"/>
                  </a:lnTo>
                  <a:lnTo>
                    <a:pt x="94267" y="31164"/>
                  </a:lnTo>
                  <a:lnTo>
                    <a:pt x="97770" y="33145"/>
                  </a:lnTo>
                  <a:lnTo>
                    <a:pt x="106491" y="43517"/>
                  </a:lnTo>
                  <a:lnTo>
                    <a:pt x="109094" y="47731"/>
                  </a:lnTo>
                  <a:lnTo>
                    <a:pt x="114065" y="76511"/>
                  </a:lnTo>
                  <a:lnTo>
                    <a:pt x="120315" y="109373"/>
                  </a:lnTo>
                  <a:lnTo>
                    <a:pt x="122014" y="128875"/>
                  </a:lnTo>
                  <a:lnTo>
                    <a:pt x="125137" y="135572"/>
                  </a:lnTo>
                  <a:lnTo>
                    <a:pt x="127874" y="136881"/>
                  </a:lnTo>
                  <a:lnTo>
                    <a:pt x="135149" y="136220"/>
                  </a:lnTo>
                  <a:lnTo>
                    <a:pt x="141558" y="131163"/>
                  </a:lnTo>
                  <a:lnTo>
                    <a:pt x="171450" y="9187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42588" name="SMARTInkShape-775"/>
            <p:cNvSpPr/>
            <p:nvPr/>
          </p:nvSpPr>
          <p:spPr bwMode="auto">
            <a:xfrm>
              <a:off x="6725334" y="5560116"/>
              <a:ext cx="175530" cy="159739"/>
            </a:xfrm>
            <a:custGeom>
              <a:avLst/>
              <a:gdLst/>
              <a:ahLst/>
              <a:cxnLst/>
              <a:rect l="0" t="0" r="0" b="0"/>
              <a:pathLst>
                <a:path w="175530" h="159739">
                  <a:moveTo>
                    <a:pt x="25510" y="69159"/>
                  </a:moveTo>
                  <a:lnTo>
                    <a:pt x="24716" y="80565"/>
                  </a:lnTo>
                  <a:lnTo>
                    <a:pt x="11036" y="112132"/>
                  </a:lnTo>
                  <a:lnTo>
                    <a:pt x="6140" y="124225"/>
                  </a:lnTo>
                  <a:lnTo>
                    <a:pt x="5453" y="127301"/>
                  </a:lnTo>
                  <a:lnTo>
                    <a:pt x="5788" y="130145"/>
                  </a:lnTo>
                  <a:lnTo>
                    <a:pt x="8278" y="135422"/>
                  </a:lnTo>
                  <a:lnTo>
                    <a:pt x="10847" y="136353"/>
                  </a:lnTo>
                  <a:lnTo>
                    <a:pt x="17935" y="135271"/>
                  </a:lnTo>
                  <a:lnTo>
                    <a:pt x="34643" y="130199"/>
                  </a:lnTo>
                  <a:lnTo>
                    <a:pt x="62415" y="109174"/>
                  </a:lnTo>
                  <a:lnTo>
                    <a:pt x="97652" y="75269"/>
                  </a:lnTo>
                  <a:lnTo>
                    <a:pt x="119381" y="49538"/>
                  </a:lnTo>
                  <a:lnTo>
                    <a:pt x="137626" y="19510"/>
                  </a:lnTo>
                  <a:lnTo>
                    <a:pt x="139148" y="13835"/>
                  </a:lnTo>
                  <a:lnTo>
                    <a:pt x="138575" y="9257"/>
                  </a:lnTo>
                  <a:lnTo>
                    <a:pt x="136605" y="5413"/>
                  </a:lnTo>
                  <a:lnTo>
                    <a:pt x="132911" y="2848"/>
                  </a:lnTo>
                  <a:lnTo>
                    <a:pt x="122456" y="0"/>
                  </a:lnTo>
                  <a:lnTo>
                    <a:pt x="107755" y="5085"/>
                  </a:lnTo>
                  <a:lnTo>
                    <a:pt x="72448" y="31543"/>
                  </a:lnTo>
                  <a:lnTo>
                    <a:pt x="44357" y="61894"/>
                  </a:lnTo>
                  <a:lnTo>
                    <a:pt x="23509" y="92230"/>
                  </a:lnTo>
                  <a:lnTo>
                    <a:pt x="3830" y="125222"/>
                  </a:lnTo>
                  <a:lnTo>
                    <a:pt x="0" y="140114"/>
                  </a:lnTo>
                  <a:lnTo>
                    <a:pt x="566" y="145830"/>
                  </a:lnTo>
                  <a:lnTo>
                    <a:pt x="2531" y="150436"/>
                  </a:lnTo>
                  <a:lnTo>
                    <a:pt x="5428" y="154300"/>
                  </a:lnTo>
                  <a:lnTo>
                    <a:pt x="12880" y="158593"/>
                  </a:lnTo>
                  <a:lnTo>
                    <a:pt x="17090" y="159738"/>
                  </a:lnTo>
                  <a:lnTo>
                    <a:pt x="38185" y="157557"/>
                  </a:lnTo>
                  <a:lnTo>
                    <a:pt x="68336" y="148091"/>
                  </a:lnTo>
                  <a:lnTo>
                    <a:pt x="92962" y="137577"/>
                  </a:lnTo>
                  <a:lnTo>
                    <a:pt x="119782" y="123380"/>
                  </a:lnTo>
                  <a:lnTo>
                    <a:pt x="147577" y="103841"/>
                  </a:lnTo>
                  <a:lnTo>
                    <a:pt x="175529" y="8344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42589" name="SMARTInkShape-776"/>
            <p:cNvSpPr/>
            <p:nvPr/>
          </p:nvSpPr>
          <p:spPr bwMode="auto">
            <a:xfrm>
              <a:off x="6929438" y="5500688"/>
              <a:ext cx="111295" cy="192882"/>
            </a:xfrm>
            <a:custGeom>
              <a:avLst/>
              <a:gdLst/>
              <a:ahLst/>
              <a:cxnLst/>
              <a:rect l="0" t="0" r="0" b="0"/>
              <a:pathLst>
                <a:path w="111295" h="192882">
                  <a:moveTo>
                    <a:pt x="107156" y="0"/>
                  </a:moveTo>
                  <a:lnTo>
                    <a:pt x="103363" y="3792"/>
                  </a:lnTo>
                  <a:lnTo>
                    <a:pt x="89628" y="9942"/>
                  </a:lnTo>
                  <a:lnTo>
                    <a:pt x="58743" y="15016"/>
                  </a:lnTo>
                  <a:lnTo>
                    <a:pt x="28889" y="27543"/>
                  </a:lnTo>
                  <a:lnTo>
                    <a:pt x="21641" y="30268"/>
                  </a:lnTo>
                  <a:lnTo>
                    <a:pt x="16809" y="33673"/>
                  </a:lnTo>
                  <a:lnTo>
                    <a:pt x="11438" y="41688"/>
                  </a:lnTo>
                  <a:lnTo>
                    <a:pt x="8416" y="55126"/>
                  </a:lnTo>
                  <a:lnTo>
                    <a:pt x="10373" y="59769"/>
                  </a:lnTo>
                  <a:lnTo>
                    <a:pt x="44567" y="93830"/>
                  </a:lnTo>
                  <a:lnTo>
                    <a:pt x="77272" y="121633"/>
                  </a:lnTo>
                  <a:lnTo>
                    <a:pt x="103105" y="150055"/>
                  </a:lnTo>
                  <a:lnTo>
                    <a:pt x="109324" y="162206"/>
                  </a:lnTo>
                  <a:lnTo>
                    <a:pt x="110982" y="167668"/>
                  </a:lnTo>
                  <a:lnTo>
                    <a:pt x="111294" y="172104"/>
                  </a:lnTo>
                  <a:lnTo>
                    <a:pt x="109525" y="179148"/>
                  </a:lnTo>
                  <a:lnTo>
                    <a:pt x="99741" y="184925"/>
                  </a:lnTo>
                  <a:lnTo>
                    <a:pt x="84017" y="189345"/>
                  </a:lnTo>
                  <a:lnTo>
                    <a:pt x="52058" y="191833"/>
                  </a:lnTo>
                  <a:lnTo>
                    <a:pt x="17540" y="192570"/>
                  </a:lnTo>
                  <a:lnTo>
                    <a:pt x="0" y="19288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35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More Lex Patterns</a:t>
            </a:r>
          </a:p>
        </p:txBody>
      </p:sp>
      <p:sp>
        <p:nvSpPr>
          <p:cNvPr id="22435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75000"/>
              </a:lnSpc>
            </a:pPr>
            <a:r>
              <a:rPr lang="en-US" altLang="en-US" sz="2000" i="1"/>
              <a:t>rs</a:t>
            </a:r>
            <a:r>
              <a:rPr lang="en-US" altLang="en-US" sz="2000"/>
              <a:t> </a:t>
            </a:r>
          </a:p>
          <a:p>
            <a:pPr lvl="1">
              <a:lnSpc>
                <a:spcPct val="80000"/>
              </a:lnSpc>
            </a:pPr>
            <a:r>
              <a:rPr lang="en-US" altLang="en-US" sz="1800">
                <a:effectLst>
                  <a:outerShdw blurRad="38100" dist="38100" dir="2700000" algn="tl">
                    <a:srgbClr val="C0C0C0"/>
                  </a:outerShdw>
                </a:effectLst>
              </a:rPr>
              <a:t>the regular expression </a:t>
            </a:r>
            <a:r>
              <a:rPr lang="en-US" altLang="en-US" sz="1800" i="1">
                <a:effectLst>
                  <a:outerShdw blurRad="38100" dist="38100" dir="2700000" algn="tl">
                    <a:srgbClr val="C0C0C0"/>
                  </a:outerShdw>
                </a:effectLst>
              </a:rPr>
              <a:t>r</a:t>
            </a:r>
            <a:r>
              <a:rPr lang="en-US" altLang="en-US" sz="1800">
                <a:effectLst>
                  <a:outerShdw blurRad="38100" dist="38100" dir="2700000" algn="tl">
                    <a:srgbClr val="C0C0C0"/>
                  </a:outerShdw>
                </a:effectLst>
              </a:rPr>
              <a:t> followed by the regular expression </a:t>
            </a:r>
            <a:r>
              <a:rPr lang="en-US" altLang="en-US" sz="1800" i="1">
                <a:effectLst>
                  <a:outerShdw blurRad="38100" dist="38100" dir="2700000" algn="tl">
                    <a:srgbClr val="C0C0C0"/>
                  </a:outerShdw>
                </a:effectLst>
              </a:rPr>
              <a:t>s</a:t>
            </a:r>
            <a:r>
              <a:rPr lang="en-US" altLang="en-US" sz="1800">
                <a:effectLst>
                  <a:outerShdw blurRad="38100" dist="38100" dir="2700000" algn="tl">
                    <a:srgbClr val="C0C0C0"/>
                  </a:outerShdw>
                </a:effectLst>
              </a:rPr>
              <a:t>; called "concatenation" </a:t>
            </a:r>
          </a:p>
          <a:p>
            <a:pPr>
              <a:lnSpc>
                <a:spcPct val="75000"/>
              </a:lnSpc>
            </a:pPr>
            <a:r>
              <a:rPr lang="en-US" altLang="en-US" sz="2000" i="1"/>
              <a:t>r</a:t>
            </a:r>
            <a:r>
              <a:rPr lang="en-US" altLang="en-US" sz="2000"/>
              <a:t>|</a:t>
            </a:r>
            <a:r>
              <a:rPr lang="en-US" altLang="en-US" sz="2000" i="1"/>
              <a:t>s</a:t>
            </a:r>
            <a:r>
              <a:rPr lang="en-US" altLang="en-US" sz="2000"/>
              <a:t> </a:t>
            </a:r>
          </a:p>
          <a:p>
            <a:pPr lvl="1">
              <a:lnSpc>
                <a:spcPct val="80000"/>
              </a:lnSpc>
            </a:pPr>
            <a:r>
              <a:rPr lang="en-US" altLang="en-US" sz="1800">
                <a:effectLst>
                  <a:outerShdw blurRad="38100" dist="38100" dir="2700000" algn="tl">
                    <a:srgbClr val="C0C0C0"/>
                  </a:outerShdw>
                </a:effectLst>
              </a:rPr>
              <a:t>either an </a:t>
            </a:r>
            <a:r>
              <a:rPr lang="en-US" altLang="en-US" sz="1800" i="1">
                <a:effectLst>
                  <a:outerShdw blurRad="38100" dist="38100" dir="2700000" algn="tl">
                    <a:srgbClr val="C0C0C0"/>
                  </a:outerShdw>
                </a:effectLst>
              </a:rPr>
              <a:t>r</a:t>
            </a:r>
            <a:r>
              <a:rPr lang="en-US" altLang="en-US" sz="1800">
                <a:effectLst>
                  <a:outerShdw blurRad="38100" dist="38100" dir="2700000" algn="tl">
                    <a:srgbClr val="C0C0C0"/>
                  </a:outerShdw>
                </a:effectLst>
              </a:rPr>
              <a:t> or an </a:t>
            </a:r>
            <a:r>
              <a:rPr lang="en-US" altLang="en-US" sz="1800" i="1">
                <a:effectLst>
                  <a:outerShdw blurRad="38100" dist="38100" dir="2700000" algn="tl">
                    <a:srgbClr val="C0C0C0"/>
                  </a:outerShdw>
                </a:effectLst>
              </a:rPr>
              <a:t>s</a:t>
            </a:r>
            <a:r>
              <a:rPr lang="en-US" altLang="en-US" sz="180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</a:p>
          <a:p>
            <a:pPr>
              <a:lnSpc>
                <a:spcPct val="75000"/>
              </a:lnSpc>
            </a:pPr>
            <a:r>
              <a:rPr lang="en-US" altLang="en-US" sz="2000"/>
              <a:t>r/s       // note this is a slash not a |</a:t>
            </a:r>
          </a:p>
          <a:p>
            <a:pPr lvl="1">
              <a:lnSpc>
                <a:spcPct val="80000"/>
              </a:lnSpc>
            </a:pPr>
            <a:r>
              <a:rPr lang="en-US" altLang="en-US" sz="1800">
                <a:effectLst>
                  <a:outerShdw blurRad="38100" dist="38100" dir="2700000" algn="tl">
                    <a:srgbClr val="C0C0C0"/>
                  </a:outerShdw>
                </a:effectLst>
              </a:rPr>
              <a:t>an </a:t>
            </a:r>
            <a:r>
              <a:rPr lang="en-US" altLang="en-US" sz="1800" i="1">
                <a:effectLst>
                  <a:outerShdw blurRad="38100" dist="38100" dir="2700000" algn="tl">
                    <a:srgbClr val="C0C0C0"/>
                  </a:outerShdw>
                </a:effectLst>
              </a:rPr>
              <a:t>r</a:t>
            </a:r>
            <a:r>
              <a:rPr lang="en-US" altLang="en-US" sz="1800">
                <a:effectLst>
                  <a:outerShdw blurRad="38100" dist="38100" dir="2700000" algn="tl">
                    <a:srgbClr val="C0C0C0"/>
                  </a:outerShdw>
                </a:effectLst>
              </a:rPr>
              <a:t> but only if it is followed by an </a:t>
            </a:r>
            <a:r>
              <a:rPr lang="en-US" altLang="en-US" sz="1800" i="1">
                <a:effectLst>
                  <a:outerShdw blurRad="38100" dist="38100" dir="2700000" algn="tl">
                    <a:srgbClr val="C0C0C0"/>
                  </a:outerShdw>
                </a:effectLst>
              </a:rPr>
              <a:t>s</a:t>
            </a:r>
            <a:r>
              <a:rPr lang="en-US" altLang="en-US" sz="1800">
                <a:effectLst>
                  <a:outerShdw blurRad="38100" dist="38100" dir="2700000" algn="tl">
                    <a:srgbClr val="C0C0C0"/>
                  </a:outerShdw>
                </a:effectLst>
              </a:rPr>
              <a:t>. The text matched by </a:t>
            </a:r>
            <a:r>
              <a:rPr lang="en-US" altLang="en-US" sz="1800" i="1">
                <a:effectLst>
                  <a:outerShdw blurRad="38100" dist="38100" dir="2700000" algn="tl">
                    <a:srgbClr val="C0C0C0"/>
                  </a:outerShdw>
                </a:effectLst>
              </a:rPr>
              <a:t>s</a:t>
            </a:r>
            <a:r>
              <a:rPr lang="en-US" altLang="en-US" sz="1800">
                <a:effectLst>
                  <a:outerShdw blurRad="38100" dist="38100" dir="2700000" algn="tl">
                    <a:srgbClr val="C0C0C0"/>
                  </a:outerShdw>
                </a:effectLst>
              </a:rPr>
              <a:t> is included when determining whether this rule is the </a:t>
            </a:r>
            <a:r>
              <a:rPr lang="en-US" altLang="en-US" sz="1800" i="1">
                <a:effectLst>
                  <a:outerShdw blurRad="38100" dist="38100" dir="2700000" algn="tl">
                    <a:srgbClr val="C0C0C0"/>
                  </a:outerShdw>
                </a:effectLst>
              </a:rPr>
              <a:t>longest match</a:t>
            </a:r>
            <a:r>
              <a:rPr lang="en-US" altLang="en-US" sz="1800">
                <a:effectLst>
                  <a:outerShdw blurRad="38100" dist="38100" dir="2700000" algn="tl">
                    <a:srgbClr val="C0C0C0"/>
                  </a:outerShdw>
                </a:effectLst>
              </a:rPr>
              <a:t>, but is then returned to the input before the action is executed. So the action only sees the text matched by </a:t>
            </a:r>
            <a:r>
              <a:rPr lang="en-US" altLang="en-US" sz="1800" i="1">
                <a:effectLst>
                  <a:outerShdw blurRad="38100" dist="38100" dir="2700000" algn="tl">
                    <a:srgbClr val="C0C0C0"/>
                  </a:outerShdw>
                </a:effectLst>
              </a:rPr>
              <a:t>r</a:t>
            </a:r>
            <a:r>
              <a:rPr lang="en-US" altLang="en-US" sz="1800">
                <a:effectLst>
                  <a:outerShdw blurRad="38100" dist="38100" dir="2700000" algn="tl">
                    <a:srgbClr val="C0C0C0"/>
                  </a:outerShdw>
                </a:effectLst>
              </a:rPr>
              <a:t>. This type of pattern is called </a:t>
            </a:r>
            <a:r>
              <a:rPr lang="en-US" altLang="en-US" sz="1800" i="1">
                <a:effectLst>
                  <a:outerShdw blurRad="38100" dist="38100" dir="2700000" algn="tl">
                    <a:srgbClr val="C0C0C0"/>
                  </a:outerShdw>
                </a:effectLst>
              </a:rPr>
              <a:t>trailing context</a:t>
            </a:r>
            <a:r>
              <a:rPr lang="en-US" altLang="en-US" sz="1800">
                <a:effectLst>
                  <a:outerShdw blurRad="38100" dist="38100" dir="2700000" algn="tl">
                    <a:srgbClr val="C0C0C0"/>
                  </a:outerShdw>
                </a:effectLst>
              </a:rPr>
              <a:t>. (There are some combinations of `</a:t>
            </a:r>
            <a:r>
              <a:rPr lang="en-US" altLang="en-US" sz="1800" i="1">
                <a:effectLst>
                  <a:outerShdw blurRad="38100" dist="38100" dir="2700000" algn="tl">
                    <a:srgbClr val="C0C0C0"/>
                  </a:outerShdw>
                </a:effectLst>
              </a:rPr>
              <a:t>r</a:t>
            </a:r>
            <a:r>
              <a:rPr lang="en-US" altLang="en-US" sz="1800">
                <a:effectLst>
                  <a:outerShdw blurRad="38100" dist="38100" dir="2700000" algn="tl">
                    <a:srgbClr val="C0C0C0"/>
                  </a:outerShdw>
                </a:effectLst>
              </a:rPr>
              <a:t>/</a:t>
            </a:r>
            <a:r>
              <a:rPr lang="en-US" altLang="en-US" sz="1800" i="1">
                <a:effectLst>
                  <a:outerShdw blurRad="38100" dist="38100" dir="2700000" algn="tl">
                    <a:srgbClr val="C0C0C0"/>
                  </a:outerShdw>
                </a:effectLst>
              </a:rPr>
              <a:t>s</a:t>
            </a:r>
            <a:r>
              <a:rPr lang="en-US" altLang="en-US" sz="1800">
                <a:effectLst>
                  <a:outerShdw blurRad="38100" dist="38100" dir="2700000" algn="tl">
                    <a:srgbClr val="C0C0C0"/>
                  </a:outerShdw>
                </a:effectLst>
              </a:rPr>
              <a:t>' that flex cannot match correctly; see notes in the Deficiencies / Bugs section below regarding "dangerous trailing context".) </a:t>
            </a:r>
          </a:p>
          <a:p>
            <a:pPr>
              <a:lnSpc>
                <a:spcPct val="75000"/>
              </a:lnSpc>
            </a:pPr>
            <a:r>
              <a:rPr lang="en-US" altLang="en-US" sz="2000"/>
              <a:t>^</a:t>
            </a:r>
            <a:r>
              <a:rPr lang="en-US" altLang="en-US" sz="2000" i="1"/>
              <a:t>r</a:t>
            </a:r>
            <a:r>
              <a:rPr lang="en-US" altLang="en-US" sz="2000"/>
              <a:t> </a:t>
            </a:r>
          </a:p>
          <a:p>
            <a:pPr lvl="1">
              <a:lnSpc>
                <a:spcPct val="80000"/>
              </a:lnSpc>
            </a:pPr>
            <a:r>
              <a:rPr lang="en-US" altLang="en-US" sz="1800">
                <a:effectLst>
                  <a:outerShdw blurRad="38100" dist="38100" dir="2700000" algn="tl">
                    <a:srgbClr val="C0C0C0"/>
                  </a:outerShdw>
                </a:effectLst>
              </a:rPr>
              <a:t>an </a:t>
            </a:r>
            <a:r>
              <a:rPr lang="en-US" altLang="en-US" sz="1800" i="1">
                <a:effectLst>
                  <a:outerShdw blurRad="38100" dist="38100" dir="2700000" algn="tl">
                    <a:srgbClr val="C0C0C0"/>
                  </a:outerShdw>
                </a:effectLst>
              </a:rPr>
              <a:t>r</a:t>
            </a:r>
            <a:r>
              <a:rPr lang="en-US" altLang="en-US" sz="1800">
                <a:effectLst>
                  <a:outerShdw blurRad="38100" dist="38100" dir="2700000" algn="tl">
                    <a:srgbClr val="C0C0C0"/>
                  </a:outerShdw>
                </a:effectLst>
              </a:rPr>
              <a:t>, but only at the beginning of a line (i.e., which just starting to scan, or right after a newline has been scanned). </a:t>
            </a:r>
          </a:p>
          <a:p>
            <a:pPr>
              <a:lnSpc>
                <a:spcPct val="75000"/>
              </a:lnSpc>
            </a:pPr>
            <a:r>
              <a:rPr lang="en-US" altLang="en-US" sz="2000" i="1"/>
              <a:t>r</a:t>
            </a:r>
            <a:r>
              <a:rPr lang="en-US" altLang="en-US" sz="2000"/>
              <a:t>$ </a:t>
            </a:r>
          </a:p>
          <a:p>
            <a:pPr lvl="1">
              <a:lnSpc>
                <a:spcPct val="80000"/>
              </a:lnSpc>
            </a:pPr>
            <a:r>
              <a:rPr lang="en-US" altLang="en-US" sz="1800">
                <a:effectLst>
                  <a:outerShdw blurRad="38100" dist="38100" dir="2700000" algn="tl">
                    <a:srgbClr val="C0C0C0"/>
                  </a:outerShdw>
                </a:effectLst>
              </a:rPr>
              <a:t>an </a:t>
            </a:r>
            <a:r>
              <a:rPr lang="en-US" altLang="en-US" sz="1800" i="1">
                <a:effectLst>
                  <a:outerShdw blurRad="38100" dist="38100" dir="2700000" algn="tl">
                    <a:srgbClr val="C0C0C0"/>
                  </a:outerShdw>
                </a:effectLst>
              </a:rPr>
              <a:t>r</a:t>
            </a:r>
            <a:r>
              <a:rPr lang="en-US" altLang="en-US" sz="1800">
                <a:effectLst>
                  <a:outerShdw blurRad="38100" dist="38100" dir="2700000" algn="tl">
                    <a:srgbClr val="C0C0C0"/>
                  </a:outerShdw>
                </a:effectLst>
              </a:rPr>
              <a:t>, but only at the end of a line (i.e., just before a newline).</a:t>
            </a:r>
            <a:r>
              <a:rPr lang="en-US" altLang="en-US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</a:p>
        </p:txBody>
      </p:sp>
      <p:grpSp>
        <p:nvGrpSpPr>
          <p:cNvPr id="4" name="SMARTInkShape-Group123"/>
          <p:cNvGrpSpPr/>
          <p:nvPr/>
        </p:nvGrpSpPr>
        <p:grpSpPr>
          <a:xfrm>
            <a:off x="174005" y="992981"/>
            <a:ext cx="588089" cy="1485606"/>
            <a:chOff x="174005" y="992981"/>
            <a:chExt cx="588089" cy="1485606"/>
          </a:xfrm>
        </p:grpSpPr>
        <p:sp>
          <p:nvSpPr>
            <p:cNvPr id="2" name="SMARTInkShape-777"/>
            <p:cNvSpPr/>
            <p:nvPr/>
          </p:nvSpPr>
          <p:spPr bwMode="auto">
            <a:xfrm>
              <a:off x="174005" y="1950244"/>
              <a:ext cx="547352" cy="528343"/>
            </a:xfrm>
            <a:custGeom>
              <a:avLst/>
              <a:gdLst/>
              <a:ahLst/>
              <a:cxnLst/>
              <a:rect l="0" t="0" r="0" b="0"/>
              <a:pathLst>
                <a:path w="547352" h="528343">
                  <a:moveTo>
                    <a:pt x="268908" y="0"/>
                  </a:moveTo>
                  <a:lnTo>
                    <a:pt x="239628" y="794"/>
                  </a:lnTo>
                  <a:lnTo>
                    <a:pt x="204614" y="7275"/>
                  </a:lnTo>
                  <a:lnTo>
                    <a:pt x="187857" y="13444"/>
                  </a:lnTo>
                  <a:lnTo>
                    <a:pt x="157030" y="29349"/>
                  </a:lnTo>
                  <a:lnTo>
                    <a:pt x="126750" y="45208"/>
                  </a:lnTo>
                  <a:lnTo>
                    <a:pt x="95554" y="67105"/>
                  </a:lnTo>
                  <a:lnTo>
                    <a:pt x="63291" y="93702"/>
                  </a:lnTo>
                  <a:lnTo>
                    <a:pt x="35740" y="125924"/>
                  </a:lnTo>
                  <a:lnTo>
                    <a:pt x="16729" y="159283"/>
                  </a:lnTo>
                  <a:lnTo>
                    <a:pt x="6069" y="186366"/>
                  </a:lnTo>
                  <a:lnTo>
                    <a:pt x="0" y="216615"/>
                  </a:lnTo>
                  <a:lnTo>
                    <a:pt x="319" y="250713"/>
                  </a:lnTo>
                  <a:lnTo>
                    <a:pt x="6660" y="280497"/>
                  </a:lnTo>
                  <a:lnTo>
                    <a:pt x="13907" y="302885"/>
                  </a:lnTo>
                  <a:lnTo>
                    <a:pt x="22707" y="328130"/>
                  </a:lnTo>
                  <a:lnTo>
                    <a:pt x="34130" y="352897"/>
                  </a:lnTo>
                  <a:lnTo>
                    <a:pt x="47302" y="377346"/>
                  </a:lnTo>
                  <a:lnTo>
                    <a:pt x="61639" y="401583"/>
                  </a:lnTo>
                  <a:lnTo>
                    <a:pt x="78341" y="424090"/>
                  </a:lnTo>
                  <a:lnTo>
                    <a:pt x="96619" y="445446"/>
                  </a:lnTo>
                  <a:lnTo>
                    <a:pt x="115949" y="466032"/>
                  </a:lnTo>
                  <a:lnTo>
                    <a:pt x="136773" y="482932"/>
                  </a:lnTo>
                  <a:lnTo>
                    <a:pt x="158593" y="497373"/>
                  </a:lnTo>
                  <a:lnTo>
                    <a:pt x="181077" y="510176"/>
                  </a:lnTo>
                  <a:lnTo>
                    <a:pt x="204004" y="518711"/>
                  </a:lnTo>
                  <a:lnTo>
                    <a:pt x="227226" y="524401"/>
                  </a:lnTo>
                  <a:lnTo>
                    <a:pt x="250645" y="528194"/>
                  </a:lnTo>
                  <a:lnTo>
                    <a:pt x="272607" y="528342"/>
                  </a:lnTo>
                  <a:lnTo>
                    <a:pt x="293599" y="526059"/>
                  </a:lnTo>
                  <a:lnTo>
                    <a:pt x="313944" y="522156"/>
                  </a:lnTo>
                  <a:lnTo>
                    <a:pt x="333857" y="515585"/>
                  </a:lnTo>
                  <a:lnTo>
                    <a:pt x="353482" y="507236"/>
                  </a:lnTo>
                  <a:lnTo>
                    <a:pt x="372915" y="497701"/>
                  </a:lnTo>
                  <a:lnTo>
                    <a:pt x="391427" y="485788"/>
                  </a:lnTo>
                  <a:lnTo>
                    <a:pt x="426813" y="457735"/>
                  </a:lnTo>
                  <a:lnTo>
                    <a:pt x="458944" y="426746"/>
                  </a:lnTo>
                  <a:lnTo>
                    <a:pt x="487512" y="394452"/>
                  </a:lnTo>
                  <a:lnTo>
                    <a:pt x="510792" y="361578"/>
                  </a:lnTo>
                  <a:lnTo>
                    <a:pt x="527489" y="326331"/>
                  </a:lnTo>
                  <a:lnTo>
                    <a:pt x="539408" y="291086"/>
                  </a:lnTo>
                  <a:lnTo>
                    <a:pt x="547351" y="259546"/>
                  </a:lnTo>
                  <a:lnTo>
                    <a:pt x="547177" y="229654"/>
                  </a:lnTo>
                  <a:lnTo>
                    <a:pt x="544908" y="215015"/>
                  </a:lnTo>
                  <a:lnTo>
                    <a:pt x="531803" y="190283"/>
                  </a:lnTo>
                  <a:lnTo>
                    <a:pt x="511163" y="169501"/>
                  </a:lnTo>
                  <a:lnTo>
                    <a:pt x="483468" y="152327"/>
                  </a:lnTo>
                  <a:lnTo>
                    <a:pt x="448405" y="140991"/>
                  </a:lnTo>
                  <a:lnTo>
                    <a:pt x="416153" y="134100"/>
                  </a:lnTo>
                  <a:lnTo>
                    <a:pt x="390351" y="12858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" name="SMARTInkShape-778"/>
            <p:cNvSpPr/>
            <p:nvPr/>
          </p:nvSpPr>
          <p:spPr bwMode="auto">
            <a:xfrm>
              <a:off x="208468" y="992981"/>
              <a:ext cx="553626" cy="582016"/>
            </a:xfrm>
            <a:custGeom>
              <a:avLst/>
              <a:gdLst/>
              <a:ahLst/>
              <a:cxnLst/>
              <a:rect l="0" t="0" r="0" b="0"/>
              <a:pathLst>
                <a:path w="553626" h="582016">
                  <a:moveTo>
                    <a:pt x="384463" y="28575"/>
                  </a:moveTo>
                  <a:lnTo>
                    <a:pt x="380671" y="28575"/>
                  </a:lnTo>
                  <a:lnTo>
                    <a:pt x="376692" y="26459"/>
                  </a:lnTo>
                  <a:lnTo>
                    <a:pt x="374520" y="24783"/>
                  </a:lnTo>
                  <a:lnTo>
                    <a:pt x="340728" y="17933"/>
                  </a:lnTo>
                  <a:lnTo>
                    <a:pt x="306356" y="15008"/>
                  </a:lnTo>
                  <a:lnTo>
                    <a:pt x="274449" y="15295"/>
                  </a:lnTo>
                  <a:lnTo>
                    <a:pt x="245328" y="20054"/>
                  </a:lnTo>
                  <a:lnTo>
                    <a:pt x="213752" y="30890"/>
                  </a:lnTo>
                  <a:lnTo>
                    <a:pt x="184584" y="48082"/>
                  </a:lnTo>
                  <a:lnTo>
                    <a:pt x="155466" y="65841"/>
                  </a:lnTo>
                  <a:lnTo>
                    <a:pt x="125495" y="89976"/>
                  </a:lnTo>
                  <a:lnTo>
                    <a:pt x="92714" y="124820"/>
                  </a:lnTo>
                  <a:lnTo>
                    <a:pt x="71705" y="153636"/>
                  </a:lnTo>
                  <a:lnTo>
                    <a:pt x="52578" y="185758"/>
                  </a:lnTo>
                  <a:lnTo>
                    <a:pt x="36140" y="221201"/>
                  </a:lnTo>
                  <a:lnTo>
                    <a:pt x="28423" y="240336"/>
                  </a:lnTo>
                  <a:lnTo>
                    <a:pt x="20897" y="260236"/>
                  </a:lnTo>
                  <a:lnTo>
                    <a:pt x="13498" y="280647"/>
                  </a:lnTo>
                  <a:lnTo>
                    <a:pt x="5277" y="311793"/>
                  </a:lnTo>
                  <a:lnTo>
                    <a:pt x="1624" y="337806"/>
                  </a:lnTo>
                  <a:lnTo>
                    <a:pt x="0" y="365242"/>
                  </a:lnTo>
                  <a:lnTo>
                    <a:pt x="1154" y="384782"/>
                  </a:lnTo>
                  <a:lnTo>
                    <a:pt x="3511" y="408128"/>
                  </a:lnTo>
                  <a:lnTo>
                    <a:pt x="6670" y="434010"/>
                  </a:lnTo>
                  <a:lnTo>
                    <a:pt x="13539" y="459203"/>
                  </a:lnTo>
                  <a:lnTo>
                    <a:pt x="22880" y="483935"/>
                  </a:lnTo>
                  <a:lnTo>
                    <a:pt x="33870" y="508361"/>
                  </a:lnTo>
                  <a:lnTo>
                    <a:pt x="67248" y="543968"/>
                  </a:lnTo>
                  <a:lnTo>
                    <a:pt x="87262" y="557908"/>
                  </a:lnTo>
                  <a:lnTo>
                    <a:pt x="110129" y="567995"/>
                  </a:lnTo>
                  <a:lnTo>
                    <a:pt x="134899" y="575513"/>
                  </a:lnTo>
                  <a:lnTo>
                    <a:pt x="160937" y="581319"/>
                  </a:lnTo>
                  <a:lnTo>
                    <a:pt x="187027" y="582015"/>
                  </a:lnTo>
                  <a:lnTo>
                    <a:pt x="213152" y="579304"/>
                  </a:lnTo>
                  <a:lnTo>
                    <a:pt x="239299" y="574321"/>
                  </a:lnTo>
                  <a:lnTo>
                    <a:pt x="264668" y="567031"/>
                  </a:lnTo>
                  <a:lnTo>
                    <a:pt x="289519" y="558202"/>
                  </a:lnTo>
                  <a:lnTo>
                    <a:pt x="314023" y="548347"/>
                  </a:lnTo>
                  <a:lnTo>
                    <a:pt x="337503" y="536221"/>
                  </a:lnTo>
                  <a:lnTo>
                    <a:pt x="360300" y="522581"/>
                  </a:lnTo>
                  <a:lnTo>
                    <a:pt x="382642" y="507931"/>
                  </a:lnTo>
                  <a:lnTo>
                    <a:pt x="403887" y="491815"/>
                  </a:lnTo>
                  <a:lnTo>
                    <a:pt x="424400" y="474720"/>
                  </a:lnTo>
                  <a:lnTo>
                    <a:pt x="444425" y="456974"/>
                  </a:lnTo>
                  <a:lnTo>
                    <a:pt x="463332" y="438793"/>
                  </a:lnTo>
                  <a:lnTo>
                    <a:pt x="481492" y="420323"/>
                  </a:lnTo>
                  <a:lnTo>
                    <a:pt x="499155" y="401659"/>
                  </a:lnTo>
                  <a:lnTo>
                    <a:pt x="513312" y="382073"/>
                  </a:lnTo>
                  <a:lnTo>
                    <a:pt x="525131" y="361871"/>
                  </a:lnTo>
                  <a:lnTo>
                    <a:pt x="535392" y="341260"/>
                  </a:lnTo>
                  <a:lnTo>
                    <a:pt x="543026" y="319582"/>
                  </a:lnTo>
                  <a:lnTo>
                    <a:pt x="548909" y="297192"/>
                  </a:lnTo>
                  <a:lnTo>
                    <a:pt x="553625" y="274328"/>
                  </a:lnTo>
                  <a:lnTo>
                    <a:pt x="553594" y="252736"/>
                  </a:lnTo>
                  <a:lnTo>
                    <a:pt x="550398" y="231990"/>
                  </a:lnTo>
                  <a:lnTo>
                    <a:pt x="545093" y="211810"/>
                  </a:lnTo>
                  <a:lnTo>
                    <a:pt x="536793" y="191213"/>
                  </a:lnTo>
                  <a:lnTo>
                    <a:pt x="526498" y="170338"/>
                  </a:lnTo>
                  <a:lnTo>
                    <a:pt x="514872" y="149278"/>
                  </a:lnTo>
                  <a:lnTo>
                    <a:pt x="499977" y="129681"/>
                  </a:lnTo>
                  <a:lnTo>
                    <a:pt x="482904" y="111060"/>
                  </a:lnTo>
                  <a:lnTo>
                    <a:pt x="464378" y="93090"/>
                  </a:lnTo>
                  <a:lnTo>
                    <a:pt x="444090" y="77142"/>
                  </a:lnTo>
                  <a:lnTo>
                    <a:pt x="422627" y="62540"/>
                  </a:lnTo>
                  <a:lnTo>
                    <a:pt x="400380" y="48837"/>
                  </a:lnTo>
                  <a:lnTo>
                    <a:pt x="378406" y="37321"/>
                  </a:lnTo>
                  <a:lnTo>
                    <a:pt x="356613" y="27262"/>
                  </a:lnTo>
                  <a:lnTo>
                    <a:pt x="334940" y="18175"/>
                  </a:lnTo>
                  <a:lnTo>
                    <a:pt x="300276" y="8078"/>
                  </a:lnTo>
                  <a:lnTo>
                    <a:pt x="271640" y="3590"/>
                  </a:lnTo>
                  <a:lnTo>
                    <a:pt x="245684" y="1596"/>
                  </a:lnTo>
                  <a:lnTo>
                    <a:pt x="220919" y="709"/>
                  </a:lnTo>
                  <a:lnTo>
                    <a:pt x="184438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sp>
        <p:nvSpPr>
          <p:cNvPr id="5" name="SMARTInkShape-779"/>
          <p:cNvSpPr/>
          <p:nvPr/>
        </p:nvSpPr>
        <p:spPr bwMode="auto">
          <a:xfrm>
            <a:off x="378921" y="3007519"/>
            <a:ext cx="299736" cy="28096"/>
          </a:xfrm>
          <a:custGeom>
            <a:avLst/>
            <a:gdLst/>
            <a:ahLst/>
            <a:cxnLst/>
            <a:rect l="0" t="0" r="0" b="0"/>
            <a:pathLst>
              <a:path w="299736" h="28096">
                <a:moveTo>
                  <a:pt x="21129" y="14287"/>
                </a:moveTo>
                <a:lnTo>
                  <a:pt x="21129" y="7231"/>
                </a:lnTo>
                <a:lnTo>
                  <a:pt x="7138" y="7144"/>
                </a:lnTo>
                <a:lnTo>
                  <a:pt x="0" y="13993"/>
                </a:lnTo>
                <a:lnTo>
                  <a:pt x="3873" y="14229"/>
                </a:lnTo>
                <a:lnTo>
                  <a:pt x="404" y="14280"/>
                </a:lnTo>
                <a:lnTo>
                  <a:pt x="31989" y="14287"/>
                </a:lnTo>
                <a:lnTo>
                  <a:pt x="59698" y="14287"/>
                </a:lnTo>
                <a:lnTo>
                  <a:pt x="91718" y="14287"/>
                </a:lnTo>
                <a:lnTo>
                  <a:pt x="121331" y="18079"/>
                </a:lnTo>
                <a:lnTo>
                  <a:pt x="151448" y="20438"/>
                </a:lnTo>
                <a:lnTo>
                  <a:pt x="185160" y="26144"/>
                </a:lnTo>
                <a:lnTo>
                  <a:pt x="217337" y="28095"/>
                </a:lnTo>
                <a:lnTo>
                  <a:pt x="244464" y="27718"/>
                </a:lnTo>
                <a:lnTo>
                  <a:pt x="278275" y="14098"/>
                </a:lnTo>
                <a:lnTo>
                  <a:pt x="299735" y="0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sp>
        <p:nvSpPr>
          <p:cNvPr id="6" name="SMARTInkShape-780"/>
          <p:cNvSpPr/>
          <p:nvPr/>
        </p:nvSpPr>
        <p:spPr bwMode="auto">
          <a:xfrm>
            <a:off x="1385975" y="3264788"/>
            <a:ext cx="159028" cy="49913"/>
          </a:xfrm>
          <a:custGeom>
            <a:avLst/>
            <a:gdLst/>
            <a:ahLst/>
            <a:cxnLst/>
            <a:rect l="0" t="0" r="0" b="0"/>
            <a:pathLst>
              <a:path w="159028" h="49913">
                <a:moveTo>
                  <a:pt x="28488" y="14193"/>
                </a:moveTo>
                <a:lnTo>
                  <a:pt x="24695" y="14193"/>
                </a:lnTo>
                <a:lnTo>
                  <a:pt x="23578" y="13400"/>
                </a:lnTo>
                <a:lnTo>
                  <a:pt x="22833" y="12077"/>
                </a:lnTo>
                <a:lnTo>
                  <a:pt x="22337" y="10401"/>
                </a:lnTo>
                <a:lnTo>
                  <a:pt x="21212" y="9284"/>
                </a:lnTo>
                <a:lnTo>
                  <a:pt x="13704" y="5374"/>
                </a:lnTo>
                <a:lnTo>
                  <a:pt x="7172" y="0"/>
                </a:lnTo>
                <a:lnTo>
                  <a:pt x="7066" y="6065"/>
                </a:lnTo>
                <a:lnTo>
                  <a:pt x="6269" y="6393"/>
                </a:lnTo>
                <a:lnTo>
                  <a:pt x="906" y="6963"/>
                </a:lnTo>
                <a:lnTo>
                  <a:pt x="354" y="9128"/>
                </a:lnTo>
                <a:lnTo>
                  <a:pt x="0" y="13193"/>
                </a:lnTo>
                <a:lnTo>
                  <a:pt x="764" y="13526"/>
                </a:lnTo>
                <a:lnTo>
                  <a:pt x="24292" y="14167"/>
                </a:lnTo>
                <a:lnTo>
                  <a:pt x="53913" y="8535"/>
                </a:lnTo>
                <a:lnTo>
                  <a:pt x="85015" y="7343"/>
                </a:lnTo>
                <a:lnTo>
                  <a:pt x="114090" y="7108"/>
                </a:lnTo>
                <a:lnTo>
                  <a:pt x="134814" y="7860"/>
                </a:lnTo>
                <a:lnTo>
                  <a:pt x="150567" y="12758"/>
                </a:lnTo>
                <a:lnTo>
                  <a:pt x="157622" y="16995"/>
                </a:lnTo>
                <a:lnTo>
                  <a:pt x="159027" y="20030"/>
                </a:lnTo>
                <a:lnTo>
                  <a:pt x="158472" y="27635"/>
                </a:lnTo>
                <a:lnTo>
                  <a:pt x="155579" y="34190"/>
                </a:lnTo>
                <a:lnTo>
                  <a:pt x="153697" y="37050"/>
                </a:lnTo>
                <a:lnTo>
                  <a:pt x="135644" y="49912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sp>
        <p:nvSpPr>
          <p:cNvPr id="7" name="SMARTInkShape-781"/>
          <p:cNvSpPr/>
          <p:nvPr/>
        </p:nvSpPr>
        <p:spPr bwMode="auto">
          <a:xfrm>
            <a:off x="4772035" y="3272219"/>
            <a:ext cx="307172" cy="28195"/>
          </a:xfrm>
          <a:custGeom>
            <a:avLst/>
            <a:gdLst/>
            <a:ahLst/>
            <a:cxnLst/>
            <a:rect l="0" t="0" r="0" b="0"/>
            <a:pathLst>
              <a:path w="307172" h="28195">
                <a:moveTo>
                  <a:pt x="14278" y="28194"/>
                </a:moveTo>
                <a:lnTo>
                  <a:pt x="10485" y="24401"/>
                </a:lnTo>
                <a:lnTo>
                  <a:pt x="6507" y="22539"/>
                </a:lnTo>
                <a:lnTo>
                  <a:pt x="371" y="21137"/>
                </a:lnTo>
                <a:lnTo>
                  <a:pt x="0" y="14202"/>
                </a:lnTo>
                <a:lnTo>
                  <a:pt x="31054" y="13918"/>
                </a:lnTo>
                <a:lnTo>
                  <a:pt x="65216" y="13908"/>
                </a:lnTo>
                <a:lnTo>
                  <a:pt x="89304" y="11790"/>
                </a:lnTo>
                <a:lnTo>
                  <a:pt x="115885" y="8203"/>
                </a:lnTo>
                <a:lnTo>
                  <a:pt x="143574" y="3963"/>
                </a:lnTo>
                <a:lnTo>
                  <a:pt x="171755" y="1549"/>
                </a:lnTo>
                <a:lnTo>
                  <a:pt x="200155" y="477"/>
                </a:lnTo>
                <a:lnTo>
                  <a:pt x="228652" y="0"/>
                </a:lnTo>
                <a:lnTo>
                  <a:pt x="263886" y="3524"/>
                </a:lnTo>
                <a:lnTo>
                  <a:pt x="296152" y="6123"/>
                </a:lnTo>
                <a:lnTo>
                  <a:pt x="307171" y="6762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sp>
        <p:nvSpPr>
          <p:cNvPr id="8" name="SMARTInkShape-782"/>
          <p:cNvSpPr/>
          <p:nvPr/>
        </p:nvSpPr>
        <p:spPr bwMode="auto">
          <a:xfrm>
            <a:off x="323203" y="4629176"/>
            <a:ext cx="233581" cy="295232"/>
          </a:xfrm>
          <a:custGeom>
            <a:avLst/>
            <a:gdLst/>
            <a:ahLst/>
            <a:cxnLst/>
            <a:rect l="0" t="0" r="0" b="0"/>
            <a:pathLst>
              <a:path w="233581" h="295232">
                <a:moveTo>
                  <a:pt x="155428" y="28549"/>
                </a:moveTo>
                <a:lnTo>
                  <a:pt x="148292" y="21413"/>
                </a:lnTo>
                <a:lnTo>
                  <a:pt x="148285" y="14264"/>
                </a:lnTo>
                <a:lnTo>
                  <a:pt x="134998" y="975"/>
                </a:lnTo>
                <a:lnTo>
                  <a:pt x="130501" y="270"/>
                </a:lnTo>
                <a:lnTo>
                  <a:pt x="111080" y="0"/>
                </a:lnTo>
                <a:lnTo>
                  <a:pt x="105820" y="2102"/>
                </a:lnTo>
                <a:lnTo>
                  <a:pt x="92774" y="11367"/>
                </a:lnTo>
                <a:lnTo>
                  <a:pt x="84984" y="12975"/>
                </a:lnTo>
                <a:lnTo>
                  <a:pt x="81478" y="14991"/>
                </a:lnTo>
                <a:lnTo>
                  <a:pt x="46211" y="45157"/>
                </a:lnTo>
                <a:lnTo>
                  <a:pt x="36429" y="55525"/>
                </a:lnTo>
                <a:lnTo>
                  <a:pt x="22084" y="82802"/>
                </a:lnTo>
                <a:lnTo>
                  <a:pt x="12554" y="115583"/>
                </a:lnTo>
                <a:lnTo>
                  <a:pt x="5410" y="143237"/>
                </a:lnTo>
                <a:lnTo>
                  <a:pt x="383" y="175772"/>
                </a:lnTo>
                <a:lnTo>
                  <a:pt x="0" y="201138"/>
                </a:lnTo>
                <a:lnTo>
                  <a:pt x="2476" y="225640"/>
                </a:lnTo>
                <a:lnTo>
                  <a:pt x="15917" y="257955"/>
                </a:lnTo>
                <a:lnTo>
                  <a:pt x="38774" y="283846"/>
                </a:lnTo>
                <a:lnTo>
                  <a:pt x="58603" y="292827"/>
                </a:lnTo>
                <a:lnTo>
                  <a:pt x="80645" y="295231"/>
                </a:lnTo>
                <a:lnTo>
                  <a:pt x="103670" y="291007"/>
                </a:lnTo>
                <a:lnTo>
                  <a:pt x="138946" y="272120"/>
                </a:lnTo>
                <a:lnTo>
                  <a:pt x="174534" y="242623"/>
                </a:lnTo>
                <a:lnTo>
                  <a:pt x="206421" y="208748"/>
                </a:lnTo>
                <a:lnTo>
                  <a:pt x="222013" y="183250"/>
                </a:lnTo>
                <a:lnTo>
                  <a:pt x="231853" y="156836"/>
                </a:lnTo>
                <a:lnTo>
                  <a:pt x="233580" y="131867"/>
                </a:lnTo>
                <a:lnTo>
                  <a:pt x="227469" y="109658"/>
                </a:lnTo>
                <a:lnTo>
                  <a:pt x="216021" y="89998"/>
                </a:lnTo>
                <a:lnTo>
                  <a:pt x="190932" y="66335"/>
                </a:lnTo>
                <a:lnTo>
                  <a:pt x="148285" y="42837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sp>
        <p:nvSpPr>
          <p:cNvPr id="9" name="SMARTInkShape-783"/>
          <p:cNvSpPr/>
          <p:nvPr/>
        </p:nvSpPr>
        <p:spPr bwMode="auto">
          <a:xfrm>
            <a:off x="3321844" y="5244595"/>
            <a:ext cx="2035927" cy="77500"/>
          </a:xfrm>
          <a:custGeom>
            <a:avLst/>
            <a:gdLst/>
            <a:ahLst/>
            <a:cxnLst/>
            <a:rect l="0" t="0" r="0" b="0"/>
            <a:pathLst>
              <a:path w="2035927" h="77500">
                <a:moveTo>
                  <a:pt x="0" y="77499"/>
                </a:moveTo>
                <a:lnTo>
                  <a:pt x="0" y="71348"/>
                </a:lnTo>
                <a:lnTo>
                  <a:pt x="4909" y="64848"/>
                </a:lnTo>
                <a:lnTo>
                  <a:pt x="6151" y="60499"/>
                </a:lnTo>
                <a:lnTo>
                  <a:pt x="7275" y="59022"/>
                </a:lnTo>
                <a:lnTo>
                  <a:pt x="10642" y="57381"/>
                </a:lnTo>
                <a:lnTo>
                  <a:pt x="46190" y="56074"/>
                </a:lnTo>
                <a:lnTo>
                  <a:pt x="78636" y="56068"/>
                </a:lnTo>
                <a:lnTo>
                  <a:pt x="109278" y="56068"/>
                </a:lnTo>
                <a:lnTo>
                  <a:pt x="129216" y="53951"/>
                </a:lnTo>
                <a:lnTo>
                  <a:pt x="157287" y="49917"/>
                </a:lnTo>
                <a:lnTo>
                  <a:pt x="191465" y="48326"/>
                </a:lnTo>
                <a:lnTo>
                  <a:pt x="219361" y="44072"/>
                </a:lnTo>
                <a:lnTo>
                  <a:pt x="247735" y="41665"/>
                </a:lnTo>
                <a:lnTo>
                  <a:pt x="277044" y="36278"/>
                </a:lnTo>
                <a:lnTo>
                  <a:pt x="309717" y="30448"/>
                </a:lnTo>
                <a:lnTo>
                  <a:pt x="339859" y="27575"/>
                </a:lnTo>
                <a:lnTo>
                  <a:pt x="368898" y="22842"/>
                </a:lnTo>
                <a:lnTo>
                  <a:pt x="397611" y="21087"/>
                </a:lnTo>
                <a:lnTo>
                  <a:pt x="425433" y="21361"/>
                </a:lnTo>
                <a:lnTo>
                  <a:pt x="458686" y="26046"/>
                </a:lnTo>
                <a:lnTo>
                  <a:pt x="486215" y="27064"/>
                </a:lnTo>
                <a:lnTo>
                  <a:pt x="520169" y="27408"/>
                </a:lnTo>
                <a:lnTo>
                  <a:pt x="550117" y="27468"/>
                </a:lnTo>
                <a:lnTo>
                  <a:pt x="580333" y="23693"/>
                </a:lnTo>
                <a:lnTo>
                  <a:pt x="609395" y="21339"/>
                </a:lnTo>
                <a:lnTo>
                  <a:pt x="642750" y="19750"/>
                </a:lnTo>
                <a:lnTo>
                  <a:pt x="669781" y="15497"/>
                </a:lnTo>
                <a:lnTo>
                  <a:pt x="697899" y="13884"/>
                </a:lnTo>
                <a:lnTo>
                  <a:pt x="725544" y="13406"/>
                </a:lnTo>
                <a:lnTo>
                  <a:pt x="758738" y="13245"/>
                </a:lnTo>
                <a:lnTo>
                  <a:pt x="786257" y="13217"/>
                </a:lnTo>
                <a:lnTo>
                  <a:pt x="820208" y="13207"/>
                </a:lnTo>
                <a:lnTo>
                  <a:pt x="855548" y="13206"/>
                </a:lnTo>
                <a:lnTo>
                  <a:pt x="883645" y="13999"/>
                </a:lnTo>
                <a:lnTo>
                  <a:pt x="911284" y="17321"/>
                </a:lnTo>
                <a:lnTo>
                  <a:pt x="944476" y="14253"/>
                </a:lnTo>
                <a:lnTo>
                  <a:pt x="971995" y="13515"/>
                </a:lnTo>
                <a:lnTo>
                  <a:pt x="1000257" y="11180"/>
                </a:lnTo>
                <a:lnTo>
                  <a:pt x="1028739" y="7578"/>
                </a:lnTo>
                <a:lnTo>
                  <a:pt x="1057286" y="4394"/>
                </a:lnTo>
                <a:lnTo>
                  <a:pt x="1091585" y="0"/>
                </a:lnTo>
                <a:lnTo>
                  <a:pt x="1121592" y="3030"/>
                </a:lnTo>
                <a:lnTo>
                  <a:pt x="1156674" y="5462"/>
                </a:lnTo>
                <a:lnTo>
                  <a:pt x="1184005" y="6677"/>
                </a:lnTo>
                <a:lnTo>
                  <a:pt x="1213005" y="10125"/>
                </a:lnTo>
                <a:lnTo>
                  <a:pt x="1245587" y="7618"/>
                </a:lnTo>
                <a:lnTo>
                  <a:pt x="1276495" y="7316"/>
                </a:lnTo>
                <a:lnTo>
                  <a:pt x="1308849" y="11107"/>
                </a:lnTo>
                <a:lnTo>
                  <a:pt x="1344035" y="12790"/>
                </a:lnTo>
                <a:lnTo>
                  <a:pt x="1377532" y="13123"/>
                </a:lnTo>
                <a:lnTo>
                  <a:pt x="1412783" y="18098"/>
                </a:lnTo>
                <a:lnTo>
                  <a:pt x="1448203" y="22021"/>
                </a:lnTo>
                <a:lnTo>
                  <a:pt x="1482157" y="26412"/>
                </a:lnTo>
                <a:lnTo>
                  <a:pt x="1510015" y="30964"/>
                </a:lnTo>
                <a:lnTo>
                  <a:pt x="1538377" y="33549"/>
                </a:lnTo>
                <a:lnTo>
                  <a:pt x="1570681" y="34314"/>
                </a:lnTo>
                <a:lnTo>
                  <a:pt x="1601596" y="34541"/>
                </a:lnTo>
                <a:lnTo>
                  <a:pt x="1630864" y="34608"/>
                </a:lnTo>
                <a:lnTo>
                  <a:pt x="1663437" y="34628"/>
                </a:lnTo>
                <a:lnTo>
                  <a:pt x="1694431" y="34634"/>
                </a:lnTo>
                <a:lnTo>
                  <a:pt x="1727515" y="30843"/>
                </a:lnTo>
                <a:lnTo>
                  <a:pt x="1758661" y="28485"/>
                </a:lnTo>
                <a:lnTo>
                  <a:pt x="1787998" y="27787"/>
                </a:lnTo>
                <a:lnTo>
                  <a:pt x="1816798" y="27580"/>
                </a:lnTo>
                <a:lnTo>
                  <a:pt x="1845441" y="27518"/>
                </a:lnTo>
                <a:lnTo>
                  <a:pt x="1874035" y="27500"/>
                </a:lnTo>
                <a:lnTo>
                  <a:pt x="1902616" y="27495"/>
                </a:lnTo>
                <a:lnTo>
                  <a:pt x="1935015" y="27493"/>
                </a:lnTo>
                <a:lnTo>
                  <a:pt x="1964345" y="27493"/>
                </a:lnTo>
                <a:lnTo>
                  <a:pt x="1983790" y="29609"/>
                </a:lnTo>
                <a:lnTo>
                  <a:pt x="2008376" y="33643"/>
                </a:lnTo>
                <a:lnTo>
                  <a:pt x="2021531" y="34342"/>
                </a:lnTo>
                <a:lnTo>
                  <a:pt x="2027700" y="32389"/>
                </a:lnTo>
                <a:lnTo>
                  <a:pt x="2035825" y="27577"/>
                </a:lnTo>
                <a:lnTo>
                  <a:pt x="2035926" y="31310"/>
                </a:lnTo>
                <a:lnTo>
                  <a:pt x="2035146" y="32419"/>
                </a:lnTo>
                <a:lnTo>
                  <a:pt x="2033833" y="33158"/>
                </a:lnTo>
                <a:lnTo>
                  <a:pt x="2032163" y="33651"/>
                </a:lnTo>
                <a:lnTo>
                  <a:pt x="2030256" y="33186"/>
                </a:lnTo>
                <a:lnTo>
                  <a:pt x="2021681" y="27493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grpSp>
        <p:nvGrpSpPr>
          <p:cNvPr id="12" name="SMARTInkShape-Group129"/>
          <p:cNvGrpSpPr/>
          <p:nvPr/>
        </p:nvGrpSpPr>
        <p:grpSpPr>
          <a:xfrm>
            <a:off x="507327" y="5850731"/>
            <a:ext cx="135612" cy="63276"/>
            <a:chOff x="507327" y="5850731"/>
            <a:chExt cx="135612" cy="63276"/>
          </a:xfrm>
        </p:grpSpPr>
        <p:sp>
          <p:nvSpPr>
            <p:cNvPr id="10" name="SMARTInkShape-784"/>
            <p:cNvSpPr/>
            <p:nvPr/>
          </p:nvSpPr>
          <p:spPr bwMode="auto">
            <a:xfrm>
              <a:off x="507327" y="5850731"/>
              <a:ext cx="135612" cy="63276"/>
            </a:xfrm>
            <a:custGeom>
              <a:avLst/>
              <a:gdLst/>
              <a:ahLst/>
              <a:cxnLst/>
              <a:rect l="0" t="0" r="0" b="0"/>
              <a:pathLst>
                <a:path w="135612" h="63276">
                  <a:moveTo>
                    <a:pt x="21311" y="50007"/>
                  </a:moveTo>
                  <a:lnTo>
                    <a:pt x="17518" y="50007"/>
                  </a:lnTo>
                  <a:lnTo>
                    <a:pt x="13540" y="52123"/>
                  </a:lnTo>
                  <a:lnTo>
                    <a:pt x="9126" y="54916"/>
                  </a:lnTo>
                  <a:lnTo>
                    <a:pt x="1254" y="56856"/>
                  </a:lnTo>
                  <a:lnTo>
                    <a:pt x="796" y="57748"/>
                  </a:lnTo>
                  <a:lnTo>
                    <a:pt x="0" y="63275"/>
                  </a:lnTo>
                  <a:lnTo>
                    <a:pt x="7500" y="60200"/>
                  </a:lnTo>
                  <a:lnTo>
                    <a:pt x="38718" y="44127"/>
                  </a:lnTo>
                  <a:lnTo>
                    <a:pt x="74314" y="29795"/>
                  </a:lnTo>
                  <a:lnTo>
                    <a:pt x="105423" y="12471"/>
                  </a:lnTo>
                  <a:lnTo>
                    <a:pt x="125561" y="2699"/>
                  </a:lnTo>
                  <a:lnTo>
                    <a:pt x="135611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1" name="SMARTInkShape-785"/>
            <p:cNvSpPr/>
            <p:nvPr/>
          </p:nvSpPr>
          <p:spPr bwMode="auto">
            <a:xfrm>
              <a:off x="542925" y="5893594"/>
              <a:ext cx="1" cy="7145"/>
            </a:xfrm>
            <a:custGeom>
              <a:avLst/>
              <a:gdLst/>
              <a:ahLst/>
              <a:cxnLst/>
              <a:rect l="0" t="0" r="0" b="0"/>
              <a:pathLst>
                <a:path w="1" h="7145">
                  <a:moveTo>
                    <a:pt x="0" y="7144"/>
                  </a:moveTo>
                  <a:lnTo>
                    <a:pt x="0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sp>
        <p:nvSpPr>
          <p:cNvPr id="13" name="SMARTInkShape-786"/>
          <p:cNvSpPr/>
          <p:nvPr/>
        </p:nvSpPr>
        <p:spPr bwMode="auto">
          <a:xfrm>
            <a:off x="3365786" y="6229456"/>
            <a:ext cx="1489641" cy="49721"/>
          </a:xfrm>
          <a:custGeom>
            <a:avLst/>
            <a:gdLst/>
            <a:ahLst/>
            <a:cxnLst/>
            <a:rect l="0" t="0" r="0" b="0"/>
            <a:pathLst>
              <a:path w="1489641" h="49721">
                <a:moveTo>
                  <a:pt x="13208" y="42757"/>
                </a:moveTo>
                <a:lnTo>
                  <a:pt x="9416" y="42757"/>
                </a:lnTo>
                <a:lnTo>
                  <a:pt x="8298" y="43550"/>
                </a:lnTo>
                <a:lnTo>
                  <a:pt x="7553" y="44873"/>
                </a:lnTo>
                <a:lnTo>
                  <a:pt x="7057" y="46549"/>
                </a:lnTo>
                <a:lnTo>
                  <a:pt x="5932" y="47666"/>
                </a:lnTo>
                <a:lnTo>
                  <a:pt x="2566" y="48907"/>
                </a:lnTo>
                <a:lnTo>
                  <a:pt x="1351" y="48445"/>
                </a:lnTo>
                <a:lnTo>
                  <a:pt x="540" y="47342"/>
                </a:lnTo>
                <a:lnTo>
                  <a:pt x="0" y="45814"/>
                </a:lnTo>
                <a:lnTo>
                  <a:pt x="434" y="44795"/>
                </a:lnTo>
                <a:lnTo>
                  <a:pt x="1517" y="44115"/>
                </a:lnTo>
                <a:lnTo>
                  <a:pt x="5631" y="43360"/>
                </a:lnTo>
                <a:lnTo>
                  <a:pt x="12751" y="43025"/>
                </a:lnTo>
                <a:lnTo>
                  <a:pt x="44277" y="49254"/>
                </a:lnTo>
                <a:lnTo>
                  <a:pt x="67470" y="47656"/>
                </a:lnTo>
                <a:lnTo>
                  <a:pt x="98362" y="43725"/>
                </a:lnTo>
                <a:lnTo>
                  <a:pt x="133098" y="47857"/>
                </a:lnTo>
                <a:lnTo>
                  <a:pt x="161884" y="49295"/>
                </a:lnTo>
                <a:lnTo>
                  <a:pt x="195196" y="49720"/>
                </a:lnTo>
                <a:lnTo>
                  <a:pt x="230202" y="49053"/>
                </a:lnTo>
                <a:lnTo>
                  <a:pt x="265709" y="44975"/>
                </a:lnTo>
                <a:lnTo>
                  <a:pt x="301365" y="43414"/>
                </a:lnTo>
                <a:lnTo>
                  <a:pt x="325163" y="43049"/>
                </a:lnTo>
                <a:lnTo>
                  <a:pt x="351086" y="42886"/>
                </a:lnTo>
                <a:lnTo>
                  <a:pt x="378482" y="42814"/>
                </a:lnTo>
                <a:lnTo>
                  <a:pt x="406533" y="42782"/>
                </a:lnTo>
                <a:lnTo>
                  <a:pt x="432758" y="42767"/>
                </a:lnTo>
                <a:lnTo>
                  <a:pt x="458437" y="42762"/>
                </a:lnTo>
                <a:lnTo>
                  <a:pt x="485725" y="42759"/>
                </a:lnTo>
                <a:lnTo>
                  <a:pt x="513728" y="42758"/>
                </a:lnTo>
                <a:lnTo>
                  <a:pt x="542049" y="41964"/>
                </a:lnTo>
                <a:lnTo>
                  <a:pt x="570511" y="38964"/>
                </a:lnTo>
                <a:lnTo>
                  <a:pt x="596919" y="37103"/>
                </a:lnTo>
                <a:lnTo>
                  <a:pt x="622679" y="36275"/>
                </a:lnTo>
                <a:lnTo>
                  <a:pt x="650003" y="35907"/>
                </a:lnTo>
                <a:lnTo>
                  <a:pt x="675905" y="35744"/>
                </a:lnTo>
                <a:lnTo>
                  <a:pt x="700646" y="35671"/>
                </a:lnTo>
                <a:lnTo>
                  <a:pt x="724871" y="35638"/>
                </a:lnTo>
                <a:lnTo>
                  <a:pt x="750984" y="35624"/>
                </a:lnTo>
                <a:lnTo>
                  <a:pt x="778465" y="34824"/>
                </a:lnTo>
                <a:lnTo>
                  <a:pt x="806553" y="31823"/>
                </a:lnTo>
                <a:lnTo>
                  <a:pt x="832795" y="29960"/>
                </a:lnTo>
                <a:lnTo>
                  <a:pt x="859275" y="29132"/>
                </a:lnTo>
                <a:lnTo>
                  <a:pt x="889565" y="28764"/>
                </a:lnTo>
                <a:lnTo>
                  <a:pt x="917314" y="28600"/>
                </a:lnTo>
                <a:lnTo>
                  <a:pt x="943670" y="29321"/>
                </a:lnTo>
                <a:lnTo>
                  <a:pt x="971259" y="32287"/>
                </a:lnTo>
                <a:lnTo>
                  <a:pt x="1001513" y="34135"/>
                </a:lnTo>
                <a:lnTo>
                  <a:pt x="1032686" y="34956"/>
                </a:lnTo>
                <a:lnTo>
                  <a:pt x="1062415" y="35321"/>
                </a:lnTo>
                <a:lnTo>
                  <a:pt x="1089387" y="37600"/>
                </a:lnTo>
                <a:lnTo>
                  <a:pt x="1115397" y="40465"/>
                </a:lnTo>
                <a:lnTo>
                  <a:pt x="1142832" y="41738"/>
                </a:lnTo>
                <a:lnTo>
                  <a:pt x="1168784" y="42304"/>
                </a:lnTo>
                <a:lnTo>
                  <a:pt x="1194341" y="41762"/>
                </a:lnTo>
                <a:lnTo>
                  <a:pt x="1221575" y="38875"/>
                </a:lnTo>
                <a:lnTo>
                  <a:pt x="1247437" y="34946"/>
                </a:lnTo>
                <a:lnTo>
                  <a:pt x="1272954" y="30554"/>
                </a:lnTo>
                <a:lnTo>
                  <a:pt x="1300170" y="25956"/>
                </a:lnTo>
                <a:lnTo>
                  <a:pt x="1328141" y="19150"/>
                </a:lnTo>
                <a:lnTo>
                  <a:pt x="1355654" y="12421"/>
                </a:lnTo>
                <a:lnTo>
                  <a:pt x="1381111" y="9431"/>
                </a:lnTo>
                <a:lnTo>
                  <a:pt x="1405654" y="5984"/>
                </a:lnTo>
                <a:lnTo>
                  <a:pt x="1437551" y="1699"/>
                </a:lnTo>
                <a:lnTo>
                  <a:pt x="1469662" y="251"/>
                </a:lnTo>
                <a:lnTo>
                  <a:pt x="1484121" y="0"/>
                </a:lnTo>
                <a:lnTo>
                  <a:pt x="1486736" y="758"/>
                </a:lnTo>
                <a:lnTo>
                  <a:pt x="1488479" y="2058"/>
                </a:lnTo>
                <a:lnTo>
                  <a:pt x="1489640" y="3718"/>
                </a:lnTo>
                <a:lnTo>
                  <a:pt x="1488827" y="5618"/>
                </a:lnTo>
                <a:lnTo>
                  <a:pt x="1480098" y="12085"/>
                </a:lnTo>
                <a:lnTo>
                  <a:pt x="1471874" y="16689"/>
                </a:lnTo>
                <a:lnTo>
                  <a:pt x="1454526" y="19952"/>
                </a:lnTo>
                <a:lnTo>
                  <a:pt x="1413383" y="14182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46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More Lex Patterns</a:t>
            </a:r>
          </a:p>
        </p:txBody>
      </p:sp>
      <p:sp>
        <p:nvSpPr>
          <p:cNvPr id="22446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5000"/>
              </a:lnSpc>
            </a:pPr>
            <a:r>
              <a:rPr lang="en-US" altLang="en-US" sz="2000" i="1"/>
              <a:t>r</a:t>
            </a:r>
            <a:r>
              <a:rPr lang="en-US" altLang="en-US" sz="2000"/>
              <a:t>* </a:t>
            </a:r>
          </a:p>
          <a:p>
            <a:pPr lvl="1">
              <a:lnSpc>
                <a:spcPct val="90000"/>
              </a:lnSpc>
            </a:pPr>
            <a:r>
              <a:rPr lang="en-US" altLang="en-US" sz="1800">
                <a:effectLst>
                  <a:outerShdw blurRad="38100" dist="38100" dir="2700000" algn="tl">
                    <a:srgbClr val="C0C0C0"/>
                  </a:outerShdw>
                </a:effectLst>
              </a:rPr>
              <a:t>zero or more </a:t>
            </a:r>
            <a:r>
              <a:rPr lang="en-US" altLang="en-US" sz="1800" i="1">
                <a:effectLst>
                  <a:outerShdw blurRad="38100" dist="38100" dir="2700000" algn="tl">
                    <a:srgbClr val="C0C0C0"/>
                  </a:outerShdw>
                </a:effectLst>
              </a:rPr>
              <a:t>r</a:t>
            </a:r>
            <a:r>
              <a:rPr lang="en-US" altLang="en-US" sz="1800">
                <a:effectLst>
                  <a:outerShdw blurRad="38100" dist="38100" dir="2700000" algn="tl">
                    <a:srgbClr val="C0C0C0"/>
                  </a:outerShdw>
                </a:effectLst>
              </a:rPr>
              <a:t>'s, where </a:t>
            </a:r>
            <a:r>
              <a:rPr lang="en-US" altLang="en-US" sz="1800" i="1">
                <a:effectLst>
                  <a:outerShdw blurRad="38100" dist="38100" dir="2700000" algn="tl">
                    <a:srgbClr val="C0C0C0"/>
                  </a:outerShdw>
                </a:effectLst>
              </a:rPr>
              <a:t>r</a:t>
            </a:r>
            <a:r>
              <a:rPr lang="en-US" altLang="en-US" sz="1800">
                <a:effectLst>
                  <a:outerShdw blurRad="38100" dist="38100" dir="2700000" algn="tl">
                    <a:srgbClr val="C0C0C0"/>
                  </a:outerShdw>
                </a:effectLst>
              </a:rPr>
              <a:t> is any regular expression </a:t>
            </a:r>
          </a:p>
          <a:p>
            <a:pPr>
              <a:lnSpc>
                <a:spcPct val="85000"/>
              </a:lnSpc>
            </a:pPr>
            <a:r>
              <a:rPr lang="en-US" altLang="en-US" sz="2000" i="1"/>
              <a:t>r</a:t>
            </a:r>
            <a:r>
              <a:rPr lang="en-US" altLang="en-US" sz="2000"/>
              <a:t>+</a:t>
            </a:r>
          </a:p>
          <a:p>
            <a:pPr lvl="1">
              <a:lnSpc>
                <a:spcPct val="90000"/>
              </a:lnSpc>
            </a:pPr>
            <a:r>
              <a:rPr lang="en-US" altLang="en-US" sz="1800">
                <a:effectLst>
                  <a:outerShdw blurRad="38100" dist="38100" dir="2700000" algn="tl">
                    <a:srgbClr val="C0C0C0"/>
                  </a:outerShdw>
                </a:effectLst>
              </a:rPr>
              <a:t>one or more </a:t>
            </a:r>
            <a:r>
              <a:rPr lang="en-US" altLang="en-US" sz="1800" i="1">
                <a:effectLst>
                  <a:outerShdw blurRad="38100" dist="38100" dir="2700000" algn="tl">
                    <a:srgbClr val="C0C0C0"/>
                  </a:outerShdw>
                </a:effectLst>
              </a:rPr>
              <a:t>r</a:t>
            </a:r>
            <a:r>
              <a:rPr lang="en-US" altLang="en-US" sz="1800">
                <a:effectLst>
                  <a:outerShdw blurRad="38100" dist="38100" dir="2700000" algn="tl">
                    <a:srgbClr val="C0C0C0"/>
                  </a:outerShdw>
                </a:effectLst>
              </a:rPr>
              <a:t>'s </a:t>
            </a:r>
          </a:p>
          <a:p>
            <a:pPr>
              <a:lnSpc>
                <a:spcPct val="85000"/>
              </a:lnSpc>
            </a:pPr>
            <a:r>
              <a:rPr lang="en-US" altLang="en-US" sz="2000" i="1"/>
              <a:t>r</a:t>
            </a:r>
            <a:r>
              <a:rPr lang="en-US" altLang="en-US" sz="2000"/>
              <a:t>? </a:t>
            </a:r>
          </a:p>
          <a:p>
            <a:pPr lvl="1">
              <a:lnSpc>
                <a:spcPct val="90000"/>
              </a:lnSpc>
            </a:pPr>
            <a:r>
              <a:rPr lang="en-US" altLang="en-US" sz="1800">
                <a:effectLst>
                  <a:outerShdw blurRad="38100" dist="38100" dir="2700000" algn="tl">
                    <a:srgbClr val="C0C0C0"/>
                  </a:outerShdw>
                </a:effectLst>
              </a:rPr>
              <a:t>zero or one </a:t>
            </a:r>
            <a:r>
              <a:rPr lang="en-US" altLang="en-US" sz="1800" i="1">
                <a:effectLst>
                  <a:outerShdw blurRad="38100" dist="38100" dir="2700000" algn="tl">
                    <a:srgbClr val="C0C0C0"/>
                  </a:outerShdw>
                </a:effectLst>
              </a:rPr>
              <a:t>r</a:t>
            </a:r>
            <a:r>
              <a:rPr lang="en-US" altLang="en-US" sz="1800">
                <a:effectLst>
                  <a:outerShdw blurRad="38100" dist="38100" dir="2700000" algn="tl">
                    <a:srgbClr val="C0C0C0"/>
                  </a:outerShdw>
                </a:effectLst>
              </a:rPr>
              <a:t>'s (that is, "an optional </a:t>
            </a:r>
            <a:r>
              <a:rPr lang="en-US" altLang="en-US" sz="1800" i="1">
                <a:effectLst>
                  <a:outerShdw blurRad="38100" dist="38100" dir="2700000" algn="tl">
                    <a:srgbClr val="C0C0C0"/>
                  </a:outerShdw>
                </a:effectLst>
              </a:rPr>
              <a:t>r</a:t>
            </a:r>
            <a:r>
              <a:rPr lang="en-US" altLang="en-US" sz="1800">
                <a:effectLst>
                  <a:outerShdw blurRad="38100" dist="38100" dir="2700000" algn="tl">
                    <a:srgbClr val="C0C0C0"/>
                  </a:outerShdw>
                </a:effectLst>
              </a:rPr>
              <a:t>") </a:t>
            </a:r>
          </a:p>
          <a:p>
            <a:pPr>
              <a:lnSpc>
                <a:spcPct val="85000"/>
              </a:lnSpc>
            </a:pPr>
            <a:r>
              <a:rPr lang="en-US" altLang="en-US" sz="2000" i="1"/>
              <a:t>r</a:t>
            </a:r>
            <a:r>
              <a:rPr lang="en-US" altLang="en-US" sz="2000"/>
              <a:t>{2,5} </a:t>
            </a:r>
          </a:p>
          <a:p>
            <a:pPr lvl="1">
              <a:lnSpc>
                <a:spcPct val="90000"/>
              </a:lnSpc>
            </a:pPr>
            <a:r>
              <a:rPr lang="en-US" altLang="en-US" sz="1800">
                <a:effectLst>
                  <a:outerShdw blurRad="38100" dist="38100" dir="2700000" algn="tl">
                    <a:srgbClr val="C0C0C0"/>
                  </a:outerShdw>
                </a:effectLst>
              </a:rPr>
              <a:t>anywhere from two to five </a:t>
            </a:r>
            <a:r>
              <a:rPr lang="en-US" altLang="en-US" sz="1800" i="1">
                <a:effectLst>
                  <a:outerShdw blurRad="38100" dist="38100" dir="2700000" algn="tl">
                    <a:srgbClr val="C0C0C0"/>
                  </a:outerShdw>
                </a:effectLst>
              </a:rPr>
              <a:t>r</a:t>
            </a:r>
            <a:r>
              <a:rPr lang="en-US" altLang="en-US" sz="1800">
                <a:effectLst>
                  <a:outerShdw blurRad="38100" dist="38100" dir="2700000" algn="tl">
                    <a:srgbClr val="C0C0C0"/>
                  </a:outerShdw>
                </a:effectLst>
              </a:rPr>
              <a:t>'s </a:t>
            </a:r>
          </a:p>
          <a:p>
            <a:pPr>
              <a:lnSpc>
                <a:spcPct val="85000"/>
              </a:lnSpc>
            </a:pPr>
            <a:r>
              <a:rPr lang="en-US" altLang="en-US" sz="2000" i="1"/>
              <a:t>r</a:t>
            </a:r>
            <a:r>
              <a:rPr lang="en-US" altLang="en-US" sz="2000"/>
              <a:t>{2,}</a:t>
            </a:r>
          </a:p>
          <a:p>
            <a:pPr lvl="1">
              <a:lnSpc>
                <a:spcPct val="90000"/>
              </a:lnSpc>
            </a:pPr>
            <a:r>
              <a:rPr lang="en-US" altLang="en-US" sz="1800">
                <a:effectLst>
                  <a:outerShdw blurRad="38100" dist="38100" dir="2700000" algn="tl">
                    <a:srgbClr val="C0C0C0"/>
                  </a:outerShdw>
                </a:effectLst>
              </a:rPr>
              <a:t>two or more </a:t>
            </a:r>
            <a:r>
              <a:rPr lang="en-US" altLang="en-US" sz="1800" i="1">
                <a:effectLst>
                  <a:outerShdw blurRad="38100" dist="38100" dir="2700000" algn="tl">
                    <a:srgbClr val="C0C0C0"/>
                  </a:outerShdw>
                </a:effectLst>
              </a:rPr>
              <a:t>r</a:t>
            </a:r>
            <a:r>
              <a:rPr lang="en-US" altLang="en-US" sz="1800">
                <a:effectLst>
                  <a:outerShdw blurRad="38100" dist="38100" dir="2700000" algn="tl">
                    <a:srgbClr val="C0C0C0"/>
                  </a:outerShdw>
                </a:effectLst>
              </a:rPr>
              <a:t>'s </a:t>
            </a:r>
          </a:p>
          <a:p>
            <a:pPr>
              <a:lnSpc>
                <a:spcPct val="85000"/>
              </a:lnSpc>
            </a:pPr>
            <a:r>
              <a:rPr lang="en-US" altLang="en-US" sz="2000" i="1"/>
              <a:t>r</a:t>
            </a:r>
            <a:r>
              <a:rPr lang="en-US" altLang="en-US" sz="2000"/>
              <a:t>{4} </a:t>
            </a:r>
          </a:p>
          <a:p>
            <a:pPr lvl="1">
              <a:lnSpc>
                <a:spcPct val="90000"/>
              </a:lnSpc>
            </a:pPr>
            <a:r>
              <a:rPr lang="en-US" altLang="en-US" sz="1800">
                <a:effectLst>
                  <a:outerShdw blurRad="38100" dist="38100" dir="2700000" algn="tl">
                    <a:srgbClr val="C0C0C0"/>
                  </a:outerShdw>
                </a:effectLst>
              </a:rPr>
              <a:t>exactly 4 </a:t>
            </a:r>
            <a:r>
              <a:rPr lang="en-US" altLang="en-US" sz="1800" i="1">
                <a:effectLst>
                  <a:outerShdw blurRad="38100" dist="38100" dir="2700000" algn="tl">
                    <a:srgbClr val="C0C0C0"/>
                  </a:outerShdw>
                </a:effectLst>
              </a:rPr>
              <a:t>r</a:t>
            </a:r>
            <a:r>
              <a:rPr lang="en-US" altLang="en-US" sz="1800">
                <a:effectLst>
                  <a:outerShdw blurRad="38100" dist="38100" dir="2700000" algn="tl">
                    <a:srgbClr val="C0C0C0"/>
                  </a:outerShdw>
                </a:effectLst>
              </a:rPr>
              <a:t>'s </a:t>
            </a:r>
          </a:p>
          <a:p>
            <a:pPr>
              <a:lnSpc>
                <a:spcPct val="85000"/>
              </a:lnSpc>
            </a:pPr>
            <a:r>
              <a:rPr lang="en-US" altLang="en-US" sz="2000"/>
              <a:t>{</a:t>
            </a:r>
            <a:r>
              <a:rPr lang="en-US" altLang="en-US" sz="2000" i="1"/>
              <a:t>name</a:t>
            </a:r>
            <a:r>
              <a:rPr lang="en-US" altLang="en-US" sz="2000"/>
              <a:t>} </a:t>
            </a:r>
          </a:p>
          <a:p>
            <a:pPr lvl="1">
              <a:lnSpc>
                <a:spcPct val="90000"/>
              </a:lnSpc>
            </a:pPr>
            <a:r>
              <a:rPr lang="en-US" altLang="en-US" sz="1800">
                <a:effectLst>
                  <a:outerShdw blurRad="38100" dist="38100" dir="2700000" algn="tl">
                    <a:srgbClr val="C0C0C0"/>
                  </a:outerShdw>
                </a:effectLst>
              </a:rPr>
              <a:t>the expansion of the "</a:t>
            </a:r>
            <a:r>
              <a:rPr lang="en-US" altLang="en-US" sz="1800" i="1">
                <a:effectLst>
                  <a:outerShdw blurRad="38100" dist="38100" dir="2700000" algn="tl">
                    <a:srgbClr val="C0C0C0"/>
                  </a:outerShdw>
                </a:effectLst>
              </a:rPr>
              <a:t>name</a:t>
            </a:r>
            <a:r>
              <a:rPr lang="en-US" altLang="en-US" sz="1800">
                <a:effectLst>
                  <a:outerShdw blurRad="38100" dist="38100" dir="2700000" algn="tl">
                    <a:srgbClr val="C0C0C0"/>
                  </a:outerShdw>
                </a:effectLst>
              </a:rPr>
              <a:t>" definition (see above) </a:t>
            </a:r>
            <a:endParaRPr lang="en-US" altLang="en-US" sz="1800"/>
          </a:p>
        </p:txBody>
      </p:sp>
      <p:sp>
        <p:nvSpPr>
          <p:cNvPr id="2" name="SMARTInkShape-787"/>
          <p:cNvSpPr/>
          <p:nvPr/>
        </p:nvSpPr>
        <p:spPr bwMode="auto">
          <a:xfrm>
            <a:off x="650081" y="5107781"/>
            <a:ext cx="14289" cy="7145"/>
          </a:xfrm>
          <a:custGeom>
            <a:avLst/>
            <a:gdLst/>
            <a:ahLst/>
            <a:cxnLst/>
            <a:rect l="0" t="0" r="0" b="0"/>
            <a:pathLst>
              <a:path w="14289" h="7145">
                <a:moveTo>
                  <a:pt x="14288" y="7144"/>
                </a:moveTo>
                <a:lnTo>
                  <a:pt x="10495" y="7144"/>
                </a:lnTo>
                <a:lnTo>
                  <a:pt x="9378" y="6350"/>
                </a:lnTo>
                <a:lnTo>
                  <a:pt x="8634" y="5027"/>
                </a:lnTo>
                <a:lnTo>
                  <a:pt x="7438" y="993"/>
                </a:lnTo>
                <a:lnTo>
                  <a:pt x="5158" y="441"/>
                </a:lnTo>
                <a:lnTo>
                  <a:pt x="0" y="0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sp>
        <p:nvSpPr>
          <p:cNvPr id="3" name="SMARTInkShape-788"/>
          <p:cNvSpPr/>
          <p:nvPr/>
        </p:nvSpPr>
        <p:spPr bwMode="auto">
          <a:xfrm>
            <a:off x="3500438" y="6265069"/>
            <a:ext cx="2050257" cy="50007"/>
          </a:xfrm>
          <a:custGeom>
            <a:avLst/>
            <a:gdLst/>
            <a:ahLst/>
            <a:cxnLst/>
            <a:rect l="0" t="0" r="0" b="0"/>
            <a:pathLst>
              <a:path w="2050257" h="50007">
                <a:moveTo>
                  <a:pt x="0" y="50006"/>
                </a:moveTo>
                <a:lnTo>
                  <a:pt x="3792" y="50006"/>
                </a:lnTo>
                <a:lnTo>
                  <a:pt x="7770" y="47889"/>
                </a:lnTo>
                <a:lnTo>
                  <a:pt x="12184" y="45096"/>
                </a:lnTo>
                <a:lnTo>
                  <a:pt x="16792" y="43855"/>
                </a:lnTo>
                <a:lnTo>
                  <a:pt x="50853" y="39157"/>
                </a:lnTo>
                <a:lnTo>
                  <a:pt x="85245" y="35604"/>
                </a:lnTo>
                <a:lnTo>
                  <a:pt x="118743" y="31011"/>
                </a:lnTo>
                <a:lnTo>
                  <a:pt x="144850" y="29657"/>
                </a:lnTo>
                <a:lnTo>
                  <a:pt x="172327" y="26939"/>
                </a:lnTo>
                <a:lnTo>
                  <a:pt x="201209" y="23879"/>
                </a:lnTo>
                <a:lnTo>
                  <a:pt x="232565" y="22519"/>
                </a:lnTo>
                <a:lnTo>
                  <a:pt x="265022" y="19798"/>
                </a:lnTo>
                <a:lnTo>
                  <a:pt x="299556" y="15942"/>
                </a:lnTo>
                <a:lnTo>
                  <a:pt x="318766" y="13804"/>
                </a:lnTo>
                <a:lnTo>
                  <a:pt x="338717" y="11584"/>
                </a:lnTo>
                <a:lnTo>
                  <a:pt x="360749" y="10104"/>
                </a:lnTo>
                <a:lnTo>
                  <a:pt x="384168" y="9117"/>
                </a:lnTo>
                <a:lnTo>
                  <a:pt x="408512" y="8459"/>
                </a:lnTo>
                <a:lnTo>
                  <a:pt x="433472" y="8021"/>
                </a:lnTo>
                <a:lnTo>
                  <a:pt x="458844" y="7728"/>
                </a:lnTo>
                <a:lnTo>
                  <a:pt x="484490" y="7533"/>
                </a:lnTo>
                <a:lnTo>
                  <a:pt x="511905" y="6610"/>
                </a:lnTo>
                <a:lnTo>
                  <a:pt x="540501" y="5200"/>
                </a:lnTo>
                <a:lnTo>
                  <a:pt x="569884" y="3467"/>
                </a:lnTo>
                <a:lnTo>
                  <a:pt x="600585" y="2311"/>
                </a:lnTo>
                <a:lnTo>
                  <a:pt x="632165" y="1541"/>
                </a:lnTo>
                <a:lnTo>
                  <a:pt x="664330" y="1027"/>
                </a:lnTo>
                <a:lnTo>
                  <a:pt x="697681" y="685"/>
                </a:lnTo>
                <a:lnTo>
                  <a:pt x="731820" y="456"/>
                </a:lnTo>
                <a:lnTo>
                  <a:pt x="766486" y="304"/>
                </a:lnTo>
                <a:lnTo>
                  <a:pt x="802297" y="996"/>
                </a:lnTo>
                <a:lnTo>
                  <a:pt x="838871" y="2252"/>
                </a:lnTo>
                <a:lnTo>
                  <a:pt x="875953" y="3882"/>
                </a:lnTo>
                <a:lnTo>
                  <a:pt x="914169" y="4969"/>
                </a:lnTo>
                <a:lnTo>
                  <a:pt x="953139" y="5694"/>
                </a:lnTo>
                <a:lnTo>
                  <a:pt x="992614" y="6177"/>
                </a:lnTo>
                <a:lnTo>
                  <a:pt x="1033217" y="7293"/>
                </a:lnTo>
                <a:lnTo>
                  <a:pt x="1074574" y="8831"/>
                </a:lnTo>
                <a:lnTo>
                  <a:pt x="1116433" y="10649"/>
                </a:lnTo>
                <a:lnTo>
                  <a:pt x="1158626" y="11863"/>
                </a:lnTo>
                <a:lnTo>
                  <a:pt x="1201042" y="12670"/>
                </a:lnTo>
                <a:lnTo>
                  <a:pt x="1243607" y="13209"/>
                </a:lnTo>
                <a:lnTo>
                  <a:pt x="1287065" y="13569"/>
                </a:lnTo>
                <a:lnTo>
                  <a:pt x="1331118" y="13808"/>
                </a:lnTo>
                <a:lnTo>
                  <a:pt x="1375568" y="13968"/>
                </a:lnTo>
                <a:lnTo>
                  <a:pt x="1421077" y="13280"/>
                </a:lnTo>
                <a:lnTo>
                  <a:pt x="1467291" y="12028"/>
                </a:lnTo>
                <a:lnTo>
                  <a:pt x="1513975" y="10400"/>
                </a:lnTo>
                <a:lnTo>
                  <a:pt x="1559385" y="8521"/>
                </a:lnTo>
                <a:lnTo>
                  <a:pt x="1603947" y="6475"/>
                </a:lnTo>
                <a:lnTo>
                  <a:pt x="1647941" y="4316"/>
                </a:lnTo>
                <a:lnTo>
                  <a:pt x="1691558" y="2877"/>
                </a:lnTo>
                <a:lnTo>
                  <a:pt x="1734925" y="1918"/>
                </a:lnTo>
                <a:lnTo>
                  <a:pt x="1778122" y="1279"/>
                </a:lnTo>
                <a:lnTo>
                  <a:pt x="1818033" y="852"/>
                </a:lnTo>
                <a:lnTo>
                  <a:pt x="1855753" y="568"/>
                </a:lnTo>
                <a:lnTo>
                  <a:pt x="1892013" y="379"/>
                </a:lnTo>
                <a:lnTo>
                  <a:pt x="1925711" y="252"/>
                </a:lnTo>
                <a:lnTo>
                  <a:pt x="1957700" y="168"/>
                </a:lnTo>
                <a:lnTo>
                  <a:pt x="1988553" y="112"/>
                </a:lnTo>
                <a:lnTo>
                  <a:pt x="2050256" y="0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56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Esoteric Lex Patterns</a:t>
            </a:r>
          </a:p>
        </p:txBody>
      </p:sp>
      <p:sp>
        <p:nvSpPr>
          <p:cNvPr id="22456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sz="2000"/>
              <a:t>"[xyz]\"foo" </a:t>
            </a:r>
          </a:p>
          <a:p>
            <a:pPr lvl="1"/>
            <a:r>
              <a:rPr lang="en-US" altLang="en-US" sz="1800">
                <a:effectLst>
                  <a:outerShdw blurRad="38100" dist="38100" dir="2700000" algn="tl">
                    <a:srgbClr val="C0C0C0"/>
                  </a:outerShdw>
                </a:effectLst>
              </a:rPr>
              <a:t>the literal string: `[xyz]"foo' </a:t>
            </a:r>
          </a:p>
          <a:p>
            <a:r>
              <a:rPr lang="en-US" altLang="en-US" sz="2000"/>
              <a:t>\</a:t>
            </a:r>
            <a:r>
              <a:rPr lang="en-US" altLang="en-US" sz="2000" i="1"/>
              <a:t>x</a:t>
            </a:r>
            <a:r>
              <a:rPr lang="en-US" altLang="en-US" sz="2000"/>
              <a:t> </a:t>
            </a:r>
          </a:p>
          <a:p>
            <a:pPr lvl="1"/>
            <a:r>
              <a:rPr lang="en-US" altLang="en-US" sz="1800">
                <a:effectLst>
                  <a:outerShdw blurRad="38100" dist="38100" dir="2700000" algn="tl">
                    <a:srgbClr val="C0C0C0"/>
                  </a:outerShdw>
                </a:effectLst>
              </a:rPr>
              <a:t>if </a:t>
            </a:r>
            <a:r>
              <a:rPr lang="en-US" altLang="en-US" sz="1800" i="1">
                <a:effectLst>
                  <a:outerShdw blurRad="38100" dist="38100" dir="2700000" algn="tl">
                    <a:srgbClr val="C0C0C0"/>
                  </a:outerShdw>
                </a:effectLst>
              </a:rPr>
              <a:t>x</a:t>
            </a:r>
            <a:r>
              <a:rPr lang="en-US" altLang="en-US" sz="1800">
                <a:effectLst>
                  <a:outerShdw blurRad="38100" dist="38100" dir="2700000" algn="tl">
                    <a:srgbClr val="C0C0C0"/>
                  </a:outerShdw>
                </a:effectLst>
              </a:rPr>
              <a:t> is an `a', `b', `f', `n', `r', `t', or `v', then the ANSI-C interpretation of \</a:t>
            </a:r>
            <a:r>
              <a:rPr lang="en-US" altLang="en-US" sz="1800" i="1">
                <a:effectLst>
                  <a:outerShdw blurRad="38100" dist="38100" dir="2700000" algn="tl">
                    <a:srgbClr val="C0C0C0"/>
                  </a:outerShdw>
                </a:effectLst>
              </a:rPr>
              <a:t>x</a:t>
            </a:r>
            <a:r>
              <a:rPr lang="en-US" altLang="en-US" sz="1800">
                <a:effectLst>
                  <a:outerShdw blurRad="38100" dist="38100" dir="2700000" algn="tl">
                    <a:srgbClr val="C0C0C0"/>
                  </a:outerShdw>
                </a:effectLst>
              </a:rPr>
              <a:t>. Otherwise, a literal `</a:t>
            </a:r>
            <a:r>
              <a:rPr lang="en-US" altLang="en-US" sz="1800" i="1">
                <a:effectLst>
                  <a:outerShdw blurRad="38100" dist="38100" dir="2700000" algn="tl">
                    <a:srgbClr val="C0C0C0"/>
                  </a:outerShdw>
                </a:effectLst>
              </a:rPr>
              <a:t>x</a:t>
            </a:r>
            <a:r>
              <a:rPr lang="en-US" altLang="en-US" sz="1800">
                <a:effectLst>
                  <a:outerShdw blurRad="38100" dist="38100" dir="2700000" algn="tl">
                    <a:srgbClr val="C0C0C0"/>
                  </a:outerShdw>
                </a:effectLst>
              </a:rPr>
              <a:t>' (used to escape operators such as `*') </a:t>
            </a:r>
          </a:p>
          <a:p>
            <a:r>
              <a:rPr lang="en-US" altLang="en-US" sz="2000"/>
              <a:t>\0</a:t>
            </a:r>
          </a:p>
          <a:p>
            <a:pPr lvl="1"/>
            <a:r>
              <a:rPr lang="en-US" altLang="en-US" sz="1800">
                <a:effectLst>
                  <a:outerShdw blurRad="38100" dist="38100" dir="2700000" algn="tl">
                    <a:srgbClr val="C0C0C0"/>
                  </a:outerShdw>
                </a:effectLst>
              </a:rPr>
              <a:t>a NUL character (ASCII code 0) </a:t>
            </a:r>
          </a:p>
          <a:p>
            <a:r>
              <a:rPr lang="en-US" altLang="en-US" sz="2000"/>
              <a:t>\123</a:t>
            </a:r>
          </a:p>
          <a:p>
            <a:pPr lvl="1"/>
            <a:r>
              <a:rPr lang="en-US" altLang="en-US" sz="1800">
                <a:effectLst>
                  <a:outerShdw blurRad="38100" dist="38100" dir="2700000" algn="tl">
                    <a:srgbClr val="C0C0C0"/>
                  </a:outerShdw>
                </a:effectLst>
              </a:rPr>
              <a:t>the character with octal value 123 </a:t>
            </a:r>
          </a:p>
          <a:p>
            <a:r>
              <a:rPr lang="en-US" altLang="en-US" sz="2000"/>
              <a:t>\x2a </a:t>
            </a:r>
          </a:p>
          <a:p>
            <a:pPr lvl="1"/>
            <a:r>
              <a:rPr lang="en-US" altLang="en-US" sz="1800">
                <a:effectLst>
                  <a:outerShdw blurRad="38100" dist="38100" dir="2700000" algn="tl">
                    <a:srgbClr val="C0C0C0"/>
                  </a:outerShdw>
                </a:effectLst>
              </a:rPr>
              <a:t>the character with hexadecimal value 2a </a:t>
            </a:r>
          </a:p>
          <a:p>
            <a:r>
              <a:rPr lang="en-US" altLang="en-US" sz="2000"/>
              <a:t>(</a:t>
            </a:r>
            <a:r>
              <a:rPr lang="en-US" altLang="en-US" sz="2000" i="1"/>
              <a:t>r</a:t>
            </a:r>
            <a:r>
              <a:rPr lang="en-US" altLang="en-US" sz="2000"/>
              <a:t>) </a:t>
            </a:r>
          </a:p>
          <a:p>
            <a:pPr lvl="1"/>
            <a:r>
              <a:rPr lang="en-US" altLang="en-US" sz="1800">
                <a:effectLst>
                  <a:outerShdw blurRad="38100" dist="38100" dir="2700000" algn="tl">
                    <a:srgbClr val="C0C0C0"/>
                  </a:outerShdw>
                </a:effectLst>
              </a:rPr>
              <a:t>match an </a:t>
            </a:r>
            <a:r>
              <a:rPr lang="en-US" altLang="en-US" sz="1800" i="1">
                <a:effectLst>
                  <a:outerShdw blurRad="38100" dist="38100" dir="2700000" algn="tl">
                    <a:srgbClr val="C0C0C0"/>
                  </a:outerShdw>
                </a:effectLst>
              </a:rPr>
              <a:t>r</a:t>
            </a:r>
            <a:r>
              <a:rPr lang="en-US" altLang="en-US" sz="1800">
                <a:effectLst>
                  <a:outerShdw blurRad="38100" dist="38100" dir="2700000" algn="tl">
                    <a:srgbClr val="C0C0C0"/>
                  </a:outerShdw>
                </a:effectLst>
              </a:rPr>
              <a:t>; parentheses are used to override precedence (see below) </a:t>
            </a:r>
          </a:p>
          <a:p>
            <a:endParaRPr lang="en-US" altLang="en-US" sz="2000"/>
          </a:p>
        </p:txBody>
      </p:sp>
      <p:sp>
        <p:nvSpPr>
          <p:cNvPr id="2" name="SMARTInkShape-789"/>
          <p:cNvSpPr/>
          <p:nvPr/>
        </p:nvSpPr>
        <p:spPr bwMode="auto">
          <a:xfrm>
            <a:off x="1035844" y="1150144"/>
            <a:ext cx="271463" cy="391904"/>
          </a:xfrm>
          <a:custGeom>
            <a:avLst/>
            <a:gdLst/>
            <a:ahLst/>
            <a:cxnLst/>
            <a:rect l="0" t="0" r="0" b="0"/>
            <a:pathLst>
              <a:path w="271463" h="391904">
                <a:moveTo>
                  <a:pt x="214312" y="64294"/>
                </a:moveTo>
                <a:lnTo>
                  <a:pt x="207194" y="64294"/>
                </a:lnTo>
                <a:lnTo>
                  <a:pt x="200320" y="57444"/>
                </a:lnTo>
                <a:lnTo>
                  <a:pt x="200112" y="53445"/>
                </a:lnTo>
                <a:lnTo>
                  <a:pt x="197947" y="49418"/>
                </a:lnTo>
                <a:lnTo>
                  <a:pt x="193882" y="44157"/>
                </a:lnTo>
                <a:lnTo>
                  <a:pt x="191209" y="43438"/>
                </a:lnTo>
                <a:lnTo>
                  <a:pt x="189385" y="43246"/>
                </a:lnTo>
                <a:lnTo>
                  <a:pt x="188169" y="42324"/>
                </a:lnTo>
                <a:lnTo>
                  <a:pt x="186818" y="39184"/>
                </a:lnTo>
                <a:lnTo>
                  <a:pt x="185664" y="38029"/>
                </a:lnTo>
                <a:lnTo>
                  <a:pt x="182265" y="36745"/>
                </a:lnTo>
                <a:lnTo>
                  <a:pt x="181041" y="35609"/>
                </a:lnTo>
                <a:lnTo>
                  <a:pt x="179681" y="32230"/>
                </a:lnTo>
                <a:lnTo>
                  <a:pt x="178525" y="31012"/>
                </a:lnTo>
                <a:lnTo>
                  <a:pt x="175124" y="29658"/>
                </a:lnTo>
                <a:lnTo>
                  <a:pt x="166472" y="27995"/>
                </a:lnTo>
                <a:lnTo>
                  <a:pt x="159480" y="23729"/>
                </a:lnTo>
                <a:lnTo>
                  <a:pt x="150006" y="21885"/>
                </a:lnTo>
                <a:lnTo>
                  <a:pt x="116014" y="21431"/>
                </a:lnTo>
                <a:lnTo>
                  <a:pt x="90479" y="21431"/>
                </a:lnTo>
                <a:lnTo>
                  <a:pt x="85721" y="23548"/>
                </a:lnTo>
                <a:lnTo>
                  <a:pt x="73156" y="33288"/>
                </a:lnTo>
                <a:lnTo>
                  <a:pt x="65617" y="35398"/>
                </a:lnTo>
                <a:lnTo>
                  <a:pt x="58852" y="40565"/>
                </a:lnTo>
                <a:lnTo>
                  <a:pt x="52186" y="42975"/>
                </a:lnTo>
                <a:lnTo>
                  <a:pt x="32256" y="60620"/>
                </a:lnTo>
                <a:lnTo>
                  <a:pt x="30211" y="64777"/>
                </a:lnTo>
                <a:lnTo>
                  <a:pt x="29666" y="66997"/>
                </a:lnTo>
                <a:lnTo>
                  <a:pt x="28508" y="68477"/>
                </a:lnTo>
                <a:lnTo>
                  <a:pt x="25106" y="70122"/>
                </a:lnTo>
                <a:lnTo>
                  <a:pt x="23881" y="71354"/>
                </a:lnTo>
                <a:lnTo>
                  <a:pt x="14610" y="85333"/>
                </a:lnTo>
                <a:lnTo>
                  <a:pt x="3654" y="96356"/>
                </a:lnTo>
                <a:lnTo>
                  <a:pt x="1624" y="100504"/>
                </a:lnTo>
                <a:lnTo>
                  <a:pt x="63" y="112600"/>
                </a:lnTo>
                <a:lnTo>
                  <a:pt x="0" y="146981"/>
                </a:lnTo>
                <a:lnTo>
                  <a:pt x="0" y="181268"/>
                </a:lnTo>
                <a:lnTo>
                  <a:pt x="0" y="191998"/>
                </a:lnTo>
                <a:lnTo>
                  <a:pt x="2116" y="198574"/>
                </a:lnTo>
                <a:lnTo>
                  <a:pt x="4909" y="204142"/>
                </a:lnTo>
                <a:lnTo>
                  <a:pt x="6702" y="216301"/>
                </a:lnTo>
                <a:lnTo>
                  <a:pt x="7056" y="229963"/>
                </a:lnTo>
                <a:lnTo>
                  <a:pt x="9221" y="235291"/>
                </a:lnTo>
                <a:lnTo>
                  <a:pt x="12036" y="240305"/>
                </a:lnTo>
                <a:lnTo>
                  <a:pt x="13843" y="249991"/>
                </a:lnTo>
                <a:lnTo>
                  <a:pt x="14199" y="259548"/>
                </a:lnTo>
                <a:lnTo>
                  <a:pt x="16365" y="264315"/>
                </a:lnTo>
                <a:lnTo>
                  <a:pt x="19179" y="269079"/>
                </a:lnTo>
                <a:lnTo>
                  <a:pt x="20986" y="278606"/>
                </a:lnTo>
                <a:lnTo>
                  <a:pt x="21135" y="280987"/>
                </a:lnTo>
                <a:lnTo>
                  <a:pt x="22027" y="282575"/>
                </a:lnTo>
                <a:lnTo>
                  <a:pt x="23416" y="283633"/>
                </a:lnTo>
                <a:lnTo>
                  <a:pt x="25136" y="284339"/>
                </a:lnTo>
                <a:lnTo>
                  <a:pt x="26282" y="285603"/>
                </a:lnTo>
                <a:lnTo>
                  <a:pt x="27556" y="289124"/>
                </a:lnTo>
                <a:lnTo>
                  <a:pt x="30680" y="316453"/>
                </a:lnTo>
                <a:lnTo>
                  <a:pt x="34723" y="330003"/>
                </a:lnTo>
                <a:lnTo>
                  <a:pt x="35631" y="345194"/>
                </a:lnTo>
                <a:lnTo>
                  <a:pt x="36454" y="346811"/>
                </a:lnTo>
                <a:lnTo>
                  <a:pt x="37796" y="347888"/>
                </a:lnTo>
                <a:lnTo>
                  <a:pt x="39485" y="348607"/>
                </a:lnTo>
                <a:lnTo>
                  <a:pt x="40611" y="349879"/>
                </a:lnTo>
                <a:lnTo>
                  <a:pt x="42566" y="356068"/>
                </a:lnTo>
                <a:lnTo>
                  <a:pt x="56067" y="370386"/>
                </a:lnTo>
                <a:lnTo>
                  <a:pt x="62639" y="372053"/>
                </a:lnTo>
                <a:lnTo>
                  <a:pt x="66998" y="375172"/>
                </a:lnTo>
                <a:lnTo>
                  <a:pt x="69464" y="379203"/>
                </a:lnTo>
                <a:lnTo>
                  <a:pt x="70122" y="381390"/>
                </a:lnTo>
                <a:lnTo>
                  <a:pt x="71354" y="382847"/>
                </a:lnTo>
                <a:lnTo>
                  <a:pt x="79156" y="386480"/>
                </a:lnTo>
                <a:lnTo>
                  <a:pt x="82276" y="389521"/>
                </a:lnTo>
                <a:lnTo>
                  <a:pt x="86309" y="391401"/>
                </a:lnTo>
                <a:lnTo>
                  <a:pt x="88495" y="391903"/>
                </a:lnTo>
                <a:lnTo>
                  <a:pt x="89953" y="391444"/>
                </a:lnTo>
                <a:lnTo>
                  <a:pt x="90925" y="390344"/>
                </a:lnTo>
                <a:lnTo>
                  <a:pt x="91573" y="388816"/>
                </a:lnTo>
                <a:lnTo>
                  <a:pt x="92798" y="387798"/>
                </a:lnTo>
                <a:lnTo>
                  <a:pt x="96277" y="386667"/>
                </a:lnTo>
                <a:lnTo>
                  <a:pt x="131056" y="385763"/>
                </a:lnTo>
                <a:lnTo>
                  <a:pt x="139113" y="385762"/>
                </a:lnTo>
                <a:lnTo>
                  <a:pt x="140367" y="384969"/>
                </a:lnTo>
                <a:lnTo>
                  <a:pt x="141203" y="383646"/>
                </a:lnTo>
                <a:lnTo>
                  <a:pt x="141760" y="381970"/>
                </a:lnTo>
                <a:lnTo>
                  <a:pt x="142925" y="380853"/>
                </a:lnTo>
                <a:lnTo>
                  <a:pt x="148928" y="378913"/>
                </a:lnTo>
                <a:lnTo>
                  <a:pt x="149534" y="376633"/>
                </a:lnTo>
                <a:lnTo>
                  <a:pt x="149695" y="374913"/>
                </a:lnTo>
                <a:lnTo>
                  <a:pt x="150597" y="373767"/>
                </a:lnTo>
                <a:lnTo>
                  <a:pt x="153715" y="372494"/>
                </a:lnTo>
                <a:lnTo>
                  <a:pt x="189206" y="371475"/>
                </a:lnTo>
                <a:lnTo>
                  <a:pt x="191792" y="371475"/>
                </a:lnTo>
                <a:lnTo>
                  <a:pt x="192155" y="370681"/>
                </a:lnTo>
                <a:lnTo>
                  <a:pt x="192558" y="367682"/>
                </a:lnTo>
                <a:lnTo>
                  <a:pt x="193460" y="366565"/>
                </a:lnTo>
                <a:lnTo>
                  <a:pt x="196578" y="365324"/>
                </a:lnTo>
                <a:lnTo>
                  <a:pt x="197727" y="364199"/>
                </a:lnTo>
                <a:lnTo>
                  <a:pt x="199935" y="357507"/>
                </a:lnTo>
                <a:lnTo>
                  <a:pt x="219020" y="337398"/>
                </a:lnTo>
                <a:lnTo>
                  <a:pt x="221528" y="330775"/>
                </a:lnTo>
                <a:lnTo>
                  <a:pt x="226152" y="323785"/>
                </a:lnTo>
                <a:lnTo>
                  <a:pt x="228277" y="315727"/>
                </a:lnTo>
                <a:lnTo>
                  <a:pt x="228504" y="307156"/>
                </a:lnTo>
                <a:lnTo>
                  <a:pt x="229330" y="304783"/>
                </a:lnTo>
                <a:lnTo>
                  <a:pt x="230674" y="303201"/>
                </a:lnTo>
                <a:lnTo>
                  <a:pt x="232364" y="302146"/>
                </a:lnTo>
                <a:lnTo>
                  <a:pt x="233490" y="300650"/>
                </a:lnTo>
                <a:lnTo>
                  <a:pt x="234742" y="296870"/>
                </a:lnTo>
                <a:lnTo>
                  <a:pt x="235447" y="290279"/>
                </a:lnTo>
                <a:lnTo>
                  <a:pt x="236339" y="288770"/>
                </a:lnTo>
                <a:lnTo>
                  <a:pt x="237728" y="287763"/>
                </a:lnTo>
                <a:lnTo>
                  <a:pt x="241868" y="286147"/>
                </a:lnTo>
                <a:lnTo>
                  <a:pt x="242434" y="283810"/>
                </a:lnTo>
                <a:lnTo>
                  <a:pt x="242886" y="261614"/>
                </a:lnTo>
                <a:lnTo>
                  <a:pt x="245004" y="257031"/>
                </a:lnTo>
                <a:lnTo>
                  <a:pt x="247797" y="252348"/>
                </a:lnTo>
                <a:lnTo>
                  <a:pt x="249590" y="242875"/>
                </a:lnTo>
                <a:lnTo>
                  <a:pt x="249944" y="233360"/>
                </a:lnTo>
                <a:lnTo>
                  <a:pt x="250767" y="231773"/>
                </a:lnTo>
                <a:lnTo>
                  <a:pt x="252109" y="230715"/>
                </a:lnTo>
                <a:lnTo>
                  <a:pt x="253797" y="230010"/>
                </a:lnTo>
                <a:lnTo>
                  <a:pt x="254923" y="228746"/>
                </a:lnTo>
                <a:lnTo>
                  <a:pt x="256174" y="225225"/>
                </a:lnTo>
                <a:lnTo>
                  <a:pt x="257951" y="208871"/>
                </a:lnTo>
                <a:lnTo>
                  <a:pt x="262079" y="202205"/>
                </a:lnTo>
                <a:lnTo>
                  <a:pt x="263876" y="192841"/>
                </a:lnTo>
                <a:lnTo>
                  <a:pt x="264311" y="169068"/>
                </a:lnTo>
                <a:lnTo>
                  <a:pt x="266432" y="164306"/>
                </a:lnTo>
                <a:lnTo>
                  <a:pt x="270469" y="158573"/>
                </a:lnTo>
                <a:lnTo>
                  <a:pt x="271436" y="150349"/>
                </a:lnTo>
                <a:lnTo>
                  <a:pt x="271462" y="133021"/>
                </a:lnTo>
                <a:lnTo>
                  <a:pt x="269346" y="128441"/>
                </a:lnTo>
                <a:lnTo>
                  <a:pt x="266553" y="123760"/>
                </a:lnTo>
                <a:lnTo>
                  <a:pt x="264760" y="114287"/>
                </a:lnTo>
                <a:lnTo>
                  <a:pt x="264406" y="104772"/>
                </a:lnTo>
                <a:lnTo>
                  <a:pt x="262241" y="100011"/>
                </a:lnTo>
                <a:lnTo>
                  <a:pt x="258175" y="94279"/>
                </a:lnTo>
                <a:lnTo>
                  <a:pt x="256579" y="83328"/>
                </a:lnTo>
                <a:lnTo>
                  <a:pt x="255190" y="81746"/>
                </a:lnTo>
                <a:lnTo>
                  <a:pt x="253470" y="80691"/>
                </a:lnTo>
                <a:lnTo>
                  <a:pt x="252324" y="79194"/>
                </a:lnTo>
                <a:lnTo>
                  <a:pt x="248367" y="71088"/>
                </a:lnTo>
                <a:lnTo>
                  <a:pt x="246541" y="68823"/>
                </a:lnTo>
                <a:lnTo>
                  <a:pt x="242394" y="66307"/>
                </a:lnTo>
                <a:lnTo>
                  <a:pt x="240177" y="65636"/>
                </a:lnTo>
                <a:lnTo>
                  <a:pt x="238699" y="64394"/>
                </a:lnTo>
                <a:lnTo>
                  <a:pt x="237057" y="60899"/>
                </a:lnTo>
                <a:lnTo>
                  <a:pt x="232094" y="56699"/>
                </a:lnTo>
                <a:lnTo>
                  <a:pt x="197935" y="26455"/>
                </a:lnTo>
                <a:lnTo>
                  <a:pt x="174028" y="3371"/>
                </a:lnTo>
                <a:lnTo>
                  <a:pt x="169156" y="1498"/>
                </a:lnTo>
                <a:lnTo>
                  <a:pt x="147639" y="39"/>
                </a:lnTo>
                <a:lnTo>
                  <a:pt x="146051" y="819"/>
                </a:lnTo>
                <a:lnTo>
                  <a:pt x="144992" y="2134"/>
                </a:lnTo>
                <a:lnTo>
                  <a:pt x="144287" y="3804"/>
                </a:lnTo>
                <a:lnTo>
                  <a:pt x="144610" y="4917"/>
                </a:lnTo>
                <a:lnTo>
                  <a:pt x="145619" y="5659"/>
                </a:lnTo>
                <a:lnTo>
                  <a:pt x="147085" y="6154"/>
                </a:lnTo>
                <a:lnTo>
                  <a:pt x="148063" y="5690"/>
                </a:lnTo>
                <a:lnTo>
                  <a:pt x="148715" y="4587"/>
                </a:lnTo>
                <a:lnTo>
                  <a:pt x="150019" y="0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sp>
        <p:nvSpPr>
          <p:cNvPr id="3" name="SMARTInkShape-790"/>
          <p:cNvSpPr/>
          <p:nvPr/>
        </p:nvSpPr>
        <p:spPr bwMode="auto">
          <a:xfrm>
            <a:off x="3143250" y="1278731"/>
            <a:ext cx="164307" cy="264232"/>
          </a:xfrm>
          <a:custGeom>
            <a:avLst/>
            <a:gdLst/>
            <a:ahLst/>
            <a:cxnLst/>
            <a:rect l="0" t="0" r="0" b="0"/>
            <a:pathLst>
              <a:path w="164307" h="264232">
                <a:moveTo>
                  <a:pt x="0" y="250032"/>
                </a:moveTo>
                <a:lnTo>
                  <a:pt x="0" y="256182"/>
                </a:lnTo>
                <a:lnTo>
                  <a:pt x="794" y="256513"/>
                </a:lnTo>
                <a:lnTo>
                  <a:pt x="6151" y="257088"/>
                </a:lnTo>
                <a:lnTo>
                  <a:pt x="3057" y="260942"/>
                </a:lnTo>
                <a:lnTo>
                  <a:pt x="2832" y="262068"/>
                </a:lnTo>
                <a:lnTo>
                  <a:pt x="3475" y="262818"/>
                </a:lnTo>
                <a:lnTo>
                  <a:pt x="6929" y="264231"/>
                </a:lnTo>
                <a:lnTo>
                  <a:pt x="27011" y="240633"/>
                </a:lnTo>
                <a:lnTo>
                  <a:pt x="44516" y="213204"/>
                </a:lnTo>
                <a:lnTo>
                  <a:pt x="62118" y="184980"/>
                </a:lnTo>
                <a:lnTo>
                  <a:pt x="83171" y="150476"/>
                </a:lnTo>
                <a:lnTo>
                  <a:pt x="94341" y="131274"/>
                </a:lnTo>
                <a:lnTo>
                  <a:pt x="105756" y="111328"/>
                </a:lnTo>
                <a:lnTo>
                  <a:pt x="117335" y="90094"/>
                </a:lnTo>
                <a:lnTo>
                  <a:pt x="129024" y="68000"/>
                </a:lnTo>
                <a:lnTo>
                  <a:pt x="140784" y="45334"/>
                </a:lnTo>
                <a:lnTo>
                  <a:pt x="164306" y="0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sp>
        <p:nvSpPr>
          <p:cNvPr id="4" name="SMARTInkShape-791"/>
          <p:cNvSpPr/>
          <p:nvPr/>
        </p:nvSpPr>
        <p:spPr bwMode="auto">
          <a:xfrm>
            <a:off x="3571903" y="1343025"/>
            <a:ext cx="107129" cy="250032"/>
          </a:xfrm>
          <a:custGeom>
            <a:avLst/>
            <a:gdLst/>
            <a:ahLst/>
            <a:cxnLst/>
            <a:rect l="0" t="0" r="0" b="0"/>
            <a:pathLst>
              <a:path w="107129" h="250032">
                <a:moveTo>
                  <a:pt x="14260" y="250031"/>
                </a:moveTo>
                <a:lnTo>
                  <a:pt x="67" y="250031"/>
                </a:lnTo>
                <a:lnTo>
                  <a:pt x="0" y="246239"/>
                </a:lnTo>
                <a:lnTo>
                  <a:pt x="13710" y="215711"/>
                </a:lnTo>
                <a:lnTo>
                  <a:pt x="24334" y="192180"/>
                </a:lnTo>
                <a:lnTo>
                  <a:pt x="37787" y="160819"/>
                </a:lnTo>
                <a:lnTo>
                  <a:pt x="45820" y="141344"/>
                </a:lnTo>
                <a:lnTo>
                  <a:pt x="54349" y="120423"/>
                </a:lnTo>
                <a:lnTo>
                  <a:pt x="64005" y="97745"/>
                </a:lnTo>
                <a:lnTo>
                  <a:pt x="74410" y="73894"/>
                </a:lnTo>
                <a:lnTo>
                  <a:pt x="85316" y="49263"/>
                </a:lnTo>
                <a:lnTo>
                  <a:pt x="107128" y="0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sp>
        <p:nvSpPr>
          <p:cNvPr id="5" name="SMARTInkShape-792"/>
          <p:cNvSpPr/>
          <p:nvPr/>
        </p:nvSpPr>
        <p:spPr bwMode="auto">
          <a:xfrm>
            <a:off x="243003" y="1774469"/>
            <a:ext cx="833560" cy="809169"/>
          </a:xfrm>
          <a:custGeom>
            <a:avLst/>
            <a:gdLst/>
            <a:ahLst/>
            <a:cxnLst/>
            <a:rect l="0" t="0" r="0" b="0"/>
            <a:pathLst>
              <a:path w="833560" h="809169">
                <a:moveTo>
                  <a:pt x="378503" y="104337"/>
                </a:moveTo>
                <a:lnTo>
                  <a:pt x="364731" y="103544"/>
                </a:lnTo>
                <a:lnTo>
                  <a:pt x="333618" y="92946"/>
                </a:lnTo>
                <a:lnTo>
                  <a:pt x="319872" y="90114"/>
                </a:lnTo>
                <a:lnTo>
                  <a:pt x="294460" y="75627"/>
                </a:lnTo>
                <a:lnTo>
                  <a:pt x="261609" y="44522"/>
                </a:lnTo>
                <a:lnTo>
                  <a:pt x="226355" y="11452"/>
                </a:lnTo>
                <a:lnTo>
                  <a:pt x="213251" y="3524"/>
                </a:lnTo>
                <a:lnTo>
                  <a:pt x="199489" y="0"/>
                </a:lnTo>
                <a:lnTo>
                  <a:pt x="193279" y="648"/>
                </a:lnTo>
                <a:lnTo>
                  <a:pt x="159368" y="17315"/>
                </a:lnTo>
                <a:lnTo>
                  <a:pt x="136304" y="34632"/>
                </a:lnTo>
                <a:lnTo>
                  <a:pt x="114388" y="66221"/>
                </a:lnTo>
                <a:lnTo>
                  <a:pt x="95754" y="98509"/>
                </a:lnTo>
                <a:lnTo>
                  <a:pt x="85229" y="117121"/>
                </a:lnTo>
                <a:lnTo>
                  <a:pt x="74243" y="139053"/>
                </a:lnTo>
                <a:lnTo>
                  <a:pt x="62951" y="163200"/>
                </a:lnTo>
                <a:lnTo>
                  <a:pt x="51454" y="188823"/>
                </a:lnTo>
                <a:lnTo>
                  <a:pt x="41408" y="217017"/>
                </a:lnTo>
                <a:lnTo>
                  <a:pt x="32329" y="246926"/>
                </a:lnTo>
                <a:lnTo>
                  <a:pt x="23895" y="277978"/>
                </a:lnTo>
                <a:lnTo>
                  <a:pt x="16686" y="311379"/>
                </a:lnTo>
                <a:lnTo>
                  <a:pt x="10291" y="346346"/>
                </a:lnTo>
                <a:lnTo>
                  <a:pt x="4441" y="382358"/>
                </a:lnTo>
                <a:lnTo>
                  <a:pt x="1335" y="421447"/>
                </a:lnTo>
                <a:lnTo>
                  <a:pt x="58" y="462587"/>
                </a:lnTo>
                <a:lnTo>
                  <a:pt x="0" y="505096"/>
                </a:lnTo>
                <a:lnTo>
                  <a:pt x="4724" y="548516"/>
                </a:lnTo>
                <a:lnTo>
                  <a:pt x="12636" y="592544"/>
                </a:lnTo>
                <a:lnTo>
                  <a:pt x="22673" y="636977"/>
                </a:lnTo>
                <a:lnTo>
                  <a:pt x="40477" y="676918"/>
                </a:lnTo>
                <a:lnTo>
                  <a:pt x="63458" y="713864"/>
                </a:lnTo>
                <a:lnTo>
                  <a:pt x="89892" y="748813"/>
                </a:lnTo>
                <a:lnTo>
                  <a:pt x="123390" y="773700"/>
                </a:lnTo>
                <a:lnTo>
                  <a:pt x="161596" y="791879"/>
                </a:lnTo>
                <a:lnTo>
                  <a:pt x="202942" y="805586"/>
                </a:lnTo>
                <a:lnTo>
                  <a:pt x="247175" y="809168"/>
                </a:lnTo>
                <a:lnTo>
                  <a:pt x="293332" y="805999"/>
                </a:lnTo>
                <a:lnTo>
                  <a:pt x="340773" y="798331"/>
                </a:lnTo>
                <a:lnTo>
                  <a:pt x="389068" y="782900"/>
                </a:lnTo>
                <a:lnTo>
                  <a:pt x="437934" y="762293"/>
                </a:lnTo>
                <a:lnTo>
                  <a:pt x="487180" y="738237"/>
                </a:lnTo>
                <a:lnTo>
                  <a:pt x="535092" y="708706"/>
                </a:lnTo>
                <a:lnTo>
                  <a:pt x="582114" y="675525"/>
                </a:lnTo>
                <a:lnTo>
                  <a:pt x="628544" y="639910"/>
                </a:lnTo>
                <a:lnTo>
                  <a:pt x="669816" y="601880"/>
                </a:lnTo>
                <a:lnTo>
                  <a:pt x="707649" y="562238"/>
                </a:lnTo>
                <a:lnTo>
                  <a:pt x="743190" y="521523"/>
                </a:lnTo>
                <a:lnTo>
                  <a:pt x="771647" y="480093"/>
                </a:lnTo>
                <a:lnTo>
                  <a:pt x="795380" y="438185"/>
                </a:lnTo>
                <a:lnTo>
                  <a:pt x="815965" y="395958"/>
                </a:lnTo>
                <a:lnTo>
                  <a:pt x="827307" y="355108"/>
                </a:lnTo>
                <a:lnTo>
                  <a:pt x="832487" y="315174"/>
                </a:lnTo>
                <a:lnTo>
                  <a:pt x="833559" y="275851"/>
                </a:lnTo>
                <a:lnTo>
                  <a:pt x="824749" y="239317"/>
                </a:lnTo>
                <a:lnTo>
                  <a:pt x="809350" y="204643"/>
                </a:lnTo>
                <a:lnTo>
                  <a:pt x="789560" y="171208"/>
                </a:lnTo>
                <a:lnTo>
                  <a:pt x="776366" y="148917"/>
                </a:lnTo>
                <a:lnTo>
                  <a:pt x="749978" y="104337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sp>
        <p:nvSpPr>
          <p:cNvPr id="6" name="SMARTInkShape-793"/>
          <p:cNvSpPr/>
          <p:nvPr/>
        </p:nvSpPr>
        <p:spPr bwMode="auto">
          <a:xfrm>
            <a:off x="313081" y="2874681"/>
            <a:ext cx="448544" cy="701239"/>
          </a:xfrm>
          <a:custGeom>
            <a:avLst/>
            <a:gdLst/>
            <a:ahLst/>
            <a:cxnLst/>
            <a:rect l="0" t="0" r="0" b="0"/>
            <a:pathLst>
              <a:path w="448544" h="701239">
                <a:moveTo>
                  <a:pt x="208413" y="118550"/>
                </a:moveTo>
                <a:lnTo>
                  <a:pt x="202262" y="118550"/>
                </a:lnTo>
                <a:lnTo>
                  <a:pt x="176957" y="105572"/>
                </a:lnTo>
                <a:lnTo>
                  <a:pt x="147250" y="85057"/>
                </a:lnTo>
                <a:lnTo>
                  <a:pt x="123968" y="74142"/>
                </a:lnTo>
                <a:lnTo>
                  <a:pt x="90930" y="69281"/>
                </a:lnTo>
                <a:lnTo>
                  <a:pt x="75531" y="72555"/>
                </a:lnTo>
                <a:lnTo>
                  <a:pt x="65746" y="80645"/>
                </a:lnTo>
                <a:lnTo>
                  <a:pt x="40959" y="115235"/>
                </a:lnTo>
                <a:lnTo>
                  <a:pt x="28420" y="141154"/>
                </a:lnTo>
                <a:lnTo>
                  <a:pt x="17026" y="175427"/>
                </a:lnTo>
                <a:lnTo>
                  <a:pt x="11766" y="194568"/>
                </a:lnTo>
                <a:lnTo>
                  <a:pt x="7465" y="219235"/>
                </a:lnTo>
                <a:lnTo>
                  <a:pt x="3804" y="247586"/>
                </a:lnTo>
                <a:lnTo>
                  <a:pt x="569" y="278393"/>
                </a:lnTo>
                <a:lnTo>
                  <a:pt x="0" y="314012"/>
                </a:lnTo>
                <a:lnTo>
                  <a:pt x="1209" y="352839"/>
                </a:lnTo>
                <a:lnTo>
                  <a:pt x="3602" y="393806"/>
                </a:lnTo>
                <a:lnTo>
                  <a:pt x="9166" y="435404"/>
                </a:lnTo>
                <a:lnTo>
                  <a:pt x="16844" y="477423"/>
                </a:lnTo>
                <a:lnTo>
                  <a:pt x="25931" y="519724"/>
                </a:lnTo>
                <a:lnTo>
                  <a:pt x="39134" y="559037"/>
                </a:lnTo>
                <a:lnTo>
                  <a:pt x="55079" y="596358"/>
                </a:lnTo>
                <a:lnTo>
                  <a:pt x="72853" y="632351"/>
                </a:lnTo>
                <a:lnTo>
                  <a:pt x="92639" y="658728"/>
                </a:lnTo>
                <a:lnTo>
                  <a:pt x="113768" y="678694"/>
                </a:lnTo>
                <a:lnTo>
                  <a:pt x="135791" y="694386"/>
                </a:lnTo>
                <a:lnTo>
                  <a:pt x="159205" y="700878"/>
                </a:lnTo>
                <a:lnTo>
                  <a:pt x="183545" y="701238"/>
                </a:lnTo>
                <a:lnTo>
                  <a:pt x="208503" y="697509"/>
                </a:lnTo>
                <a:lnTo>
                  <a:pt x="233079" y="686291"/>
                </a:lnTo>
                <a:lnTo>
                  <a:pt x="257401" y="670082"/>
                </a:lnTo>
                <a:lnTo>
                  <a:pt x="281553" y="650544"/>
                </a:lnTo>
                <a:lnTo>
                  <a:pt x="304004" y="626406"/>
                </a:lnTo>
                <a:lnTo>
                  <a:pt x="325321" y="599202"/>
                </a:lnTo>
                <a:lnTo>
                  <a:pt x="345883" y="569954"/>
                </a:lnTo>
                <a:lnTo>
                  <a:pt x="365147" y="538549"/>
                </a:lnTo>
                <a:lnTo>
                  <a:pt x="383546" y="505705"/>
                </a:lnTo>
                <a:lnTo>
                  <a:pt x="401368" y="471904"/>
                </a:lnTo>
                <a:lnTo>
                  <a:pt x="415631" y="436669"/>
                </a:lnTo>
                <a:lnTo>
                  <a:pt x="427521" y="400480"/>
                </a:lnTo>
                <a:lnTo>
                  <a:pt x="437829" y="363653"/>
                </a:lnTo>
                <a:lnTo>
                  <a:pt x="443907" y="327196"/>
                </a:lnTo>
                <a:lnTo>
                  <a:pt x="447165" y="290985"/>
                </a:lnTo>
                <a:lnTo>
                  <a:pt x="448543" y="254938"/>
                </a:lnTo>
                <a:lnTo>
                  <a:pt x="445494" y="220588"/>
                </a:lnTo>
                <a:lnTo>
                  <a:pt x="439492" y="187369"/>
                </a:lnTo>
                <a:lnTo>
                  <a:pt x="431522" y="154904"/>
                </a:lnTo>
                <a:lnTo>
                  <a:pt x="420652" y="125324"/>
                </a:lnTo>
                <a:lnTo>
                  <a:pt x="407849" y="97666"/>
                </a:lnTo>
                <a:lnTo>
                  <a:pt x="393758" y="71290"/>
                </a:lnTo>
                <a:lnTo>
                  <a:pt x="376426" y="49737"/>
                </a:lnTo>
                <a:lnTo>
                  <a:pt x="356934" y="31400"/>
                </a:lnTo>
                <a:lnTo>
                  <a:pt x="336002" y="15206"/>
                </a:lnTo>
                <a:lnTo>
                  <a:pt x="314904" y="5998"/>
                </a:lnTo>
                <a:lnTo>
                  <a:pt x="293694" y="1447"/>
                </a:lnTo>
                <a:lnTo>
                  <a:pt x="272411" y="0"/>
                </a:lnTo>
                <a:lnTo>
                  <a:pt x="251078" y="4592"/>
                </a:lnTo>
                <a:lnTo>
                  <a:pt x="229713" y="13209"/>
                </a:lnTo>
                <a:lnTo>
                  <a:pt x="208325" y="24510"/>
                </a:lnTo>
                <a:lnTo>
                  <a:pt x="189304" y="38394"/>
                </a:lnTo>
                <a:lnTo>
                  <a:pt x="155470" y="70755"/>
                </a:lnTo>
                <a:lnTo>
                  <a:pt x="122688" y="104263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sp>
        <p:nvSpPr>
          <p:cNvPr id="7" name="SMARTInkShape-794"/>
          <p:cNvSpPr/>
          <p:nvPr/>
        </p:nvSpPr>
        <p:spPr bwMode="auto">
          <a:xfrm>
            <a:off x="1714526" y="3453459"/>
            <a:ext cx="142850" cy="170815"/>
          </a:xfrm>
          <a:custGeom>
            <a:avLst/>
            <a:gdLst/>
            <a:ahLst/>
            <a:cxnLst/>
            <a:rect l="0" t="0" r="0" b="0"/>
            <a:pathLst>
              <a:path w="142850" h="170815">
                <a:moveTo>
                  <a:pt x="7118" y="4116"/>
                </a:moveTo>
                <a:lnTo>
                  <a:pt x="7118" y="324"/>
                </a:lnTo>
                <a:lnTo>
                  <a:pt x="6324" y="0"/>
                </a:lnTo>
                <a:lnTo>
                  <a:pt x="3325" y="1758"/>
                </a:lnTo>
                <a:lnTo>
                  <a:pt x="2208" y="3338"/>
                </a:lnTo>
                <a:lnTo>
                  <a:pt x="967" y="7210"/>
                </a:lnTo>
                <a:lnTo>
                  <a:pt x="61" y="40734"/>
                </a:lnTo>
                <a:lnTo>
                  <a:pt x="0" y="69117"/>
                </a:lnTo>
                <a:lnTo>
                  <a:pt x="3774" y="102662"/>
                </a:lnTo>
                <a:lnTo>
                  <a:pt x="9919" y="133945"/>
                </a:lnTo>
                <a:lnTo>
                  <a:pt x="24352" y="159529"/>
                </a:lnTo>
                <a:lnTo>
                  <a:pt x="37002" y="168439"/>
                </a:lnTo>
                <a:lnTo>
                  <a:pt x="43710" y="170814"/>
                </a:lnTo>
                <a:lnTo>
                  <a:pt x="68319" y="170366"/>
                </a:lnTo>
                <a:lnTo>
                  <a:pt x="86441" y="160819"/>
                </a:lnTo>
                <a:lnTo>
                  <a:pt x="120153" y="132613"/>
                </a:lnTo>
                <a:lnTo>
                  <a:pt x="142849" y="104129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sp>
        <p:nvSpPr>
          <p:cNvPr id="8" name="SMARTInkShape-795"/>
          <p:cNvSpPr/>
          <p:nvPr/>
        </p:nvSpPr>
        <p:spPr bwMode="auto">
          <a:xfrm>
            <a:off x="357188" y="4143795"/>
            <a:ext cx="642938" cy="70629"/>
          </a:xfrm>
          <a:custGeom>
            <a:avLst/>
            <a:gdLst/>
            <a:ahLst/>
            <a:cxnLst/>
            <a:rect l="0" t="0" r="0" b="0"/>
            <a:pathLst>
              <a:path w="642938" h="70629">
                <a:moveTo>
                  <a:pt x="0" y="49586"/>
                </a:moveTo>
                <a:lnTo>
                  <a:pt x="3792" y="53378"/>
                </a:lnTo>
                <a:lnTo>
                  <a:pt x="7770" y="55241"/>
                </a:lnTo>
                <a:lnTo>
                  <a:pt x="9943" y="55737"/>
                </a:lnTo>
                <a:lnTo>
                  <a:pt x="31921" y="68063"/>
                </a:lnTo>
                <a:lnTo>
                  <a:pt x="58688" y="70628"/>
                </a:lnTo>
                <a:lnTo>
                  <a:pt x="92525" y="66031"/>
                </a:lnTo>
                <a:lnTo>
                  <a:pt x="125134" y="63719"/>
                </a:lnTo>
                <a:lnTo>
                  <a:pt x="160725" y="58360"/>
                </a:lnTo>
                <a:lnTo>
                  <a:pt x="187321" y="54015"/>
                </a:lnTo>
                <a:lnTo>
                  <a:pt x="215016" y="49438"/>
                </a:lnTo>
                <a:lnTo>
                  <a:pt x="244787" y="43964"/>
                </a:lnTo>
                <a:lnTo>
                  <a:pt x="279186" y="36239"/>
                </a:lnTo>
                <a:lnTo>
                  <a:pt x="313524" y="29631"/>
                </a:lnTo>
                <a:lnTo>
                  <a:pt x="348100" y="24049"/>
                </a:lnTo>
                <a:lnTo>
                  <a:pt x="366210" y="21449"/>
                </a:lnTo>
                <a:lnTo>
                  <a:pt x="384634" y="18922"/>
                </a:lnTo>
                <a:lnTo>
                  <a:pt x="403266" y="16443"/>
                </a:lnTo>
                <a:lnTo>
                  <a:pt x="422038" y="13997"/>
                </a:lnTo>
                <a:lnTo>
                  <a:pt x="440902" y="11573"/>
                </a:lnTo>
                <a:lnTo>
                  <a:pt x="459034" y="9163"/>
                </a:lnTo>
                <a:lnTo>
                  <a:pt x="493998" y="4368"/>
                </a:lnTo>
                <a:lnTo>
                  <a:pt x="525942" y="1708"/>
                </a:lnTo>
                <a:lnTo>
                  <a:pt x="555221" y="526"/>
                </a:lnTo>
                <a:lnTo>
                  <a:pt x="581462" y="0"/>
                </a:lnTo>
                <a:lnTo>
                  <a:pt x="614756" y="3497"/>
                </a:lnTo>
                <a:lnTo>
                  <a:pt x="633352" y="9560"/>
                </a:lnTo>
                <a:lnTo>
                  <a:pt x="638677" y="14070"/>
                </a:lnTo>
                <a:lnTo>
                  <a:pt x="642937" y="21011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sp>
        <p:nvSpPr>
          <p:cNvPr id="9" name="SMARTInkShape-796"/>
          <p:cNvSpPr/>
          <p:nvPr/>
        </p:nvSpPr>
        <p:spPr bwMode="auto">
          <a:xfrm>
            <a:off x="3250432" y="4464844"/>
            <a:ext cx="1628750" cy="57151"/>
          </a:xfrm>
          <a:custGeom>
            <a:avLst/>
            <a:gdLst/>
            <a:ahLst/>
            <a:cxnLst/>
            <a:rect l="0" t="0" r="0" b="0"/>
            <a:pathLst>
              <a:path w="1628750" h="57151">
                <a:moveTo>
                  <a:pt x="7118" y="57150"/>
                </a:moveTo>
                <a:lnTo>
                  <a:pt x="3326" y="57150"/>
                </a:lnTo>
                <a:lnTo>
                  <a:pt x="2209" y="56356"/>
                </a:lnTo>
                <a:lnTo>
                  <a:pt x="1464" y="55033"/>
                </a:lnTo>
                <a:lnTo>
                  <a:pt x="0" y="50093"/>
                </a:lnTo>
                <a:lnTo>
                  <a:pt x="16767" y="50008"/>
                </a:lnTo>
                <a:lnTo>
                  <a:pt x="50171" y="56709"/>
                </a:lnTo>
                <a:lnTo>
                  <a:pt x="79521" y="56298"/>
                </a:lnTo>
                <a:lnTo>
                  <a:pt x="111555" y="51484"/>
                </a:lnTo>
                <a:lnTo>
                  <a:pt x="142043" y="50444"/>
                </a:lnTo>
                <a:lnTo>
                  <a:pt x="173302" y="50136"/>
                </a:lnTo>
                <a:lnTo>
                  <a:pt x="196865" y="49270"/>
                </a:lnTo>
                <a:lnTo>
                  <a:pt x="223213" y="46240"/>
                </a:lnTo>
                <a:lnTo>
                  <a:pt x="248681" y="44363"/>
                </a:lnTo>
                <a:lnTo>
                  <a:pt x="273229" y="43529"/>
                </a:lnTo>
                <a:lnTo>
                  <a:pt x="297369" y="43159"/>
                </a:lnTo>
                <a:lnTo>
                  <a:pt x="323443" y="42994"/>
                </a:lnTo>
                <a:lnTo>
                  <a:pt x="350907" y="42921"/>
                </a:lnTo>
                <a:lnTo>
                  <a:pt x="378988" y="42889"/>
                </a:lnTo>
                <a:lnTo>
                  <a:pt x="409460" y="42874"/>
                </a:lnTo>
                <a:lnTo>
                  <a:pt x="440730" y="42868"/>
                </a:lnTo>
                <a:lnTo>
                  <a:pt x="470503" y="42865"/>
                </a:lnTo>
                <a:lnTo>
                  <a:pt x="501727" y="42863"/>
                </a:lnTo>
                <a:lnTo>
                  <a:pt x="534920" y="42863"/>
                </a:lnTo>
                <a:lnTo>
                  <a:pt x="552661" y="42863"/>
                </a:lnTo>
                <a:lnTo>
                  <a:pt x="570838" y="42863"/>
                </a:lnTo>
                <a:lnTo>
                  <a:pt x="589306" y="42069"/>
                </a:lnTo>
                <a:lnTo>
                  <a:pt x="607969" y="40746"/>
                </a:lnTo>
                <a:lnTo>
                  <a:pt x="626760" y="39070"/>
                </a:lnTo>
                <a:lnTo>
                  <a:pt x="645638" y="37159"/>
                </a:lnTo>
                <a:lnTo>
                  <a:pt x="664573" y="35091"/>
                </a:lnTo>
                <a:lnTo>
                  <a:pt x="683546" y="32919"/>
                </a:lnTo>
                <a:lnTo>
                  <a:pt x="702545" y="30677"/>
                </a:lnTo>
                <a:lnTo>
                  <a:pt x="721561" y="28389"/>
                </a:lnTo>
                <a:lnTo>
                  <a:pt x="740588" y="26069"/>
                </a:lnTo>
                <a:lnTo>
                  <a:pt x="758829" y="24523"/>
                </a:lnTo>
                <a:lnTo>
                  <a:pt x="793914" y="22805"/>
                </a:lnTo>
                <a:lnTo>
                  <a:pt x="811843" y="21553"/>
                </a:lnTo>
                <a:lnTo>
                  <a:pt x="830145" y="19925"/>
                </a:lnTo>
                <a:lnTo>
                  <a:pt x="848696" y="18046"/>
                </a:lnTo>
                <a:lnTo>
                  <a:pt x="884126" y="13841"/>
                </a:lnTo>
                <a:lnTo>
                  <a:pt x="918393" y="9326"/>
                </a:lnTo>
                <a:lnTo>
                  <a:pt x="952144" y="4674"/>
                </a:lnTo>
                <a:lnTo>
                  <a:pt x="985665" y="2077"/>
                </a:lnTo>
                <a:lnTo>
                  <a:pt x="1018290" y="923"/>
                </a:lnTo>
                <a:lnTo>
                  <a:pt x="1048665" y="410"/>
                </a:lnTo>
                <a:lnTo>
                  <a:pt x="1080157" y="182"/>
                </a:lnTo>
                <a:lnTo>
                  <a:pt x="1111880" y="81"/>
                </a:lnTo>
                <a:lnTo>
                  <a:pt x="1141855" y="36"/>
                </a:lnTo>
                <a:lnTo>
                  <a:pt x="1171052" y="16"/>
                </a:lnTo>
                <a:lnTo>
                  <a:pt x="1199903" y="7"/>
                </a:lnTo>
                <a:lnTo>
                  <a:pt x="1228601" y="3"/>
                </a:lnTo>
                <a:lnTo>
                  <a:pt x="1255114" y="1"/>
                </a:lnTo>
                <a:lnTo>
                  <a:pt x="1280920" y="1"/>
                </a:lnTo>
                <a:lnTo>
                  <a:pt x="1308265" y="0"/>
                </a:lnTo>
                <a:lnTo>
                  <a:pt x="1336293" y="0"/>
                </a:lnTo>
                <a:lnTo>
                  <a:pt x="1364625" y="0"/>
                </a:lnTo>
                <a:lnTo>
                  <a:pt x="1393092" y="0"/>
                </a:lnTo>
                <a:lnTo>
                  <a:pt x="1419502" y="0"/>
                </a:lnTo>
                <a:lnTo>
                  <a:pt x="1444469" y="0"/>
                </a:lnTo>
                <a:lnTo>
                  <a:pt x="1480044" y="0"/>
                </a:lnTo>
                <a:lnTo>
                  <a:pt x="1511046" y="0"/>
                </a:lnTo>
                <a:lnTo>
                  <a:pt x="1539547" y="0"/>
                </a:lnTo>
                <a:lnTo>
                  <a:pt x="1570912" y="2116"/>
                </a:lnTo>
                <a:lnTo>
                  <a:pt x="1606630" y="8819"/>
                </a:lnTo>
                <a:lnTo>
                  <a:pt x="1619285" y="14784"/>
                </a:lnTo>
                <a:lnTo>
                  <a:pt x="1628749" y="21431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grpSp>
        <p:nvGrpSpPr>
          <p:cNvPr id="13" name="SMARTInkShape-Group141"/>
          <p:cNvGrpSpPr/>
          <p:nvPr/>
        </p:nvGrpSpPr>
        <p:grpSpPr>
          <a:xfrm>
            <a:off x="6172202" y="3257645"/>
            <a:ext cx="555174" cy="229560"/>
            <a:chOff x="6172202" y="3257645"/>
            <a:chExt cx="555174" cy="229560"/>
          </a:xfrm>
        </p:grpSpPr>
        <p:sp>
          <p:nvSpPr>
            <p:cNvPr id="10" name="SMARTInkShape-797"/>
            <p:cNvSpPr/>
            <p:nvPr/>
          </p:nvSpPr>
          <p:spPr bwMode="auto">
            <a:xfrm>
              <a:off x="6172202" y="3257645"/>
              <a:ext cx="28574" cy="205197"/>
            </a:xfrm>
            <a:custGeom>
              <a:avLst/>
              <a:gdLst/>
              <a:ahLst/>
              <a:cxnLst/>
              <a:rect l="0" t="0" r="0" b="0"/>
              <a:pathLst>
                <a:path w="28574" h="205197">
                  <a:moveTo>
                    <a:pt x="7142" y="14193"/>
                  </a:moveTo>
                  <a:lnTo>
                    <a:pt x="991" y="8042"/>
                  </a:lnTo>
                  <a:lnTo>
                    <a:pt x="6" y="0"/>
                  </a:lnTo>
                  <a:lnTo>
                    <a:pt x="0" y="3725"/>
                  </a:lnTo>
                  <a:lnTo>
                    <a:pt x="2116" y="7688"/>
                  </a:lnTo>
                  <a:lnTo>
                    <a:pt x="3791" y="9856"/>
                  </a:lnTo>
                  <a:lnTo>
                    <a:pt x="6149" y="24285"/>
                  </a:lnTo>
                  <a:lnTo>
                    <a:pt x="6946" y="52081"/>
                  </a:lnTo>
                  <a:lnTo>
                    <a:pt x="7084" y="82128"/>
                  </a:lnTo>
                  <a:lnTo>
                    <a:pt x="7124" y="111492"/>
                  </a:lnTo>
                  <a:lnTo>
                    <a:pt x="7136" y="139507"/>
                  </a:lnTo>
                  <a:lnTo>
                    <a:pt x="7141" y="174275"/>
                  </a:lnTo>
                  <a:lnTo>
                    <a:pt x="13293" y="200738"/>
                  </a:lnTo>
                  <a:lnTo>
                    <a:pt x="14417" y="202850"/>
                  </a:lnTo>
                  <a:lnTo>
                    <a:pt x="15961" y="204258"/>
                  </a:lnTo>
                  <a:lnTo>
                    <a:pt x="17784" y="205196"/>
                  </a:lnTo>
                  <a:lnTo>
                    <a:pt x="19793" y="205029"/>
                  </a:lnTo>
                  <a:lnTo>
                    <a:pt x="24141" y="202725"/>
                  </a:lnTo>
                  <a:lnTo>
                    <a:pt x="25619" y="200206"/>
                  </a:lnTo>
                  <a:lnTo>
                    <a:pt x="28573" y="18564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1" name="SMARTInkShape-798"/>
            <p:cNvSpPr/>
            <p:nvPr/>
          </p:nvSpPr>
          <p:spPr bwMode="auto">
            <a:xfrm>
              <a:off x="6265363" y="3300413"/>
              <a:ext cx="235451" cy="163644"/>
            </a:xfrm>
            <a:custGeom>
              <a:avLst/>
              <a:gdLst/>
              <a:ahLst/>
              <a:cxnLst/>
              <a:rect l="0" t="0" r="0" b="0"/>
              <a:pathLst>
                <a:path w="235451" h="163644">
                  <a:moveTo>
                    <a:pt x="6850" y="0"/>
                  </a:moveTo>
                  <a:lnTo>
                    <a:pt x="699" y="0"/>
                  </a:lnTo>
                  <a:lnTo>
                    <a:pt x="368" y="793"/>
                  </a:lnTo>
                  <a:lnTo>
                    <a:pt x="0" y="3792"/>
                  </a:lnTo>
                  <a:lnTo>
                    <a:pt x="696" y="4909"/>
                  </a:lnTo>
                  <a:lnTo>
                    <a:pt x="1953" y="5654"/>
                  </a:lnTo>
                  <a:lnTo>
                    <a:pt x="30242" y="13207"/>
                  </a:lnTo>
                  <a:lnTo>
                    <a:pt x="58037" y="13280"/>
                  </a:lnTo>
                  <a:lnTo>
                    <a:pt x="91161" y="8591"/>
                  </a:lnTo>
                  <a:lnTo>
                    <a:pt x="121610" y="8128"/>
                  </a:lnTo>
                  <a:lnTo>
                    <a:pt x="128762" y="11021"/>
                  </a:lnTo>
                  <a:lnTo>
                    <a:pt x="130987" y="12903"/>
                  </a:lnTo>
                  <a:lnTo>
                    <a:pt x="133459" y="17111"/>
                  </a:lnTo>
                  <a:lnTo>
                    <a:pt x="127266" y="35320"/>
                  </a:lnTo>
                  <a:lnTo>
                    <a:pt x="101132" y="65008"/>
                  </a:lnTo>
                  <a:lnTo>
                    <a:pt x="76920" y="100624"/>
                  </a:lnTo>
                  <a:lnTo>
                    <a:pt x="57027" y="134441"/>
                  </a:lnTo>
                  <a:lnTo>
                    <a:pt x="55080" y="147328"/>
                  </a:lnTo>
                  <a:lnTo>
                    <a:pt x="55671" y="152987"/>
                  </a:lnTo>
                  <a:lnTo>
                    <a:pt x="57654" y="156760"/>
                  </a:lnTo>
                  <a:lnTo>
                    <a:pt x="60563" y="159275"/>
                  </a:lnTo>
                  <a:lnTo>
                    <a:pt x="64089" y="160952"/>
                  </a:lnTo>
                  <a:lnTo>
                    <a:pt x="92563" y="163643"/>
                  </a:lnTo>
                  <a:lnTo>
                    <a:pt x="120264" y="162522"/>
                  </a:lnTo>
                  <a:lnTo>
                    <a:pt x="153255" y="152048"/>
                  </a:lnTo>
                  <a:lnTo>
                    <a:pt x="188165" y="134215"/>
                  </a:lnTo>
                  <a:lnTo>
                    <a:pt x="219675" y="116232"/>
                  </a:lnTo>
                  <a:lnTo>
                    <a:pt x="235450" y="10715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2" name="SMARTInkShape-799"/>
            <p:cNvSpPr/>
            <p:nvPr/>
          </p:nvSpPr>
          <p:spPr bwMode="auto">
            <a:xfrm>
              <a:off x="6529388" y="3272915"/>
              <a:ext cx="197988" cy="214290"/>
            </a:xfrm>
            <a:custGeom>
              <a:avLst/>
              <a:gdLst/>
              <a:ahLst/>
              <a:cxnLst/>
              <a:rect l="0" t="0" r="0" b="0"/>
              <a:pathLst>
                <a:path w="197988" h="214290">
                  <a:moveTo>
                    <a:pt x="0" y="6066"/>
                  </a:moveTo>
                  <a:lnTo>
                    <a:pt x="3792" y="9858"/>
                  </a:lnTo>
                  <a:lnTo>
                    <a:pt x="9887" y="11721"/>
                  </a:lnTo>
                  <a:lnTo>
                    <a:pt x="37814" y="12220"/>
                  </a:lnTo>
                  <a:lnTo>
                    <a:pt x="70205" y="7517"/>
                  </a:lnTo>
                  <a:lnTo>
                    <a:pt x="99769" y="2561"/>
                  </a:lnTo>
                  <a:lnTo>
                    <a:pt x="121371" y="0"/>
                  </a:lnTo>
                  <a:lnTo>
                    <a:pt x="131465" y="1518"/>
                  </a:lnTo>
                  <a:lnTo>
                    <a:pt x="135268" y="3034"/>
                  </a:lnTo>
                  <a:lnTo>
                    <a:pt x="137803" y="4839"/>
                  </a:lnTo>
                  <a:lnTo>
                    <a:pt x="140621" y="8960"/>
                  </a:lnTo>
                  <a:lnTo>
                    <a:pt x="140579" y="11171"/>
                  </a:lnTo>
                  <a:lnTo>
                    <a:pt x="138414" y="15743"/>
                  </a:lnTo>
                  <a:lnTo>
                    <a:pt x="105036" y="43660"/>
                  </a:lnTo>
                  <a:lnTo>
                    <a:pt x="84788" y="58074"/>
                  </a:lnTo>
                  <a:lnTo>
                    <a:pt x="83513" y="60582"/>
                  </a:lnTo>
                  <a:lnTo>
                    <a:pt x="83456" y="63047"/>
                  </a:lnTo>
                  <a:lnTo>
                    <a:pt x="84212" y="65485"/>
                  </a:lnTo>
                  <a:lnTo>
                    <a:pt x="91402" y="70310"/>
                  </a:lnTo>
                  <a:lnTo>
                    <a:pt x="122190" y="81466"/>
                  </a:lnTo>
                  <a:lnTo>
                    <a:pt x="152282" y="86136"/>
                  </a:lnTo>
                  <a:lnTo>
                    <a:pt x="168487" y="90865"/>
                  </a:lnTo>
                  <a:lnTo>
                    <a:pt x="180981" y="98259"/>
                  </a:lnTo>
                  <a:lnTo>
                    <a:pt x="193147" y="111347"/>
                  </a:lnTo>
                  <a:lnTo>
                    <a:pt x="196968" y="120591"/>
                  </a:lnTo>
                  <a:lnTo>
                    <a:pt x="197987" y="125278"/>
                  </a:lnTo>
                  <a:lnTo>
                    <a:pt x="194885" y="136837"/>
                  </a:lnTo>
                  <a:lnTo>
                    <a:pt x="186628" y="149912"/>
                  </a:lnTo>
                  <a:lnTo>
                    <a:pt x="155457" y="177708"/>
                  </a:lnTo>
                  <a:lnTo>
                    <a:pt x="128082" y="194771"/>
                  </a:lnTo>
                  <a:lnTo>
                    <a:pt x="94179" y="211440"/>
                  </a:lnTo>
                  <a:lnTo>
                    <a:pt x="85514" y="214289"/>
                  </a:lnTo>
                  <a:lnTo>
                    <a:pt x="78581" y="21323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0" name="SMARTInkShape-Group142"/>
          <p:cNvGrpSpPr/>
          <p:nvPr/>
        </p:nvGrpSpPr>
        <p:grpSpPr>
          <a:xfrm>
            <a:off x="5888270" y="3561805"/>
            <a:ext cx="872394" cy="283116"/>
            <a:chOff x="5888270" y="3561805"/>
            <a:chExt cx="872394" cy="283116"/>
          </a:xfrm>
        </p:grpSpPr>
        <p:sp>
          <p:nvSpPr>
            <p:cNvPr id="14" name="SMARTInkShape-800"/>
            <p:cNvSpPr/>
            <p:nvPr/>
          </p:nvSpPr>
          <p:spPr bwMode="auto">
            <a:xfrm>
              <a:off x="6629400" y="3561805"/>
              <a:ext cx="131264" cy="214324"/>
            </a:xfrm>
            <a:custGeom>
              <a:avLst/>
              <a:gdLst/>
              <a:ahLst/>
              <a:cxnLst/>
              <a:rect l="0" t="0" r="0" b="0"/>
              <a:pathLst>
                <a:path w="131264" h="214324">
                  <a:moveTo>
                    <a:pt x="0" y="24358"/>
                  </a:moveTo>
                  <a:lnTo>
                    <a:pt x="9943" y="24358"/>
                  </a:lnTo>
                  <a:lnTo>
                    <a:pt x="14474" y="22241"/>
                  </a:lnTo>
                  <a:lnTo>
                    <a:pt x="45530" y="5225"/>
                  </a:lnTo>
                  <a:lnTo>
                    <a:pt x="54896" y="509"/>
                  </a:lnTo>
                  <a:lnTo>
                    <a:pt x="66467" y="0"/>
                  </a:lnTo>
                  <a:lnTo>
                    <a:pt x="88892" y="3335"/>
                  </a:lnTo>
                  <a:lnTo>
                    <a:pt x="94541" y="6548"/>
                  </a:lnTo>
                  <a:lnTo>
                    <a:pt x="95571" y="9309"/>
                  </a:lnTo>
                  <a:lnTo>
                    <a:pt x="94599" y="16611"/>
                  </a:lnTo>
                  <a:lnTo>
                    <a:pt x="89588" y="33440"/>
                  </a:lnTo>
                  <a:lnTo>
                    <a:pt x="65038" y="65358"/>
                  </a:lnTo>
                  <a:lnTo>
                    <a:pt x="46282" y="90788"/>
                  </a:lnTo>
                  <a:lnTo>
                    <a:pt x="37266" y="107228"/>
                  </a:lnTo>
                  <a:lnTo>
                    <a:pt x="38338" y="108180"/>
                  </a:lnTo>
                  <a:lnTo>
                    <a:pt x="51464" y="109707"/>
                  </a:lnTo>
                  <a:lnTo>
                    <a:pt x="86480" y="112166"/>
                  </a:lnTo>
                  <a:lnTo>
                    <a:pt x="115046" y="118148"/>
                  </a:lnTo>
                  <a:lnTo>
                    <a:pt x="122041" y="124515"/>
                  </a:lnTo>
                  <a:lnTo>
                    <a:pt x="130440" y="140817"/>
                  </a:lnTo>
                  <a:lnTo>
                    <a:pt x="131263" y="151788"/>
                  </a:lnTo>
                  <a:lnTo>
                    <a:pt x="125324" y="175559"/>
                  </a:lnTo>
                  <a:lnTo>
                    <a:pt x="115008" y="192365"/>
                  </a:lnTo>
                  <a:lnTo>
                    <a:pt x="98095" y="210679"/>
                  </a:lnTo>
                  <a:lnTo>
                    <a:pt x="91752" y="214323"/>
                  </a:lnTo>
                  <a:lnTo>
                    <a:pt x="89743" y="213708"/>
                  </a:lnTo>
                  <a:lnTo>
                    <a:pt x="88404" y="211710"/>
                  </a:lnTo>
                  <a:lnTo>
                    <a:pt x="85725" y="20295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5" name="SMARTInkShape-801"/>
            <p:cNvSpPr/>
            <p:nvPr/>
          </p:nvSpPr>
          <p:spPr bwMode="auto">
            <a:xfrm>
              <a:off x="6415088" y="3600770"/>
              <a:ext cx="192882" cy="161672"/>
            </a:xfrm>
            <a:custGeom>
              <a:avLst/>
              <a:gdLst/>
              <a:ahLst/>
              <a:cxnLst/>
              <a:rect l="0" t="0" r="0" b="0"/>
              <a:pathLst>
                <a:path w="192882" h="161672">
                  <a:moveTo>
                    <a:pt x="0" y="13968"/>
                  </a:moveTo>
                  <a:lnTo>
                    <a:pt x="3792" y="13968"/>
                  </a:lnTo>
                  <a:lnTo>
                    <a:pt x="35959" y="5148"/>
                  </a:lnTo>
                  <a:lnTo>
                    <a:pt x="51024" y="760"/>
                  </a:lnTo>
                  <a:lnTo>
                    <a:pt x="59127" y="0"/>
                  </a:lnTo>
                  <a:lnTo>
                    <a:pt x="61643" y="1481"/>
                  </a:lnTo>
                  <a:lnTo>
                    <a:pt x="66555" y="7360"/>
                  </a:lnTo>
                  <a:lnTo>
                    <a:pt x="67388" y="11150"/>
                  </a:lnTo>
                  <a:lnTo>
                    <a:pt x="61066" y="40858"/>
                  </a:lnTo>
                  <a:lnTo>
                    <a:pt x="51426" y="76488"/>
                  </a:lnTo>
                  <a:lnTo>
                    <a:pt x="37175" y="111984"/>
                  </a:lnTo>
                  <a:lnTo>
                    <a:pt x="31122" y="134820"/>
                  </a:lnTo>
                  <a:lnTo>
                    <a:pt x="30273" y="142161"/>
                  </a:lnTo>
                  <a:lnTo>
                    <a:pt x="31294" y="147848"/>
                  </a:lnTo>
                  <a:lnTo>
                    <a:pt x="36662" y="156285"/>
                  </a:lnTo>
                  <a:lnTo>
                    <a:pt x="46456" y="160563"/>
                  </a:lnTo>
                  <a:lnTo>
                    <a:pt x="60335" y="161671"/>
                  </a:lnTo>
                  <a:lnTo>
                    <a:pt x="89667" y="157832"/>
                  </a:lnTo>
                  <a:lnTo>
                    <a:pt x="118819" y="150081"/>
                  </a:lnTo>
                  <a:lnTo>
                    <a:pt x="148359" y="134201"/>
                  </a:lnTo>
                  <a:lnTo>
                    <a:pt x="192881" y="11398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6" name="SMARTInkShape-802"/>
            <p:cNvSpPr/>
            <p:nvPr/>
          </p:nvSpPr>
          <p:spPr bwMode="auto">
            <a:xfrm>
              <a:off x="6358258" y="3607594"/>
              <a:ext cx="21112" cy="176925"/>
            </a:xfrm>
            <a:custGeom>
              <a:avLst/>
              <a:gdLst/>
              <a:ahLst/>
              <a:cxnLst/>
              <a:rect l="0" t="0" r="0" b="0"/>
              <a:pathLst>
                <a:path w="21112" h="176925">
                  <a:moveTo>
                    <a:pt x="13967" y="0"/>
                  </a:moveTo>
                  <a:lnTo>
                    <a:pt x="10175" y="7585"/>
                  </a:lnTo>
                  <a:lnTo>
                    <a:pt x="5148" y="38834"/>
                  </a:lnTo>
                  <a:lnTo>
                    <a:pt x="760" y="74434"/>
                  </a:lnTo>
                  <a:lnTo>
                    <a:pt x="0" y="102576"/>
                  </a:lnTo>
                  <a:lnTo>
                    <a:pt x="536" y="134826"/>
                  </a:lnTo>
                  <a:lnTo>
                    <a:pt x="6960" y="167107"/>
                  </a:lnTo>
                  <a:lnTo>
                    <a:pt x="10324" y="172960"/>
                  </a:lnTo>
                  <a:lnTo>
                    <a:pt x="14465" y="176089"/>
                  </a:lnTo>
                  <a:lnTo>
                    <a:pt x="16680" y="176924"/>
                  </a:lnTo>
                  <a:lnTo>
                    <a:pt x="18157" y="176687"/>
                  </a:lnTo>
                  <a:lnTo>
                    <a:pt x="19142" y="175735"/>
                  </a:lnTo>
                  <a:lnTo>
                    <a:pt x="21111" y="17145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7" name="SMARTInkShape-803"/>
            <p:cNvSpPr/>
            <p:nvPr/>
          </p:nvSpPr>
          <p:spPr bwMode="auto">
            <a:xfrm>
              <a:off x="6109981" y="3614738"/>
              <a:ext cx="90795" cy="228529"/>
            </a:xfrm>
            <a:custGeom>
              <a:avLst/>
              <a:gdLst/>
              <a:ahLst/>
              <a:cxnLst/>
              <a:rect l="0" t="0" r="0" b="0"/>
              <a:pathLst>
                <a:path w="90795" h="228529">
                  <a:moveTo>
                    <a:pt x="90794" y="0"/>
                  </a:moveTo>
                  <a:lnTo>
                    <a:pt x="90794" y="7584"/>
                  </a:lnTo>
                  <a:lnTo>
                    <a:pt x="86561" y="15541"/>
                  </a:lnTo>
                  <a:lnTo>
                    <a:pt x="61514" y="50465"/>
                  </a:lnTo>
                  <a:lnTo>
                    <a:pt x="45253" y="83303"/>
                  </a:lnTo>
                  <a:lnTo>
                    <a:pt x="32453" y="109254"/>
                  </a:lnTo>
                  <a:lnTo>
                    <a:pt x="20944" y="134547"/>
                  </a:lnTo>
                  <a:lnTo>
                    <a:pt x="11331" y="159017"/>
                  </a:lnTo>
                  <a:lnTo>
                    <a:pt x="2250" y="193519"/>
                  </a:lnTo>
                  <a:lnTo>
                    <a:pt x="0" y="217940"/>
                  </a:lnTo>
                  <a:lnTo>
                    <a:pt x="2287" y="227302"/>
                  </a:lnTo>
                  <a:lnTo>
                    <a:pt x="4802" y="228528"/>
                  </a:lnTo>
                  <a:lnTo>
                    <a:pt x="8066" y="227758"/>
                  </a:lnTo>
                  <a:lnTo>
                    <a:pt x="11829" y="225657"/>
                  </a:lnTo>
                  <a:lnTo>
                    <a:pt x="40788" y="18573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8" name="SMARTInkShape-804"/>
            <p:cNvSpPr/>
            <p:nvPr/>
          </p:nvSpPr>
          <p:spPr bwMode="auto">
            <a:xfrm>
              <a:off x="6115050" y="3650456"/>
              <a:ext cx="133954" cy="176634"/>
            </a:xfrm>
            <a:custGeom>
              <a:avLst/>
              <a:gdLst/>
              <a:ahLst/>
              <a:cxnLst/>
              <a:rect l="0" t="0" r="0" b="0"/>
              <a:pathLst>
                <a:path w="133954" h="176634">
                  <a:moveTo>
                    <a:pt x="0" y="0"/>
                  </a:moveTo>
                  <a:lnTo>
                    <a:pt x="0" y="16793"/>
                  </a:lnTo>
                  <a:lnTo>
                    <a:pt x="9943" y="48495"/>
                  </a:lnTo>
                  <a:lnTo>
                    <a:pt x="24836" y="79077"/>
                  </a:lnTo>
                  <a:lnTo>
                    <a:pt x="43064" y="112752"/>
                  </a:lnTo>
                  <a:lnTo>
                    <a:pt x="65745" y="142569"/>
                  </a:lnTo>
                  <a:lnTo>
                    <a:pt x="88246" y="164893"/>
                  </a:lnTo>
                  <a:lnTo>
                    <a:pt x="110565" y="175652"/>
                  </a:lnTo>
                  <a:lnTo>
                    <a:pt x="114191" y="176633"/>
                  </a:lnTo>
                  <a:lnTo>
                    <a:pt x="117402" y="176493"/>
                  </a:lnTo>
                  <a:lnTo>
                    <a:pt x="123087" y="174221"/>
                  </a:lnTo>
                  <a:lnTo>
                    <a:pt x="128260" y="166332"/>
                  </a:lnTo>
                  <a:lnTo>
                    <a:pt x="132411" y="154888"/>
                  </a:lnTo>
                  <a:lnTo>
                    <a:pt x="133953" y="133470"/>
                  </a:lnTo>
                  <a:lnTo>
                    <a:pt x="128588" y="9286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9" name="SMARTInkShape-805"/>
            <p:cNvSpPr/>
            <p:nvPr/>
          </p:nvSpPr>
          <p:spPr bwMode="auto">
            <a:xfrm>
              <a:off x="5888270" y="3586163"/>
              <a:ext cx="150755" cy="258758"/>
            </a:xfrm>
            <a:custGeom>
              <a:avLst/>
              <a:gdLst/>
              <a:ahLst/>
              <a:cxnLst/>
              <a:rect l="0" t="0" r="0" b="0"/>
              <a:pathLst>
                <a:path w="150755" h="258758">
                  <a:moveTo>
                    <a:pt x="76761" y="0"/>
                  </a:moveTo>
                  <a:lnTo>
                    <a:pt x="72969" y="0"/>
                  </a:lnTo>
                  <a:lnTo>
                    <a:pt x="63026" y="3792"/>
                  </a:lnTo>
                  <a:lnTo>
                    <a:pt x="56634" y="12004"/>
                  </a:lnTo>
                  <a:lnTo>
                    <a:pt x="37892" y="44296"/>
                  </a:lnTo>
                  <a:lnTo>
                    <a:pt x="24146" y="71773"/>
                  </a:lnTo>
                  <a:lnTo>
                    <a:pt x="14748" y="96193"/>
                  </a:lnTo>
                  <a:lnTo>
                    <a:pt x="7395" y="122921"/>
                  </a:lnTo>
                  <a:lnTo>
                    <a:pt x="2276" y="149881"/>
                  </a:lnTo>
                  <a:lnTo>
                    <a:pt x="0" y="175093"/>
                  </a:lnTo>
                  <a:lnTo>
                    <a:pt x="1106" y="199527"/>
                  </a:lnTo>
                  <a:lnTo>
                    <a:pt x="5037" y="221234"/>
                  </a:lnTo>
                  <a:lnTo>
                    <a:pt x="12075" y="236174"/>
                  </a:lnTo>
                  <a:lnTo>
                    <a:pt x="22612" y="245989"/>
                  </a:lnTo>
                  <a:lnTo>
                    <a:pt x="44048" y="255977"/>
                  </a:lnTo>
                  <a:lnTo>
                    <a:pt x="52571" y="258757"/>
                  </a:lnTo>
                  <a:lnTo>
                    <a:pt x="68391" y="257613"/>
                  </a:lnTo>
                  <a:lnTo>
                    <a:pt x="92802" y="245928"/>
                  </a:lnTo>
                  <a:lnTo>
                    <a:pt x="125702" y="220645"/>
                  </a:lnTo>
                  <a:lnTo>
                    <a:pt x="136348" y="202575"/>
                  </a:lnTo>
                  <a:lnTo>
                    <a:pt x="146804" y="170088"/>
                  </a:lnTo>
                  <a:lnTo>
                    <a:pt x="150754" y="147032"/>
                  </a:lnTo>
                  <a:lnTo>
                    <a:pt x="147721" y="111739"/>
                  </a:lnTo>
                  <a:lnTo>
                    <a:pt x="136327" y="76940"/>
                  </a:lnTo>
                  <a:lnTo>
                    <a:pt x="118223" y="47756"/>
                  </a:lnTo>
                  <a:lnTo>
                    <a:pt x="97777" y="29143"/>
                  </a:lnTo>
                  <a:lnTo>
                    <a:pt x="83721" y="21418"/>
                  </a:lnTo>
                  <a:lnTo>
                    <a:pt x="69535" y="19573"/>
                  </a:lnTo>
                  <a:lnTo>
                    <a:pt x="62419" y="20192"/>
                  </a:lnTo>
                  <a:lnTo>
                    <a:pt x="56881" y="22193"/>
                  </a:lnTo>
                  <a:lnTo>
                    <a:pt x="48611" y="28649"/>
                  </a:lnTo>
                  <a:lnTo>
                    <a:pt x="44406" y="36810"/>
                  </a:lnTo>
                  <a:lnTo>
                    <a:pt x="43285" y="41208"/>
                  </a:lnTo>
                  <a:lnTo>
                    <a:pt x="45499" y="58776"/>
                  </a:lnTo>
                  <a:lnTo>
                    <a:pt x="51225" y="67927"/>
                  </a:lnTo>
                  <a:lnTo>
                    <a:pt x="59856" y="74640"/>
                  </a:lnTo>
                  <a:lnTo>
                    <a:pt x="83905" y="8572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6" name="SMARTInkShape-Group143"/>
          <p:cNvGrpSpPr/>
          <p:nvPr/>
        </p:nvGrpSpPr>
        <p:grpSpPr>
          <a:xfrm>
            <a:off x="6258604" y="3890364"/>
            <a:ext cx="810361" cy="328073"/>
            <a:chOff x="6258604" y="3890364"/>
            <a:chExt cx="810361" cy="328073"/>
          </a:xfrm>
        </p:grpSpPr>
        <p:sp>
          <p:nvSpPr>
            <p:cNvPr id="21" name="SMARTInkShape-806"/>
            <p:cNvSpPr/>
            <p:nvPr/>
          </p:nvSpPr>
          <p:spPr bwMode="auto">
            <a:xfrm>
              <a:off x="6829720" y="3890364"/>
              <a:ext cx="239245" cy="198058"/>
            </a:xfrm>
            <a:custGeom>
              <a:avLst/>
              <a:gdLst/>
              <a:ahLst/>
              <a:cxnLst/>
              <a:rect l="0" t="0" r="0" b="0"/>
              <a:pathLst>
                <a:path w="239245" h="198058">
                  <a:moveTo>
                    <a:pt x="6849" y="52986"/>
                  </a:moveTo>
                  <a:lnTo>
                    <a:pt x="698" y="52986"/>
                  </a:lnTo>
                  <a:lnTo>
                    <a:pt x="367" y="52192"/>
                  </a:lnTo>
                  <a:lnTo>
                    <a:pt x="0" y="49194"/>
                  </a:lnTo>
                  <a:lnTo>
                    <a:pt x="1489" y="47283"/>
                  </a:lnTo>
                  <a:lnTo>
                    <a:pt x="19617" y="36193"/>
                  </a:lnTo>
                  <a:lnTo>
                    <a:pt x="50452" y="22278"/>
                  </a:lnTo>
                  <a:lnTo>
                    <a:pt x="82225" y="8732"/>
                  </a:lnTo>
                  <a:lnTo>
                    <a:pt x="113372" y="0"/>
                  </a:lnTo>
                  <a:lnTo>
                    <a:pt x="134455" y="2538"/>
                  </a:lnTo>
                  <a:lnTo>
                    <a:pt x="145848" y="6223"/>
                  </a:lnTo>
                  <a:lnTo>
                    <a:pt x="149521" y="9904"/>
                  </a:lnTo>
                  <a:lnTo>
                    <a:pt x="153603" y="20345"/>
                  </a:lnTo>
                  <a:lnTo>
                    <a:pt x="153300" y="30806"/>
                  </a:lnTo>
                  <a:lnTo>
                    <a:pt x="149725" y="41541"/>
                  </a:lnTo>
                  <a:lnTo>
                    <a:pt x="134496" y="65718"/>
                  </a:lnTo>
                  <a:lnTo>
                    <a:pt x="120870" y="78984"/>
                  </a:lnTo>
                  <a:lnTo>
                    <a:pt x="113087" y="85178"/>
                  </a:lnTo>
                  <a:lnTo>
                    <a:pt x="109629" y="90577"/>
                  </a:lnTo>
                  <a:lnTo>
                    <a:pt x="109500" y="92334"/>
                  </a:lnTo>
                  <a:lnTo>
                    <a:pt x="110208" y="93506"/>
                  </a:lnTo>
                  <a:lnTo>
                    <a:pt x="111473" y="94287"/>
                  </a:lnTo>
                  <a:lnTo>
                    <a:pt x="117113" y="93038"/>
                  </a:lnTo>
                  <a:lnTo>
                    <a:pt x="125705" y="90631"/>
                  </a:lnTo>
                  <a:lnTo>
                    <a:pt x="161260" y="88959"/>
                  </a:lnTo>
                  <a:lnTo>
                    <a:pt x="196952" y="94458"/>
                  </a:lnTo>
                  <a:lnTo>
                    <a:pt x="219544" y="101698"/>
                  </a:lnTo>
                  <a:lnTo>
                    <a:pt x="231290" y="109296"/>
                  </a:lnTo>
                  <a:lnTo>
                    <a:pt x="235057" y="114339"/>
                  </a:lnTo>
                  <a:lnTo>
                    <a:pt x="239244" y="126292"/>
                  </a:lnTo>
                  <a:lnTo>
                    <a:pt x="236871" y="141658"/>
                  </a:lnTo>
                  <a:lnTo>
                    <a:pt x="234016" y="150200"/>
                  </a:lnTo>
                  <a:lnTo>
                    <a:pt x="222377" y="163926"/>
                  </a:lnTo>
                  <a:lnTo>
                    <a:pt x="189035" y="185672"/>
                  </a:lnTo>
                  <a:lnTo>
                    <a:pt x="165075" y="196634"/>
                  </a:lnTo>
                  <a:lnTo>
                    <a:pt x="154430" y="198057"/>
                  </a:lnTo>
                  <a:lnTo>
                    <a:pt x="150480" y="197325"/>
                  </a:lnTo>
                  <a:lnTo>
                    <a:pt x="147846" y="195249"/>
                  </a:lnTo>
                  <a:lnTo>
                    <a:pt x="142580" y="18157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" name="SMARTInkShape-807"/>
            <p:cNvSpPr/>
            <p:nvPr/>
          </p:nvSpPr>
          <p:spPr bwMode="auto">
            <a:xfrm>
              <a:off x="6580387" y="3980451"/>
              <a:ext cx="249039" cy="153499"/>
            </a:xfrm>
            <a:custGeom>
              <a:avLst/>
              <a:gdLst/>
              <a:ahLst/>
              <a:cxnLst/>
              <a:rect l="0" t="0" r="0" b="0"/>
              <a:pathLst>
                <a:path w="249039" h="153499">
                  <a:moveTo>
                    <a:pt x="6151" y="27193"/>
                  </a:moveTo>
                  <a:lnTo>
                    <a:pt x="2358" y="27193"/>
                  </a:lnTo>
                  <a:lnTo>
                    <a:pt x="1241" y="26399"/>
                  </a:lnTo>
                  <a:lnTo>
                    <a:pt x="496" y="25076"/>
                  </a:lnTo>
                  <a:lnTo>
                    <a:pt x="0" y="23401"/>
                  </a:lnTo>
                  <a:lnTo>
                    <a:pt x="1256" y="22283"/>
                  </a:lnTo>
                  <a:lnTo>
                    <a:pt x="32226" y="12409"/>
                  </a:lnTo>
                  <a:lnTo>
                    <a:pt x="62806" y="3282"/>
                  </a:lnTo>
                  <a:lnTo>
                    <a:pt x="84585" y="0"/>
                  </a:lnTo>
                  <a:lnTo>
                    <a:pt x="106120" y="2819"/>
                  </a:lnTo>
                  <a:lnTo>
                    <a:pt x="116198" y="8687"/>
                  </a:lnTo>
                  <a:lnTo>
                    <a:pt x="119997" y="12474"/>
                  </a:lnTo>
                  <a:lnTo>
                    <a:pt x="129136" y="32974"/>
                  </a:lnTo>
                  <a:lnTo>
                    <a:pt x="129286" y="59157"/>
                  </a:lnTo>
                  <a:lnTo>
                    <a:pt x="120510" y="87022"/>
                  </a:lnTo>
                  <a:lnTo>
                    <a:pt x="109026" y="119180"/>
                  </a:lnTo>
                  <a:lnTo>
                    <a:pt x="100494" y="148080"/>
                  </a:lnTo>
                  <a:lnTo>
                    <a:pt x="101590" y="150646"/>
                  </a:lnTo>
                  <a:lnTo>
                    <a:pt x="103908" y="152358"/>
                  </a:lnTo>
                  <a:lnTo>
                    <a:pt x="107040" y="153498"/>
                  </a:lnTo>
                  <a:lnTo>
                    <a:pt x="116872" y="150533"/>
                  </a:lnTo>
                  <a:lnTo>
                    <a:pt x="149495" y="130483"/>
                  </a:lnTo>
                  <a:lnTo>
                    <a:pt x="179810" y="102894"/>
                  </a:lnTo>
                  <a:lnTo>
                    <a:pt x="212345" y="74690"/>
                  </a:lnTo>
                  <a:lnTo>
                    <a:pt x="249038" y="4148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3" name="SMARTInkShape-808"/>
            <p:cNvSpPr/>
            <p:nvPr/>
          </p:nvSpPr>
          <p:spPr bwMode="auto">
            <a:xfrm>
              <a:off x="6500813" y="3936206"/>
              <a:ext cx="42863" cy="219054"/>
            </a:xfrm>
            <a:custGeom>
              <a:avLst/>
              <a:gdLst/>
              <a:ahLst/>
              <a:cxnLst/>
              <a:rect l="0" t="0" r="0" b="0"/>
              <a:pathLst>
                <a:path w="42863" h="219054">
                  <a:moveTo>
                    <a:pt x="0" y="0"/>
                  </a:moveTo>
                  <a:lnTo>
                    <a:pt x="0" y="33043"/>
                  </a:lnTo>
                  <a:lnTo>
                    <a:pt x="0" y="65647"/>
                  </a:lnTo>
                  <a:lnTo>
                    <a:pt x="2116" y="95387"/>
                  </a:lnTo>
                  <a:lnTo>
                    <a:pt x="7770" y="129334"/>
                  </a:lnTo>
                  <a:lnTo>
                    <a:pt x="14473" y="162411"/>
                  </a:lnTo>
                  <a:lnTo>
                    <a:pt x="23603" y="190203"/>
                  </a:lnTo>
                  <a:lnTo>
                    <a:pt x="41160" y="219053"/>
                  </a:lnTo>
                  <a:lnTo>
                    <a:pt x="41727" y="218266"/>
                  </a:lnTo>
                  <a:lnTo>
                    <a:pt x="42862" y="20716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" name="SMARTInkShape-809"/>
            <p:cNvSpPr/>
            <p:nvPr/>
          </p:nvSpPr>
          <p:spPr bwMode="auto">
            <a:xfrm>
              <a:off x="6258604" y="3986630"/>
              <a:ext cx="119462" cy="231807"/>
            </a:xfrm>
            <a:custGeom>
              <a:avLst/>
              <a:gdLst/>
              <a:ahLst/>
              <a:cxnLst/>
              <a:rect l="0" t="0" r="0" b="0"/>
              <a:pathLst>
                <a:path w="119462" h="231807">
                  <a:moveTo>
                    <a:pt x="13609" y="35301"/>
                  </a:moveTo>
                  <a:lnTo>
                    <a:pt x="13609" y="11452"/>
                  </a:lnTo>
                  <a:lnTo>
                    <a:pt x="11492" y="6710"/>
                  </a:lnTo>
                  <a:lnTo>
                    <a:pt x="6759" y="0"/>
                  </a:lnTo>
                  <a:lnTo>
                    <a:pt x="2760" y="7291"/>
                  </a:lnTo>
                  <a:lnTo>
                    <a:pt x="0" y="36177"/>
                  </a:lnTo>
                  <a:lnTo>
                    <a:pt x="316" y="68722"/>
                  </a:lnTo>
                  <a:lnTo>
                    <a:pt x="3203" y="94605"/>
                  </a:lnTo>
                  <a:lnTo>
                    <a:pt x="7131" y="121984"/>
                  </a:lnTo>
                  <a:lnTo>
                    <a:pt x="11524" y="149233"/>
                  </a:lnTo>
                  <a:lnTo>
                    <a:pt x="16122" y="174573"/>
                  </a:lnTo>
                  <a:lnTo>
                    <a:pt x="26965" y="203567"/>
                  </a:lnTo>
                  <a:lnTo>
                    <a:pt x="40232" y="223447"/>
                  </a:lnTo>
                  <a:lnTo>
                    <a:pt x="51635" y="230046"/>
                  </a:lnTo>
                  <a:lnTo>
                    <a:pt x="58009" y="231806"/>
                  </a:lnTo>
                  <a:lnTo>
                    <a:pt x="71442" y="229529"/>
                  </a:lnTo>
                  <a:lnTo>
                    <a:pt x="84556" y="222431"/>
                  </a:lnTo>
                  <a:lnTo>
                    <a:pt x="95676" y="211339"/>
                  </a:lnTo>
                  <a:lnTo>
                    <a:pt x="110862" y="184122"/>
                  </a:lnTo>
                  <a:lnTo>
                    <a:pt x="117831" y="150922"/>
                  </a:lnTo>
                  <a:lnTo>
                    <a:pt x="119461" y="125582"/>
                  </a:lnTo>
                  <a:lnTo>
                    <a:pt x="117804" y="98445"/>
                  </a:lnTo>
                  <a:lnTo>
                    <a:pt x="109130" y="70509"/>
                  </a:lnTo>
                  <a:lnTo>
                    <a:pt x="90859" y="35591"/>
                  </a:lnTo>
                  <a:lnTo>
                    <a:pt x="66572" y="8929"/>
                  </a:lnTo>
                  <a:lnTo>
                    <a:pt x="58442" y="4226"/>
                  </a:lnTo>
                  <a:lnTo>
                    <a:pt x="43059" y="1117"/>
                  </a:lnTo>
                  <a:lnTo>
                    <a:pt x="28286" y="6615"/>
                  </a:lnTo>
                  <a:lnTo>
                    <a:pt x="15369" y="16995"/>
                  </a:lnTo>
                  <a:lnTo>
                    <a:pt x="6983" y="29547"/>
                  </a:lnTo>
                  <a:lnTo>
                    <a:pt x="6959" y="47296"/>
                  </a:lnTo>
                  <a:lnTo>
                    <a:pt x="13035" y="66032"/>
                  </a:lnTo>
                  <a:lnTo>
                    <a:pt x="35040" y="9245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" name="SMARTInkShape-810"/>
            <p:cNvSpPr/>
            <p:nvPr/>
          </p:nvSpPr>
          <p:spPr bwMode="auto">
            <a:xfrm>
              <a:off x="6272213" y="4021931"/>
              <a:ext cx="1" cy="7145"/>
            </a:xfrm>
            <a:custGeom>
              <a:avLst/>
              <a:gdLst/>
              <a:ahLst/>
              <a:cxnLst/>
              <a:rect l="0" t="0" r="0" b="0"/>
              <a:pathLst>
                <a:path w="1" h="7145">
                  <a:moveTo>
                    <a:pt x="0" y="0"/>
                  </a:moveTo>
                  <a:lnTo>
                    <a:pt x="0" y="714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245643" name="SMARTInkShape-Group144"/>
          <p:cNvGrpSpPr/>
          <p:nvPr/>
        </p:nvGrpSpPr>
        <p:grpSpPr>
          <a:xfrm>
            <a:off x="7229770" y="3484319"/>
            <a:ext cx="1807075" cy="746246"/>
            <a:chOff x="7229770" y="3484319"/>
            <a:chExt cx="1807075" cy="746246"/>
          </a:xfrm>
        </p:grpSpPr>
        <p:sp>
          <p:nvSpPr>
            <p:cNvPr id="27" name="SMARTInkShape-811"/>
            <p:cNvSpPr/>
            <p:nvPr/>
          </p:nvSpPr>
          <p:spPr bwMode="auto">
            <a:xfrm>
              <a:off x="8951119" y="3843338"/>
              <a:ext cx="85726" cy="100013"/>
            </a:xfrm>
            <a:custGeom>
              <a:avLst/>
              <a:gdLst/>
              <a:ahLst/>
              <a:cxnLst/>
              <a:rect l="0" t="0" r="0" b="0"/>
              <a:pathLst>
                <a:path w="85726" h="100013">
                  <a:moveTo>
                    <a:pt x="0" y="0"/>
                  </a:moveTo>
                  <a:lnTo>
                    <a:pt x="13699" y="0"/>
                  </a:lnTo>
                  <a:lnTo>
                    <a:pt x="14235" y="6150"/>
                  </a:lnTo>
                  <a:lnTo>
                    <a:pt x="8574" y="17560"/>
                  </a:lnTo>
                  <a:lnTo>
                    <a:pt x="2893" y="26546"/>
                  </a:lnTo>
                  <a:lnTo>
                    <a:pt x="254" y="52627"/>
                  </a:lnTo>
                  <a:lnTo>
                    <a:pt x="113" y="62019"/>
                  </a:lnTo>
                  <a:lnTo>
                    <a:pt x="1662" y="65952"/>
                  </a:lnTo>
                  <a:lnTo>
                    <a:pt x="20261" y="87980"/>
                  </a:lnTo>
                  <a:lnTo>
                    <a:pt x="31229" y="94135"/>
                  </a:lnTo>
                  <a:lnTo>
                    <a:pt x="57674" y="98851"/>
                  </a:lnTo>
                  <a:lnTo>
                    <a:pt x="85725" y="10001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8" name="SMARTInkShape-812"/>
            <p:cNvSpPr/>
            <p:nvPr/>
          </p:nvSpPr>
          <p:spPr bwMode="auto">
            <a:xfrm>
              <a:off x="8601075" y="3801788"/>
              <a:ext cx="107157" cy="27263"/>
            </a:xfrm>
            <a:custGeom>
              <a:avLst/>
              <a:gdLst/>
              <a:ahLst/>
              <a:cxnLst/>
              <a:rect l="0" t="0" r="0" b="0"/>
              <a:pathLst>
                <a:path w="107157" h="27263">
                  <a:moveTo>
                    <a:pt x="0" y="20118"/>
                  </a:moveTo>
                  <a:lnTo>
                    <a:pt x="0" y="16326"/>
                  </a:lnTo>
                  <a:lnTo>
                    <a:pt x="794" y="15209"/>
                  </a:lnTo>
                  <a:lnTo>
                    <a:pt x="2117" y="14464"/>
                  </a:lnTo>
                  <a:lnTo>
                    <a:pt x="3793" y="13967"/>
                  </a:lnTo>
                  <a:lnTo>
                    <a:pt x="24836" y="1641"/>
                  </a:lnTo>
                  <a:lnTo>
                    <a:pt x="33792" y="0"/>
                  </a:lnTo>
                  <a:lnTo>
                    <a:pt x="43065" y="1387"/>
                  </a:lnTo>
                  <a:lnTo>
                    <a:pt x="77109" y="13212"/>
                  </a:lnTo>
                  <a:lnTo>
                    <a:pt x="107156" y="2726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9" name="SMARTInkShape-813"/>
            <p:cNvSpPr/>
            <p:nvPr/>
          </p:nvSpPr>
          <p:spPr bwMode="auto">
            <a:xfrm>
              <a:off x="8579644" y="3950494"/>
              <a:ext cx="264111" cy="141005"/>
            </a:xfrm>
            <a:custGeom>
              <a:avLst/>
              <a:gdLst/>
              <a:ahLst/>
              <a:cxnLst/>
              <a:rect l="0" t="0" r="0" b="0"/>
              <a:pathLst>
                <a:path w="264111" h="141005">
                  <a:moveTo>
                    <a:pt x="0" y="0"/>
                  </a:moveTo>
                  <a:lnTo>
                    <a:pt x="0" y="33792"/>
                  </a:lnTo>
                  <a:lnTo>
                    <a:pt x="794" y="57387"/>
                  </a:lnTo>
                  <a:lnTo>
                    <a:pt x="9943" y="86853"/>
                  </a:lnTo>
                  <a:lnTo>
                    <a:pt x="24042" y="108026"/>
                  </a:lnTo>
                  <a:lnTo>
                    <a:pt x="33493" y="117909"/>
                  </a:lnTo>
                  <a:lnTo>
                    <a:pt x="41609" y="123312"/>
                  </a:lnTo>
                  <a:lnTo>
                    <a:pt x="45995" y="124277"/>
                  </a:lnTo>
                  <a:lnTo>
                    <a:pt x="55103" y="123232"/>
                  </a:lnTo>
                  <a:lnTo>
                    <a:pt x="62325" y="118005"/>
                  </a:lnTo>
                  <a:lnTo>
                    <a:pt x="84062" y="90450"/>
                  </a:lnTo>
                  <a:lnTo>
                    <a:pt x="88955" y="77506"/>
                  </a:lnTo>
                  <a:lnTo>
                    <a:pt x="96145" y="42721"/>
                  </a:lnTo>
                  <a:lnTo>
                    <a:pt x="99248" y="27253"/>
                  </a:lnTo>
                  <a:lnTo>
                    <a:pt x="99503" y="26900"/>
                  </a:lnTo>
                  <a:lnTo>
                    <a:pt x="99786" y="28624"/>
                  </a:lnTo>
                  <a:lnTo>
                    <a:pt x="99999" y="60663"/>
                  </a:lnTo>
                  <a:lnTo>
                    <a:pt x="103802" y="92151"/>
                  </a:lnTo>
                  <a:lnTo>
                    <a:pt x="106861" y="125725"/>
                  </a:lnTo>
                  <a:lnTo>
                    <a:pt x="109142" y="133401"/>
                  </a:lnTo>
                  <a:lnTo>
                    <a:pt x="110861" y="136558"/>
                  </a:lnTo>
                  <a:lnTo>
                    <a:pt x="112801" y="138664"/>
                  </a:lnTo>
                  <a:lnTo>
                    <a:pt x="117073" y="141004"/>
                  </a:lnTo>
                  <a:lnTo>
                    <a:pt x="119324" y="140833"/>
                  </a:lnTo>
                  <a:lnTo>
                    <a:pt x="123941" y="138528"/>
                  </a:lnTo>
                  <a:lnTo>
                    <a:pt x="151858" y="112298"/>
                  </a:lnTo>
                  <a:lnTo>
                    <a:pt x="173254" y="80420"/>
                  </a:lnTo>
                  <a:lnTo>
                    <a:pt x="197568" y="46897"/>
                  </a:lnTo>
                  <a:lnTo>
                    <a:pt x="205018" y="40687"/>
                  </a:lnTo>
                  <a:lnTo>
                    <a:pt x="208116" y="39031"/>
                  </a:lnTo>
                  <a:lnTo>
                    <a:pt x="211769" y="38720"/>
                  </a:lnTo>
                  <a:lnTo>
                    <a:pt x="220062" y="40492"/>
                  </a:lnTo>
                  <a:lnTo>
                    <a:pt x="223701" y="43664"/>
                  </a:lnTo>
                  <a:lnTo>
                    <a:pt x="229862" y="53537"/>
                  </a:lnTo>
                  <a:lnTo>
                    <a:pt x="239020" y="87028"/>
                  </a:lnTo>
                  <a:lnTo>
                    <a:pt x="245534" y="99958"/>
                  </a:lnTo>
                  <a:lnTo>
                    <a:pt x="261938" y="118826"/>
                  </a:lnTo>
                  <a:lnTo>
                    <a:pt x="262731" y="118905"/>
                  </a:lnTo>
                  <a:lnTo>
                    <a:pt x="263260" y="118163"/>
                  </a:lnTo>
                  <a:lnTo>
                    <a:pt x="264110" y="111270"/>
                  </a:lnTo>
                  <a:lnTo>
                    <a:pt x="262174" y="76614"/>
                  </a:lnTo>
                  <a:lnTo>
                    <a:pt x="258656" y="49423"/>
                  </a:lnTo>
                  <a:lnTo>
                    <a:pt x="257175" y="2143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0" name="SMARTInkShape-814"/>
            <p:cNvSpPr/>
            <p:nvPr/>
          </p:nvSpPr>
          <p:spPr bwMode="auto">
            <a:xfrm>
              <a:off x="8293894" y="3951582"/>
              <a:ext cx="159718" cy="173195"/>
            </a:xfrm>
            <a:custGeom>
              <a:avLst/>
              <a:gdLst/>
              <a:ahLst/>
              <a:cxnLst/>
              <a:rect l="0" t="0" r="0" b="0"/>
              <a:pathLst>
                <a:path w="159718" h="173195">
                  <a:moveTo>
                    <a:pt x="0" y="34631"/>
                  </a:moveTo>
                  <a:lnTo>
                    <a:pt x="0" y="23989"/>
                  </a:lnTo>
                  <a:lnTo>
                    <a:pt x="794" y="22773"/>
                  </a:lnTo>
                  <a:lnTo>
                    <a:pt x="2117" y="21963"/>
                  </a:lnTo>
                  <a:lnTo>
                    <a:pt x="32111" y="13131"/>
                  </a:lnTo>
                  <a:lnTo>
                    <a:pt x="64759" y="7144"/>
                  </a:lnTo>
                  <a:lnTo>
                    <a:pt x="99612" y="0"/>
                  </a:lnTo>
                  <a:lnTo>
                    <a:pt x="105920" y="1512"/>
                  </a:lnTo>
                  <a:lnTo>
                    <a:pt x="108712" y="3027"/>
                  </a:lnTo>
                  <a:lnTo>
                    <a:pt x="109781" y="4830"/>
                  </a:lnTo>
                  <a:lnTo>
                    <a:pt x="109700" y="6826"/>
                  </a:lnTo>
                  <a:lnTo>
                    <a:pt x="95070" y="38114"/>
                  </a:lnTo>
                  <a:lnTo>
                    <a:pt x="87259" y="55507"/>
                  </a:lnTo>
                  <a:lnTo>
                    <a:pt x="75033" y="69299"/>
                  </a:lnTo>
                  <a:lnTo>
                    <a:pt x="72147" y="75874"/>
                  </a:lnTo>
                  <a:lnTo>
                    <a:pt x="103124" y="70123"/>
                  </a:lnTo>
                  <a:lnTo>
                    <a:pt x="136141" y="64273"/>
                  </a:lnTo>
                  <a:lnTo>
                    <a:pt x="145968" y="65797"/>
                  </a:lnTo>
                  <a:lnTo>
                    <a:pt x="149699" y="67314"/>
                  </a:lnTo>
                  <a:lnTo>
                    <a:pt x="155962" y="75350"/>
                  </a:lnTo>
                  <a:lnTo>
                    <a:pt x="158744" y="80827"/>
                  </a:lnTo>
                  <a:lnTo>
                    <a:pt x="159717" y="93262"/>
                  </a:lnTo>
                  <a:lnTo>
                    <a:pt x="156710" y="105933"/>
                  </a:lnTo>
                  <a:lnTo>
                    <a:pt x="137425" y="135723"/>
                  </a:lnTo>
                  <a:lnTo>
                    <a:pt x="109108" y="156934"/>
                  </a:lnTo>
                  <a:lnTo>
                    <a:pt x="83077" y="173194"/>
                  </a:lnTo>
                  <a:lnTo>
                    <a:pt x="81578" y="173044"/>
                  </a:lnTo>
                  <a:lnTo>
                    <a:pt x="78581" y="17036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1" name="SMARTInkShape-815"/>
            <p:cNvSpPr/>
            <p:nvPr/>
          </p:nvSpPr>
          <p:spPr bwMode="auto">
            <a:xfrm>
              <a:off x="8108243" y="4024959"/>
              <a:ext cx="199939" cy="102329"/>
            </a:xfrm>
            <a:custGeom>
              <a:avLst/>
              <a:gdLst/>
              <a:ahLst/>
              <a:cxnLst/>
              <a:rect l="0" t="0" r="0" b="0"/>
              <a:pathLst>
                <a:path w="199939" h="102329">
                  <a:moveTo>
                    <a:pt x="7057" y="4116"/>
                  </a:moveTo>
                  <a:lnTo>
                    <a:pt x="208" y="4116"/>
                  </a:lnTo>
                  <a:lnTo>
                    <a:pt x="0" y="324"/>
                  </a:lnTo>
                  <a:lnTo>
                    <a:pt x="1559" y="0"/>
                  </a:lnTo>
                  <a:lnTo>
                    <a:pt x="30980" y="9460"/>
                  </a:lnTo>
                  <a:lnTo>
                    <a:pt x="48541" y="12843"/>
                  </a:lnTo>
                  <a:lnTo>
                    <a:pt x="72757" y="23375"/>
                  </a:lnTo>
                  <a:lnTo>
                    <a:pt x="79384" y="28021"/>
                  </a:lnTo>
                  <a:lnTo>
                    <a:pt x="82859" y="32732"/>
                  </a:lnTo>
                  <a:lnTo>
                    <a:pt x="85196" y="37472"/>
                  </a:lnTo>
                  <a:lnTo>
                    <a:pt x="88881" y="42224"/>
                  </a:lnTo>
                  <a:lnTo>
                    <a:pt x="91049" y="49099"/>
                  </a:lnTo>
                  <a:lnTo>
                    <a:pt x="91626" y="53154"/>
                  </a:lnTo>
                  <a:lnTo>
                    <a:pt x="90152" y="59778"/>
                  </a:lnTo>
                  <a:lnTo>
                    <a:pt x="87644" y="66161"/>
                  </a:lnTo>
                  <a:lnTo>
                    <a:pt x="85716" y="98053"/>
                  </a:lnTo>
                  <a:lnTo>
                    <a:pt x="87278" y="100078"/>
                  </a:lnTo>
                  <a:lnTo>
                    <a:pt x="93246" y="102328"/>
                  </a:lnTo>
                  <a:lnTo>
                    <a:pt x="109324" y="99802"/>
                  </a:lnTo>
                  <a:lnTo>
                    <a:pt x="129168" y="90235"/>
                  </a:lnTo>
                  <a:lnTo>
                    <a:pt x="164307" y="60377"/>
                  </a:lnTo>
                  <a:lnTo>
                    <a:pt x="199938" y="1840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45632" name="SMARTInkShape-816"/>
            <p:cNvSpPr/>
            <p:nvPr/>
          </p:nvSpPr>
          <p:spPr bwMode="auto">
            <a:xfrm>
              <a:off x="7929563" y="4007644"/>
              <a:ext cx="114301" cy="222921"/>
            </a:xfrm>
            <a:custGeom>
              <a:avLst/>
              <a:gdLst/>
              <a:ahLst/>
              <a:cxnLst/>
              <a:rect l="0" t="0" r="0" b="0"/>
              <a:pathLst>
                <a:path w="114301" h="222921">
                  <a:moveTo>
                    <a:pt x="0" y="0"/>
                  </a:moveTo>
                  <a:lnTo>
                    <a:pt x="9942" y="0"/>
                  </a:lnTo>
                  <a:lnTo>
                    <a:pt x="14473" y="2116"/>
                  </a:lnTo>
                  <a:lnTo>
                    <a:pt x="16792" y="3792"/>
                  </a:lnTo>
                  <a:lnTo>
                    <a:pt x="23848" y="13735"/>
                  </a:lnTo>
                  <a:lnTo>
                    <a:pt x="35723" y="47963"/>
                  </a:lnTo>
                  <a:lnTo>
                    <a:pt x="44980" y="80093"/>
                  </a:lnTo>
                  <a:lnTo>
                    <a:pt x="55660" y="114748"/>
                  </a:lnTo>
                  <a:lnTo>
                    <a:pt x="65968" y="150151"/>
                  </a:lnTo>
                  <a:lnTo>
                    <a:pt x="76961" y="183660"/>
                  </a:lnTo>
                  <a:lnTo>
                    <a:pt x="87786" y="212050"/>
                  </a:lnTo>
                  <a:lnTo>
                    <a:pt x="94843" y="219392"/>
                  </a:lnTo>
                  <a:lnTo>
                    <a:pt x="98947" y="222461"/>
                  </a:lnTo>
                  <a:lnTo>
                    <a:pt x="102477" y="222920"/>
                  </a:lnTo>
                  <a:lnTo>
                    <a:pt x="105624" y="221638"/>
                  </a:lnTo>
                  <a:lnTo>
                    <a:pt x="114300" y="21431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45633" name="SMARTInkShape-817"/>
            <p:cNvSpPr/>
            <p:nvPr/>
          </p:nvSpPr>
          <p:spPr bwMode="auto">
            <a:xfrm>
              <a:off x="8330679" y="3484319"/>
              <a:ext cx="241183" cy="284607"/>
            </a:xfrm>
            <a:custGeom>
              <a:avLst/>
              <a:gdLst/>
              <a:ahLst/>
              <a:cxnLst/>
              <a:rect l="0" t="0" r="0" b="0"/>
              <a:pathLst>
                <a:path w="241183" h="284607">
                  <a:moveTo>
                    <a:pt x="27509" y="123275"/>
                  </a:moveTo>
                  <a:lnTo>
                    <a:pt x="27509" y="127067"/>
                  </a:lnTo>
                  <a:lnTo>
                    <a:pt x="25392" y="131046"/>
                  </a:lnTo>
                  <a:lnTo>
                    <a:pt x="23716" y="133218"/>
                  </a:lnTo>
                  <a:lnTo>
                    <a:pt x="21854" y="139865"/>
                  </a:lnTo>
                  <a:lnTo>
                    <a:pt x="14857" y="168175"/>
                  </a:lnTo>
                  <a:lnTo>
                    <a:pt x="5930" y="202729"/>
                  </a:lnTo>
                  <a:lnTo>
                    <a:pt x="316" y="236336"/>
                  </a:lnTo>
                  <a:lnTo>
                    <a:pt x="0" y="265111"/>
                  </a:lnTo>
                  <a:lnTo>
                    <a:pt x="2847" y="276536"/>
                  </a:lnTo>
                  <a:lnTo>
                    <a:pt x="6759" y="282672"/>
                  </a:lnTo>
                  <a:lnTo>
                    <a:pt x="8913" y="284308"/>
                  </a:lnTo>
                  <a:lnTo>
                    <a:pt x="11936" y="284606"/>
                  </a:lnTo>
                  <a:lnTo>
                    <a:pt x="19529" y="282819"/>
                  </a:lnTo>
                  <a:lnTo>
                    <a:pt x="32729" y="273558"/>
                  </a:lnTo>
                  <a:lnTo>
                    <a:pt x="51412" y="244800"/>
                  </a:lnTo>
                  <a:lnTo>
                    <a:pt x="65635" y="217843"/>
                  </a:lnTo>
                  <a:lnTo>
                    <a:pt x="79904" y="189748"/>
                  </a:lnTo>
                  <a:lnTo>
                    <a:pt x="92598" y="162109"/>
                  </a:lnTo>
                  <a:lnTo>
                    <a:pt x="98110" y="135062"/>
                  </a:lnTo>
                  <a:lnTo>
                    <a:pt x="97595" y="135102"/>
                  </a:lnTo>
                  <a:lnTo>
                    <a:pt x="93078" y="143536"/>
                  </a:lnTo>
                  <a:lnTo>
                    <a:pt x="87506" y="161557"/>
                  </a:lnTo>
                  <a:lnTo>
                    <a:pt x="83104" y="195689"/>
                  </a:lnTo>
                  <a:lnTo>
                    <a:pt x="79171" y="223577"/>
                  </a:lnTo>
                  <a:lnTo>
                    <a:pt x="77842" y="257652"/>
                  </a:lnTo>
                  <a:lnTo>
                    <a:pt x="78374" y="280023"/>
                  </a:lnTo>
                  <a:lnTo>
                    <a:pt x="79674" y="282542"/>
                  </a:lnTo>
                  <a:lnTo>
                    <a:pt x="81335" y="284222"/>
                  </a:lnTo>
                  <a:lnTo>
                    <a:pt x="84031" y="284548"/>
                  </a:lnTo>
                  <a:lnTo>
                    <a:pt x="91259" y="282794"/>
                  </a:lnTo>
                  <a:lnTo>
                    <a:pt x="114537" y="268702"/>
                  </a:lnTo>
                  <a:lnTo>
                    <a:pt x="134257" y="248914"/>
                  </a:lnTo>
                  <a:lnTo>
                    <a:pt x="151301" y="218621"/>
                  </a:lnTo>
                  <a:lnTo>
                    <a:pt x="171080" y="183716"/>
                  </a:lnTo>
                  <a:lnTo>
                    <a:pt x="184980" y="157281"/>
                  </a:lnTo>
                  <a:lnTo>
                    <a:pt x="196980" y="127541"/>
                  </a:lnTo>
                  <a:lnTo>
                    <a:pt x="208397" y="97390"/>
                  </a:lnTo>
                  <a:lnTo>
                    <a:pt x="221410" y="70760"/>
                  </a:lnTo>
                  <a:lnTo>
                    <a:pt x="234539" y="37247"/>
                  </a:lnTo>
                  <a:lnTo>
                    <a:pt x="241182" y="1879"/>
                  </a:lnTo>
                  <a:lnTo>
                    <a:pt x="239807" y="276"/>
                  </a:lnTo>
                  <a:lnTo>
                    <a:pt x="237303" y="0"/>
                  </a:lnTo>
                  <a:lnTo>
                    <a:pt x="234047" y="611"/>
                  </a:lnTo>
                  <a:lnTo>
                    <a:pt x="226195" y="7639"/>
                  </a:lnTo>
                  <a:lnTo>
                    <a:pt x="208219" y="35346"/>
                  </a:lnTo>
                  <a:lnTo>
                    <a:pt x="190325" y="69705"/>
                  </a:lnTo>
                  <a:lnTo>
                    <a:pt x="181098" y="94174"/>
                  </a:lnTo>
                  <a:lnTo>
                    <a:pt x="175145" y="119072"/>
                  </a:lnTo>
                  <a:lnTo>
                    <a:pt x="172500" y="146014"/>
                  </a:lnTo>
                  <a:lnTo>
                    <a:pt x="171325" y="173862"/>
                  </a:lnTo>
                  <a:lnTo>
                    <a:pt x="170801" y="200527"/>
                  </a:lnTo>
                  <a:lnTo>
                    <a:pt x="172095" y="232595"/>
                  </a:lnTo>
                  <a:lnTo>
                    <a:pt x="184671" y="26615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45636" name="SMARTInkShape-818"/>
            <p:cNvSpPr/>
            <p:nvPr/>
          </p:nvSpPr>
          <p:spPr bwMode="auto">
            <a:xfrm>
              <a:off x="8122444" y="3600450"/>
              <a:ext cx="228601" cy="28392"/>
            </a:xfrm>
            <a:custGeom>
              <a:avLst/>
              <a:gdLst/>
              <a:ahLst/>
              <a:cxnLst/>
              <a:rect l="0" t="0" r="0" b="0"/>
              <a:pathLst>
                <a:path w="228601" h="28392">
                  <a:moveTo>
                    <a:pt x="0" y="0"/>
                  </a:moveTo>
                  <a:lnTo>
                    <a:pt x="0" y="3792"/>
                  </a:lnTo>
                  <a:lnTo>
                    <a:pt x="2117" y="7771"/>
                  </a:lnTo>
                  <a:lnTo>
                    <a:pt x="6497" y="12185"/>
                  </a:lnTo>
                  <a:lnTo>
                    <a:pt x="24361" y="21486"/>
                  </a:lnTo>
                  <a:lnTo>
                    <a:pt x="37814" y="25424"/>
                  </a:lnTo>
                  <a:lnTo>
                    <a:pt x="72322" y="27953"/>
                  </a:lnTo>
                  <a:lnTo>
                    <a:pt x="102391" y="28391"/>
                  </a:lnTo>
                  <a:lnTo>
                    <a:pt x="136436" y="26404"/>
                  </a:lnTo>
                  <a:lnTo>
                    <a:pt x="171658" y="22904"/>
                  </a:lnTo>
                  <a:lnTo>
                    <a:pt x="202997" y="19751"/>
                  </a:lnTo>
                  <a:lnTo>
                    <a:pt x="228600" y="1428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45637" name="SMARTInkShape-819"/>
            <p:cNvSpPr/>
            <p:nvPr/>
          </p:nvSpPr>
          <p:spPr bwMode="auto">
            <a:xfrm>
              <a:off x="8225484" y="3508574"/>
              <a:ext cx="59770" cy="309988"/>
            </a:xfrm>
            <a:custGeom>
              <a:avLst/>
              <a:gdLst/>
              <a:ahLst/>
              <a:cxnLst/>
              <a:rect l="0" t="0" r="0" b="0"/>
              <a:pathLst>
                <a:path w="59770" h="309988">
                  <a:moveTo>
                    <a:pt x="4116" y="6151"/>
                  </a:moveTo>
                  <a:lnTo>
                    <a:pt x="323" y="6151"/>
                  </a:lnTo>
                  <a:lnTo>
                    <a:pt x="0" y="5357"/>
                  </a:lnTo>
                  <a:lnTo>
                    <a:pt x="3417" y="0"/>
                  </a:lnTo>
                  <a:lnTo>
                    <a:pt x="3650" y="463"/>
                  </a:lnTo>
                  <a:lnTo>
                    <a:pt x="9743" y="31178"/>
                  </a:lnTo>
                  <a:lnTo>
                    <a:pt x="10810" y="59339"/>
                  </a:lnTo>
                  <a:lnTo>
                    <a:pt x="11060" y="82972"/>
                  </a:lnTo>
                  <a:lnTo>
                    <a:pt x="11171" y="111995"/>
                  </a:lnTo>
                  <a:lnTo>
                    <a:pt x="13337" y="143416"/>
                  </a:lnTo>
                  <a:lnTo>
                    <a:pt x="16945" y="175107"/>
                  </a:lnTo>
                  <a:lnTo>
                    <a:pt x="21196" y="205068"/>
                  </a:lnTo>
                  <a:lnTo>
                    <a:pt x="25729" y="232142"/>
                  </a:lnTo>
                  <a:lnTo>
                    <a:pt x="34861" y="267580"/>
                  </a:lnTo>
                  <a:lnTo>
                    <a:pt x="48377" y="300414"/>
                  </a:lnTo>
                  <a:lnTo>
                    <a:pt x="53686" y="307591"/>
                  </a:lnTo>
                  <a:lnTo>
                    <a:pt x="56213" y="309505"/>
                  </a:lnTo>
                  <a:lnTo>
                    <a:pt x="57897" y="309987"/>
                  </a:lnTo>
                  <a:lnTo>
                    <a:pt x="59020" y="309514"/>
                  </a:lnTo>
                  <a:lnTo>
                    <a:pt x="59769" y="308406"/>
                  </a:lnTo>
                  <a:lnTo>
                    <a:pt x="51191" y="272761"/>
                  </a:lnTo>
                  <a:lnTo>
                    <a:pt x="40642" y="242133"/>
                  </a:lnTo>
                  <a:lnTo>
                    <a:pt x="23670" y="207922"/>
                  </a:lnTo>
                  <a:lnTo>
                    <a:pt x="11260" y="18474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45638" name="SMARTInkShape-820"/>
            <p:cNvSpPr/>
            <p:nvPr/>
          </p:nvSpPr>
          <p:spPr bwMode="auto">
            <a:xfrm>
              <a:off x="8087854" y="3672880"/>
              <a:ext cx="134603" cy="171477"/>
            </a:xfrm>
            <a:custGeom>
              <a:avLst/>
              <a:gdLst/>
              <a:ahLst/>
              <a:cxnLst/>
              <a:rect l="0" t="0" r="0" b="0"/>
              <a:pathLst>
                <a:path w="134603" h="171477">
                  <a:moveTo>
                    <a:pt x="27446" y="6151"/>
                  </a:moveTo>
                  <a:lnTo>
                    <a:pt x="31239" y="6151"/>
                  </a:lnTo>
                  <a:lnTo>
                    <a:pt x="32356" y="5358"/>
                  </a:lnTo>
                  <a:lnTo>
                    <a:pt x="33101" y="4035"/>
                  </a:lnTo>
                  <a:lnTo>
                    <a:pt x="34295" y="0"/>
                  </a:lnTo>
                  <a:lnTo>
                    <a:pt x="24621" y="9038"/>
                  </a:lnTo>
                  <a:lnTo>
                    <a:pt x="10542" y="30358"/>
                  </a:lnTo>
                  <a:lnTo>
                    <a:pt x="2682" y="55304"/>
                  </a:lnTo>
                  <a:lnTo>
                    <a:pt x="0" y="82804"/>
                  </a:lnTo>
                  <a:lnTo>
                    <a:pt x="793" y="111060"/>
                  </a:lnTo>
                  <a:lnTo>
                    <a:pt x="10376" y="138747"/>
                  </a:lnTo>
                  <a:lnTo>
                    <a:pt x="23270" y="160797"/>
                  </a:lnTo>
                  <a:lnTo>
                    <a:pt x="32470" y="169603"/>
                  </a:lnTo>
                  <a:lnTo>
                    <a:pt x="37939" y="171476"/>
                  </a:lnTo>
                  <a:lnTo>
                    <a:pt x="50366" y="171439"/>
                  </a:lnTo>
                  <a:lnTo>
                    <a:pt x="63826" y="164544"/>
                  </a:lnTo>
                  <a:lnTo>
                    <a:pt x="76952" y="152748"/>
                  </a:lnTo>
                  <a:lnTo>
                    <a:pt x="100431" y="117188"/>
                  </a:lnTo>
                  <a:lnTo>
                    <a:pt x="113065" y="93601"/>
                  </a:lnTo>
                  <a:lnTo>
                    <a:pt x="123972" y="64597"/>
                  </a:lnTo>
                  <a:lnTo>
                    <a:pt x="134602" y="3472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45639" name="SMARTInkShape-821"/>
            <p:cNvSpPr/>
            <p:nvPr/>
          </p:nvSpPr>
          <p:spPr bwMode="auto">
            <a:xfrm>
              <a:off x="7846657" y="3700757"/>
              <a:ext cx="140842" cy="190277"/>
            </a:xfrm>
            <a:custGeom>
              <a:avLst/>
              <a:gdLst/>
              <a:ahLst/>
              <a:cxnLst/>
              <a:rect l="0" t="0" r="0" b="0"/>
              <a:pathLst>
                <a:path w="140842" h="190277">
                  <a:moveTo>
                    <a:pt x="90049" y="6849"/>
                  </a:moveTo>
                  <a:lnTo>
                    <a:pt x="86256" y="3057"/>
                  </a:lnTo>
                  <a:lnTo>
                    <a:pt x="82278" y="1195"/>
                  </a:lnTo>
                  <a:lnTo>
                    <a:pt x="73256" y="0"/>
                  </a:lnTo>
                  <a:lnTo>
                    <a:pt x="62408" y="3585"/>
                  </a:lnTo>
                  <a:lnTo>
                    <a:pt x="49139" y="13467"/>
                  </a:lnTo>
                  <a:lnTo>
                    <a:pt x="30433" y="38319"/>
                  </a:lnTo>
                  <a:lnTo>
                    <a:pt x="16206" y="67856"/>
                  </a:lnTo>
                  <a:lnTo>
                    <a:pt x="3523" y="97862"/>
                  </a:lnTo>
                  <a:lnTo>
                    <a:pt x="0" y="120060"/>
                  </a:lnTo>
                  <a:lnTo>
                    <a:pt x="2667" y="138921"/>
                  </a:lnTo>
                  <a:lnTo>
                    <a:pt x="17314" y="170433"/>
                  </a:lnTo>
                  <a:lnTo>
                    <a:pt x="28354" y="180889"/>
                  </a:lnTo>
                  <a:lnTo>
                    <a:pt x="41198" y="187388"/>
                  </a:lnTo>
                  <a:lnTo>
                    <a:pt x="54844" y="190276"/>
                  </a:lnTo>
                  <a:lnTo>
                    <a:pt x="66730" y="189443"/>
                  </a:lnTo>
                  <a:lnTo>
                    <a:pt x="94880" y="182441"/>
                  </a:lnTo>
                  <a:lnTo>
                    <a:pt x="108336" y="173790"/>
                  </a:lnTo>
                  <a:lnTo>
                    <a:pt x="124836" y="153415"/>
                  </a:lnTo>
                  <a:lnTo>
                    <a:pt x="140841" y="118086"/>
                  </a:lnTo>
                  <a:lnTo>
                    <a:pt x="140140" y="97298"/>
                  </a:lnTo>
                  <a:lnTo>
                    <a:pt x="130820" y="65399"/>
                  </a:lnTo>
                  <a:lnTo>
                    <a:pt x="115888" y="37955"/>
                  </a:lnTo>
                  <a:lnTo>
                    <a:pt x="89508" y="11141"/>
                  </a:lnTo>
                  <a:lnTo>
                    <a:pt x="83339" y="8123"/>
                  </a:lnTo>
                  <a:lnTo>
                    <a:pt x="72250" y="6886"/>
                  </a:lnTo>
                  <a:lnTo>
                    <a:pt x="59914" y="13216"/>
                  </a:lnTo>
                  <a:lnTo>
                    <a:pt x="48081" y="23966"/>
                  </a:lnTo>
                  <a:lnTo>
                    <a:pt x="40176" y="36682"/>
                  </a:lnTo>
                  <a:lnTo>
                    <a:pt x="38250" y="52387"/>
                  </a:lnTo>
                  <a:lnTo>
                    <a:pt x="40834" y="69951"/>
                  </a:lnTo>
                  <a:lnTo>
                    <a:pt x="47274" y="88340"/>
                  </a:lnTo>
                  <a:lnTo>
                    <a:pt x="57544" y="100747"/>
                  </a:lnTo>
                  <a:lnTo>
                    <a:pt x="75762" y="11400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45640" name="SMARTInkShape-822"/>
            <p:cNvSpPr/>
            <p:nvPr/>
          </p:nvSpPr>
          <p:spPr bwMode="auto">
            <a:xfrm>
              <a:off x="7831654" y="3701543"/>
              <a:ext cx="140772" cy="182281"/>
            </a:xfrm>
            <a:custGeom>
              <a:avLst/>
              <a:gdLst/>
              <a:ahLst/>
              <a:cxnLst/>
              <a:rect l="0" t="0" r="0" b="0"/>
              <a:pathLst>
                <a:path w="140772" h="182281">
                  <a:moveTo>
                    <a:pt x="33615" y="13207"/>
                  </a:moveTo>
                  <a:lnTo>
                    <a:pt x="33615" y="9415"/>
                  </a:lnTo>
                  <a:lnTo>
                    <a:pt x="32821" y="8298"/>
                  </a:lnTo>
                  <a:lnTo>
                    <a:pt x="31498" y="7553"/>
                  </a:lnTo>
                  <a:lnTo>
                    <a:pt x="29822" y="7056"/>
                  </a:lnTo>
                  <a:lnTo>
                    <a:pt x="28705" y="5931"/>
                  </a:lnTo>
                  <a:lnTo>
                    <a:pt x="27464" y="2565"/>
                  </a:lnTo>
                  <a:lnTo>
                    <a:pt x="26339" y="1350"/>
                  </a:lnTo>
                  <a:lnTo>
                    <a:pt x="22973" y="0"/>
                  </a:lnTo>
                  <a:lnTo>
                    <a:pt x="20964" y="1227"/>
                  </a:lnTo>
                  <a:lnTo>
                    <a:pt x="16615" y="6824"/>
                  </a:lnTo>
                  <a:lnTo>
                    <a:pt x="4996" y="37796"/>
                  </a:lnTo>
                  <a:lnTo>
                    <a:pt x="0" y="66265"/>
                  </a:lnTo>
                  <a:lnTo>
                    <a:pt x="636" y="97720"/>
                  </a:lnTo>
                  <a:lnTo>
                    <a:pt x="5464" y="117443"/>
                  </a:lnTo>
                  <a:lnTo>
                    <a:pt x="21570" y="145604"/>
                  </a:lnTo>
                  <a:lnTo>
                    <a:pt x="41423" y="167794"/>
                  </a:lnTo>
                  <a:lnTo>
                    <a:pt x="55341" y="176633"/>
                  </a:lnTo>
                  <a:lnTo>
                    <a:pt x="80358" y="182280"/>
                  </a:lnTo>
                  <a:lnTo>
                    <a:pt x="104086" y="180160"/>
                  </a:lnTo>
                  <a:lnTo>
                    <a:pt x="118910" y="172340"/>
                  </a:lnTo>
                  <a:lnTo>
                    <a:pt x="140771" y="15608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45641" name="SMARTInkShape-823"/>
            <p:cNvSpPr/>
            <p:nvPr/>
          </p:nvSpPr>
          <p:spPr bwMode="auto">
            <a:xfrm>
              <a:off x="7497483" y="3771900"/>
              <a:ext cx="153474" cy="173132"/>
            </a:xfrm>
            <a:custGeom>
              <a:avLst/>
              <a:gdLst/>
              <a:ahLst/>
              <a:cxnLst/>
              <a:rect l="0" t="0" r="0" b="0"/>
              <a:pathLst>
                <a:path w="153474" h="173132">
                  <a:moveTo>
                    <a:pt x="10598" y="0"/>
                  </a:moveTo>
                  <a:lnTo>
                    <a:pt x="10598" y="3792"/>
                  </a:lnTo>
                  <a:lnTo>
                    <a:pt x="9805" y="4909"/>
                  </a:lnTo>
                  <a:lnTo>
                    <a:pt x="8481" y="5654"/>
                  </a:lnTo>
                  <a:lnTo>
                    <a:pt x="6805" y="6151"/>
                  </a:lnTo>
                  <a:lnTo>
                    <a:pt x="4895" y="5688"/>
                  </a:lnTo>
                  <a:lnTo>
                    <a:pt x="655" y="3057"/>
                  </a:lnTo>
                  <a:lnTo>
                    <a:pt x="0" y="2038"/>
                  </a:lnTo>
                  <a:lnTo>
                    <a:pt x="359" y="1359"/>
                  </a:lnTo>
                  <a:lnTo>
                    <a:pt x="2872" y="604"/>
                  </a:lnTo>
                  <a:lnTo>
                    <a:pt x="33389" y="35"/>
                  </a:lnTo>
                  <a:lnTo>
                    <a:pt x="64665" y="3799"/>
                  </a:lnTo>
                  <a:lnTo>
                    <a:pt x="99830" y="12980"/>
                  </a:lnTo>
                  <a:lnTo>
                    <a:pt x="123709" y="29258"/>
                  </a:lnTo>
                  <a:lnTo>
                    <a:pt x="128868" y="33793"/>
                  </a:lnTo>
                  <a:lnTo>
                    <a:pt x="134600" y="47298"/>
                  </a:lnTo>
                  <a:lnTo>
                    <a:pt x="136129" y="55344"/>
                  </a:lnTo>
                  <a:lnTo>
                    <a:pt x="133594" y="72752"/>
                  </a:lnTo>
                  <a:lnTo>
                    <a:pt x="123242" y="100402"/>
                  </a:lnTo>
                  <a:lnTo>
                    <a:pt x="110120" y="128703"/>
                  </a:lnTo>
                  <a:lnTo>
                    <a:pt x="100411" y="152964"/>
                  </a:lnTo>
                  <a:lnTo>
                    <a:pt x="99049" y="159126"/>
                  </a:lnTo>
                  <a:lnTo>
                    <a:pt x="99728" y="164028"/>
                  </a:lnTo>
                  <a:lnTo>
                    <a:pt x="101768" y="168089"/>
                  </a:lnTo>
                  <a:lnTo>
                    <a:pt x="104716" y="171591"/>
                  </a:lnTo>
                  <a:lnTo>
                    <a:pt x="108268" y="173131"/>
                  </a:lnTo>
                  <a:lnTo>
                    <a:pt x="116449" y="172726"/>
                  </a:lnTo>
                  <a:lnTo>
                    <a:pt x="153473" y="15001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45642" name="SMARTInkShape-824"/>
            <p:cNvSpPr/>
            <p:nvPr/>
          </p:nvSpPr>
          <p:spPr bwMode="auto">
            <a:xfrm>
              <a:off x="7229770" y="3864769"/>
              <a:ext cx="271169" cy="56158"/>
            </a:xfrm>
            <a:custGeom>
              <a:avLst/>
              <a:gdLst/>
              <a:ahLst/>
              <a:cxnLst/>
              <a:rect l="0" t="0" r="0" b="0"/>
              <a:pathLst>
                <a:path w="271169" h="56158">
                  <a:moveTo>
                    <a:pt x="6849" y="50006"/>
                  </a:moveTo>
                  <a:lnTo>
                    <a:pt x="3056" y="50006"/>
                  </a:lnTo>
                  <a:lnTo>
                    <a:pt x="1939" y="50800"/>
                  </a:lnTo>
                  <a:lnTo>
                    <a:pt x="1194" y="52123"/>
                  </a:lnTo>
                  <a:lnTo>
                    <a:pt x="0" y="56157"/>
                  </a:lnTo>
                  <a:lnTo>
                    <a:pt x="19198" y="44907"/>
                  </a:lnTo>
                  <a:lnTo>
                    <a:pt x="53327" y="33535"/>
                  </a:lnTo>
                  <a:lnTo>
                    <a:pt x="86501" y="22901"/>
                  </a:lnTo>
                  <a:lnTo>
                    <a:pt x="110512" y="17322"/>
                  </a:lnTo>
                  <a:lnTo>
                    <a:pt x="137059" y="12196"/>
                  </a:lnTo>
                  <a:lnTo>
                    <a:pt x="162616" y="9389"/>
                  </a:lnTo>
                  <a:lnTo>
                    <a:pt x="187204" y="8142"/>
                  </a:lnTo>
                  <a:lnTo>
                    <a:pt x="221771" y="7439"/>
                  </a:lnTo>
                  <a:lnTo>
                    <a:pt x="253472" y="5085"/>
                  </a:lnTo>
                  <a:lnTo>
                    <a:pt x="271168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sp>
        <p:nvSpPr>
          <p:cNvPr id="2245644" name="SMARTInkShape-825"/>
          <p:cNvSpPr/>
          <p:nvPr/>
        </p:nvSpPr>
        <p:spPr bwMode="auto">
          <a:xfrm>
            <a:off x="607219" y="4907845"/>
            <a:ext cx="250032" cy="71253"/>
          </a:xfrm>
          <a:custGeom>
            <a:avLst/>
            <a:gdLst/>
            <a:ahLst/>
            <a:cxnLst/>
            <a:rect l="0" t="0" r="0" b="0"/>
            <a:pathLst>
              <a:path w="250032" h="71253">
                <a:moveTo>
                  <a:pt x="0" y="21343"/>
                </a:moveTo>
                <a:lnTo>
                  <a:pt x="0" y="0"/>
                </a:lnTo>
                <a:lnTo>
                  <a:pt x="0" y="33871"/>
                </a:lnTo>
                <a:lnTo>
                  <a:pt x="0" y="60346"/>
                </a:lnTo>
                <a:lnTo>
                  <a:pt x="794" y="61632"/>
                </a:lnTo>
                <a:lnTo>
                  <a:pt x="2116" y="62490"/>
                </a:lnTo>
                <a:lnTo>
                  <a:pt x="7771" y="63697"/>
                </a:lnTo>
                <a:lnTo>
                  <a:pt x="9943" y="63866"/>
                </a:lnTo>
                <a:lnTo>
                  <a:pt x="14473" y="61938"/>
                </a:lnTo>
                <a:lnTo>
                  <a:pt x="19132" y="59229"/>
                </a:lnTo>
                <a:lnTo>
                  <a:pt x="51838" y="50995"/>
                </a:lnTo>
                <a:lnTo>
                  <a:pt x="85966" y="50059"/>
                </a:lnTo>
                <a:lnTo>
                  <a:pt x="107228" y="52076"/>
                </a:lnTo>
                <a:lnTo>
                  <a:pt x="137975" y="61314"/>
                </a:lnTo>
                <a:lnTo>
                  <a:pt x="172293" y="68861"/>
                </a:lnTo>
                <a:lnTo>
                  <a:pt x="195109" y="71252"/>
                </a:lnTo>
                <a:lnTo>
                  <a:pt x="199957" y="69189"/>
                </a:lnTo>
                <a:lnTo>
                  <a:pt x="219736" y="52406"/>
                </a:lnTo>
                <a:lnTo>
                  <a:pt x="227276" y="50245"/>
                </a:lnTo>
                <a:lnTo>
                  <a:pt x="235415" y="56775"/>
                </a:lnTo>
                <a:lnTo>
                  <a:pt x="239438" y="53184"/>
                </a:lnTo>
                <a:lnTo>
                  <a:pt x="241354" y="49253"/>
                </a:lnTo>
                <a:lnTo>
                  <a:pt x="250031" y="21343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grpSp>
        <p:nvGrpSpPr>
          <p:cNvPr id="2245682" name="SMARTInkShape-Group146"/>
          <p:cNvGrpSpPr/>
          <p:nvPr/>
        </p:nvGrpSpPr>
        <p:grpSpPr>
          <a:xfrm>
            <a:off x="6272333" y="4637287"/>
            <a:ext cx="2564487" cy="1456333"/>
            <a:chOff x="6272333" y="4637287"/>
            <a:chExt cx="2564487" cy="1456333"/>
          </a:xfrm>
        </p:grpSpPr>
        <p:sp>
          <p:nvSpPr>
            <p:cNvPr id="2245645" name="SMARTInkShape-826"/>
            <p:cNvSpPr/>
            <p:nvPr/>
          </p:nvSpPr>
          <p:spPr bwMode="auto">
            <a:xfrm>
              <a:off x="8162421" y="5024550"/>
              <a:ext cx="402936" cy="309506"/>
            </a:xfrm>
            <a:custGeom>
              <a:avLst/>
              <a:gdLst/>
              <a:ahLst/>
              <a:cxnLst/>
              <a:rect l="0" t="0" r="0" b="0"/>
              <a:pathLst>
                <a:path w="402936" h="309506">
                  <a:moveTo>
                    <a:pt x="74323" y="261825"/>
                  </a:moveTo>
                  <a:lnTo>
                    <a:pt x="70530" y="258033"/>
                  </a:lnTo>
                  <a:lnTo>
                    <a:pt x="66552" y="256171"/>
                  </a:lnTo>
                  <a:lnTo>
                    <a:pt x="64380" y="255674"/>
                  </a:lnTo>
                  <a:lnTo>
                    <a:pt x="57530" y="251183"/>
                  </a:lnTo>
                  <a:lnTo>
                    <a:pt x="48104" y="241760"/>
                  </a:lnTo>
                  <a:lnTo>
                    <a:pt x="36220" y="220896"/>
                  </a:lnTo>
                  <a:lnTo>
                    <a:pt x="32871" y="206924"/>
                  </a:lnTo>
                  <a:lnTo>
                    <a:pt x="31584" y="182262"/>
                  </a:lnTo>
                  <a:lnTo>
                    <a:pt x="32337" y="180208"/>
                  </a:lnTo>
                  <a:lnTo>
                    <a:pt x="33632" y="178839"/>
                  </a:lnTo>
                  <a:lnTo>
                    <a:pt x="35289" y="177925"/>
                  </a:lnTo>
                  <a:lnTo>
                    <a:pt x="36394" y="178111"/>
                  </a:lnTo>
                  <a:lnTo>
                    <a:pt x="37131" y="179029"/>
                  </a:lnTo>
                  <a:lnTo>
                    <a:pt x="37622" y="180433"/>
                  </a:lnTo>
                  <a:lnTo>
                    <a:pt x="30477" y="213152"/>
                  </a:lnTo>
                  <a:lnTo>
                    <a:pt x="15446" y="247713"/>
                  </a:lnTo>
                  <a:lnTo>
                    <a:pt x="561" y="280472"/>
                  </a:lnTo>
                  <a:lnTo>
                    <a:pt x="0" y="290221"/>
                  </a:lnTo>
                  <a:lnTo>
                    <a:pt x="2397" y="298258"/>
                  </a:lnTo>
                  <a:lnTo>
                    <a:pt x="4147" y="300401"/>
                  </a:lnTo>
                  <a:lnTo>
                    <a:pt x="6108" y="301830"/>
                  </a:lnTo>
                  <a:lnTo>
                    <a:pt x="16452" y="303841"/>
                  </a:lnTo>
                  <a:lnTo>
                    <a:pt x="27171" y="300078"/>
                  </a:lnTo>
                  <a:lnTo>
                    <a:pt x="60411" y="279474"/>
                  </a:lnTo>
                  <a:lnTo>
                    <a:pt x="95804" y="247040"/>
                  </a:lnTo>
                  <a:lnTo>
                    <a:pt x="128678" y="214574"/>
                  </a:lnTo>
                  <a:lnTo>
                    <a:pt x="143894" y="199393"/>
                  </a:lnTo>
                  <a:lnTo>
                    <a:pt x="141415" y="201875"/>
                  </a:lnTo>
                  <a:lnTo>
                    <a:pt x="139861" y="205548"/>
                  </a:lnTo>
                  <a:lnTo>
                    <a:pt x="138862" y="214372"/>
                  </a:lnTo>
                  <a:lnTo>
                    <a:pt x="142482" y="225187"/>
                  </a:lnTo>
                  <a:lnTo>
                    <a:pt x="148537" y="231783"/>
                  </a:lnTo>
                  <a:lnTo>
                    <a:pt x="165029" y="244169"/>
                  </a:lnTo>
                  <a:lnTo>
                    <a:pt x="173110" y="246041"/>
                  </a:lnTo>
                  <a:lnTo>
                    <a:pt x="181993" y="244755"/>
                  </a:lnTo>
                  <a:lnTo>
                    <a:pt x="210269" y="234471"/>
                  </a:lnTo>
                  <a:lnTo>
                    <a:pt x="226081" y="221882"/>
                  </a:lnTo>
                  <a:lnTo>
                    <a:pt x="240027" y="202630"/>
                  </a:lnTo>
                  <a:lnTo>
                    <a:pt x="248745" y="176376"/>
                  </a:lnTo>
                  <a:lnTo>
                    <a:pt x="252474" y="143814"/>
                  </a:lnTo>
                  <a:lnTo>
                    <a:pt x="257460" y="109031"/>
                  </a:lnTo>
                  <a:lnTo>
                    <a:pt x="259290" y="73589"/>
                  </a:lnTo>
                  <a:lnTo>
                    <a:pt x="259832" y="39540"/>
                  </a:lnTo>
                  <a:lnTo>
                    <a:pt x="259199" y="15252"/>
                  </a:lnTo>
                  <a:lnTo>
                    <a:pt x="256238" y="5923"/>
                  </a:lnTo>
                  <a:lnTo>
                    <a:pt x="254337" y="3117"/>
                  </a:lnTo>
                  <a:lnTo>
                    <a:pt x="250109" y="0"/>
                  </a:lnTo>
                  <a:lnTo>
                    <a:pt x="247870" y="1550"/>
                  </a:lnTo>
                  <a:lnTo>
                    <a:pt x="243264" y="9623"/>
                  </a:lnTo>
                  <a:lnTo>
                    <a:pt x="233047" y="42292"/>
                  </a:lnTo>
                  <a:lnTo>
                    <a:pt x="225301" y="69269"/>
                  </a:lnTo>
                  <a:lnTo>
                    <a:pt x="220799" y="97664"/>
                  </a:lnTo>
                  <a:lnTo>
                    <a:pt x="218798" y="126952"/>
                  </a:lnTo>
                  <a:lnTo>
                    <a:pt x="217909" y="158489"/>
                  </a:lnTo>
                  <a:lnTo>
                    <a:pt x="217514" y="186794"/>
                  </a:lnTo>
                  <a:lnTo>
                    <a:pt x="218132" y="212603"/>
                  </a:lnTo>
                  <a:lnTo>
                    <a:pt x="223736" y="247858"/>
                  </a:lnTo>
                  <a:lnTo>
                    <a:pt x="237334" y="281908"/>
                  </a:lnTo>
                  <a:lnTo>
                    <a:pt x="243609" y="295357"/>
                  </a:lnTo>
                  <a:lnTo>
                    <a:pt x="257580" y="309505"/>
                  </a:lnTo>
                  <a:lnTo>
                    <a:pt x="258407" y="309486"/>
                  </a:lnTo>
                  <a:lnTo>
                    <a:pt x="258958" y="308681"/>
                  </a:lnTo>
                  <a:lnTo>
                    <a:pt x="259570" y="304081"/>
                  </a:lnTo>
                  <a:lnTo>
                    <a:pt x="259843" y="294099"/>
                  </a:lnTo>
                  <a:lnTo>
                    <a:pt x="252411" y="271300"/>
                  </a:lnTo>
                  <a:lnTo>
                    <a:pt x="236362" y="244436"/>
                  </a:lnTo>
                  <a:lnTo>
                    <a:pt x="212734" y="208783"/>
                  </a:lnTo>
                  <a:lnTo>
                    <a:pt x="194841" y="184011"/>
                  </a:lnTo>
                  <a:lnTo>
                    <a:pt x="169034" y="151986"/>
                  </a:lnTo>
                  <a:lnTo>
                    <a:pt x="135188" y="119831"/>
                  </a:lnTo>
                  <a:lnTo>
                    <a:pt x="107350" y="101572"/>
                  </a:lnTo>
                  <a:lnTo>
                    <a:pt x="92706" y="97468"/>
                  </a:lnTo>
                  <a:lnTo>
                    <a:pt x="74162" y="97509"/>
                  </a:lnTo>
                  <a:lnTo>
                    <a:pt x="71834" y="99099"/>
                  </a:lnTo>
                  <a:lnTo>
                    <a:pt x="70283" y="101748"/>
                  </a:lnTo>
                  <a:lnTo>
                    <a:pt x="69248" y="105100"/>
                  </a:lnTo>
                  <a:lnTo>
                    <a:pt x="70145" y="108130"/>
                  </a:lnTo>
                  <a:lnTo>
                    <a:pt x="75377" y="113612"/>
                  </a:lnTo>
                  <a:lnTo>
                    <a:pt x="108780" y="118690"/>
                  </a:lnTo>
                  <a:lnTo>
                    <a:pt x="143622" y="123547"/>
                  </a:lnTo>
                  <a:lnTo>
                    <a:pt x="172855" y="124962"/>
                  </a:lnTo>
                  <a:lnTo>
                    <a:pt x="204369" y="123474"/>
                  </a:lnTo>
                  <a:lnTo>
                    <a:pt x="236896" y="120961"/>
                  </a:lnTo>
                  <a:lnTo>
                    <a:pt x="269874" y="119844"/>
                  </a:lnTo>
                  <a:lnTo>
                    <a:pt x="300934" y="117231"/>
                  </a:lnTo>
                  <a:lnTo>
                    <a:pt x="329027" y="114217"/>
                  </a:lnTo>
                  <a:lnTo>
                    <a:pt x="360311" y="114108"/>
                  </a:lnTo>
                  <a:lnTo>
                    <a:pt x="371556" y="119708"/>
                  </a:lnTo>
                  <a:lnTo>
                    <a:pt x="374872" y="123424"/>
                  </a:lnTo>
                  <a:lnTo>
                    <a:pt x="378557" y="131786"/>
                  </a:lnTo>
                  <a:lnTo>
                    <a:pt x="376838" y="153004"/>
                  </a:lnTo>
                  <a:lnTo>
                    <a:pt x="358534" y="187824"/>
                  </a:lnTo>
                  <a:lnTo>
                    <a:pt x="338808" y="218456"/>
                  </a:lnTo>
                  <a:lnTo>
                    <a:pt x="321348" y="248118"/>
                  </a:lnTo>
                  <a:lnTo>
                    <a:pt x="318028" y="260999"/>
                  </a:lnTo>
                  <a:lnTo>
                    <a:pt x="317756" y="263655"/>
                  </a:lnTo>
                  <a:lnTo>
                    <a:pt x="319161" y="264633"/>
                  </a:lnTo>
                  <a:lnTo>
                    <a:pt x="324956" y="263602"/>
                  </a:lnTo>
                  <a:lnTo>
                    <a:pt x="341612" y="255679"/>
                  </a:lnTo>
                  <a:lnTo>
                    <a:pt x="350810" y="248246"/>
                  </a:lnTo>
                  <a:lnTo>
                    <a:pt x="369650" y="218338"/>
                  </a:lnTo>
                  <a:lnTo>
                    <a:pt x="383901" y="186410"/>
                  </a:lnTo>
                  <a:lnTo>
                    <a:pt x="396590" y="155783"/>
                  </a:lnTo>
                  <a:lnTo>
                    <a:pt x="402935" y="14038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45646" name="SMARTInkShape-827"/>
            <p:cNvSpPr/>
            <p:nvPr/>
          </p:nvSpPr>
          <p:spPr bwMode="auto">
            <a:xfrm>
              <a:off x="8129969" y="5143500"/>
              <a:ext cx="156782" cy="35500"/>
            </a:xfrm>
            <a:custGeom>
              <a:avLst/>
              <a:gdLst/>
              <a:ahLst/>
              <a:cxnLst/>
              <a:rect l="0" t="0" r="0" b="0"/>
              <a:pathLst>
                <a:path w="156782" h="35500">
                  <a:moveTo>
                    <a:pt x="13906" y="0"/>
                  </a:moveTo>
                  <a:lnTo>
                    <a:pt x="13906" y="3792"/>
                  </a:lnTo>
                  <a:lnTo>
                    <a:pt x="13112" y="4910"/>
                  </a:lnTo>
                  <a:lnTo>
                    <a:pt x="11789" y="5654"/>
                  </a:lnTo>
                  <a:lnTo>
                    <a:pt x="10113" y="6151"/>
                  </a:lnTo>
                  <a:lnTo>
                    <a:pt x="3963" y="10642"/>
                  </a:lnTo>
                  <a:lnTo>
                    <a:pt x="1549" y="14784"/>
                  </a:lnTo>
                  <a:lnTo>
                    <a:pt x="0" y="23911"/>
                  </a:lnTo>
                  <a:lnTo>
                    <a:pt x="2254" y="25465"/>
                  </a:lnTo>
                  <a:lnTo>
                    <a:pt x="37783" y="33211"/>
                  </a:lnTo>
                  <a:lnTo>
                    <a:pt x="67636" y="34976"/>
                  </a:lnTo>
                  <a:lnTo>
                    <a:pt x="96941" y="35499"/>
                  </a:lnTo>
                  <a:lnTo>
                    <a:pt x="124940" y="34860"/>
                  </a:lnTo>
                  <a:lnTo>
                    <a:pt x="156781" y="2857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45647" name="SMARTInkShape-828"/>
            <p:cNvSpPr/>
            <p:nvPr/>
          </p:nvSpPr>
          <p:spPr bwMode="auto">
            <a:xfrm>
              <a:off x="7836694" y="5037760"/>
              <a:ext cx="497985" cy="287125"/>
            </a:xfrm>
            <a:custGeom>
              <a:avLst/>
              <a:gdLst/>
              <a:ahLst/>
              <a:cxnLst/>
              <a:rect l="0" t="0" r="0" b="0"/>
              <a:pathLst>
                <a:path w="497985" h="287125">
                  <a:moveTo>
                    <a:pt x="0" y="255759"/>
                  </a:moveTo>
                  <a:lnTo>
                    <a:pt x="0" y="261910"/>
                  </a:lnTo>
                  <a:lnTo>
                    <a:pt x="3793" y="266401"/>
                  </a:lnTo>
                  <a:lnTo>
                    <a:pt x="9888" y="268426"/>
                  </a:lnTo>
                  <a:lnTo>
                    <a:pt x="13735" y="268966"/>
                  </a:lnTo>
                  <a:lnTo>
                    <a:pt x="26735" y="265934"/>
                  </a:lnTo>
                  <a:lnTo>
                    <a:pt x="57848" y="247760"/>
                  </a:lnTo>
                  <a:lnTo>
                    <a:pt x="92960" y="218987"/>
                  </a:lnTo>
                  <a:lnTo>
                    <a:pt x="112739" y="197503"/>
                  </a:lnTo>
                  <a:lnTo>
                    <a:pt x="127338" y="164318"/>
                  </a:lnTo>
                  <a:lnTo>
                    <a:pt x="131207" y="150031"/>
                  </a:lnTo>
                  <a:lnTo>
                    <a:pt x="130281" y="138389"/>
                  </a:lnTo>
                  <a:lnTo>
                    <a:pt x="128923" y="134650"/>
                  </a:lnTo>
                  <a:lnTo>
                    <a:pt x="127223" y="132157"/>
                  </a:lnTo>
                  <a:lnTo>
                    <a:pt x="125297" y="130495"/>
                  </a:lnTo>
                  <a:lnTo>
                    <a:pt x="122425" y="130181"/>
                  </a:lnTo>
                  <a:lnTo>
                    <a:pt x="115000" y="131948"/>
                  </a:lnTo>
                  <a:lnTo>
                    <a:pt x="106409" y="139613"/>
                  </a:lnTo>
                  <a:lnTo>
                    <a:pt x="87959" y="167729"/>
                  </a:lnTo>
                  <a:lnTo>
                    <a:pt x="77567" y="194574"/>
                  </a:lnTo>
                  <a:lnTo>
                    <a:pt x="69461" y="222637"/>
                  </a:lnTo>
                  <a:lnTo>
                    <a:pt x="65825" y="247268"/>
                  </a:lnTo>
                  <a:lnTo>
                    <a:pt x="68540" y="265855"/>
                  </a:lnTo>
                  <a:lnTo>
                    <a:pt x="74370" y="277624"/>
                  </a:lnTo>
                  <a:lnTo>
                    <a:pt x="81127" y="286138"/>
                  </a:lnTo>
                  <a:lnTo>
                    <a:pt x="84247" y="287124"/>
                  </a:lnTo>
                  <a:lnTo>
                    <a:pt x="91947" y="286103"/>
                  </a:lnTo>
                  <a:lnTo>
                    <a:pt x="105207" y="281066"/>
                  </a:lnTo>
                  <a:lnTo>
                    <a:pt x="119190" y="270754"/>
                  </a:lnTo>
                  <a:lnTo>
                    <a:pt x="143047" y="241640"/>
                  </a:lnTo>
                  <a:lnTo>
                    <a:pt x="161753" y="207432"/>
                  </a:lnTo>
                  <a:lnTo>
                    <a:pt x="177119" y="177509"/>
                  </a:lnTo>
                  <a:lnTo>
                    <a:pt x="184023" y="169387"/>
                  </a:lnTo>
                  <a:lnTo>
                    <a:pt x="188150" y="166571"/>
                  </a:lnTo>
                  <a:lnTo>
                    <a:pt x="188140" y="166932"/>
                  </a:lnTo>
                  <a:lnTo>
                    <a:pt x="187339" y="167966"/>
                  </a:lnTo>
                  <a:lnTo>
                    <a:pt x="182086" y="197323"/>
                  </a:lnTo>
                  <a:lnTo>
                    <a:pt x="173581" y="226930"/>
                  </a:lnTo>
                  <a:lnTo>
                    <a:pt x="165684" y="259076"/>
                  </a:lnTo>
                  <a:lnTo>
                    <a:pt x="164427" y="285177"/>
                  </a:lnTo>
                  <a:lnTo>
                    <a:pt x="165180" y="286484"/>
                  </a:lnTo>
                  <a:lnTo>
                    <a:pt x="166476" y="286561"/>
                  </a:lnTo>
                  <a:lnTo>
                    <a:pt x="168134" y="285819"/>
                  </a:lnTo>
                  <a:lnTo>
                    <a:pt x="195626" y="259257"/>
                  </a:lnTo>
                  <a:lnTo>
                    <a:pt x="228779" y="225423"/>
                  </a:lnTo>
                  <a:lnTo>
                    <a:pt x="247479" y="210109"/>
                  </a:lnTo>
                  <a:lnTo>
                    <a:pt x="250712" y="208656"/>
                  </a:lnTo>
                  <a:lnTo>
                    <a:pt x="253659" y="208482"/>
                  </a:lnTo>
                  <a:lnTo>
                    <a:pt x="259052" y="210405"/>
                  </a:lnTo>
                  <a:lnTo>
                    <a:pt x="260808" y="212823"/>
                  </a:lnTo>
                  <a:lnTo>
                    <a:pt x="263278" y="223017"/>
                  </a:lnTo>
                  <a:lnTo>
                    <a:pt x="265021" y="243842"/>
                  </a:lnTo>
                  <a:lnTo>
                    <a:pt x="270457" y="254032"/>
                  </a:lnTo>
                  <a:lnTo>
                    <a:pt x="278749" y="255247"/>
                  </a:lnTo>
                  <a:lnTo>
                    <a:pt x="291259" y="251815"/>
                  </a:lnTo>
                  <a:lnTo>
                    <a:pt x="322945" y="229010"/>
                  </a:lnTo>
                  <a:lnTo>
                    <a:pt x="345426" y="198999"/>
                  </a:lnTo>
                  <a:lnTo>
                    <a:pt x="364286" y="170238"/>
                  </a:lnTo>
                  <a:lnTo>
                    <a:pt x="375159" y="145518"/>
                  </a:lnTo>
                  <a:lnTo>
                    <a:pt x="383166" y="120773"/>
                  </a:lnTo>
                  <a:lnTo>
                    <a:pt x="389371" y="96546"/>
                  </a:lnTo>
                  <a:lnTo>
                    <a:pt x="395739" y="61388"/>
                  </a:lnTo>
                  <a:lnTo>
                    <a:pt x="393304" y="31303"/>
                  </a:lnTo>
                  <a:lnTo>
                    <a:pt x="387556" y="9337"/>
                  </a:lnTo>
                  <a:lnTo>
                    <a:pt x="383120" y="3363"/>
                  </a:lnTo>
                  <a:lnTo>
                    <a:pt x="376386" y="708"/>
                  </a:lnTo>
                  <a:lnTo>
                    <a:pt x="372368" y="0"/>
                  </a:lnTo>
                  <a:lnTo>
                    <a:pt x="361553" y="3446"/>
                  </a:lnTo>
                  <a:lnTo>
                    <a:pt x="348809" y="11857"/>
                  </a:lnTo>
                  <a:lnTo>
                    <a:pt x="335207" y="26179"/>
                  </a:lnTo>
                  <a:lnTo>
                    <a:pt x="321747" y="55884"/>
                  </a:lnTo>
                  <a:lnTo>
                    <a:pt x="317624" y="80407"/>
                  </a:lnTo>
                  <a:lnTo>
                    <a:pt x="317379" y="107181"/>
                  </a:lnTo>
                  <a:lnTo>
                    <a:pt x="322561" y="134956"/>
                  </a:lnTo>
                  <a:lnTo>
                    <a:pt x="334389" y="163175"/>
                  </a:lnTo>
                  <a:lnTo>
                    <a:pt x="351023" y="190798"/>
                  </a:lnTo>
                  <a:lnTo>
                    <a:pt x="371645" y="216304"/>
                  </a:lnTo>
                  <a:lnTo>
                    <a:pt x="401777" y="249184"/>
                  </a:lnTo>
                  <a:lnTo>
                    <a:pt x="430812" y="271450"/>
                  </a:lnTo>
                  <a:lnTo>
                    <a:pt x="459524" y="284309"/>
                  </a:lnTo>
                  <a:lnTo>
                    <a:pt x="474372" y="286175"/>
                  </a:lnTo>
                  <a:lnTo>
                    <a:pt x="480554" y="285561"/>
                  </a:lnTo>
                  <a:lnTo>
                    <a:pt x="485469" y="282770"/>
                  </a:lnTo>
                  <a:lnTo>
                    <a:pt x="493047" y="273320"/>
                  </a:lnTo>
                  <a:lnTo>
                    <a:pt x="497984" y="254612"/>
                  </a:lnTo>
                  <a:lnTo>
                    <a:pt x="491861" y="226403"/>
                  </a:lnTo>
                  <a:lnTo>
                    <a:pt x="472409" y="192909"/>
                  </a:lnTo>
                  <a:lnTo>
                    <a:pt x="457200" y="17003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45648" name="SMARTInkShape-829"/>
            <p:cNvSpPr/>
            <p:nvPr/>
          </p:nvSpPr>
          <p:spPr bwMode="auto">
            <a:xfrm>
              <a:off x="7593806" y="5143500"/>
              <a:ext cx="357189" cy="14246"/>
            </a:xfrm>
            <a:custGeom>
              <a:avLst/>
              <a:gdLst/>
              <a:ahLst/>
              <a:cxnLst/>
              <a:rect l="0" t="0" r="0" b="0"/>
              <a:pathLst>
                <a:path w="357189" h="14246">
                  <a:moveTo>
                    <a:pt x="0" y="0"/>
                  </a:moveTo>
                  <a:lnTo>
                    <a:pt x="11407" y="794"/>
                  </a:lnTo>
                  <a:lnTo>
                    <a:pt x="35297" y="5654"/>
                  </a:lnTo>
                  <a:lnTo>
                    <a:pt x="70519" y="8819"/>
                  </a:lnTo>
                  <a:lnTo>
                    <a:pt x="100398" y="11857"/>
                  </a:lnTo>
                  <a:lnTo>
                    <a:pt x="132199" y="13207"/>
                  </a:lnTo>
                  <a:lnTo>
                    <a:pt x="166970" y="13807"/>
                  </a:lnTo>
                  <a:lnTo>
                    <a:pt x="185132" y="13967"/>
                  </a:lnTo>
                  <a:lnTo>
                    <a:pt x="203590" y="14074"/>
                  </a:lnTo>
                  <a:lnTo>
                    <a:pt x="222246" y="14145"/>
                  </a:lnTo>
                  <a:lnTo>
                    <a:pt x="241033" y="14193"/>
                  </a:lnTo>
                  <a:lnTo>
                    <a:pt x="274607" y="14245"/>
                  </a:lnTo>
                  <a:lnTo>
                    <a:pt x="304610" y="13475"/>
                  </a:lnTo>
                  <a:lnTo>
                    <a:pt x="339845" y="9372"/>
                  </a:lnTo>
                  <a:lnTo>
                    <a:pt x="357188" y="714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45649" name="SMARTInkShape-830"/>
            <p:cNvSpPr/>
            <p:nvPr/>
          </p:nvSpPr>
          <p:spPr bwMode="auto">
            <a:xfrm>
              <a:off x="7566530" y="5047171"/>
              <a:ext cx="267233" cy="308247"/>
            </a:xfrm>
            <a:custGeom>
              <a:avLst/>
              <a:gdLst/>
              <a:ahLst/>
              <a:cxnLst/>
              <a:rect l="0" t="0" r="0" b="0"/>
              <a:pathLst>
                <a:path w="267233" h="308247">
                  <a:moveTo>
                    <a:pt x="55851" y="174910"/>
                  </a:moveTo>
                  <a:lnTo>
                    <a:pt x="35724" y="197154"/>
                  </a:lnTo>
                  <a:lnTo>
                    <a:pt x="11055" y="232759"/>
                  </a:lnTo>
                  <a:lnTo>
                    <a:pt x="0" y="268372"/>
                  </a:lnTo>
                  <a:lnTo>
                    <a:pt x="360" y="271349"/>
                  </a:lnTo>
                  <a:lnTo>
                    <a:pt x="2879" y="276774"/>
                  </a:lnTo>
                  <a:lnTo>
                    <a:pt x="5455" y="278538"/>
                  </a:lnTo>
                  <a:lnTo>
                    <a:pt x="12550" y="280498"/>
                  </a:lnTo>
                  <a:lnTo>
                    <a:pt x="20996" y="279253"/>
                  </a:lnTo>
                  <a:lnTo>
                    <a:pt x="50900" y="265415"/>
                  </a:lnTo>
                  <a:lnTo>
                    <a:pt x="83991" y="238996"/>
                  </a:lnTo>
                  <a:lnTo>
                    <a:pt x="92171" y="230381"/>
                  </a:lnTo>
                  <a:lnTo>
                    <a:pt x="105488" y="211082"/>
                  </a:lnTo>
                  <a:lnTo>
                    <a:pt x="105748" y="214556"/>
                  </a:lnTo>
                  <a:lnTo>
                    <a:pt x="106578" y="215628"/>
                  </a:lnTo>
                  <a:lnTo>
                    <a:pt x="109618" y="216819"/>
                  </a:lnTo>
                  <a:lnTo>
                    <a:pt x="110746" y="217931"/>
                  </a:lnTo>
                  <a:lnTo>
                    <a:pt x="114672" y="225418"/>
                  </a:lnTo>
                  <a:lnTo>
                    <a:pt x="116496" y="227632"/>
                  </a:lnTo>
                  <a:lnTo>
                    <a:pt x="122756" y="230092"/>
                  </a:lnTo>
                  <a:lnTo>
                    <a:pt x="135918" y="231671"/>
                  </a:lnTo>
                  <a:lnTo>
                    <a:pt x="147484" y="228153"/>
                  </a:lnTo>
                  <a:lnTo>
                    <a:pt x="157173" y="222083"/>
                  </a:lnTo>
                  <a:lnTo>
                    <a:pt x="177781" y="200682"/>
                  </a:lnTo>
                  <a:lnTo>
                    <a:pt x="200378" y="166604"/>
                  </a:lnTo>
                  <a:lnTo>
                    <a:pt x="212399" y="131348"/>
                  </a:lnTo>
                  <a:lnTo>
                    <a:pt x="217858" y="101149"/>
                  </a:lnTo>
                  <a:lnTo>
                    <a:pt x="219476" y="69183"/>
                  </a:lnTo>
                  <a:lnTo>
                    <a:pt x="219956" y="39602"/>
                  </a:lnTo>
                  <a:lnTo>
                    <a:pt x="217981" y="14963"/>
                  </a:lnTo>
                  <a:lnTo>
                    <a:pt x="214428" y="4604"/>
                  </a:lnTo>
                  <a:lnTo>
                    <a:pt x="212369" y="1841"/>
                  </a:lnTo>
                  <a:lnTo>
                    <a:pt x="210202" y="0"/>
                  </a:lnTo>
                  <a:lnTo>
                    <a:pt x="207964" y="359"/>
                  </a:lnTo>
                  <a:lnTo>
                    <a:pt x="203361" y="4993"/>
                  </a:lnTo>
                  <a:lnTo>
                    <a:pt x="189029" y="33896"/>
                  </a:lnTo>
                  <a:lnTo>
                    <a:pt x="183040" y="57469"/>
                  </a:lnTo>
                  <a:lnTo>
                    <a:pt x="179848" y="85937"/>
                  </a:lnTo>
                  <a:lnTo>
                    <a:pt x="178430" y="117110"/>
                  </a:lnTo>
                  <a:lnTo>
                    <a:pt x="177800" y="149486"/>
                  </a:lnTo>
                  <a:lnTo>
                    <a:pt x="179636" y="180279"/>
                  </a:lnTo>
                  <a:lnTo>
                    <a:pt x="183891" y="208253"/>
                  </a:lnTo>
                  <a:lnTo>
                    <a:pt x="196006" y="241852"/>
                  </a:lnTo>
                  <a:lnTo>
                    <a:pt x="214325" y="271121"/>
                  </a:lnTo>
                  <a:lnTo>
                    <a:pt x="239731" y="298514"/>
                  </a:lnTo>
                  <a:lnTo>
                    <a:pt x="250288" y="305251"/>
                  </a:lnTo>
                  <a:lnTo>
                    <a:pt x="260272" y="308246"/>
                  </a:lnTo>
                  <a:lnTo>
                    <a:pt x="263570" y="307457"/>
                  </a:lnTo>
                  <a:lnTo>
                    <a:pt x="265767" y="305343"/>
                  </a:lnTo>
                  <a:lnTo>
                    <a:pt x="267232" y="302347"/>
                  </a:lnTo>
                  <a:lnTo>
                    <a:pt x="266745" y="292667"/>
                  </a:lnTo>
                  <a:lnTo>
                    <a:pt x="265503" y="286752"/>
                  </a:lnTo>
                  <a:lnTo>
                    <a:pt x="245607" y="258562"/>
                  </a:lnTo>
                  <a:lnTo>
                    <a:pt x="213014" y="21777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45650" name="SMARTInkShape-831"/>
            <p:cNvSpPr/>
            <p:nvPr/>
          </p:nvSpPr>
          <p:spPr bwMode="auto">
            <a:xfrm>
              <a:off x="7448756" y="5179219"/>
              <a:ext cx="145051" cy="162009"/>
            </a:xfrm>
            <a:custGeom>
              <a:avLst/>
              <a:gdLst/>
              <a:ahLst/>
              <a:cxnLst/>
              <a:rect l="0" t="0" r="0" b="0"/>
              <a:pathLst>
                <a:path w="145051" h="162009">
                  <a:moveTo>
                    <a:pt x="95044" y="0"/>
                  </a:moveTo>
                  <a:lnTo>
                    <a:pt x="76817" y="0"/>
                  </a:lnTo>
                  <a:lnTo>
                    <a:pt x="66835" y="4233"/>
                  </a:lnTo>
                  <a:lnTo>
                    <a:pt x="43699" y="23679"/>
                  </a:lnTo>
                  <a:lnTo>
                    <a:pt x="21901" y="56153"/>
                  </a:lnTo>
                  <a:lnTo>
                    <a:pt x="4426" y="91025"/>
                  </a:lnTo>
                  <a:lnTo>
                    <a:pt x="0" y="106337"/>
                  </a:lnTo>
                  <a:lnTo>
                    <a:pt x="679" y="121080"/>
                  </a:lnTo>
                  <a:lnTo>
                    <a:pt x="9317" y="142767"/>
                  </a:lnTo>
                  <a:lnTo>
                    <a:pt x="19637" y="152881"/>
                  </a:lnTo>
                  <a:lnTo>
                    <a:pt x="32955" y="159228"/>
                  </a:lnTo>
                  <a:lnTo>
                    <a:pt x="58303" y="162008"/>
                  </a:lnTo>
                  <a:lnTo>
                    <a:pt x="85922" y="157363"/>
                  </a:lnTo>
                  <a:lnTo>
                    <a:pt x="113420" y="145492"/>
                  </a:lnTo>
                  <a:lnTo>
                    <a:pt x="145050" y="12144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45651" name="SMARTInkShape-832"/>
            <p:cNvSpPr/>
            <p:nvPr/>
          </p:nvSpPr>
          <p:spPr bwMode="auto">
            <a:xfrm>
              <a:off x="7265194" y="5243513"/>
              <a:ext cx="85726" cy="81285"/>
            </a:xfrm>
            <a:custGeom>
              <a:avLst/>
              <a:gdLst/>
              <a:ahLst/>
              <a:cxnLst/>
              <a:rect l="0" t="0" r="0" b="0"/>
              <a:pathLst>
                <a:path w="85726" h="81285">
                  <a:moveTo>
                    <a:pt x="0" y="0"/>
                  </a:moveTo>
                  <a:lnTo>
                    <a:pt x="6151" y="0"/>
                  </a:lnTo>
                  <a:lnTo>
                    <a:pt x="10642" y="3792"/>
                  </a:lnTo>
                  <a:lnTo>
                    <a:pt x="28618" y="35959"/>
                  </a:lnTo>
                  <a:lnTo>
                    <a:pt x="41901" y="58608"/>
                  </a:lnTo>
                  <a:lnTo>
                    <a:pt x="65389" y="80254"/>
                  </a:lnTo>
                  <a:lnTo>
                    <a:pt x="68992" y="81284"/>
                  </a:lnTo>
                  <a:lnTo>
                    <a:pt x="85725" y="7858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45652" name="SMARTInkShape-833"/>
            <p:cNvSpPr/>
            <p:nvPr/>
          </p:nvSpPr>
          <p:spPr bwMode="auto">
            <a:xfrm>
              <a:off x="6980799" y="5193506"/>
              <a:ext cx="305827" cy="162319"/>
            </a:xfrm>
            <a:custGeom>
              <a:avLst/>
              <a:gdLst/>
              <a:ahLst/>
              <a:cxnLst/>
              <a:rect l="0" t="0" r="0" b="0"/>
              <a:pathLst>
                <a:path w="305827" h="162319">
                  <a:moveTo>
                    <a:pt x="84370" y="0"/>
                  </a:moveTo>
                  <a:lnTo>
                    <a:pt x="80577" y="0"/>
                  </a:lnTo>
                  <a:lnTo>
                    <a:pt x="65688" y="12201"/>
                  </a:lnTo>
                  <a:lnTo>
                    <a:pt x="42756" y="38834"/>
                  </a:lnTo>
                  <a:lnTo>
                    <a:pt x="22704" y="74434"/>
                  </a:lnTo>
                  <a:lnTo>
                    <a:pt x="8243" y="102577"/>
                  </a:lnTo>
                  <a:lnTo>
                    <a:pt x="541" y="134033"/>
                  </a:lnTo>
                  <a:lnTo>
                    <a:pt x="0" y="150398"/>
                  </a:lnTo>
                  <a:lnTo>
                    <a:pt x="2687" y="157596"/>
                  </a:lnTo>
                  <a:lnTo>
                    <a:pt x="5308" y="159833"/>
                  </a:lnTo>
                  <a:lnTo>
                    <a:pt x="12455" y="162318"/>
                  </a:lnTo>
                  <a:lnTo>
                    <a:pt x="23039" y="159189"/>
                  </a:lnTo>
                  <a:lnTo>
                    <a:pt x="34887" y="151713"/>
                  </a:lnTo>
                  <a:lnTo>
                    <a:pt x="64104" y="116934"/>
                  </a:lnTo>
                  <a:lnTo>
                    <a:pt x="80923" y="86065"/>
                  </a:lnTo>
                  <a:lnTo>
                    <a:pt x="100035" y="52278"/>
                  </a:lnTo>
                  <a:lnTo>
                    <a:pt x="114880" y="28218"/>
                  </a:lnTo>
                  <a:lnTo>
                    <a:pt x="117410" y="26750"/>
                  </a:lnTo>
                  <a:lnTo>
                    <a:pt x="119890" y="26565"/>
                  </a:lnTo>
                  <a:lnTo>
                    <a:pt x="122337" y="27235"/>
                  </a:lnTo>
                  <a:lnTo>
                    <a:pt x="123969" y="30063"/>
                  </a:lnTo>
                  <a:lnTo>
                    <a:pt x="126802" y="58287"/>
                  </a:lnTo>
                  <a:lnTo>
                    <a:pt x="127941" y="86743"/>
                  </a:lnTo>
                  <a:lnTo>
                    <a:pt x="132870" y="119999"/>
                  </a:lnTo>
                  <a:lnTo>
                    <a:pt x="136046" y="140330"/>
                  </a:lnTo>
                  <a:lnTo>
                    <a:pt x="140438" y="157630"/>
                  </a:lnTo>
                  <a:lnTo>
                    <a:pt x="141593" y="159062"/>
                  </a:lnTo>
                  <a:lnTo>
                    <a:pt x="143156" y="159222"/>
                  </a:lnTo>
                  <a:lnTo>
                    <a:pt x="144992" y="158536"/>
                  </a:lnTo>
                  <a:lnTo>
                    <a:pt x="155160" y="149985"/>
                  </a:lnTo>
                  <a:lnTo>
                    <a:pt x="171812" y="118382"/>
                  </a:lnTo>
                  <a:lnTo>
                    <a:pt x="189484" y="82739"/>
                  </a:lnTo>
                  <a:lnTo>
                    <a:pt x="209523" y="47500"/>
                  </a:lnTo>
                  <a:lnTo>
                    <a:pt x="211431" y="44924"/>
                  </a:lnTo>
                  <a:lnTo>
                    <a:pt x="212733" y="45824"/>
                  </a:lnTo>
                  <a:lnTo>
                    <a:pt x="216298" y="51058"/>
                  </a:lnTo>
                  <a:lnTo>
                    <a:pt x="219350" y="73057"/>
                  </a:lnTo>
                  <a:lnTo>
                    <a:pt x="220002" y="107370"/>
                  </a:lnTo>
                  <a:lnTo>
                    <a:pt x="220099" y="140928"/>
                  </a:lnTo>
                  <a:lnTo>
                    <a:pt x="220893" y="140783"/>
                  </a:lnTo>
                  <a:lnTo>
                    <a:pt x="246837" y="116089"/>
                  </a:lnTo>
                  <a:lnTo>
                    <a:pt x="265452" y="86902"/>
                  </a:lnTo>
                  <a:lnTo>
                    <a:pt x="289171" y="53954"/>
                  </a:lnTo>
                  <a:lnTo>
                    <a:pt x="305826" y="3571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45653" name="SMARTInkShape-834"/>
            <p:cNvSpPr/>
            <p:nvPr/>
          </p:nvSpPr>
          <p:spPr bwMode="auto">
            <a:xfrm>
              <a:off x="6821177" y="5152167"/>
              <a:ext cx="215418" cy="196099"/>
            </a:xfrm>
            <a:custGeom>
              <a:avLst/>
              <a:gdLst/>
              <a:ahLst/>
              <a:cxnLst/>
              <a:rect l="0" t="0" r="0" b="0"/>
              <a:pathLst>
                <a:path w="215418" h="196099">
                  <a:moveTo>
                    <a:pt x="172554" y="55627"/>
                  </a:moveTo>
                  <a:lnTo>
                    <a:pt x="138763" y="21835"/>
                  </a:lnTo>
                  <a:lnTo>
                    <a:pt x="114374" y="8853"/>
                  </a:lnTo>
                  <a:lnTo>
                    <a:pt x="86625" y="761"/>
                  </a:lnTo>
                  <a:lnTo>
                    <a:pt x="79549" y="0"/>
                  </a:lnTo>
                  <a:lnTo>
                    <a:pt x="65338" y="5503"/>
                  </a:lnTo>
                  <a:lnTo>
                    <a:pt x="29671" y="35915"/>
                  </a:lnTo>
                  <a:lnTo>
                    <a:pt x="9833" y="62398"/>
                  </a:lnTo>
                  <a:lnTo>
                    <a:pt x="1544" y="83772"/>
                  </a:lnTo>
                  <a:lnTo>
                    <a:pt x="0" y="118117"/>
                  </a:lnTo>
                  <a:lnTo>
                    <a:pt x="4569" y="149637"/>
                  </a:lnTo>
                  <a:lnTo>
                    <a:pt x="15079" y="167259"/>
                  </a:lnTo>
                  <a:lnTo>
                    <a:pt x="30334" y="181441"/>
                  </a:lnTo>
                  <a:lnTo>
                    <a:pt x="47698" y="190390"/>
                  </a:lnTo>
                  <a:lnTo>
                    <a:pt x="82907" y="196098"/>
                  </a:lnTo>
                  <a:lnTo>
                    <a:pt x="107576" y="195317"/>
                  </a:lnTo>
                  <a:lnTo>
                    <a:pt x="131769" y="190736"/>
                  </a:lnTo>
                  <a:lnTo>
                    <a:pt x="155750" y="180763"/>
                  </a:lnTo>
                  <a:lnTo>
                    <a:pt x="179638" y="168393"/>
                  </a:lnTo>
                  <a:lnTo>
                    <a:pt x="215417" y="14849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45654" name="SMARTInkShape-835"/>
            <p:cNvSpPr/>
            <p:nvPr/>
          </p:nvSpPr>
          <p:spPr bwMode="auto">
            <a:xfrm>
              <a:off x="8331411" y="4836319"/>
              <a:ext cx="212515" cy="117118"/>
            </a:xfrm>
            <a:custGeom>
              <a:avLst/>
              <a:gdLst/>
              <a:ahLst/>
              <a:cxnLst/>
              <a:rect l="0" t="0" r="0" b="0"/>
              <a:pathLst>
                <a:path w="212515" h="117118">
                  <a:moveTo>
                    <a:pt x="62495" y="0"/>
                  </a:moveTo>
                  <a:lnTo>
                    <a:pt x="42610" y="9943"/>
                  </a:lnTo>
                  <a:lnTo>
                    <a:pt x="35665" y="16590"/>
                  </a:lnTo>
                  <a:lnTo>
                    <a:pt x="14132" y="50835"/>
                  </a:lnTo>
                  <a:lnTo>
                    <a:pt x="463" y="85171"/>
                  </a:lnTo>
                  <a:lnTo>
                    <a:pt x="0" y="94210"/>
                  </a:lnTo>
                  <a:lnTo>
                    <a:pt x="2441" y="100873"/>
                  </a:lnTo>
                  <a:lnTo>
                    <a:pt x="4203" y="102967"/>
                  </a:lnTo>
                  <a:lnTo>
                    <a:pt x="8277" y="105294"/>
                  </a:lnTo>
                  <a:lnTo>
                    <a:pt x="18826" y="106604"/>
                  </a:lnTo>
                  <a:lnTo>
                    <a:pt x="27476" y="102678"/>
                  </a:lnTo>
                  <a:lnTo>
                    <a:pt x="61067" y="76071"/>
                  </a:lnTo>
                  <a:lnTo>
                    <a:pt x="74243" y="56406"/>
                  </a:lnTo>
                  <a:lnTo>
                    <a:pt x="88731" y="21993"/>
                  </a:lnTo>
                  <a:lnTo>
                    <a:pt x="90608" y="10077"/>
                  </a:lnTo>
                  <a:lnTo>
                    <a:pt x="89969" y="9893"/>
                  </a:lnTo>
                  <a:lnTo>
                    <a:pt x="87141" y="11805"/>
                  </a:lnTo>
                  <a:lnTo>
                    <a:pt x="85355" y="17417"/>
                  </a:lnTo>
                  <a:lnTo>
                    <a:pt x="78397" y="50907"/>
                  </a:lnTo>
                  <a:lnTo>
                    <a:pt x="73310" y="78759"/>
                  </a:lnTo>
                  <a:lnTo>
                    <a:pt x="63080" y="113494"/>
                  </a:lnTo>
                  <a:lnTo>
                    <a:pt x="62884" y="116144"/>
                  </a:lnTo>
                  <a:lnTo>
                    <a:pt x="63549" y="117117"/>
                  </a:lnTo>
                  <a:lnTo>
                    <a:pt x="64785" y="116971"/>
                  </a:lnTo>
                  <a:lnTo>
                    <a:pt x="69069" y="113900"/>
                  </a:lnTo>
                  <a:lnTo>
                    <a:pt x="93026" y="89240"/>
                  </a:lnTo>
                  <a:lnTo>
                    <a:pt x="111161" y="56672"/>
                  </a:lnTo>
                  <a:lnTo>
                    <a:pt x="120923" y="43161"/>
                  </a:lnTo>
                  <a:lnTo>
                    <a:pt x="126299" y="39026"/>
                  </a:lnTo>
                  <a:lnTo>
                    <a:pt x="128843" y="37924"/>
                  </a:lnTo>
                  <a:lnTo>
                    <a:pt x="130540" y="37982"/>
                  </a:lnTo>
                  <a:lnTo>
                    <a:pt x="131671" y="38815"/>
                  </a:lnTo>
                  <a:lnTo>
                    <a:pt x="132424" y="40164"/>
                  </a:lnTo>
                  <a:lnTo>
                    <a:pt x="133874" y="73820"/>
                  </a:lnTo>
                  <a:lnTo>
                    <a:pt x="134719" y="96857"/>
                  </a:lnTo>
                  <a:lnTo>
                    <a:pt x="140083" y="111689"/>
                  </a:lnTo>
                  <a:lnTo>
                    <a:pt x="142001" y="112560"/>
                  </a:lnTo>
                  <a:lnTo>
                    <a:pt x="148367" y="113527"/>
                  </a:lnTo>
                  <a:lnTo>
                    <a:pt x="156487" y="109723"/>
                  </a:lnTo>
                  <a:lnTo>
                    <a:pt x="160875" y="106486"/>
                  </a:lnTo>
                  <a:lnTo>
                    <a:pt x="167868" y="96540"/>
                  </a:lnTo>
                  <a:lnTo>
                    <a:pt x="187026" y="63836"/>
                  </a:lnTo>
                  <a:lnTo>
                    <a:pt x="208460" y="28681"/>
                  </a:lnTo>
                  <a:lnTo>
                    <a:pt x="212514" y="2143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45655" name="SMARTInkShape-836"/>
            <p:cNvSpPr/>
            <p:nvPr/>
          </p:nvSpPr>
          <p:spPr bwMode="auto">
            <a:xfrm>
              <a:off x="7846461" y="4637287"/>
              <a:ext cx="500279" cy="334632"/>
            </a:xfrm>
            <a:custGeom>
              <a:avLst/>
              <a:gdLst/>
              <a:ahLst/>
              <a:cxnLst/>
              <a:rect l="0" t="0" r="0" b="0"/>
              <a:pathLst>
                <a:path w="500279" h="334632">
                  <a:moveTo>
                    <a:pt x="161683" y="6151"/>
                  </a:moveTo>
                  <a:lnTo>
                    <a:pt x="165476" y="6151"/>
                  </a:lnTo>
                  <a:lnTo>
                    <a:pt x="166593" y="5357"/>
                  </a:lnTo>
                  <a:lnTo>
                    <a:pt x="167337" y="4034"/>
                  </a:lnTo>
                  <a:lnTo>
                    <a:pt x="167834" y="2358"/>
                  </a:lnTo>
                  <a:lnTo>
                    <a:pt x="168958" y="1241"/>
                  </a:lnTo>
                  <a:lnTo>
                    <a:pt x="172325" y="0"/>
                  </a:lnTo>
                  <a:lnTo>
                    <a:pt x="174334" y="462"/>
                  </a:lnTo>
                  <a:lnTo>
                    <a:pt x="178682" y="3093"/>
                  </a:lnTo>
                  <a:lnTo>
                    <a:pt x="185594" y="16622"/>
                  </a:lnTo>
                  <a:lnTo>
                    <a:pt x="185084" y="43296"/>
                  </a:lnTo>
                  <a:lnTo>
                    <a:pt x="181873" y="69226"/>
                  </a:lnTo>
                  <a:lnTo>
                    <a:pt x="177800" y="100065"/>
                  </a:lnTo>
                  <a:lnTo>
                    <a:pt x="173344" y="134938"/>
                  </a:lnTo>
                  <a:lnTo>
                    <a:pt x="171838" y="153128"/>
                  </a:lnTo>
                  <a:lnTo>
                    <a:pt x="170834" y="171604"/>
                  </a:lnTo>
                  <a:lnTo>
                    <a:pt x="170164" y="190271"/>
                  </a:lnTo>
                  <a:lnTo>
                    <a:pt x="167305" y="225830"/>
                  </a:lnTo>
                  <a:lnTo>
                    <a:pt x="163388" y="257774"/>
                  </a:lnTo>
                  <a:lnTo>
                    <a:pt x="157513" y="292813"/>
                  </a:lnTo>
                  <a:lnTo>
                    <a:pt x="153010" y="324272"/>
                  </a:lnTo>
                  <a:lnTo>
                    <a:pt x="151138" y="330150"/>
                  </a:lnTo>
                  <a:lnTo>
                    <a:pt x="149097" y="333275"/>
                  </a:lnTo>
                  <a:lnTo>
                    <a:pt x="146942" y="334565"/>
                  </a:lnTo>
                  <a:lnTo>
                    <a:pt x="144712" y="334631"/>
                  </a:lnTo>
                  <a:lnTo>
                    <a:pt x="133988" y="330931"/>
                  </a:lnTo>
                  <a:lnTo>
                    <a:pt x="109363" y="296972"/>
                  </a:lnTo>
                  <a:lnTo>
                    <a:pt x="91676" y="267738"/>
                  </a:lnTo>
                  <a:lnTo>
                    <a:pt x="74265" y="236058"/>
                  </a:lnTo>
                  <a:lnTo>
                    <a:pt x="50841" y="200701"/>
                  </a:lnTo>
                  <a:lnTo>
                    <a:pt x="32004" y="181887"/>
                  </a:lnTo>
                  <a:lnTo>
                    <a:pt x="18926" y="173844"/>
                  </a:lnTo>
                  <a:lnTo>
                    <a:pt x="14917" y="174302"/>
                  </a:lnTo>
                  <a:lnTo>
                    <a:pt x="6230" y="179045"/>
                  </a:lnTo>
                  <a:lnTo>
                    <a:pt x="3279" y="182532"/>
                  </a:lnTo>
                  <a:lnTo>
                    <a:pt x="0" y="190640"/>
                  </a:lnTo>
                  <a:lnTo>
                    <a:pt x="1946" y="207923"/>
                  </a:lnTo>
                  <a:lnTo>
                    <a:pt x="11342" y="224332"/>
                  </a:lnTo>
                  <a:lnTo>
                    <a:pt x="35558" y="239248"/>
                  </a:lnTo>
                  <a:lnTo>
                    <a:pt x="58796" y="246804"/>
                  </a:lnTo>
                  <a:lnTo>
                    <a:pt x="84999" y="251220"/>
                  </a:lnTo>
                  <a:lnTo>
                    <a:pt x="112520" y="250537"/>
                  </a:lnTo>
                  <a:lnTo>
                    <a:pt x="138510" y="245471"/>
                  </a:lnTo>
                  <a:lnTo>
                    <a:pt x="163290" y="237134"/>
                  </a:lnTo>
                  <a:lnTo>
                    <a:pt x="197966" y="219053"/>
                  </a:lnTo>
                  <a:lnTo>
                    <a:pt x="224821" y="197820"/>
                  </a:lnTo>
                  <a:lnTo>
                    <a:pt x="250946" y="170980"/>
                  </a:lnTo>
                  <a:lnTo>
                    <a:pt x="269447" y="138244"/>
                  </a:lnTo>
                  <a:lnTo>
                    <a:pt x="284982" y="104203"/>
                  </a:lnTo>
                  <a:lnTo>
                    <a:pt x="298846" y="74450"/>
                  </a:lnTo>
                  <a:lnTo>
                    <a:pt x="309852" y="42838"/>
                  </a:lnTo>
                  <a:lnTo>
                    <a:pt x="309674" y="40927"/>
                  </a:lnTo>
                  <a:lnTo>
                    <a:pt x="308763" y="40448"/>
                  </a:lnTo>
                  <a:lnTo>
                    <a:pt x="307361" y="40922"/>
                  </a:lnTo>
                  <a:lnTo>
                    <a:pt x="301597" y="52965"/>
                  </a:lnTo>
                  <a:lnTo>
                    <a:pt x="292537" y="84072"/>
                  </a:lnTo>
                  <a:lnTo>
                    <a:pt x="285474" y="113023"/>
                  </a:lnTo>
                  <a:lnTo>
                    <a:pt x="280730" y="137787"/>
                  </a:lnTo>
                  <a:lnTo>
                    <a:pt x="275976" y="162551"/>
                  </a:lnTo>
                  <a:lnTo>
                    <a:pt x="272011" y="186787"/>
                  </a:lnTo>
                  <a:lnTo>
                    <a:pt x="271366" y="221950"/>
                  </a:lnTo>
                  <a:lnTo>
                    <a:pt x="279730" y="252036"/>
                  </a:lnTo>
                  <a:lnTo>
                    <a:pt x="288382" y="275591"/>
                  </a:lnTo>
                  <a:lnTo>
                    <a:pt x="299853" y="291390"/>
                  </a:lnTo>
                  <a:lnTo>
                    <a:pt x="305907" y="295642"/>
                  </a:lnTo>
                  <a:lnTo>
                    <a:pt x="309426" y="295189"/>
                  </a:lnTo>
                  <a:lnTo>
                    <a:pt x="317569" y="290452"/>
                  </a:lnTo>
                  <a:lnTo>
                    <a:pt x="324364" y="280938"/>
                  </a:lnTo>
                  <a:lnTo>
                    <a:pt x="338985" y="251635"/>
                  </a:lnTo>
                  <a:lnTo>
                    <a:pt x="356367" y="216860"/>
                  </a:lnTo>
                  <a:lnTo>
                    <a:pt x="365594" y="199993"/>
                  </a:lnTo>
                  <a:lnTo>
                    <a:pt x="370844" y="195490"/>
                  </a:lnTo>
                  <a:lnTo>
                    <a:pt x="373354" y="195083"/>
                  </a:lnTo>
                  <a:lnTo>
                    <a:pt x="375822" y="195606"/>
                  </a:lnTo>
                  <a:lnTo>
                    <a:pt x="378262" y="196747"/>
                  </a:lnTo>
                  <a:lnTo>
                    <a:pt x="379887" y="199096"/>
                  </a:lnTo>
                  <a:lnTo>
                    <a:pt x="381694" y="205939"/>
                  </a:lnTo>
                  <a:lnTo>
                    <a:pt x="382948" y="237777"/>
                  </a:lnTo>
                  <a:lnTo>
                    <a:pt x="386894" y="273448"/>
                  </a:lnTo>
                  <a:lnTo>
                    <a:pt x="397607" y="305012"/>
                  </a:lnTo>
                  <a:lnTo>
                    <a:pt x="406987" y="321213"/>
                  </a:lnTo>
                  <a:lnTo>
                    <a:pt x="410150" y="323349"/>
                  </a:lnTo>
                  <a:lnTo>
                    <a:pt x="417898" y="325721"/>
                  </a:lnTo>
                  <a:lnTo>
                    <a:pt x="426633" y="324659"/>
                  </a:lnTo>
                  <a:lnTo>
                    <a:pt x="431185" y="323264"/>
                  </a:lnTo>
                  <a:lnTo>
                    <a:pt x="440476" y="315365"/>
                  </a:lnTo>
                  <a:lnTo>
                    <a:pt x="474535" y="282818"/>
                  </a:lnTo>
                  <a:lnTo>
                    <a:pt x="496682" y="253728"/>
                  </a:lnTo>
                  <a:lnTo>
                    <a:pt x="499316" y="252165"/>
                  </a:lnTo>
                  <a:lnTo>
                    <a:pt x="500278" y="251916"/>
                  </a:lnTo>
                  <a:lnTo>
                    <a:pt x="500125" y="252544"/>
                  </a:lnTo>
                  <a:lnTo>
                    <a:pt x="497439" y="25618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45656" name="SMARTInkShape-837"/>
            <p:cNvSpPr/>
            <p:nvPr/>
          </p:nvSpPr>
          <p:spPr bwMode="auto">
            <a:xfrm>
              <a:off x="7422651" y="4791798"/>
              <a:ext cx="367171" cy="161477"/>
            </a:xfrm>
            <a:custGeom>
              <a:avLst/>
              <a:gdLst/>
              <a:ahLst/>
              <a:cxnLst/>
              <a:rect l="0" t="0" r="0" b="0"/>
              <a:pathLst>
                <a:path w="367171" h="161477">
                  <a:moveTo>
                    <a:pt x="6849" y="115958"/>
                  </a:moveTo>
                  <a:lnTo>
                    <a:pt x="6849" y="119750"/>
                  </a:lnTo>
                  <a:lnTo>
                    <a:pt x="6055" y="120868"/>
                  </a:lnTo>
                  <a:lnTo>
                    <a:pt x="4732" y="121613"/>
                  </a:lnTo>
                  <a:lnTo>
                    <a:pt x="3056" y="122109"/>
                  </a:lnTo>
                  <a:lnTo>
                    <a:pt x="1939" y="123234"/>
                  </a:lnTo>
                  <a:lnTo>
                    <a:pt x="698" y="126600"/>
                  </a:lnTo>
                  <a:lnTo>
                    <a:pt x="0" y="132958"/>
                  </a:lnTo>
                  <a:lnTo>
                    <a:pt x="695" y="133642"/>
                  </a:lnTo>
                  <a:lnTo>
                    <a:pt x="1952" y="133303"/>
                  </a:lnTo>
                  <a:lnTo>
                    <a:pt x="36731" y="111683"/>
                  </a:lnTo>
                  <a:lnTo>
                    <a:pt x="66374" y="86538"/>
                  </a:lnTo>
                  <a:lnTo>
                    <a:pt x="98776" y="58642"/>
                  </a:lnTo>
                  <a:lnTo>
                    <a:pt x="126519" y="30200"/>
                  </a:lnTo>
                  <a:lnTo>
                    <a:pt x="139173" y="5885"/>
                  </a:lnTo>
                  <a:lnTo>
                    <a:pt x="140308" y="2095"/>
                  </a:lnTo>
                  <a:lnTo>
                    <a:pt x="140272" y="362"/>
                  </a:lnTo>
                  <a:lnTo>
                    <a:pt x="139454" y="0"/>
                  </a:lnTo>
                  <a:lnTo>
                    <a:pt x="124853" y="8915"/>
                  </a:lnTo>
                  <a:lnTo>
                    <a:pt x="97775" y="38333"/>
                  </a:lnTo>
                  <a:lnTo>
                    <a:pt x="74551" y="69933"/>
                  </a:lnTo>
                  <a:lnTo>
                    <a:pt x="63333" y="97383"/>
                  </a:lnTo>
                  <a:lnTo>
                    <a:pt x="54020" y="128605"/>
                  </a:lnTo>
                  <a:lnTo>
                    <a:pt x="55066" y="140365"/>
                  </a:lnTo>
                  <a:lnTo>
                    <a:pt x="57250" y="144929"/>
                  </a:lnTo>
                  <a:lnTo>
                    <a:pt x="63909" y="152118"/>
                  </a:lnTo>
                  <a:lnTo>
                    <a:pt x="76584" y="160627"/>
                  </a:lnTo>
                  <a:lnTo>
                    <a:pt x="87849" y="161476"/>
                  </a:lnTo>
                  <a:lnTo>
                    <a:pt x="114483" y="155553"/>
                  </a:lnTo>
                  <a:lnTo>
                    <a:pt x="135578" y="145241"/>
                  </a:lnTo>
                  <a:lnTo>
                    <a:pt x="156910" y="124546"/>
                  </a:lnTo>
                  <a:lnTo>
                    <a:pt x="174519" y="94514"/>
                  </a:lnTo>
                  <a:lnTo>
                    <a:pt x="189791" y="64272"/>
                  </a:lnTo>
                  <a:lnTo>
                    <a:pt x="209730" y="31580"/>
                  </a:lnTo>
                  <a:lnTo>
                    <a:pt x="213171" y="19034"/>
                  </a:lnTo>
                  <a:lnTo>
                    <a:pt x="212659" y="18798"/>
                  </a:lnTo>
                  <a:lnTo>
                    <a:pt x="209975" y="20653"/>
                  </a:lnTo>
                  <a:lnTo>
                    <a:pt x="200208" y="33745"/>
                  </a:lnTo>
                  <a:lnTo>
                    <a:pt x="188388" y="65205"/>
                  </a:lnTo>
                  <a:lnTo>
                    <a:pt x="180528" y="99877"/>
                  </a:lnTo>
                  <a:lnTo>
                    <a:pt x="176842" y="120454"/>
                  </a:lnTo>
                  <a:lnTo>
                    <a:pt x="172278" y="141629"/>
                  </a:lnTo>
                  <a:lnTo>
                    <a:pt x="172698" y="144978"/>
                  </a:lnTo>
                  <a:lnTo>
                    <a:pt x="173771" y="147211"/>
                  </a:lnTo>
                  <a:lnTo>
                    <a:pt x="175281" y="148700"/>
                  </a:lnTo>
                  <a:lnTo>
                    <a:pt x="177874" y="148898"/>
                  </a:lnTo>
                  <a:lnTo>
                    <a:pt x="190697" y="144592"/>
                  </a:lnTo>
                  <a:lnTo>
                    <a:pt x="213899" y="132027"/>
                  </a:lnTo>
                  <a:lnTo>
                    <a:pt x="240882" y="108901"/>
                  </a:lnTo>
                  <a:lnTo>
                    <a:pt x="270573" y="82735"/>
                  </a:lnTo>
                  <a:lnTo>
                    <a:pt x="295509" y="67061"/>
                  </a:lnTo>
                  <a:lnTo>
                    <a:pt x="328739" y="48642"/>
                  </a:lnTo>
                  <a:lnTo>
                    <a:pt x="363945" y="33206"/>
                  </a:lnTo>
                  <a:lnTo>
                    <a:pt x="366357" y="32215"/>
                  </a:lnTo>
                  <a:lnTo>
                    <a:pt x="367170" y="32348"/>
                  </a:lnTo>
                  <a:lnTo>
                    <a:pt x="366920" y="33231"/>
                  </a:lnTo>
                  <a:lnTo>
                    <a:pt x="364037" y="3737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45657" name="SMARTInkShape-838"/>
            <p:cNvSpPr/>
            <p:nvPr/>
          </p:nvSpPr>
          <p:spPr bwMode="auto">
            <a:xfrm>
              <a:off x="7258372" y="4652069"/>
              <a:ext cx="171129" cy="317986"/>
            </a:xfrm>
            <a:custGeom>
              <a:avLst/>
              <a:gdLst/>
              <a:ahLst/>
              <a:cxnLst/>
              <a:rect l="0" t="0" r="0" b="0"/>
              <a:pathLst>
                <a:path w="171129" h="317986">
                  <a:moveTo>
                    <a:pt x="13966" y="34231"/>
                  </a:moveTo>
                  <a:lnTo>
                    <a:pt x="13966" y="20496"/>
                  </a:lnTo>
                  <a:lnTo>
                    <a:pt x="16082" y="14104"/>
                  </a:lnTo>
                  <a:lnTo>
                    <a:pt x="18875" y="8617"/>
                  </a:lnTo>
                  <a:lnTo>
                    <a:pt x="20815" y="0"/>
                  </a:lnTo>
                  <a:lnTo>
                    <a:pt x="20913" y="297"/>
                  </a:lnTo>
                  <a:lnTo>
                    <a:pt x="21098" y="32819"/>
                  </a:lnTo>
                  <a:lnTo>
                    <a:pt x="18989" y="64504"/>
                  </a:lnTo>
                  <a:lnTo>
                    <a:pt x="16199" y="88961"/>
                  </a:lnTo>
                  <a:lnTo>
                    <a:pt x="14958" y="118351"/>
                  </a:lnTo>
                  <a:lnTo>
                    <a:pt x="12290" y="147818"/>
                  </a:lnTo>
                  <a:lnTo>
                    <a:pt x="9252" y="176789"/>
                  </a:lnTo>
                  <a:lnTo>
                    <a:pt x="7902" y="205540"/>
                  </a:lnTo>
                  <a:lnTo>
                    <a:pt x="5185" y="232076"/>
                  </a:lnTo>
                  <a:lnTo>
                    <a:pt x="1310" y="265095"/>
                  </a:lnTo>
                  <a:lnTo>
                    <a:pt x="0" y="290001"/>
                  </a:lnTo>
                  <a:lnTo>
                    <a:pt x="686" y="292057"/>
                  </a:lnTo>
                  <a:lnTo>
                    <a:pt x="1938" y="292634"/>
                  </a:lnTo>
                  <a:lnTo>
                    <a:pt x="3566" y="292225"/>
                  </a:lnTo>
                  <a:lnTo>
                    <a:pt x="13442" y="284064"/>
                  </a:lnTo>
                  <a:lnTo>
                    <a:pt x="37758" y="250487"/>
                  </a:lnTo>
                  <a:lnTo>
                    <a:pt x="55411" y="220544"/>
                  </a:lnTo>
                  <a:lnTo>
                    <a:pt x="72812" y="191564"/>
                  </a:lnTo>
                  <a:lnTo>
                    <a:pt x="86157" y="174801"/>
                  </a:lnTo>
                  <a:lnTo>
                    <a:pt x="100026" y="164704"/>
                  </a:lnTo>
                  <a:lnTo>
                    <a:pt x="117429" y="158350"/>
                  </a:lnTo>
                  <a:lnTo>
                    <a:pt x="121835" y="160633"/>
                  </a:lnTo>
                  <a:lnTo>
                    <a:pt x="128847" y="171637"/>
                  </a:lnTo>
                  <a:lnTo>
                    <a:pt x="134113" y="205365"/>
                  </a:lnTo>
                  <a:lnTo>
                    <a:pt x="135025" y="237161"/>
                  </a:lnTo>
                  <a:lnTo>
                    <a:pt x="135295" y="266249"/>
                  </a:lnTo>
                  <a:lnTo>
                    <a:pt x="135394" y="301411"/>
                  </a:lnTo>
                  <a:lnTo>
                    <a:pt x="135405" y="313244"/>
                  </a:lnTo>
                  <a:lnTo>
                    <a:pt x="136200" y="315489"/>
                  </a:lnTo>
                  <a:lnTo>
                    <a:pt x="137524" y="316987"/>
                  </a:lnTo>
                  <a:lnTo>
                    <a:pt x="139200" y="317985"/>
                  </a:lnTo>
                  <a:lnTo>
                    <a:pt x="141905" y="317063"/>
                  </a:lnTo>
                  <a:lnTo>
                    <a:pt x="149145" y="311805"/>
                  </a:lnTo>
                  <a:lnTo>
                    <a:pt x="171128" y="27711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45658" name="SMARTInkShape-839"/>
            <p:cNvSpPr/>
            <p:nvPr/>
          </p:nvSpPr>
          <p:spPr bwMode="auto">
            <a:xfrm>
              <a:off x="7065169" y="4786313"/>
              <a:ext cx="120581" cy="346641"/>
            </a:xfrm>
            <a:custGeom>
              <a:avLst/>
              <a:gdLst/>
              <a:ahLst/>
              <a:cxnLst/>
              <a:rect l="0" t="0" r="0" b="0"/>
              <a:pathLst>
                <a:path w="120581" h="346641">
                  <a:moveTo>
                    <a:pt x="107156" y="0"/>
                  </a:moveTo>
                  <a:lnTo>
                    <a:pt x="76093" y="16590"/>
                  </a:lnTo>
                  <a:lnTo>
                    <a:pt x="43271" y="43064"/>
                  </a:lnTo>
                  <a:lnTo>
                    <a:pt x="34312" y="53270"/>
                  </a:lnTo>
                  <a:lnTo>
                    <a:pt x="24211" y="74992"/>
                  </a:lnTo>
                  <a:lnTo>
                    <a:pt x="23284" y="78570"/>
                  </a:lnTo>
                  <a:lnTo>
                    <a:pt x="24371" y="86778"/>
                  </a:lnTo>
                  <a:lnTo>
                    <a:pt x="27500" y="94130"/>
                  </a:lnTo>
                  <a:lnTo>
                    <a:pt x="29446" y="96091"/>
                  </a:lnTo>
                  <a:lnTo>
                    <a:pt x="31537" y="97398"/>
                  </a:lnTo>
                  <a:lnTo>
                    <a:pt x="40210" y="94617"/>
                  </a:lnTo>
                  <a:lnTo>
                    <a:pt x="73321" y="70963"/>
                  </a:lnTo>
                  <a:lnTo>
                    <a:pt x="91310" y="54893"/>
                  </a:lnTo>
                  <a:lnTo>
                    <a:pt x="120580" y="22352"/>
                  </a:lnTo>
                  <a:lnTo>
                    <a:pt x="114776" y="38722"/>
                  </a:lnTo>
                  <a:lnTo>
                    <a:pt x="101282" y="69120"/>
                  </a:lnTo>
                  <a:lnTo>
                    <a:pt x="91128" y="101442"/>
                  </a:lnTo>
                  <a:lnTo>
                    <a:pt x="82299" y="136155"/>
                  </a:lnTo>
                  <a:lnTo>
                    <a:pt x="80234" y="160525"/>
                  </a:lnTo>
                  <a:lnTo>
                    <a:pt x="79315" y="187231"/>
                  </a:lnTo>
                  <a:lnTo>
                    <a:pt x="78907" y="212860"/>
                  </a:lnTo>
                  <a:lnTo>
                    <a:pt x="77932" y="237479"/>
                  </a:lnTo>
                  <a:lnTo>
                    <a:pt x="71333" y="272858"/>
                  </a:lnTo>
                  <a:lnTo>
                    <a:pt x="55796" y="303008"/>
                  </a:lnTo>
                  <a:lnTo>
                    <a:pt x="31092" y="338558"/>
                  </a:lnTo>
                  <a:lnTo>
                    <a:pt x="21491" y="344938"/>
                  </a:lnTo>
                  <a:lnTo>
                    <a:pt x="16709" y="346640"/>
                  </a:lnTo>
                  <a:lnTo>
                    <a:pt x="12727" y="346187"/>
                  </a:lnTo>
                  <a:lnTo>
                    <a:pt x="9278" y="344298"/>
                  </a:lnTo>
                  <a:lnTo>
                    <a:pt x="6185" y="341450"/>
                  </a:lnTo>
                  <a:lnTo>
                    <a:pt x="2749" y="327704"/>
                  </a:lnTo>
                  <a:lnTo>
                    <a:pt x="814" y="293418"/>
                  </a:lnTo>
                  <a:lnTo>
                    <a:pt x="0" y="25003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45659" name="SMARTInkShape-840"/>
            <p:cNvSpPr/>
            <p:nvPr/>
          </p:nvSpPr>
          <p:spPr bwMode="auto">
            <a:xfrm>
              <a:off x="6945012" y="4722019"/>
              <a:ext cx="91583" cy="50007"/>
            </a:xfrm>
            <a:custGeom>
              <a:avLst/>
              <a:gdLst/>
              <a:ahLst/>
              <a:cxnLst/>
              <a:rect l="0" t="0" r="0" b="0"/>
              <a:pathLst>
                <a:path w="91583" h="50007">
                  <a:moveTo>
                    <a:pt x="13001" y="0"/>
                  </a:moveTo>
                  <a:lnTo>
                    <a:pt x="1609" y="12185"/>
                  </a:lnTo>
                  <a:lnTo>
                    <a:pt x="0" y="16793"/>
                  </a:lnTo>
                  <a:lnTo>
                    <a:pt x="1402" y="23603"/>
                  </a:lnTo>
                  <a:lnTo>
                    <a:pt x="2887" y="27641"/>
                  </a:lnTo>
                  <a:lnTo>
                    <a:pt x="8771" y="34245"/>
                  </a:lnTo>
                  <a:lnTo>
                    <a:pt x="25482" y="44952"/>
                  </a:lnTo>
                  <a:lnTo>
                    <a:pt x="55477" y="49008"/>
                  </a:lnTo>
                  <a:lnTo>
                    <a:pt x="91582" y="5000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45660" name="SMARTInkShape-841"/>
            <p:cNvSpPr/>
            <p:nvPr/>
          </p:nvSpPr>
          <p:spPr bwMode="auto">
            <a:xfrm>
              <a:off x="6272333" y="4773975"/>
              <a:ext cx="185525" cy="224698"/>
            </a:xfrm>
            <a:custGeom>
              <a:avLst/>
              <a:gdLst/>
              <a:ahLst/>
              <a:cxnLst/>
              <a:rect l="0" t="0" r="0" b="0"/>
              <a:pathLst>
                <a:path w="185525" h="224698">
                  <a:moveTo>
                    <a:pt x="64173" y="90919"/>
                  </a:moveTo>
                  <a:lnTo>
                    <a:pt x="64173" y="122840"/>
                  </a:lnTo>
                  <a:lnTo>
                    <a:pt x="64173" y="131829"/>
                  </a:lnTo>
                  <a:lnTo>
                    <a:pt x="63380" y="134861"/>
                  </a:lnTo>
                  <a:lnTo>
                    <a:pt x="62056" y="136882"/>
                  </a:lnTo>
                  <a:lnTo>
                    <a:pt x="60381" y="138230"/>
                  </a:lnTo>
                  <a:lnTo>
                    <a:pt x="58519" y="141844"/>
                  </a:lnTo>
                  <a:lnTo>
                    <a:pt x="58022" y="143919"/>
                  </a:lnTo>
                  <a:lnTo>
                    <a:pt x="56898" y="145302"/>
                  </a:lnTo>
                  <a:lnTo>
                    <a:pt x="53531" y="146839"/>
                  </a:lnTo>
                  <a:lnTo>
                    <a:pt x="52316" y="146456"/>
                  </a:lnTo>
                  <a:lnTo>
                    <a:pt x="51506" y="145405"/>
                  </a:lnTo>
                  <a:lnTo>
                    <a:pt x="50206" y="141810"/>
                  </a:lnTo>
                  <a:lnTo>
                    <a:pt x="49894" y="107363"/>
                  </a:lnTo>
                  <a:lnTo>
                    <a:pt x="56037" y="75200"/>
                  </a:lnTo>
                  <a:lnTo>
                    <a:pt x="59015" y="40724"/>
                  </a:lnTo>
                  <a:lnTo>
                    <a:pt x="65837" y="7921"/>
                  </a:lnTo>
                  <a:lnTo>
                    <a:pt x="70235" y="0"/>
                  </a:lnTo>
                  <a:lnTo>
                    <a:pt x="71389" y="144"/>
                  </a:lnTo>
                  <a:lnTo>
                    <a:pt x="74789" y="2420"/>
                  </a:lnTo>
                  <a:lnTo>
                    <a:pt x="81165" y="11957"/>
                  </a:lnTo>
                  <a:lnTo>
                    <a:pt x="92791" y="43920"/>
                  </a:lnTo>
                  <a:lnTo>
                    <a:pt x="102282" y="79607"/>
                  </a:lnTo>
                  <a:lnTo>
                    <a:pt x="113212" y="107763"/>
                  </a:lnTo>
                  <a:lnTo>
                    <a:pt x="121309" y="140019"/>
                  </a:lnTo>
                  <a:lnTo>
                    <a:pt x="133414" y="172732"/>
                  </a:lnTo>
                  <a:lnTo>
                    <a:pt x="138752" y="184305"/>
                  </a:lnTo>
                  <a:lnTo>
                    <a:pt x="143092" y="187986"/>
                  </a:lnTo>
                  <a:lnTo>
                    <a:pt x="148554" y="190349"/>
                  </a:lnTo>
                  <a:lnTo>
                    <a:pt x="145708" y="183174"/>
                  </a:lnTo>
                  <a:lnTo>
                    <a:pt x="123128" y="149746"/>
                  </a:lnTo>
                  <a:lnTo>
                    <a:pt x="98837" y="114122"/>
                  </a:lnTo>
                  <a:lnTo>
                    <a:pt x="73225" y="78628"/>
                  </a:lnTo>
                  <a:lnTo>
                    <a:pt x="56437" y="56036"/>
                  </a:lnTo>
                  <a:lnTo>
                    <a:pt x="48564" y="51603"/>
                  </a:lnTo>
                  <a:lnTo>
                    <a:pt x="44242" y="50420"/>
                  </a:lnTo>
                  <a:lnTo>
                    <a:pt x="41361" y="50426"/>
                  </a:lnTo>
                  <a:lnTo>
                    <a:pt x="39440" y="51223"/>
                  </a:lnTo>
                  <a:lnTo>
                    <a:pt x="38159" y="52549"/>
                  </a:lnTo>
                  <a:lnTo>
                    <a:pt x="36737" y="56138"/>
                  </a:lnTo>
                  <a:lnTo>
                    <a:pt x="36357" y="58207"/>
                  </a:lnTo>
                  <a:lnTo>
                    <a:pt x="37692" y="60380"/>
                  </a:lnTo>
                  <a:lnTo>
                    <a:pt x="55551" y="75716"/>
                  </a:lnTo>
                  <a:lnTo>
                    <a:pt x="68808" y="80193"/>
                  </a:lnTo>
                  <a:lnTo>
                    <a:pt x="103189" y="83067"/>
                  </a:lnTo>
                  <a:lnTo>
                    <a:pt x="134912" y="83565"/>
                  </a:lnTo>
                  <a:lnTo>
                    <a:pt x="168987" y="78824"/>
                  </a:lnTo>
                  <a:lnTo>
                    <a:pt x="181136" y="77606"/>
                  </a:lnTo>
                  <a:lnTo>
                    <a:pt x="184217" y="78075"/>
                  </a:lnTo>
                  <a:lnTo>
                    <a:pt x="185477" y="79181"/>
                  </a:lnTo>
                  <a:lnTo>
                    <a:pt x="185524" y="80712"/>
                  </a:lnTo>
                  <a:lnTo>
                    <a:pt x="178005" y="90452"/>
                  </a:lnTo>
                  <a:lnTo>
                    <a:pt x="148248" y="113669"/>
                  </a:lnTo>
                  <a:lnTo>
                    <a:pt x="124559" y="127224"/>
                  </a:lnTo>
                  <a:lnTo>
                    <a:pt x="98155" y="141185"/>
                  </a:lnTo>
                  <a:lnTo>
                    <a:pt x="71339" y="155328"/>
                  </a:lnTo>
                  <a:lnTo>
                    <a:pt x="46191" y="169551"/>
                  </a:lnTo>
                  <a:lnTo>
                    <a:pt x="10703" y="197291"/>
                  </a:lnTo>
                  <a:lnTo>
                    <a:pt x="1250" y="208574"/>
                  </a:lnTo>
                  <a:lnTo>
                    <a:pt x="0" y="213012"/>
                  </a:lnTo>
                  <a:lnTo>
                    <a:pt x="753" y="216765"/>
                  </a:lnTo>
                  <a:lnTo>
                    <a:pt x="2843" y="220060"/>
                  </a:lnTo>
                  <a:lnTo>
                    <a:pt x="6618" y="222256"/>
                  </a:lnTo>
                  <a:lnTo>
                    <a:pt x="17162" y="224697"/>
                  </a:lnTo>
                  <a:lnTo>
                    <a:pt x="40278" y="218487"/>
                  </a:lnTo>
                  <a:lnTo>
                    <a:pt x="73359" y="198844"/>
                  </a:lnTo>
                  <a:lnTo>
                    <a:pt x="85605" y="19093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45661" name="SMARTInkShape-842"/>
            <p:cNvSpPr/>
            <p:nvPr/>
          </p:nvSpPr>
          <p:spPr bwMode="auto">
            <a:xfrm>
              <a:off x="6944751" y="4807744"/>
              <a:ext cx="20406" cy="140915"/>
            </a:xfrm>
            <a:custGeom>
              <a:avLst/>
              <a:gdLst/>
              <a:ahLst/>
              <a:cxnLst/>
              <a:rect l="0" t="0" r="0" b="0"/>
              <a:pathLst>
                <a:path w="20406" h="140915">
                  <a:moveTo>
                    <a:pt x="20405" y="0"/>
                  </a:moveTo>
                  <a:lnTo>
                    <a:pt x="19612" y="7290"/>
                  </a:lnTo>
                  <a:lnTo>
                    <a:pt x="10462" y="36679"/>
                  </a:lnTo>
                  <a:lnTo>
                    <a:pt x="6976" y="69392"/>
                  </a:lnTo>
                  <a:lnTo>
                    <a:pt x="4171" y="99608"/>
                  </a:lnTo>
                  <a:lnTo>
                    <a:pt x="0" y="124715"/>
                  </a:lnTo>
                  <a:lnTo>
                    <a:pt x="1547" y="132951"/>
                  </a:lnTo>
                  <a:lnTo>
                    <a:pt x="5215" y="140914"/>
                  </a:lnTo>
                  <a:lnTo>
                    <a:pt x="6310" y="140774"/>
                  </a:lnTo>
                  <a:lnTo>
                    <a:pt x="9642" y="138502"/>
                  </a:lnTo>
                  <a:lnTo>
                    <a:pt x="20405" y="11430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45662" name="SMARTInkShape-843"/>
            <p:cNvSpPr/>
            <p:nvPr/>
          </p:nvSpPr>
          <p:spPr bwMode="auto">
            <a:xfrm>
              <a:off x="6736871" y="4650581"/>
              <a:ext cx="178280" cy="304083"/>
            </a:xfrm>
            <a:custGeom>
              <a:avLst/>
              <a:gdLst/>
              <a:ahLst/>
              <a:cxnLst/>
              <a:rect l="0" t="0" r="0" b="0"/>
              <a:pathLst>
                <a:path w="178280" h="304083">
                  <a:moveTo>
                    <a:pt x="6829" y="0"/>
                  </a:moveTo>
                  <a:lnTo>
                    <a:pt x="6829" y="9943"/>
                  </a:lnTo>
                  <a:lnTo>
                    <a:pt x="10945" y="25630"/>
                  </a:lnTo>
                  <a:lnTo>
                    <a:pt x="9994" y="52952"/>
                  </a:lnTo>
                  <a:lnTo>
                    <a:pt x="12794" y="83688"/>
                  </a:lnTo>
                  <a:lnTo>
                    <a:pt x="12655" y="108632"/>
                  </a:lnTo>
                  <a:lnTo>
                    <a:pt x="9947" y="132948"/>
                  </a:lnTo>
                  <a:lnTo>
                    <a:pt x="10332" y="156984"/>
                  </a:lnTo>
                  <a:lnTo>
                    <a:pt x="11560" y="180895"/>
                  </a:lnTo>
                  <a:lnTo>
                    <a:pt x="8584" y="215877"/>
                  </a:lnTo>
                  <a:lnTo>
                    <a:pt x="6555" y="245115"/>
                  </a:lnTo>
                  <a:lnTo>
                    <a:pt x="393" y="273056"/>
                  </a:lnTo>
                  <a:lnTo>
                    <a:pt x="157" y="273319"/>
                  </a:lnTo>
                  <a:lnTo>
                    <a:pt x="0" y="272700"/>
                  </a:lnTo>
                  <a:lnTo>
                    <a:pt x="9656" y="244100"/>
                  </a:lnTo>
                  <a:lnTo>
                    <a:pt x="20278" y="214231"/>
                  </a:lnTo>
                  <a:lnTo>
                    <a:pt x="37272" y="184038"/>
                  </a:lnTo>
                  <a:lnTo>
                    <a:pt x="59438" y="156798"/>
                  </a:lnTo>
                  <a:lnTo>
                    <a:pt x="78244" y="142679"/>
                  </a:lnTo>
                  <a:lnTo>
                    <a:pt x="89105" y="138819"/>
                  </a:lnTo>
                  <a:lnTo>
                    <a:pt x="95017" y="140171"/>
                  </a:lnTo>
                  <a:lnTo>
                    <a:pt x="107936" y="148023"/>
                  </a:lnTo>
                  <a:lnTo>
                    <a:pt x="117382" y="159451"/>
                  </a:lnTo>
                  <a:lnTo>
                    <a:pt x="133707" y="193774"/>
                  </a:lnTo>
                  <a:lnTo>
                    <a:pt x="143729" y="227189"/>
                  </a:lnTo>
                  <a:lnTo>
                    <a:pt x="147934" y="258433"/>
                  </a:lnTo>
                  <a:lnTo>
                    <a:pt x="151588" y="291492"/>
                  </a:lnTo>
                  <a:lnTo>
                    <a:pt x="155808" y="304082"/>
                  </a:lnTo>
                  <a:lnTo>
                    <a:pt x="156949" y="303527"/>
                  </a:lnTo>
                  <a:lnTo>
                    <a:pt x="160333" y="298679"/>
                  </a:lnTo>
                  <a:lnTo>
                    <a:pt x="171281" y="266110"/>
                  </a:lnTo>
                  <a:lnTo>
                    <a:pt x="178279" y="23574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45663" name="SMARTInkShape-844"/>
            <p:cNvSpPr/>
            <p:nvPr/>
          </p:nvSpPr>
          <p:spPr bwMode="auto">
            <a:xfrm>
              <a:off x="8515757" y="5039648"/>
              <a:ext cx="56744" cy="32416"/>
            </a:xfrm>
            <a:custGeom>
              <a:avLst/>
              <a:gdLst/>
              <a:ahLst/>
              <a:cxnLst/>
              <a:rect l="0" t="0" r="0" b="0"/>
              <a:pathLst>
                <a:path w="56744" h="32416">
                  <a:moveTo>
                    <a:pt x="21024" y="32415"/>
                  </a:moveTo>
                  <a:lnTo>
                    <a:pt x="2685" y="13282"/>
                  </a:lnTo>
                  <a:lnTo>
                    <a:pt x="0" y="5239"/>
                  </a:lnTo>
                  <a:lnTo>
                    <a:pt x="7298" y="462"/>
                  </a:lnTo>
                  <a:lnTo>
                    <a:pt x="10286" y="0"/>
                  </a:lnTo>
                  <a:lnTo>
                    <a:pt x="13072" y="486"/>
                  </a:lnTo>
                  <a:lnTo>
                    <a:pt x="31383" y="9895"/>
                  </a:lnTo>
                  <a:lnTo>
                    <a:pt x="56743" y="3241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45664" name="SMARTInkShape-845"/>
            <p:cNvSpPr/>
            <p:nvPr/>
          </p:nvSpPr>
          <p:spPr bwMode="auto">
            <a:xfrm>
              <a:off x="8569388" y="5172075"/>
              <a:ext cx="267432" cy="112751"/>
            </a:xfrm>
            <a:custGeom>
              <a:avLst/>
              <a:gdLst/>
              <a:ahLst/>
              <a:cxnLst/>
              <a:rect l="0" t="0" r="0" b="0"/>
              <a:pathLst>
                <a:path w="267432" h="112751">
                  <a:moveTo>
                    <a:pt x="60262" y="0"/>
                  </a:moveTo>
                  <a:lnTo>
                    <a:pt x="59468" y="11406"/>
                  </a:lnTo>
                  <a:lnTo>
                    <a:pt x="56469" y="19886"/>
                  </a:lnTo>
                  <a:lnTo>
                    <a:pt x="37318" y="55283"/>
                  </a:lnTo>
                  <a:lnTo>
                    <a:pt x="16087" y="89905"/>
                  </a:lnTo>
                  <a:lnTo>
                    <a:pt x="0" y="110813"/>
                  </a:lnTo>
                  <a:lnTo>
                    <a:pt x="243" y="111975"/>
                  </a:lnTo>
                  <a:lnTo>
                    <a:pt x="1199" y="112750"/>
                  </a:lnTo>
                  <a:lnTo>
                    <a:pt x="2631" y="112473"/>
                  </a:lnTo>
                  <a:lnTo>
                    <a:pt x="33052" y="91995"/>
                  </a:lnTo>
                  <a:lnTo>
                    <a:pt x="68379" y="64032"/>
                  </a:lnTo>
                  <a:lnTo>
                    <a:pt x="101670" y="45398"/>
                  </a:lnTo>
                  <a:lnTo>
                    <a:pt x="122008" y="38587"/>
                  </a:lnTo>
                  <a:lnTo>
                    <a:pt x="132155" y="37787"/>
                  </a:lnTo>
                  <a:lnTo>
                    <a:pt x="139310" y="40078"/>
                  </a:lnTo>
                  <a:lnTo>
                    <a:pt x="145136" y="45858"/>
                  </a:lnTo>
                  <a:lnTo>
                    <a:pt x="149577" y="53719"/>
                  </a:lnTo>
                  <a:lnTo>
                    <a:pt x="159143" y="86747"/>
                  </a:lnTo>
                  <a:lnTo>
                    <a:pt x="164005" y="92265"/>
                  </a:lnTo>
                  <a:lnTo>
                    <a:pt x="170663" y="96569"/>
                  </a:lnTo>
                  <a:lnTo>
                    <a:pt x="176269" y="98482"/>
                  </a:lnTo>
                  <a:lnTo>
                    <a:pt x="187680" y="99559"/>
                  </a:lnTo>
                  <a:lnTo>
                    <a:pt x="210667" y="94220"/>
                  </a:lnTo>
                  <a:lnTo>
                    <a:pt x="243766" y="80638"/>
                  </a:lnTo>
                  <a:lnTo>
                    <a:pt x="262537" y="78701"/>
                  </a:lnTo>
                  <a:lnTo>
                    <a:pt x="264169" y="79455"/>
                  </a:lnTo>
                  <a:lnTo>
                    <a:pt x="265256" y="80752"/>
                  </a:lnTo>
                  <a:lnTo>
                    <a:pt x="267431" y="8572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45665" name="SMARTInkShape-846"/>
            <p:cNvSpPr/>
            <p:nvPr/>
          </p:nvSpPr>
          <p:spPr bwMode="auto">
            <a:xfrm>
              <a:off x="6358510" y="5546703"/>
              <a:ext cx="199112" cy="198749"/>
            </a:xfrm>
            <a:custGeom>
              <a:avLst/>
              <a:gdLst/>
              <a:ahLst/>
              <a:cxnLst/>
              <a:rect l="0" t="0" r="0" b="0"/>
              <a:pathLst>
                <a:path w="199112" h="198749">
                  <a:moveTo>
                    <a:pt x="13715" y="25422"/>
                  </a:moveTo>
                  <a:lnTo>
                    <a:pt x="12921" y="36828"/>
                  </a:lnTo>
                  <a:lnTo>
                    <a:pt x="2324" y="70184"/>
                  </a:lnTo>
                  <a:lnTo>
                    <a:pt x="0" y="104849"/>
                  </a:lnTo>
                  <a:lnTo>
                    <a:pt x="1714" y="132829"/>
                  </a:lnTo>
                  <a:lnTo>
                    <a:pt x="9404" y="166935"/>
                  </a:lnTo>
                  <a:lnTo>
                    <a:pt x="20022" y="185532"/>
                  </a:lnTo>
                  <a:lnTo>
                    <a:pt x="29430" y="197305"/>
                  </a:lnTo>
                  <a:lnTo>
                    <a:pt x="32923" y="198748"/>
                  </a:lnTo>
                  <a:lnTo>
                    <a:pt x="41037" y="198235"/>
                  </a:lnTo>
                  <a:lnTo>
                    <a:pt x="54530" y="189691"/>
                  </a:lnTo>
                  <a:lnTo>
                    <a:pt x="73312" y="166085"/>
                  </a:lnTo>
                  <a:lnTo>
                    <a:pt x="90193" y="131671"/>
                  </a:lnTo>
                  <a:lnTo>
                    <a:pt x="98817" y="103734"/>
                  </a:lnTo>
                  <a:lnTo>
                    <a:pt x="111264" y="68543"/>
                  </a:lnTo>
                  <a:lnTo>
                    <a:pt x="116072" y="60991"/>
                  </a:lnTo>
                  <a:lnTo>
                    <a:pt x="117672" y="59454"/>
                  </a:lnTo>
                  <a:lnTo>
                    <a:pt x="118738" y="59222"/>
                  </a:lnTo>
                  <a:lnTo>
                    <a:pt x="119449" y="59862"/>
                  </a:lnTo>
                  <a:lnTo>
                    <a:pt x="124242" y="68347"/>
                  </a:lnTo>
                  <a:lnTo>
                    <a:pt x="127270" y="91933"/>
                  </a:lnTo>
                  <a:lnTo>
                    <a:pt x="129984" y="122110"/>
                  </a:lnTo>
                  <a:lnTo>
                    <a:pt x="142475" y="157255"/>
                  </a:lnTo>
                  <a:lnTo>
                    <a:pt x="151862" y="169909"/>
                  </a:lnTo>
                  <a:lnTo>
                    <a:pt x="155025" y="170958"/>
                  </a:lnTo>
                  <a:lnTo>
                    <a:pt x="162773" y="170009"/>
                  </a:lnTo>
                  <a:lnTo>
                    <a:pt x="172269" y="165012"/>
                  </a:lnTo>
                  <a:lnTo>
                    <a:pt x="183902" y="150920"/>
                  </a:lnTo>
                  <a:lnTo>
                    <a:pt x="193609" y="131663"/>
                  </a:lnTo>
                  <a:lnTo>
                    <a:pt x="198298" y="98119"/>
                  </a:lnTo>
                  <a:lnTo>
                    <a:pt x="199111" y="69539"/>
                  </a:lnTo>
                  <a:lnTo>
                    <a:pt x="198557" y="38670"/>
                  </a:lnTo>
                  <a:lnTo>
                    <a:pt x="189497" y="7489"/>
                  </a:lnTo>
                  <a:lnTo>
                    <a:pt x="186465" y="3942"/>
                  </a:lnTo>
                  <a:lnTo>
                    <a:pt x="178864" y="0"/>
                  </a:lnTo>
                  <a:lnTo>
                    <a:pt x="170194" y="365"/>
                  </a:lnTo>
                  <a:lnTo>
                    <a:pt x="165659" y="1573"/>
                  </a:lnTo>
                  <a:lnTo>
                    <a:pt x="158504" y="7150"/>
                  </a:lnTo>
                  <a:lnTo>
                    <a:pt x="147443" y="23665"/>
                  </a:lnTo>
                  <a:lnTo>
                    <a:pt x="143826" y="37513"/>
                  </a:lnTo>
                  <a:lnTo>
                    <a:pt x="145096" y="44819"/>
                  </a:lnTo>
                  <a:lnTo>
                    <a:pt x="148587" y="52184"/>
                  </a:lnTo>
                  <a:lnTo>
                    <a:pt x="153298" y="53191"/>
                  </a:lnTo>
                  <a:lnTo>
                    <a:pt x="156777" y="53460"/>
                  </a:lnTo>
                  <a:lnTo>
                    <a:pt x="159889" y="52051"/>
                  </a:lnTo>
                  <a:lnTo>
                    <a:pt x="170878" y="3971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45666" name="SMARTInkShape-847"/>
            <p:cNvSpPr/>
            <p:nvPr/>
          </p:nvSpPr>
          <p:spPr bwMode="auto">
            <a:xfrm>
              <a:off x="6601278" y="5472113"/>
              <a:ext cx="178142" cy="269183"/>
            </a:xfrm>
            <a:custGeom>
              <a:avLst/>
              <a:gdLst/>
              <a:ahLst/>
              <a:cxnLst/>
              <a:rect l="0" t="0" r="0" b="0"/>
              <a:pathLst>
                <a:path w="178142" h="269183">
                  <a:moveTo>
                    <a:pt x="13835" y="0"/>
                  </a:moveTo>
                  <a:lnTo>
                    <a:pt x="13041" y="30538"/>
                  </a:lnTo>
                  <a:lnTo>
                    <a:pt x="8180" y="61771"/>
                  </a:lnTo>
                  <a:lnTo>
                    <a:pt x="7132" y="94237"/>
                  </a:lnTo>
                  <a:lnTo>
                    <a:pt x="6093" y="118083"/>
                  </a:lnTo>
                  <a:lnTo>
                    <a:pt x="2986" y="144556"/>
                  </a:lnTo>
                  <a:lnTo>
                    <a:pt x="1076" y="170081"/>
                  </a:lnTo>
                  <a:lnTo>
                    <a:pt x="0" y="202530"/>
                  </a:lnTo>
                  <a:lnTo>
                    <a:pt x="1798" y="225108"/>
                  </a:lnTo>
                  <a:lnTo>
                    <a:pt x="7357" y="239736"/>
                  </a:lnTo>
                  <a:lnTo>
                    <a:pt x="9516" y="243168"/>
                  </a:lnTo>
                  <a:lnTo>
                    <a:pt x="12543" y="244661"/>
                  </a:lnTo>
                  <a:lnTo>
                    <a:pt x="20140" y="244205"/>
                  </a:lnTo>
                  <a:lnTo>
                    <a:pt x="28807" y="237123"/>
                  </a:lnTo>
                  <a:lnTo>
                    <a:pt x="52024" y="205616"/>
                  </a:lnTo>
                  <a:lnTo>
                    <a:pt x="71002" y="170672"/>
                  </a:lnTo>
                  <a:lnTo>
                    <a:pt x="90038" y="136988"/>
                  </a:lnTo>
                  <a:lnTo>
                    <a:pt x="100530" y="122257"/>
                  </a:lnTo>
                  <a:lnTo>
                    <a:pt x="103382" y="120398"/>
                  </a:lnTo>
                  <a:lnTo>
                    <a:pt x="106076" y="119953"/>
                  </a:lnTo>
                  <a:lnTo>
                    <a:pt x="108667" y="120450"/>
                  </a:lnTo>
                  <a:lnTo>
                    <a:pt x="113661" y="127351"/>
                  </a:lnTo>
                  <a:lnTo>
                    <a:pt x="117733" y="138357"/>
                  </a:lnTo>
                  <a:lnTo>
                    <a:pt x="120347" y="166941"/>
                  </a:lnTo>
                  <a:lnTo>
                    <a:pt x="120800" y="193661"/>
                  </a:lnTo>
                  <a:lnTo>
                    <a:pt x="120953" y="227343"/>
                  </a:lnTo>
                  <a:lnTo>
                    <a:pt x="121777" y="255339"/>
                  </a:lnTo>
                  <a:lnTo>
                    <a:pt x="124780" y="263767"/>
                  </a:lnTo>
                  <a:lnTo>
                    <a:pt x="126691" y="266332"/>
                  </a:lnTo>
                  <a:lnTo>
                    <a:pt x="130933" y="269182"/>
                  </a:lnTo>
                  <a:lnTo>
                    <a:pt x="133969" y="268354"/>
                  </a:lnTo>
                  <a:lnTo>
                    <a:pt x="141576" y="263202"/>
                  </a:lnTo>
                  <a:lnTo>
                    <a:pt x="154782" y="247583"/>
                  </a:lnTo>
                  <a:lnTo>
                    <a:pt x="164958" y="220290"/>
                  </a:lnTo>
                  <a:lnTo>
                    <a:pt x="173000" y="190859"/>
                  </a:lnTo>
                  <a:lnTo>
                    <a:pt x="178141" y="17145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45667" name="SMARTInkShape-848"/>
            <p:cNvSpPr/>
            <p:nvPr/>
          </p:nvSpPr>
          <p:spPr bwMode="auto">
            <a:xfrm>
              <a:off x="6808313" y="5650706"/>
              <a:ext cx="21113" cy="84884"/>
            </a:xfrm>
            <a:custGeom>
              <a:avLst/>
              <a:gdLst/>
              <a:ahLst/>
              <a:cxnLst/>
              <a:rect l="0" t="0" r="0" b="0"/>
              <a:pathLst>
                <a:path w="21113" h="84884">
                  <a:moveTo>
                    <a:pt x="13968" y="0"/>
                  </a:moveTo>
                  <a:lnTo>
                    <a:pt x="13968" y="3792"/>
                  </a:lnTo>
                  <a:lnTo>
                    <a:pt x="6693" y="36227"/>
                  </a:lnTo>
                  <a:lnTo>
                    <a:pt x="401" y="66511"/>
                  </a:lnTo>
                  <a:lnTo>
                    <a:pt x="0" y="76127"/>
                  </a:lnTo>
                  <a:lnTo>
                    <a:pt x="688" y="79326"/>
                  </a:lnTo>
                  <a:lnTo>
                    <a:pt x="1940" y="81459"/>
                  </a:lnTo>
                  <a:lnTo>
                    <a:pt x="3567" y="82881"/>
                  </a:lnTo>
                  <a:lnTo>
                    <a:pt x="7493" y="84461"/>
                  </a:lnTo>
                  <a:lnTo>
                    <a:pt x="9651" y="84883"/>
                  </a:lnTo>
                  <a:lnTo>
                    <a:pt x="11884" y="83576"/>
                  </a:lnTo>
                  <a:lnTo>
                    <a:pt x="21112" y="7143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45668" name="SMARTInkShape-849"/>
            <p:cNvSpPr/>
            <p:nvPr/>
          </p:nvSpPr>
          <p:spPr bwMode="auto">
            <a:xfrm>
              <a:off x="6787065" y="5522119"/>
              <a:ext cx="42361" cy="35720"/>
            </a:xfrm>
            <a:custGeom>
              <a:avLst/>
              <a:gdLst/>
              <a:ahLst/>
              <a:cxnLst/>
              <a:rect l="0" t="0" r="0" b="0"/>
              <a:pathLst>
                <a:path w="42361" h="35720">
                  <a:moveTo>
                    <a:pt x="35216" y="0"/>
                  </a:moveTo>
                  <a:lnTo>
                    <a:pt x="14631" y="0"/>
                  </a:lnTo>
                  <a:lnTo>
                    <a:pt x="8076" y="2117"/>
                  </a:lnTo>
                  <a:lnTo>
                    <a:pt x="5217" y="3792"/>
                  </a:lnTo>
                  <a:lnTo>
                    <a:pt x="3310" y="5703"/>
                  </a:lnTo>
                  <a:lnTo>
                    <a:pt x="1192" y="9943"/>
                  </a:lnTo>
                  <a:lnTo>
                    <a:pt x="0" y="16793"/>
                  </a:lnTo>
                  <a:lnTo>
                    <a:pt x="1420" y="19132"/>
                  </a:lnTo>
                  <a:lnTo>
                    <a:pt x="7230" y="23849"/>
                  </a:lnTo>
                  <a:lnTo>
                    <a:pt x="15105" y="26474"/>
                  </a:lnTo>
                  <a:lnTo>
                    <a:pt x="28464" y="30069"/>
                  </a:lnTo>
                  <a:lnTo>
                    <a:pt x="42360" y="3571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45669" name="SMARTInkShape-850"/>
            <p:cNvSpPr/>
            <p:nvPr/>
          </p:nvSpPr>
          <p:spPr bwMode="auto">
            <a:xfrm>
              <a:off x="6903066" y="5564981"/>
              <a:ext cx="112098" cy="168383"/>
            </a:xfrm>
            <a:custGeom>
              <a:avLst/>
              <a:gdLst/>
              <a:ahLst/>
              <a:cxnLst/>
              <a:rect l="0" t="0" r="0" b="0"/>
              <a:pathLst>
                <a:path w="112098" h="168383">
                  <a:moveTo>
                    <a:pt x="33515" y="0"/>
                  </a:moveTo>
                  <a:lnTo>
                    <a:pt x="29722" y="0"/>
                  </a:lnTo>
                  <a:lnTo>
                    <a:pt x="28605" y="1588"/>
                  </a:lnTo>
                  <a:lnTo>
                    <a:pt x="25446" y="11407"/>
                  </a:lnTo>
                  <a:lnTo>
                    <a:pt x="15955" y="25958"/>
                  </a:lnTo>
                  <a:lnTo>
                    <a:pt x="5235" y="58515"/>
                  </a:lnTo>
                  <a:lnTo>
                    <a:pt x="0" y="86129"/>
                  </a:lnTo>
                  <a:lnTo>
                    <a:pt x="566" y="114420"/>
                  </a:lnTo>
                  <a:lnTo>
                    <a:pt x="7869" y="144839"/>
                  </a:lnTo>
                  <a:lnTo>
                    <a:pt x="18420" y="161096"/>
                  </a:lnTo>
                  <a:lnTo>
                    <a:pt x="27071" y="166849"/>
                  </a:lnTo>
                  <a:lnTo>
                    <a:pt x="31601" y="168382"/>
                  </a:lnTo>
                  <a:lnTo>
                    <a:pt x="42983" y="167970"/>
                  </a:lnTo>
                  <a:lnTo>
                    <a:pt x="55185" y="164347"/>
                  </a:lnTo>
                  <a:lnTo>
                    <a:pt x="80858" y="144634"/>
                  </a:lnTo>
                  <a:lnTo>
                    <a:pt x="91552" y="123200"/>
                  </a:lnTo>
                  <a:lnTo>
                    <a:pt x="99747" y="92948"/>
                  </a:lnTo>
                  <a:lnTo>
                    <a:pt x="107202" y="58849"/>
                  </a:lnTo>
                  <a:lnTo>
                    <a:pt x="110647" y="23610"/>
                  </a:lnTo>
                  <a:lnTo>
                    <a:pt x="112097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45670" name="SMARTInkShape-851"/>
            <p:cNvSpPr/>
            <p:nvPr/>
          </p:nvSpPr>
          <p:spPr bwMode="auto">
            <a:xfrm>
              <a:off x="6987013" y="5507831"/>
              <a:ext cx="121019" cy="219966"/>
            </a:xfrm>
            <a:custGeom>
              <a:avLst/>
              <a:gdLst/>
              <a:ahLst/>
              <a:cxnLst/>
              <a:rect l="0" t="0" r="0" b="0"/>
              <a:pathLst>
                <a:path w="121019" h="219966">
                  <a:moveTo>
                    <a:pt x="49581" y="0"/>
                  </a:moveTo>
                  <a:lnTo>
                    <a:pt x="45788" y="3792"/>
                  </a:lnTo>
                  <a:lnTo>
                    <a:pt x="32991" y="32132"/>
                  </a:lnTo>
                  <a:lnTo>
                    <a:pt x="22441" y="60321"/>
                  </a:lnTo>
                  <a:lnTo>
                    <a:pt x="14287" y="93808"/>
                  </a:lnTo>
                  <a:lnTo>
                    <a:pt x="6844" y="126749"/>
                  </a:lnTo>
                  <a:lnTo>
                    <a:pt x="1729" y="154501"/>
                  </a:lnTo>
                  <a:lnTo>
                    <a:pt x="0" y="181419"/>
                  </a:lnTo>
                  <a:lnTo>
                    <a:pt x="1446" y="186034"/>
                  </a:lnTo>
                  <a:lnTo>
                    <a:pt x="7285" y="193278"/>
                  </a:lnTo>
                  <a:lnTo>
                    <a:pt x="13056" y="197027"/>
                  </a:lnTo>
                  <a:lnTo>
                    <a:pt x="15706" y="198026"/>
                  </a:lnTo>
                  <a:lnTo>
                    <a:pt x="22884" y="197020"/>
                  </a:lnTo>
                  <a:lnTo>
                    <a:pt x="54453" y="183181"/>
                  </a:lnTo>
                  <a:lnTo>
                    <a:pt x="66034" y="182749"/>
                  </a:lnTo>
                  <a:lnTo>
                    <a:pt x="89078" y="188940"/>
                  </a:lnTo>
                  <a:lnTo>
                    <a:pt x="97033" y="195364"/>
                  </a:lnTo>
                  <a:lnTo>
                    <a:pt x="110363" y="211318"/>
                  </a:lnTo>
                  <a:lnTo>
                    <a:pt x="113412" y="219965"/>
                  </a:lnTo>
                  <a:lnTo>
                    <a:pt x="114360" y="219668"/>
                  </a:lnTo>
                  <a:lnTo>
                    <a:pt x="117529" y="217222"/>
                  </a:lnTo>
                  <a:lnTo>
                    <a:pt x="119468" y="211373"/>
                  </a:lnTo>
                  <a:lnTo>
                    <a:pt x="121018" y="20002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45671" name="SMARTInkShape-852"/>
            <p:cNvSpPr/>
            <p:nvPr/>
          </p:nvSpPr>
          <p:spPr bwMode="auto">
            <a:xfrm>
              <a:off x="7374002" y="5557838"/>
              <a:ext cx="168177" cy="119493"/>
            </a:xfrm>
            <a:custGeom>
              <a:avLst/>
              <a:gdLst/>
              <a:ahLst/>
              <a:cxnLst/>
              <a:rect l="0" t="0" r="0" b="0"/>
              <a:pathLst>
                <a:path w="168177" h="119493">
                  <a:moveTo>
                    <a:pt x="12636" y="0"/>
                  </a:moveTo>
                  <a:lnTo>
                    <a:pt x="2693" y="9942"/>
                  </a:lnTo>
                  <a:lnTo>
                    <a:pt x="279" y="18706"/>
                  </a:lnTo>
                  <a:lnTo>
                    <a:pt x="0" y="30538"/>
                  </a:lnTo>
                  <a:lnTo>
                    <a:pt x="8405" y="64552"/>
                  </a:lnTo>
                  <a:lnTo>
                    <a:pt x="23206" y="92126"/>
                  </a:lnTo>
                  <a:lnTo>
                    <a:pt x="36758" y="107818"/>
                  </a:lnTo>
                  <a:lnTo>
                    <a:pt x="46110" y="114858"/>
                  </a:lnTo>
                  <a:lnTo>
                    <a:pt x="55559" y="118517"/>
                  </a:lnTo>
                  <a:lnTo>
                    <a:pt x="60301" y="119492"/>
                  </a:lnTo>
                  <a:lnTo>
                    <a:pt x="78352" y="117073"/>
                  </a:lnTo>
                  <a:lnTo>
                    <a:pt x="94990" y="107536"/>
                  </a:lnTo>
                  <a:lnTo>
                    <a:pt x="119662" y="72036"/>
                  </a:lnTo>
                  <a:lnTo>
                    <a:pt x="136157" y="52300"/>
                  </a:lnTo>
                  <a:lnTo>
                    <a:pt x="158665" y="32992"/>
                  </a:lnTo>
                  <a:lnTo>
                    <a:pt x="164321" y="30538"/>
                  </a:lnTo>
                  <a:lnTo>
                    <a:pt x="166146" y="31471"/>
                  </a:lnTo>
                  <a:lnTo>
                    <a:pt x="167364" y="33680"/>
                  </a:lnTo>
                  <a:lnTo>
                    <a:pt x="168176" y="36741"/>
                  </a:lnTo>
                  <a:lnTo>
                    <a:pt x="163505" y="68362"/>
                  </a:lnTo>
                  <a:lnTo>
                    <a:pt x="152786" y="97570"/>
                  </a:lnTo>
                  <a:lnTo>
                    <a:pt x="148214" y="102895"/>
                  </a:lnTo>
                  <a:lnTo>
                    <a:pt x="145884" y="104315"/>
                  </a:lnTo>
                  <a:lnTo>
                    <a:pt x="143536" y="104468"/>
                  </a:lnTo>
                  <a:lnTo>
                    <a:pt x="134079" y="10001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45672" name="SMARTInkShape-853"/>
            <p:cNvSpPr/>
            <p:nvPr/>
          </p:nvSpPr>
          <p:spPr bwMode="auto">
            <a:xfrm>
              <a:off x="7416293" y="5443538"/>
              <a:ext cx="84646" cy="21432"/>
            </a:xfrm>
            <a:custGeom>
              <a:avLst/>
              <a:gdLst/>
              <a:ahLst/>
              <a:cxnLst/>
              <a:rect l="0" t="0" r="0" b="0"/>
              <a:pathLst>
                <a:path w="84646" h="21432">
                  <a:moveTo>
                    <a:pt x="13207" y="0"/>
                  </a:moveTo>
                  <a:lnTo>
                    <a:pt x="7056" y="0"/>
                  </a:lnTo>
                  <a:lnTo>
                    <a:pt x="0" y="6150"/>
                  </a:lnTo>
                  <a:lnTo>
                    <a:pt x="433" y="6481"/>
                  </a:lnTo>
                  <a:lnTo>
                    <a:pt x="35959" y="12035"/>
                  </a:lnTo>
                  <a:lnTo>
                    <a:pt x="70531" y="17783"/>
                  </a:lnTo>
                  <a:lnTo>
                    <a:pt x="84645" y="2143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45673" name="SMARTInkShape-854"/>
            <p:cNvSpPr/>
            <p:nvPr/>
          </p:nvSpPr>
          <p:spPr bwMode="auto">
            <a:xfrm>
              <a:off x="7836752" y="5457825"/>
              <a:ext cx="164249" cy="229740"/>
            </a:xfrm>
            <a:custGeom>
              <a:avLst/>
              <a:gdLst/>
              <a:ahLst/>
              <a:cxnLst/>
              <a:rect l="0" t="0" r="0" b="0"/>
              <a:pathLst>
                <a:path w="164249" h="229740">
                  <a:moveTo>
                    <a:pt x="7086" y="0"/>
                  </a:moveTo>
                  <a:lnTo>
                    <a:pt x="7086" y="9943"/>
                  </a:lnTo>
                  <a:lnTo>
                    <a:pt x="935" y="41377"/>
                  </a:lnTo>
                  <a:lnTo>
                    <a:pt x="138" y="76847"/>
                  </a:lnTo>
                  <a:lnTo>
                    <a:pt x="0" y="105760"/>
                  </a:lnTo>
                  <a:lnTo>
                    <a:pt x="753" y="138316"/>
                  </a:lnTo>
                  <a:lnTo>
                    <a:pt x="4856" y="167630"/>
                  </a:lnTo>
                  <a:lnTo>
                    <a:pt x="10585" y="202874"/>
                  </a:lnTo>
                  <a:lnTo>
                    <a:pt x="14726" y="209228"/>
                  </a:lnTo>
                  <a:lnTo>
                    <a:pt x="16942" y="210923"/>
                  </a:lnTo>
                  <a:lnTo>
                    <a:pt x="18419" y="211259"/>
                  </a:lnTo>
                  <a:lnTo>
                    <a:pt x="19403" y="210689"/>
                  </a:lnTo>
                  <a:lnTo>
                    <a:pt x="22085" y="207146"/>
                  </a:lnTo>
                  <a:lnTo>
                    <a:pt x="28569" y="200280"/>
                  </a:lnTo>
                  <a:lnTo>
                    <a:pt x="40756" y="171530"/>
                  </a:lnTo>
                  <a:lnTo>
                    <a:pt x="53928" y="144574"/>
                  </a:lnTo>
                  <a:lnTo>
                    <a:pt x="77193" y="109138"/>
                  </a:lnTo>
                  <a:lnTo>
                    <a:pt x="97310" y="82765"/>
                  </a:lnTo>
                  <a:lnTo>
                    <a:pt x="102160" y="79783"/>
                  </a:lnTo>
                  <a:lnTo>
                    <a:pt x="106981" y="78589"/>
                  </a:lnTo>
                  <a:lnTo>
                    <a:pt x="115777" y="79378"/>
                  </a:lnTo>
                  <a:lnTo>
                    <a:pt x="122333" y="82375"/>
                  </a:lnTo>
                  <a:lnTo>
                    <a:pt x="124398" y="86667"/>
                  </a:lnTo>
                  <a:lnTo>
                    <a:pt x="129830" y="116368"/>
                  </a:lnTo>
                  <a:lnTo>
                    <a:pt x="133942" y="143488"/>
                  </a:lnTo>
                  <a:lnTo>
                    <a:pt x="135331" y="177304"/>
                  </a:lnTo>
                  <a:lnTo>
                    <a:pt x="135628" y="212026"/>
                  </a:lnTo>
                  <a:lnTo>
                    <a:pt x="135664" y="229119"/>
                  </a:lnTo>
                  <a:lnTo>
                    <a:pt x="136461" y="229739"/>
                  </a:lnTo>
                  <a:lnTo>
                    <a:pt x="137786" y="228566"/>
                  </a:lnTo>
                  <a:lnTo>
                    <a:pt x="156258" y="194401"/>
                  </a:lnTo>
                  <a:lnTo>
                    <a:pt x="164248" y="17859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45674" name="SMARTInkShape-855"/>
            <p:cNvSpPr/>
            <p:nvPr/>
          </p:nvSpPr>
          <p:spPr bwMode="auto">
            <a:xfrm>
              <a:off x="8036842" y="5557838"/>
              <a:ext cx="28453" cy="112437"/>
            </a:xfrm>
            <a:custGeom>
              <a:avLst/>
              <a:gdLst/>
              <a:ahLst/>
              <a:cxnLst/>
              <a:rect l="0" t="0" r="0" b="0"/>
              <a:pathLst>
                <a:path w="28453" h="112437">
                  <a:moveTo>
                    <a:pt x="28452" y="0"/>
                  </a:moveTo>
                  <a:lnTo>
                    <a:pt x="28452" y="3792"/>
                  </a:lnTo>
                  <a:lnTo>
                    <a:pt x="26335" y="7770"/>
                  </a:lnTo>
                  <a:lnTo>
                    <a:pt x="22748" y="13772"/>
                  </a:lnTo>
                  <a:lnTo>
                    <a:pt x="11659" y="43735"/>
                  </a:lnTo>
                  <a:lnTo>
                    <a:pt x="1977" y="76579"/>
                  </a:lnTo>
                  <a:lnTo>
                    <a:pt x="0" y="108008"/>
                  </a:lnTo>
                  <a:lnTo>
                    <a:pt x="753" y="110106"/>
                  </a:lnTo>
                  <a:lnTo>
                    <a:pt x="2048" y="111504"/>
                  </a:lnTo>
                  <a:lnTo>
                    <a:pt x="3706" y="112436"/>
                  </a:lnTo>
                  <a:lnTo>
                    <a:pt x="5604" y="111469"/>
                  </a:lnTo>
                  <a:lnTo>
                    <a:pt x="9831" y="106163"/>
                  </a:lnTo>
                  <a:lnTo>
                    <a:pt x="21308" y="7858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45675" name="SMARTInkShape-856"/>
            <p:cNvSpPr/>
            <p:nvPr/>
          </p:nvSpPr>
          <p:spPr bwMode="auto">
            <a:xfrm>
              <a:off x="8040876" y="5465962"/>
              <a:ext cx="74425" cy="49014"/>
            </a:xfrm>
            <a:custGeom>
              <a:avLst/>
              <a:gdLst/>
              <a:ahLst/>
              <a:cxnLst/>
              <a:rect l="0" t="0" r="0" b="0"/>
              <a:pathLst>
                <a:path w="74425" h="49014">
                  <a:moveTo>
                    <a:pt x="38705" y="6151"/>
                  </a:moveTo>
                  <a:lnTo>
                    <a:pt x="34912" y="2358"/>
                  </a:lnTo>
                  <a:lnTo>
                    <a:pt x="30934" y="496"/>
                  </a:lnTo>
                  <a:lnTo>
                    <a:pt x="28762" y="0"/>
                  </a:lnTo>
                  <a:lnTo>
                    <a:pt x="8706" y="5245"/>
                  </a:lnTo>
                  <a:lnTo>
                    <a:pt x="3411" y="7865"/>
                  </a:lnTo>
                  <a:lnTo>
                    <a:pt x="888" y="9675"/>
                  </a:lnTo>
                  <a:lnTo>
                    <a:pt x="0" y="11675"/>
                  </a:lnTo>
                  <a:lnTo>
                    <a:pt x="202" y="13802"/>
                  </a:lnTo>
                  <a:lnTo>
                    <a:pt x="2543" y="18282"/>
                  </a:lnTo>
                  <a:lnTo>
                    <a:pt x="6229" y="22919"/>
                  </a:lnTo>
                  <a:lnTo>
                    <a:pt x="38925" y="41873"/>
                  </a:lnTo>
                  <a:lnTo>
                    <a:pt x="49122" y="45840"/>
                  </a:lnTo>
                  <a:lnTo>
                    <a:pt x="74424" y="4901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45676" name="SMARTInkShape-857"/>
            <p:cNvSpPr/>
            <p:nvPr/>
          </p:nvSpPr>
          <p:spPr bwMode="auto">
            <a:xfrm>
              <a:off x="8132894" y="5543558"/>
              <a:ext cx="102403" cy="237777"/>
            </a:xfrm>
            <a:custGeom>
              <a:avLst/>
              <a:gdLst/>
              <a:ahLst/>
              <a:cxnLst/>
              <a:rect l="0" t="0" r="0" b="0"/>
              <a:pathLst>
                <a:path w="102403" h="237777">
                  <a:moveTo>
                    <a:pt x="53844" y="7136"/>
                  </a:moveTo>
                  <a:lnTo>
                    <a:pt x="47693" y="985"/>
                  </a:lnTo>
                  <a:lnTo>
                    <a:pt x="43202" y="286"/>
                  </a:lnTo>
                  <a:lnTo>
                    <a:pt x="22858" y="0"/>
                  </a:lnTo>
                  <a:lnTo>
                    <a:pt x="18112" y="2112"/>
                  </a:lnTo>
                  <a:lnTo>
                    <a:pt x="15735" y="3786"/>
                  </a:lnTo>
                  <a:lnTo>
                    <a:pt x="8597" y="13728"/>
                  </a:lnTo>
                  <a:lnTo>
                    <a:pt x="2347" y="43723"/>
                  </a:lnTo>
                  <a:lnTo>
                    <a:pt x="0" y="56734"/>
                  </a:lnTo>
                  <a:lnTo>
                    <a:pt x="4189" y="86266"/>
                  </a:lnTo>
                  <a:lnTo>
                    <a:pt x="5660" y="88464"/>
                  </a:lnTo>
                  <a:lnTo>
                    <a:pt x="7434" y="89930"/>
                  </a:lnTo>
                  <a:lnTo>
                    <a:pt x="13637" y="91558"/>
                  </a:lnTo>
                  <a:lnTo>
                    <a:pt x="17514" y="91992"/>
                  </a:lnTo>
                  <a:lnTo>
                    <a:pt x="30555" y="88811"/>
                  </a:lnTo>
                  <a:lnTo>
                    <a:pt x="53912" y="70582"/>
                  </a:lnTo>
                  <a:lnTo>
                    <a:pt x="86243" y="39793"/>
                  </a:lnTo>
                  <a:lnTo>
                    <a:pt x="91526" y="37525"/>
                  </a:lnTo>
                  <a:lnTo>
                    <a:pt x="94047" y="37714"/>
                  </a:lnTo>
                  <a:lnTo>
                    <a:pt x="98964" y="40041"/>
                  </a:lnTo>
                  <a:lnTo>
                    <a:pt x="100593" y="42566"/>
                  </a:lnTo>
                  <a:lnTo>
                    <a:pt x="102402" y="49605"/>
                  </a:lnTo>
                  <a:lnTo>
                    <a:pt x="95888" y="81579"/>
                  </a:lnTo>
                  <a:lnTo>
                    <a:pt x="89320" y="110156"/>
                  </a:lnTo>
                  <a:lnTo>
                    <a:pt x="80230" y="141641"/>
                  </a:lnTo>
                  <a:lnTo>
                    <a:pt x="67483" y="171078"/>
                  </a:lnTo>
                  <a:lnTo>
                    <a:pt x="48953" y="205678"/>
                  </a:lnTo>
                  <a:lnTo>
                    <a:pt x="34915" y="228946"/>
                  </a:lnTo>
                  <a:lnTo>
                    <a:pt x="26646" y="236158"/>
                  </a:lnTo>
                  <a:lnTo>
                    <a:pt x="23805" y="237605"/>
                  </a:lnTo>
                  <a:lnTo>
                    <a:pt x="21912" y="237776"/>
                  </a:lnTo>
                  <a:lnTo>
                    <a:pt x="20649" y="237095"/>
                  </a:lnTo>
                  <a:lnTo>
                    <a:pt x="19247" y="232107"/>
                  </a:lnTo>
                  <a:lnTo>
                    <a:pt x="18873" y="228554"/>
                  </a:lnTo>
                  <a:lnTo>
                    <a:pt x="29679" y="198451"/>
                  </a:lnTo>
                  <a:lnTo>
                    <a:pt x="38076" y="174715"/>
                  </a:lnTo>
                  <a:lnTo>
                    <a:pt x="47101" y="146174"/>
                  </a:lnTo>
                  <a:lnTo>
                    <a:pt x="60987" y="10000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45677" name="SMARTInkShape-858"/>
            <p:cNvSpPr/>
            <p:nvPr/>
          </p:nvSpPr>
          <p:spPr bwMode="auto">
            <a:xfrm>
              <a:off x="8290396" y="5429250"/>
              <a:ext cx="174949" cy="234870"/>
            </a:xfrm>
            <a:custGeom>
              <a:avLst/>
              <a:gdLst/>
              <a:ahLst/>
              <a:cxnLst/>
              <a:rect l="0" t="0" r="0" b="0"/>
              <a:pathLst>
                <a:path w="174949" h="234870">
                  <a:moveTo>
                    <a:pt x="10642" y="0"/>
                  </a:moveTo>
                  <a:lnTo>
                    <a:pt x="9848" y="30073"/>
                  </a:lnTo>
                  <a:lnTo>
                    <a:pt x="4987" y="59563"/>
                  </a:lnTo>
                  <a:lnTo>
                    <a:pt x="0" y="91934"/>
                  </a:lnTo>
                  <a:lnTo>
                    <a:pt x="1984" y="121259"/>
                  </a:lnTo>
                  <a:lnTo>
                    <a:pt x="3299" y="153346"/>
                  </a:lnTo>
                  <a:lnTo>
                    <a:pt x="10342" y="177720"/>
                  </a:lnTo>
                  <a:lnTo>
                    <a:pt x="14345" y="174543"/>
                  </a:lnTo>
                  <a:lnTo>
                    <a:pt x="30563" y="139986"/>
                  </a:lnTo>
                  <a:lnTo>
                    <a:pt x="43355" y="121382"/>
                  </a:lnTo>
                  <a:lnTo>
                    <a:pt x="71035" y="97188"/>
                  </a:lnTo>
                  <a:lnTo>
                    <a:pt x="76641" y="94788"/>
                  </a:lnTo>
                  <a:lnTo>
                    <a:pt x="78454" y="94942"/>
                  </a:lnTo>
                  <a:lnTo>
                    <a:pt x="79662" y="95839"/>
                  </a:lnTo>
                  <a:lnTo>
                    <a:pt x="85394" y="106773"/>
                  </a:lnTo>
                  <a:lnTo>
                    <a:pt x="88089" y="123447"/>
                  </a:lnTo>
                  <a:lnTo>
                    <a:pt x="84090" y="155324"/>
                  </a:lnTo>
                  <a:lnTo>
                    <a:pt x="82476" y="185374"/>
                  </a:lnTo>
                  <a:lnTo>
                    <a:pt x="82925" y="215705"/>
                  </a:lnTo>
                  <a:lnTo>
                    <a:pt x="85895" y="225779"/>
                  </a:lnTo>
                  <a:lnTo>
                    <a:pt x="87798" y="229101"/>
                  </a:lnTo>
                  <a:lnTo>
                    <a:pt x="92030" y="232792"/>
                  </a:lnTo>
                  <a:lnTo>
                    <a:pt x="102666" y="234869"/>
                  </a:lnTo>
                  <a:lnTo>
                    <a:pt x="113454" y="231122"/>
                  </a:lnTo>
                  <a:lnTo>
                    <a:pt x="125392" y="223371"/>
                  </a:lnTo>
                  <a:lnTo>
                    <a:pt x="150881" y="192193"/>
                  </a:lnTo>
                  <a:lnTo>
                    <a:pt x="174948" y="15001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45678" name="SMARTInkShape-859"/>
            <p:cNvSpPr/>
            <p:nvPr/>
          </p:nvSpPr>
          <p:spPr bwMode="auto">
            <a:xfrm>
              <a:off x="8422481" y="5533503"/>
              <a:ext cx="257176" cy="123476"/>
            </a:xfrm>
            <a:custGeom>
              <a:avLst/>
              <a:gdLst/>
              <a:ahLst/>
              <a:cxnLst/>
              <a:rect l="0" t="0" r="0" b="0"/>
              <a:pathLst>
                <a:path w="257176" h="123476">
                  <a:moveTo>
                    <a:pt x="0" y="74341"/>
                  </a:moveTo>
                  <a:lnTo>
                    <a:pt x="33094" y="74341"/>
                  </a:lnTo>
                  <a:lnTo>
                    <a:pt x="68042" y="58247"/>
                  </a:lnTo>
                  <a:lnTo>
                    <a:pt x="97542" y="33492"/>
                  </a:lnTo>
                  <a:lnTo>
                    <a:pt x="102884" y="24171"/>
                  </a:lnTo>
                  <a:lnTo>
                    <a:pt x="106594" y="6204"/>
                  </a:lnTo>
                  <a:lnTo>
                    <a:pt x="106907" y="931"/>
                  </a:lnTo>
                  <a:lnTo>
                    <a:pt x="105402" y="0"/>
                  </a:lnTo>
                  <a:lnTo>
                    <a:pt x="99498" y="1084"/>
                  </a:lnTo>
                  <a:lnTo>
                    <a:pt x="82772" y="13950"/>
                  </a:lnTo>
                  <a:lnTo>
                    <a:pt x="59456" y="40234"/>
                  </a:lnTo>
                  <a:lnTo>
                    <a:pt x="43480" y="74553"/>
                  </a:lnTo>
                  <a:lnTo>
                    <a:pt x="32625" y="104384"/>
                  </a:lnTo>
                  <a:lnTo>
                    <a:pt x="33814" y="114416"/>
                  </a:lnTo>
                  <a:lnTo>
                    <a:pt x="35243" y="117726"/>
                  </a:lnTo>
                  <a:lnTo>
                    <a:pt x="36989" y="119933"/>
                  </a:lnTo>
                  <a:lnTo>
                    <a:pt x="41046" y="122385"/>
                  </a:lnTo>
                  <a:lnTo>
                    <a:pt x="45495" y="123475"/>
                  </a:lnTo>
                  <a:lnTo>
                    <a:pt x="56255" y="120296"/>
                  </a:lnTo>
                  <a:lnTo>
                    <a:pt x="87267" y="91438"/>
                  </a:lnTo>
                  <a:lnTo>
                    <a:pt x="115992" y="59482"/>
                  </a:lnTo>
                  <a:lnTo>
                    <a:pt x="143745" y="25847"/>
                  </a:lnTo>
                  <a:lnTo>
                    <a:pt x="153628" y="15081"/>
                  </a:lnTo>
                  <a:lnTo>
                    <a:pt x="159031" y="12284"/>
                  </a:lnTo>
                  <a:lnTo>
                    <a:pt x="159996" y="12332"/>
                  </a:lnTo>
                  <a:lnTo>
                    <a:pt x="159846" y="13158"/>
                  </a:lnTo>
                  <a:lnTo>
                    <a:pt x="153900" y="23979"/>
                  </a:lnTo>
                  <a:lnTo>
                    <a:pt x="149198" y="41403"/>
                  </a:lnTo>
                  <a:lnTo>
                    <a:pt x="128889" y="74364"/>
                  </a:lnTo>
                  <a:lnTo>
                    <a:pt x="122915" y="85811"/>
                  </a:lnTo>
                  <a:lnTo>
                    <a:pt x="123218" y="85956"/>
                  </a:lnTo>
                  <a:lnTo>
                    <a:pt x="158491" y="63744"/>
                  </a:lnTo>
                  <a:lnTo>
                    <a:pt x="188117" y="45554"/>
                  </a:lnTo>
                  <a:lnTo>
                    <a:pt x="220515" y="26674"/>
                  </a:lnTo>
                  <a:lnTo>
                    <a:pt x="252859" y="11872"/>
                  </a:lnTo>
                  <a:lnTo>
                    <a:pt x="254298" y="12851"/>
                  </a:lnTo>
                  <a:lnTo>
                    <a:pt x="257175" y="2433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45679" name="SMARTInkShape-860"/>
            <p:cNvSpPr/>
            <p:nvPr/>
          </p:nvSpPr>
          <p:spPr bwMode="auto">
            <a:xfrm>
              <a:off x="7195833" y="5749109"/>
              <a:ext cx="533706" cy="185687"/>
            </a:xfrm>
            <a:custGeom>
              <a:avLst/>
              <a:gdLst/>
              <a:ahLst/>
              <a:cxnLst/>
              <a:rect l="0" t="0" r="0" b="0"/>
              <a:pathLst>
                <a:path w="533706" h="185687">
                  <a:moveTo>
                    <a:pt x="162230" y="30185"/>
                  </a:moveTo>
                  <a:lnTo>
                    <a:pt x="158437" y="30185"/>
                  </a:lnTo>
                  <a:lnTo>
                    <a:pt x="157320" y="30979"/>
                  </a:lnTo>
                  <a:lnTo>
                    <a:pt x="156575" y="32302"/>
                  </a:lnTo>
                  <a:lnTo>
                    <a:pt x="145230" y="66864"/>
                  </a:lnTo>
                  <a:lnTo>
                    <a:pt x="141674" y="99577"/>
                  </a:lnTo>
                  <a:lnTo>
                    <a:pt x="140971" y="129793"/>
                  </a:lnTo>
                  <a:lnTo>
                    <a:pt x="140821" y="164275"/>
                  </a:lnTo>
                  <a:lnTo>
                    <a:pt x="140801" y="181742"/>
                  </a:lnTo>
                  <a:lnTo>
                    <a:pt x="140006" y="183610"/>
                  </a:lnTo>
                  <a:lnTo>
                    <a:pt x="138683" y="184856"/>
                  </a:lnTo>
                  <a:lnTo>
                    <a:pt x="137006" y="185686"/>
                  </a:lnTo>
                  <a:lnTo>
                    <a:pt x="135095" y="184653"/>
                  </a:lnTo>
                  <a:lnTo>
                    <a:pt x="126325" y="171587"/>
                  </a:lnTo>
                  <a:lnTo>
                    <a:pt x="107974" y="136584"/>
                  </a:lnTo>
                  <a:lnTo>
                    <a:pt x="80855" y="102316"/>
                  </a:lnTo>
                  <a:lnTo>
                    <a:pt x="45450" y="71730"/>
                  </a:lnTo>
                  <a:lnTo>
                    <a:pt x="26557" y="62956"/>
                  </a:lnTo>
                  <a:lnTo>
                    <a:pt x="15677" y="60625"/>
                  </a:lnTo>
                  <a:lnTo>
                    <a:pt x="11346" y="61591"/>
                  </a:lnTo>
                  <a:lnTo>
                    <a:pt x="4418" y="66897"/>
                  </a:lnTo>
                  <a:lnTo>
                    <a:pt x="810" y="76664"/>
                  </a:lnTo>
                  <a:lnTo>
                    <a:pt x="0" y="88942"/>
                  </a:lnTo>
                  <a:lnTo>
                    <a:pt x="2286" y="102337"/>
                  </a:lnTo>
                  <a:lnTo>
                    <a:pt x="10181" y="114111"/>
                  </a:lnTo>
                  <a:lnTo>
                    <a:pt x="34653" y="134605"/>
                  </a:lnTo>
                  <a:lnTo>
                    <a:pt x="62958" y="149142"/>
                  </a:lnTo>
                  <a:lnTo>
                    <a:pt x="87153" y="154492"/>
                  </a:lnTo>
                  <a:lnTo>
                    <a:pt x="112988" y="156076"/>
                  </a:lnTo>
                  <a:lnTo>
                    <a:pt x="137698" y="154135"/>
                  </a:lnTo>
                  <a:lnTo>
                    <a:pt x="164027" y="148509"/>
                  </a:lnTo>
                  <a:lnTo>
                    <a:pt x="190810" y="139923"/>
                  </a:lnTo>
                  <a:lnTo>
                    <a:pt x="215942" y="128170"/>
                  </a:lnTo>
                  <a:lnTo>
                    <a:pt x="248612" y="111958"/>
                  </a:lnTo>
                  <a:lnTo>
                    <a:pt x="278401" y="89515"/>
                  </a:lnTo>
                  <a:lnTo>
                    <a:pt x="304710" y="54281"/>
                  </a:lnTo>
                  <a:lnTo>
                    <a:pt x="314688" y="30974"/>
                  </a:lnTo>
                  <a:lnTo>
                    <a:pt x="319117" y="0"/>
                  </a:lnTo>
                  <a:lnTo>
                    <a:pt x="319338" y="8877"/>
                  </a:lnTo>
                  <a:lnTo>
                    <a:pt x="313730" y="40402"/>
                  </a:lnTo>
                  <a:lnTo>
                    <a:pt x="308748" y="76035"/>
                  </a:lnTo>
                  <a:lnTo>
                    <a:pt x="309976" y="104183"/>
                  </a:lnTo>
                  <a:lnTo>
                    <a:pt x="311575" y="132632"/>
                  </a:lnTo>
                  <a:lnTo>
                    <a:pt x="315841" y="157377"/>
                  </a:lnTo>
                  <a:lnTo>
                    <a:pt x="322047" y="168206"/>
                  </a:lnTo>
                  <a:lnTo>
                    <a:pt x="335174" y="181626"/>
                  </a:lnTo>
                  <a:lnTo>
                    <a:pt x="339439" y="182739"/>
                  </a:lnTo>
                  <a:lnTo>
                    <a:pt x="356817" y="180514"/>
                  </a:lnTo>
                  <a:lnTo>
                    <a:pt x="370157" y="176902"/>
                  </a:lnTo>
                  <a:lnTo>
                    <a:pt x="381906" y="168417"/>
                  </a:lnTo>
                  <a:lnTo>
                    <a:pt x="412173" y="136729"/>
                  </a:lnTo>
                  <a:lnTo>
                    <a:pt x="440064" y="102841"/>
                  </a:lnTo>
                  <a:lnTo>
                    <a:pt x="442702" y="100053"/>
                  </a:lnTo>
                  <a:lnTo>
                    <a:pt x="445256" y="98989"/>
                  </a:lnTo>
                  <a:lnTo>
                    <a:pt x="447751" y="99073"/>
                  </a:lnTo>
                  <a:lnTo>
                    <a:pt x="450209" y="99922"/>
                  </a:lnTo>
                  <a:lnTo>
                    <a:pt x="451847" y="102077"/>
                  </a:lnTo>
                  <a:lnTo>
                    <a:pt x="460586" y="132619"/>
                  </a:lnTo>
                  <a:lnTo>
                    <a:pt x="463886" y="150229"/>
                  </a:lnTo>
                  <a:lnTo>
                    <a:pt x="468543" y="160531"/>
                  </a:lnTo>
                  <a:lnTo>
                    <a:pt x="481389" y="177299"/>
                  </a:lnTo>
                  <a:lnTo>
                    <a:pt x="484789" y="178913"/>
                  </a:lnTo>
                  <a:lnTo>
                    <a:pt x="497231" y="179948"/>
                  </a:lnTo>
                  <a:lnTo>
                    <a:pt x="500658" y="178446"/>
                  </a:lnTo>
                  <a:lnTo>
                    <a:pt x="518172" y="160295"/>
                  </a:lnTo>
                  <a:lnTo>
                    <a:pt x="533705" y="12305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45680" name="SMARTInkShape-861"/>
            <p:cNvSpPr/>
            <p:nvPr/>
          </p:nvSpPr>
          <p:spPr bwMode="auto">
            <a:xfrm>
              <a:off x="7718406" y="5831257"/>
              <a:ext cx="468333" cy="118910"/>
            </a:xfrm>
            <a:custGeom>
              <a:avLst/>
              <a:gdLst/>
              <a:ahLst/>
              <a:cxnLst/>
              <a:rect l="0" t="0" r="0" b="0"/>
              <a:pathLst>
                <a:path w="468333" h="118910">
                  <a:moveTo>
                    <a:pt x="46850" y="5187"/>
                  </a:moveTo>
                  <a:lnTo>
                    <a:pt x="26265" y="5187"/>
                  </a:lnTo>
                  <a:lnTo>
                    <a:pt x="23602" y="5981"/>
                  </a:lnTo>
                  <a:lnTo>
                    <a:pt x="21826" y="7304"/>
                  </a:lnTo>
                  <a:lnTo>
                    <a:pt x="20643" y="8979"/>
                  </a:lnTo>
                  <a:lnTo>
                    <a:pt x="8924" y="18166"/>
                  </a:lnTo>
                  <a:lnTo>
                    <a:pt x="6181" y="25772"/>
                  </a:lnTo>
                  <a:lnTo>
                    <a:pt x="2160" y="56022"/>
                  </a:lnTo>
                  <a:lnTo>
                    <a:pt x="0" y="69849"/>
                  </a:lnTo>
                  <a:lnTo>
                    <a:pt x="3306" y="101455"/>
                  </a:lnTo>
                  <a:lnTo>
                    <a:pt x="5802" y="109621"/>
                  </a:lnTo>
                  <a:lnTo>
                    <a:pt x="7578" y="112909"/>
                  </a:lnTo>
                  <a:lnTo>
                    <a:pt x="9556" y="115102"/>
                  </a:lnTo>
                  <a:lnTo>
                    <a:pt x="13871" y="117538"/>
                  </a:lnTo>
                  <a:lnTo>
                    <a:pt x="24555" y="118909"/>
                  </a:lnTo>
                  <a:lnTo>
                    <a:pt x="28018" y="117514"/>
                  </a:lnTo>
                  <a:lnTo>
                    <a:pt x="33983" y="111731"/>
                  </a:lnTo>
                  <a:lnTo>
                    <a:pt x="52940" y="78302"/>
                  </a:lnTo>
                  <a:lnTo>
                    <a:pt x="66015" y="48381"/>
                  </a:lnTo>
                  <a:lnTo>
                    <a:pt x="83868" y="16166"/>
                  </a:lnTo>
                  <a:lnTo>
                    <a:pt x="89200" y="0"/>
                  </a:lnTo>
                  <a:lnTo>
                    <a:pt x="89371" y="141"/>
                  </a:lnTo>
                  <a:lnTo>
                    <a:pt x="89704" y="35098"/>
                  </a:lnTo>
                  <a:lnTo>
                    <a:pt x="88916" y="54795"/>
                  </a:lnTo>
                  <a:lnTo>
                    <a:pt x="83010" y="88632"/>
                  </a:lnTo>
                  <a:lnTo>
                    <a:pt x="82656" y="96194"/>
                  </a:lnTo>
                  <a:lnTo>
                    <a:pt x="83421" y="96021"/>
                  </a:lnTo>
                  <a:lnTo>
                    <a:pt x="96312" y="84156"/>
                  </a:lnTo>
                  <a:lnTo>
                    <a:pt x="116529" y="52695"/>
                  </a:lnTo>
                  <a:lnTo>
                    <a:pt x="138007" y="22292"/>
                  </a:lnTo>
                  <a:lnTo>
                    <a:pt x="138578" y="22146"/>
                  </a:lnTo>
                  <a:lnTo>
                    <a:pt x="138958" y="22843"/>
                  </a:lnTo>
                  <a:lnTo>
                    <a:pt x="139700" y="54418"/>
                  </a:lnTo>
                  <a:lnTo>
                    <a:pt x="140510" y="78109"/>
                  </a:lnTo>
                  <a:lnTo>
                    <a:pt x="145870" y="89069"/>
                  </a:lnTo>
                  <a:lnTo>
                    <a:pt x="146995" y="89683"/>
                  </a:lnTo>
                  <a:lnTo>
                    <a:pt x="150361" y="90366"/>
                  </a:lnTo>
                  <a:lnTo>
                    <a:pt x="160511" y="86958"/>
                  </a:lnTo>
                  <a:lnTo>
                    <a:pt x="192208" y="59585"/>
                  </a:lnTo>
                  <a:lnTo>
                    <a:pt x="201676" y="50265"/>
                  </a:lnTo>
                  <a:lnTo>
                    <a:pt x="213294" y="45066"/>
                  </a:lnTo>
                  <a:lnTo>
                    <a:pt x="246436" y="41271"/>
                  </a:lnTo>
                  <a:lnTo>
                    <a:pt x="251345" y="41149"/>
                  </a:lnTo>
                  <a:lnTo>
                    <a:pt x="269630" y="48562"/>
                  </a:lnTo>
                  <a:lnTo>
                    <a:pt x="305134" y="74497"/>
                  </a:lnTo>
                  <a:lnTo>
                    <a:pt x="325785" y="84813"/>
                  </a:lnTo>
                  <a:lnTo>
                    <a:pt x="350777" y="89105"/>
                  </a:lnTo>
                  <a:lnTo>
                    <a:pt x="378291" y="86584"/>
                  </a:lnTo>
                  <a:lnTo>
                    <a:pt x="410344" y="77018"/>
                  </a:lnTo>
                  <a:lnTo>
                    <a:pt x="444976" y="60337"/>
                  </a:lnTo>
                  <a:lnTo>
                    <a:pt x="468332" y="4804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45681" name="SMARTInkShape-862"/>
            <p:cNvSpPr/>
            <p:nvPr/>
          </p:nvSpPr>
          <p:spPr bwMode="auto">
            <a:xfrm>
              <a:off x="8443913" y="5736431"/>
              <a:ext cx="14288" cy="357189"/>
            </a:xfrm>
            <a:custGeom>
              <a:avLst/>
              <a:gdLst/>
              <a:ahLst/>
              <a:cxnLst/>
              <a:rect l="0" t="0" r="0" b="0"/>
              <a:pathLst>
                <a:path w="14288" h="357189">
                  <a:moveTo>
                    <a:pt x="0" y="0"/>
                  </a:moveTo>
                  <a:lnTo>
                    <a:pt x="0" y="30088"/>
                  </a:lnTo>
                  <a:lnTo>
                    <a:pt x="793" y="62979"/>
                  </a:lnTo>
                  <a:lnTo>
                    <a:pt x="3792" y="91755"/>
                  </a:lnTo>
                  <a:lnTo>
                    <a:pt x="5654" y="125182"/>
                  </a:lnTo>
                  <a:lnTo>
                    <a:pt x="7275" y="160411"/>
                  </a:lnTo>
                  <a:lnTo>
                    <a:pt x="10641" y="194590"/>
                  </a:lnTo>
                  <a:lnTo>
                    <a:pt x="12667" y="226185"/>
                  </a:lnTo>
                  <a:lnTo>
                    <a:pt x="13567" y="255308"/>
                  </a:lnTo>
                  <a:lnTo>
                    <a:pt x="13968" y="281481"/>
                  </a:lnTo>
                  <a:lnTo>
                    <a:pt x="14192" y="314736"/>
                  </a:lnTo>
                  <a:lnTo>
                    <a:pt x="14287" y="35718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245687" name="SMARTInkShape-Group147"/>
          <p:cNvGrpSpPr/>
          <p:nvPr/>
        </p:nvGrpSpPr>
        <p:grpSpPr>
          <a:xfrm>
            <a:off x="5908708" y="335756"/>
            <a:ext cx="1392206" cy="444845"/>
            <a:chOff x="5908708" y="335756"/>
            <a:chExt cx="1392206" cy="444845"/>
          </a:xfrm>
        </p:grpSpPr>
        <p:sp>
          <p:nvSpPr>
            <p:cNvPr id="2245683" name="SMARTInkShape-863"/>
            <p:cNvSpPr/>
            <p:nvPr/>
          </p:nvSpPr>
          <p:spPr bwMode="auto">
            <a:xfrm>
              <a:off x="6643690" y="350044"/>
              <a:ext cx="193398" cy="373507"/>
            </a:xfrm>
            <a:custGeom>
              <a:avLst/>
              <a:gdLst/>
              <a:ahLst/>
              <a:cxnLst/>
              <a:rect l="0" t="0" r="0" b="0"/>
              <a:pathLst>
                <a:path w="193398" h="373507">
                  <a:moveTo>
                    <a:pt x="21429" y="0"/>
                  </a:moveTo>
                  <a:lnTo>
                    <a:pt x="17636" y="3792"/>
                  </a:lnTo>
                  <a:lnTo>
                    <a:pt x="12610" y="32132"/>
                  </a:lnTo>
                  <a:lnTo>
                    <a:pt x="8761" y="62437"/>
                  </a:lnTo>
                  <a:lnTo>
                    <a:pt x="7068" y="88868"/>
                  </a:lnTo>
                  <a:lnTo>
                    <a:pt x="3669" y="119137"/>
                  </a:lnTo>
                  <a:lnTo>
                    <a:pt x="1629" y="151110"/>
                  </a:lnTo>
                  <a:lnTo>
                    <a:pt x="722" y="183047"/>
                  </a:lnTo>
                  <a:lnTo>
                    <a:pt x="320" y="213117"/>
                  </a:lnTo>
                  <a:lnTo>
                    <a:pt x="141" y="240239"/>
                  </a:lnTo>
                  <a:lnTo>
                    <a:pt x="40" y="275705"/>
                  </a:lnTo>
                  <a:lnTo>
                    <a:pt x="5" y="308548"/>
                  </a:lnTo>
                  <a:lnTo>
                    <a:pt x="0" y="321433"/>
                  </a:lnTo>
                  <a:lnTo>
                    <a:pt x="793" y="323032"/>
                  </a:lnTo>
                  <a:lnTo>
                    <a:pt x="2115" y="323305"/>
                  </a:lnTo>
                  <a:lnTo>
                    <a:pt x="3790" y="322693"/>
                  </a:lnTo>
                  <a:lnTo>
                    <a:pt x="20582" y="287954"/>
                  </a:lnTo>
                  <a:lnTo>
                    <a:pt x="29997" y="257387"/>
                  </a:lnTo>
                  <a:lnTo>
                    <a:pt x="45399" y="223195"/>
                  </a:lnTo>
                  <a:lnTo>
                    <a:pt x="65043" y="191720"/>
                  </a:lnTo>
                  <a:lnTo>
                    <a:pt x="81030" y="178342"/>
                  </a:lnTo>
                  <a:lnTo>
                    <a:pt x="98719" y="170544"/>
                  </a:lnTo>
                  <a:lnTo>
                    <a:pt x="117163" y="167079"/>
                  </a:lnTo>
                  <a:lnTo>
                    <a:pt x="125732" y="168536"/>
                  </a:lnTo>
                  <a:lnTo>
                    <a:pt x="141605" y="176505"/>
                  </a:lnTo>
                  <a:lnTo>
                    <a:pt x="163929" y="198171"/>
                  </a:lnTo>
                  <a:lnTo>
                    <a:pt x="181831" y="224699"/>
                  </a:lnTo>
                  <a:lnTo>
                    <a:pt x="193397" y="252668"/>
                  </a:lnTo>
                  <a:lnTo>
                    <a:pt x="190728" y="273692"/>
                  </a:lnTo>
                  <a:lnTo>
                    <a:pt x="180810" y="295472"/>
                  </a:lnTo>
                  <a:lnTo>
                    <a:pt x="156583" y="324790"/>
                  </a:lnTo>
                  <a:lnTo>
                    <a:pt x="123828" y="348117"/>
                  </a:lnTo>
                  <a:lnTo>
                    <a:pt x="97895" y="360035"/>
                  </a:lnTo>
                  <a:lnTo>
                    <a:pt x="64106" y="371878"/>
                  </a:lnTo>
                  <a:lnTo>
                    <a:pt x="50186" y="373506"/>
                  </a:lnTo>
                  <a:lnTo>
                    <a:pt x="45363" y="372829"/>
                  </a:lnTo>
                  <a:lnTo>
                    <a:pt x="42147" y="370790"/>
                  </a:lnTo>
                  <a:lnTo>
                    <a:pt x="40004" y="367843"/>
                  </a:lnTo>
                  <a:lnTo>
                    <a:pt x="38574" y="364291"/>
                  </a:lnTo>
                  <a:lnTo>
                    <a:pt x="41220" y="351878"/>
                  </a:lnTo>
                  <a:lnTo>
                    <a:pt x="50004" y="32861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45684" name="SMARTInkShape-864"/>
            <p:cNvSpPr/>
            <p:nvPr/>
          </p:nvSpPr>
          <p:spPr bwMode="auto">
            <a:xfrm>
              <a:off x="6973763" y="443993"/>
              <a:ext cx="327151" cy="257458"/>
            </a:xfrm>
            <a:custGeom>
              <a:avLst/>
              <a:gdLst/>
              <a:ahLst/>
              <a:cxnLst/>
              <a:rect l="0" t="0" r="0" b="0"/>
              <a:pathLst>
                <a:path w="327151" h="257458">
                  <a:moveTo>
                    <a:pt x="227137" y="13207"/>
                  </a:moveTo>
                  <a:lnTo>
                    <a:pt x="216495" y="2565"/>
                  </a:lnTo>
                  <a:lnTo>
                    <a:pt x="212353" y="540"/>
                  </a:lnTo>
                  <a:lnTo>
                    <a:pt x="210137" y="0"/>
                  </a:lnTo>
                  <a:lnTo>
                    <a:pt x="199434" y="3032"/>
                  </a:lnTo>
                  <a:lnTo>
                    <a:pt x="164651" y="15740"/>
                  </a:lnTo>
                  <a:lnTo>
                    <a:pt x="138155" y="30362"/>
                  </a:lnTo>
                  <a:lnTo>
                    <a:pt x="113242" y="47290"/>
                  </a:lnTo>
                  <a:lnTo>
                    <a:pt x="84442" y="68836"/>
                  </a:lnTo>
                  <a:lnTo>
                    <a:pt x="55768" y="94287"/>
                  </a:lnTo>
                  <a:lnTo>
                    <a:pt x="31381" y="121474"/>
                  </a:lnTo>
                  <a:lnTo>
                    <a:pt x="12340" y="149432"/>
                  </a:lnTo>
                  <a:lnTo>
                    <a:pt x="1232" y="177733"/>
                  </a:lnTo>
                  <a:lnTo>
                    <a:pt x="0" y="201952"/>
                  </a:lnTo>
                  <a:lnTo>
                    <a:pt x="1893" y="212856"/>
                  </a:lnTo>
                  <a:lnTo>
                    <a:pt x="7919" y="222506"/>
                  </a:lnTo>
                  <a:lnTo>
                    <a:pt x="27313" y="239579"/>
                  </a:lnTo>
                  <a:lnTo>
                    <a:pt x="56040" y="250871"/>
                  </a:lnTo>
                  <a:lnTo>
                    <a:pt x="72591" y="254993"/>
                  </a:lnTo>
                  <a:lnTo>
                    <a:pt x="92357" y="256948"/>
                  </a:lnTo>
                  <a:lnTo>
                    <a:pt x="114265" y="257457"/>
                  </a:lnTo>
                  <a:lnTo>
                    <a:pt x="137601" y="257003"/>
                  </a:lnTo>
                  <a:lnTo>
                    <a:pt x="161891" y="254319"/>
                  </a:lnTo>
                  <a:lnTo>
                    <a:pt x="186814" y="250148"/>
                  </a:lnTo>
                  <a:lnTo>
                    <a:pt x="212161" y="244987"/>
                  </a:lnTo>
                  <a:lnTo>
                    <a:pt x="236203" y="238370"/>
                  </a:lnTo>
                  <a:lnTo>
                    <a:pt x="259375" y="230785"/>
                  </a:lnTo>
                  <a:lnTo>
                    <a:pt x="281966" y="222553"/>
                  </a:lnTo>
                  <a:lnTo>
                    <a:pt x="327150" y="20608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45685" name="SMARTInkShape-865"/>
            <p:cNvSpPr/>
            <p:nvPr/>
          </p:nvSpPr>
          <p:spPr bwMode="auto">
            <a:xfrm>
              <a:off x="6365081" y="335756"/>
              <a:ext cx="42864" cy="435045"/>
            </a:xfrm>
            <a:custGeom>
              <a:avLst/>
              <a:gdLst/>
              <a:ahLst/>
              <a:cxnLst/>
              <a:rect l="0" t="0" r="0" b="0"/>
              <a:pathLst>
                <a:path w="42864" h="435045">
                  <a:moveTo>
                    <a:pt x="0" y="0"/>
                  </a:moveTo>
                  <a:lnTo>
                    <a:pt x="3792" y="0"/>
                  </a:lnTo>
                  <a:lnTo>
                    <a:pt x="4910" y="794"/>
                  </a:lnTo>
                  <a:lnTo>
                    <a:pt x="5655" y="2117"/>
                  </a:lnTo>
                  <a:lnTo>
                    <a:pt x="6482" y="7291"/>
                  </a:lnTo>
                  <a:lnTo>
                    <a:pt x="7057" y="40471"/>
                  </a:lnTo>
                  <a:lnTo>
                    <a:pt x="7105" y="64554"/>
                  </a:lnTo>
                  <a:lnTo>
                    <a:pt x="7921" y="94572"/>
                  </a:lnTo>
                  <a:lnTo>
                    <a:pt x="10929" y="129080"/>
                  </a:lnTo>
                  <a:lnTo>
                    <a:pt x="12048" y="147966"/>
                  </a:lnTo>
                  <a:lnTo>
                    <a:pt x="12795" y="167700"/>
                  </a:lnTo>
                  <a:lnTo>
                    <a:pt x="13292" y="188000"/>
                  </a:lnTo>
                  <a:lnTo>
                    <a:pt x="14418" y="208677"/>
                  </a:lnTo>
                  <a:lnTo>
                    <a:pt x="15962" y="229606"/>
                  </a:lnTo>
                  <a:lnTo>
                    <a:pt x="17785" y="250702"/>
                  </a:lnTo>
                  <a:lnTo>
                    <a:pt x="19001" y="271116"/>
                  </a:lnTo>
                  <a:lnTo>
                    <a:pt x="19811" y="291075"/>
                  </a:lnTo>
                  <a:lnTo>
                    <a:pt x="20351" y="310732"/>
                  </a:lnTo>
                  <a:lnTo>
                    <a:pt x="20711" y="329392"/>
                  </a:lnTo>
                  <a:lnTo>
                    <a:pt x="21111" y="364942"/>
                  </a:lnTo>
                  <a:lnTo>
                    <a:pt x="23406" y="392913"/>
                  </a:lnTo>
                  <a:lnTo>
                    <a:pt x="27044" y="422277"/>
                  </a:lnTo>
                  <a:lnTo>
                    <a:pt x="28688" y="432948"/>
                  </a:lnTo>
                  <a:lnTo>
                    <a:pt x="30238" y="434682"/>
                  </a:lnTo>
                  <a:lnTo>
                    <a:pt x="32065" y="435044"/>
                  </a:lnTo>
                  <a:lnTo>
                    <a:pt x="34076" y="433698"/>
                  </a:lnTo>
                  <a:lnTo>
                    <a:pt x="42863" y="42148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45686" name="SMARTInkShape-866"/>
            <p:cNvSpPr/>
            <p:nvPr/>
          </p:nvSpPr>
          <p:spPr bwMode="auto">
            <a:xfrm>
              <a:off x="5908708" y="490694"/>
              <a:ext cx="263493" cy="289907"/>
            </a:xfrm>
            <a:custGeom>
              <a:avLst/>
              <a:gdLst/>
              <a:ahLst/>
              <a:cxnLst/>
              <a:rect l="0" t="0" r="0" b="0"/>
              <a:pathLst>
                <a:path w="263493" h="289907">
                  <a:moveTo>
                    <a:pt x="120617" y="80806"/>
                  </a:moveTo>
                  <a:lnTo>
                    <a:pt x="119823" y="67033"/>
                  </a:lnTo>
                  <a:lnTo>
                    <a:pt x="113341" y="35921"/>
                  </a:lnTo>
                  <a:lnTo>
                    <a:pt x="101346" y="7812"/>
                  </a:lnTo>
                  <a:lnTo>
                    <a:pt x="96706" y="1269"/>
                  </a:lnTo>
                  <a:lnTo>
                    <a:pt x="93564" y="0"/>
                  </a:lnTo>
                  <a:lnTo>
                    <a:pt x="85839" y="707"/>
                  </a:lnTo>
                  <a:lnTo>
                    <a:pt x="68773" y="13152"/>
                  </a:lnTo>
                  <a:lnTo>
                    <a:pt x="48635" y="35713"/>
                  </a:lnTo>
                  <a:lnTo>
                    <a:pt x="31379" y="70091"/>
                  </a:lnTo>
                  <a:lnTo>
                    <a:pt x="21160" y="96681"/>
                  </a:lnTo>
                  <a:lnTo>
                    <a:pt x="12120" y="124374"/>
                  </a:lnTo>
                  <a:lnTo>
                    <a:pt x="5457" y="152557"/>
                  </a:lnTo>
                  <a:lnTo>
                    <a:pt x="1965" y="178841"/>
                  </a:lnTo>
                  <a:lnTo>
                    <a:pt x="0" y="213835"/>
                  </a:lnTo>
                  <a:lnTo>
                    <a:pt x="1128" y="232799"/>
                  </a:lnTo>
                  <a:lnTo>
                    <a:pt x="6922" y="246519"/>
                  </a:lnTo>
                  <a:lnTo>
                    <a:pt x="14788" y="255792"/>
                  </a:lnTo>
                  <a:lnTo>
                    <a:pt x="19108" y="259376"/>
                  </a:lnTo>
                  <a:lnTo>
                    <a:pt x="24369" y="260971"/>
                  </a:lnTo>
                  <a:lnTo>
                    <a:pt x="36565" y="260627"/>
                  </a:lnTo>
                  <a:lnTo>
                    <a:pt x="47806" y="253595"/>
                  </a:lnTo>
                  <a:lnTo>
                    <a:pt x="75543" y="225886"/>
                  </a:lnTo>
                  <a:lnTo>
                    <a:pt x="94738" y="191526"/>
                  </a:lnTo>
                  <a:lnTo>
                    <a:pt x="105412" y="164940"/>
                  </a:lnTo>
                  <a:lnTo>
                    <a:pt x="114653" y="137249"/>
                  </a:lnTo>
                  <a:lnTo>
                    <a:pt x="121406" y="109067"/>
                  </a:lnTo>
                  <a:lnTo>
                    <a:pt x="129670" y="77802"/>
                  </a:lnTo>
                  <a:lnTo>
                    <a:pt x="133353" y="61042"/>
                  </a:lnTo>
                  <a:lnTo>
                    <a:pt x="134664" y="59693"/>
                  </a:lnTo>
                  <a:lnTo>
                    <a:pt x="136332" y="60381"/>
                  </a:lnTo>
                  <a:lnTo>
                    <a:pt x="138238" y="62427"/>
                  </a:lnTo>
                  <a:lnTo>
                    <a:pt x="142089" y="95020"/>
                  </a:lnTo>
                  <a:lnTo>
                    <a:pt x="145506" y="119667"/>
                  </a:lnTo>
                  <a:lnTo>
                    <a:pt x="149670" y="148613"/>
                  </a:lnTo>
                  <a:lnTo>
                    <a:pt x="154961" y="179205"/>
                  </a:lnTo>
                  <a:lnTo>
                    <a:pt x="162604" y="208676"/>
                  </a:lnTo>
                  <a:lnTo>
                    <a:pt x="173409" y="235533"/>
                  </a:lnTo>
                  <a:lnTo>
                    <a:pt x="192880" y="268732"/>
                  </a:lnTo>
                  <a:lnTo>
                    <a:pt x="206709" y="283391"/>
                  </a:lnTo>
                  <a:lnTo>
                    <a:pt x="220792" y="289906"/>
                  </a:lnTo>
                  <a:lnTo>
                    <a:pt x="228676" y="289263"/>
                  </a:lnTo>
                  <a:lnTo>
                    <a:pt x="263492" y="27368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sp>
        <p:nvSpPr>
          <p:cNvPr id="2245688" name="SMARTInkShape-867"/>
          <p:cNvSpPr/>
          <p:nvPr/>
        </p:nvSpPr>
        <p:spPr bwMode="auto">
          <a:xfrm>
            <a:off x="5732852" y="250031"/>
            <a:ext cx="460780" cy="740816"/>
          </a:xfrm>
          <a:custGeom>
            <a:avLst/>
            <a:gdLst/>
            <a:ahLst/>
            <a:cxnLst/>
            <a:rect l="0" t="0" r="0" b="0"/>
            <a:pathLst>
              <a:path w="460780" h="740816">
                <a:moveTo>
                  <a:pt x="117879" y="0"/>
                </a:moveTo>
                <a:lnTo>
                  <a:pt x="117879" y="3793"/>
                </a:lnTo>
                <a:lnTo>
                  <a:pt x="105679" y="30882"/>
                </a:lnTo>
                <a:lnTo>
                  <a:pt x="94200" y="54207"/>
                </a:lnTo>
                <a:lnTo>
                  <a:pt x="87012" y="71063"/>
                </a:lnTo>
                <a:lnTo>
                  <a:pt x="79045" y="91032"/>
                </a:lnTo>
                <a:lnTo>
                  <a:pt x="70558" y="113075"/>
                </a:lnTo>
                <a:lnTo>
                  <a:pt x="61726" y="139677"/>
                </a:lnTo>
                <a:lnTo>
                  <a:pt x="52662" y="169318"/>
                </a:lnTo>
                <a:lnTo>
                  <a:pt x="43445" y="200985"/>
                </a:lnTo>
                <a:lnTo>
                  <a:pt x="34919" y="235590"/>
                </a:lnTo>
                <a:lnTo>
                  <a:pt x="26854" y="272154"/>
                </a:lnTo>
                <a:lnTo>
                  <a:pt x="19096" y="310024"/>
                </a:lnTo>
                <a:lnTo>
                  <a:pt x="12336" y="348764"/>
                </a:lnTo>
                <a:lnTo>
                  <a:pt x="6243" y="388084"/>
                </a:lnTo>
                <a:lnTo>
                  <a:pt x="592" y="427792"/>
                </a:lnTo>
                <a:lnTo>
                  <a:pt x="0" y="466170"/>
                </a:lnTo>
                <a:lnTo>
                  <a:pt x="2781" y="503661"/>
                </a:lnTo>
                <a:lnTo>
                  <a:pt x="7809" y="540562"/>
                </a:lnTo>
                <a:lnTo>
                  <a:pt x="17512" y="573099"/>
                </a:lnTo>
                <a:lnTo>
                  <a:pt x="30330" y="602729"/>
                </a:lnTo>
                <a:lnTo>
                  <a:pt x="45226" y="630419"/>
                </a:lnTo>
                <a:lnTo>
                  <a:pt x="64681" y="654436"/>
                </a:lnTo>
                <a:lnTo>
                  <a:pt x="87176" y="676003"/>
                </a:lnTo>
                <a:lnTo>
                  <a:pt x="111698" y="695938"/>
                </a:lnTo>
                <a:lnTo>
                  <a:pt x="139159" y="710815"/>
                </a:lnTo>
                <a:lnTo>
                  <a:pt x="168578" y="722320"/>
                </a:lnTo>
                <a:lnTo>
                  <a:pt x="199303" y="731578"/>
                </a:lnTo>
                <a:lnTo>
                  <a:pt x="231693" y="736956"/>
                </a:lnTo>
                <a:lnTo>
                  <a:pt x="265193" y="739748"/>
                </a:lnTo>
                <a:lnTo>
                  <a:pt x="299432" y="740815"/>
                </a:lnTo>
                <a:lnTo>
                  <a:pt x="332577" y="739146"/>
                </a:lnTo>
                <a:lnTo>
                  <a:pt x="364993" y="735651"/>
                </a:lnTo>
                <a:lnTo>
                  <a:pt x="396922" y="730941"/>
                </a:lnTo>
                <a:lnTo>
                  <a:pt x="460779" y="721519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sp>
        <p:nvSpPr>
          <p:cNvPr id="2245689" name="SMARTInkShape-868"/>
          <p:cNvSpPr/>
          <p:nvPr/>
        </p:nvSpPr>
        <p:spPr bwMode="auto">
          <a:xfrm>
            <a:off x="6736556" y="182239"/>
            <a:ext cx="209457" cy="717875"/>
          </a:xfrm>
          <a:custGeom>
            <a:avLst/>
            <a:gdLst/>
            <a:ahLst/>
            <a:cxnLst/>
            <a:rect l="0" t="0" r="0" b="0"/>
            <a:pathLst>
              <a:path w="209457" h="717875">
                <a:moveTo>
                  <a:pt x="0" y="10642"/>
                </a:moveTo>
                <a:lnTo>
                  <a:pt x="0" y="6850"/>
                </a:lnTo>
                <a:lnTo>
                  <a:pt x="1588" y="5733"/>
                </a:lnTo>
                <a:lnTo>
                  <a:pt x="10613" y="3367"/>
                </a:lnTo>
                <a:lnTo>
                  <a:pt x="16094" y="0"/>
                </a:lnTo>
                <a:lnTo>
                  <a:pt x="27526" y="92"/>
                </a:lnTo>
                <a:lnTo>
                  <a:pt x="35019" y="1227"/>
                </a:lnTo>
                <a:lnTo>
                  <a:pt x="64528" y="17995"/>
                </a:lnTo>
                <a:lnTo>
                  <a:pt x="86887" y="42750"/>
                </a:lnTo>
                <a:lnTo>
                  <a:pt x="98406" y="58241"/>
                </a:lnTo>
                <a:lnTo>
                  <a:pt x="110848" y="78887"/>
                </a:lnTo>
                <a:lnTo>
                  <a:pt x="123905" y="102970"/>
                </a:lnTo>
                <a:lnTo>
                  <a:pt x="137372" y="129344"/>
                </a:lnTo>
                <a:lnTo>
                  <a:pt x="149525" y="160421"/>
                </a:lnTo>
                <a:lnTo>
                  <a:pt x="160802" y="194632"/>
                </a:lnTo>
                <a:lnTo>
                  <a:pt x="171495" y="230933"/>
                </a:lnTo>
                <a:lnTo>
                  <a:pt x="181005" y="271009"/>
                </a:lnTo>
                <a:lnTo>
                  <a:pt x="189727" y="313601"/>
                </a:lnTo>
                <a:lnTo>
                  <a:pt x="197922" y="357871"/>
                </a:lnTo>
                <a:lnTo>
                  <a:pt x="203386" y="403260"/>
                </a:lnTo>
                <a:lnTo>
                  <a:pt x="207028" y="449393"/>
                </a:lnTo>
                <a:lnTo>
                  <a:pt x="209456" y="496024"/>
                </a:lnTo>
                <a:lnTo>
                  <a:pt x="207900" y="541399"/>
                </a:lnTo>
                <a:lnTo>
                  <a:pt x="203688" y="585936"/>
                </a:lnTo>
                <a:lnTo>
                  <a:pt x="197704" y="629915"/>
                </a:lnTo>
                <a:lnTo>
                  <a:pt x="193716" y="659235"/>
                </a:lnTo>
                <a:lnTo>
                  <a:pt x="185738" y="717874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grpSp>
        <p:nvGrpSpPr>
          <p:cNvPr id="2245697" name="SMARTInkShape-Group150"/>
          <p:cNvGrpSpPr/>
          <p:nvPr/>
        </p:nvGrpSpPr>
        <p:grpSpPr>
          <a:xfrm>
            <a:off x="5410847" y="935831"/>
            <a:ext cx="2004367" cy="735808"/>
            <a:chOff x="5410847" y="935831"/>
            <a:chExt cx="2004367" cy="735808"/>
          </a:xfrm>
        </p:grpSpPr>
        <p:sp>
          <p:nvSpPr>
            <p:cNvPr id="2245690" name="SMARTInkShape-869"/>
            <p:cNvSpPr/>
            <p:nvPr/>
          </p:nvSpPr>
          <p:spPr bwMode="auto">
            <a:xfrm>
              <a:off x="6138282" y="1138802"/>
              <a:ext cx="262519" cy="268518"/>
            </a:xfrm>
            <a:custGeom>
              <a:avLst/>
              <a:gdLst/>
              <a:ahLst/>
              <a:cxnLst/>
              <a:rect l="0" t="0" r="0" b="0"/>
              <a:pathLst>
                <a:path w="262519" h="268518">
                  <a:moveTo>
                    <a:pt x="126787" y="111354"/>
                  </a:moveTo>
                  <a:lnTo>
                    <a:pt x="126787" y="107562"/>
                  </a:lnTo>
                  <a:lnTo>
                    <a:pt x="125993" y="106445"/>
                  </a:lnTo>
                  <a:lnTo>
                    <a:pt x="124670" y="105700"/>
                  </a:lnTo>
                  <a:lnTo>
                    <a:pt x="122995" y="105203"/>
                  </a:lnTo>
                  <a:lnTo>
                    <a:pt x="119016" y="100418"/>
                  </a:lnTo>
                  <a:lnTo>
                    <a:pt x="102938" y="66859"/>
                  </a:lnTo>
                  <a:lnTo>
                    <a:pt x="91063" y="32558"/>
                  </a:lnTo>
                  <a:lnTo>
                    <a:pt x="85509" y="19184"/>
                  </a:lnTo>
                  <a:lnTo>
                    <a:pt x="74252" y="4317"/>
                  </a:lnTo>
                  <a:lnTo>
                    <a:pt x="68248" y="282"/>
                  </a:lnTo>
                  <a:lnTo>
                    <a:pt x="65536" y="0"/>
                  </a:lnTo>
                  <a:lnTo>
                    <a:pt x="60406" y="1803"/>
                  </a:lnTo>
                  <a:lnTo>
                    <a:pt x="49263" y="14865"/>
                  </a:lnTo>
                  <a:lnTo>
                    <a:pt x="39699" y="45194"/>
                  </a:lnTo>
                  <a:lnTo>
                    <a:pt x="32254" y="72954"/>
                  </a:lnTo>
                  <a:lnTo>
                    <a:pt x="23654" y="103812"/>
                  </a:lnTo>
                  <a:lnTo>
                    <a:pt x="14539" y="136048"/>
                  </a:lnTo>
                  <a:lnTo>
                    <a:pt x="7313" y="166779"/>
                  </a:lnTo>
                  <a:lnTo>
                    <a:pt x="2250" y="195519"/>
                  </a:lnTo>
                  <a:lnTo>
                    <a:pt x="0" y="221521"/>
                  </a:lnTo>
                  <a:lnTo>
                    <a:pt x="2525" y="250888"/>
                  </a:lnTo>
                  <a:lnTo>
                    <a:pt x="5846" y="256764"/>
                  </a:lnTo>
                  <a:lnTo>
                    <a:pt x="10441" y="260682"/>
                  </a:lnTo>
                  <a:lnTo>
                    <a:pt x="15885" y="263293"/>
                  </a:lnTo>
                  <a:lnTo>
                    <a:pt x="21896" y="263447"/>
                  </a:lnTo>
                  <a:lnTo>
                    <a:pt x="34925" y="259384"/>
                  </a:lnTo>
                  <a:lnTo>
                    <a:pt x="59440" y="240587"/>
                  </a:lnTo>
                  <a:lnTo>
                    <a:pt x="77540" y="217475"/>
                  </a:lnTo>
                  <a:lnTo>
                    <a:pt x="96168" y="188681"/>
                  </a:lnTo>
                  <a:lnTo>
                    <a:pt x="115030" y="157363"/>
                  </a:lnTo>
                  <a:lnTo>
                    <a:pt x="131881" y="124924"/>
                  </a:lnTo>
                  <a:lnTo>
                    <a:pt x="147307" y="92779"/>
                  </a:lnTo>
                  <a:lnTo>
                    <a:pt x="162101" y="62617"/>
                  </a:lnTo>
                  <a:lnTo>
                    <a:pt x="180024" y="34031"/>
                  </a:lnTo>
                  <a:lnTo>
                    <a:pt x="184503" y="29643"/>
                  </a:lnTo>
                  <a:lnTo>
                    <a:pt x="188284" y="27511"/>
                  </a:lnTo>
                  <a:lnTo>
                    <a:pt x="191597" y="26884"/>
                  </a:lnTo>
                  <a:lnTo>
                    <a:pt x="194600" y="29641"/>
                  </a:lnTo>
                  <a:lnTo>
                    <a:pt x="200053" y="41170"/>
                  </a:lnTo>
                  <a:lnTo>
                    <a:pt x="203793" y="76889"/>
                  </a:lnTo>
                  <a:lnTo>
                    <a:pt x="206785" y="106884"/>
                  </a:lnTo>
                  <a:lnTo>
                    <a:pt x="211554" y="138736"/>
                  </a:lnTo>
                  <a:lnTo>
                    <a:pt x="218965" y="171414"/>
                  </a:lnTo>
                  <a:lnTo>
                    <a:pt x="225434" y="200224"/>
                  </a:lnTo>
                  <a:lnTo>
                    <a:pt x="232542" y="225465"/>
                  </a:lnTo>
                  <a:lnTo>
                    <a:pt x="248344" y="254349"/>
                  </a:lnTo>
                  <a:lnTo>
                    <a:pt x="262518" y="26851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45691" name="SMARTInkShape-870"/>
            <p:cNvSpPr/>
            <p:nvPr/>
          </p:nvSpPr>
          <p:spPr bwMode="auto">
            <a:xfrm>
              <a:off x="6551147" y="935831"/>
              <a:ext cx="56823" cy="403009"/>
            </a:xfrm>
            <a:custGeom>
              <a:avLst/>
              <a:gdLst/>
              <a:ahLst/>
              <a:cxnLst/>
              <a:rect l="0" t="0" r="0" b="0"/>
              <a:pathLst>
                <a:path w="56823" h="403009">
                  <a:moveTo>
                    <a:pt x="21103" y="0"/>
                  </a:moveTo>
                  <a:lnTo>
                    <a:pt x="21103" y="3793"/>
                  </a:lnTo>
                  <a:lnTo>
                    <a:pt x="11160" y="34321"/>
                  </a:lnTo>
                  <a:lnTo>
                    <a:pt x="8102" y="68113"/>
                  </a:lnTo>
                  <a:lnTo>
                    <a:pt x="5271" y="98800"/>
                  </a:lnTo>
                  <a:lnTo>
                    <a:pt x="2160" y="133605"/>
                  </a:lnTo>
                  <a:lnTo>
                    <a:pt x="1331" y="151776"/>
                  </a:lnTo>
                  <a:lnTo>
                    <a:pt x="777" y="170241"/>
                  </a:lnTo>
                  <a:lnTo>
                    <a:pt x="409" y="188900"/>
                  </a:lnTo>
                  <a:lnTo>
                    <a:pt x="163" y="207690"/>
                  </a:lnTo>
                  <a:lnTo>
                    <a:pt x="0" y="226566"/>
                  </a:lnTo>
                  <a:lnTo>
                    <a:pt x="684" y="245500"/>
                  </a:lnTo>
                  <a:lnTo>
                    <a:pt x="1934" y="264473"/>
                  </a:lnTo>
                  <a:lnTo>
                    <a:pt x="6233" y="300106"/>
                  </a:lnTo>
                  <a:lnTo>
                    <a:pt x="13436" y="329172"/>
                  </a:lnTo>
                  <a:lnTo>
                    <a:pt x="19812" y="355320"/>
                  </a:lnTo>
                  <a:lnTo>
                    <a:pt x="27865" y="386003"/>
                  </a:lnTo>
                  <a:lnTo>
                    <a:pt x="30374" y="393067"/>
                  </a:lnTo>
                  <a:lnTo>
                    <a:pt x="33633" y="397776"/>
                  </a:lnTo>
                  <a:lnTo>
                    <a:pt x="41489" y="403008"/>
                  </a:lnTo>
                  <a:lnTo>
                    <a:pt x="45012" y="402816"/>
                  </a:lnTo>
                  <a:lnTo>
                    <a:pt x="48155" y="401100"/>
                  </a:lnTo>
                  <a:lnTo>
                    <a:pt x="56822" y="39290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45692" name="SMARTInkShape-871"/>
            <p:cNvSpPr/>
            <p:nvPr/>
          </p:nvSpPr>
          <p:spPr bwMode="auto">
            <a:xfrm>
              <a:off x="6765131" y="957263"/>
              <a:ext cx="218417" cy="330566"/>
            </a:xfrm>
            <a:custGeom>
              <a:avLst/>
              <a:gdLst/>
              <a:ahLst/>
              <a:cxnLst/>
              <a:rect l="0" t="0" r="0" b="0"/>
              <a:pathLst>
                <a:path w="218417" h="330566">
                  <a:moveTo>
                    <a:pt x="0" y="0"/>
                  </a:moveTo>
                  <a:lnTo>
                    <a:pt x="0" y="3792"/>
                  </a:lnTo>
                  <a:lnTo>
                    <a:pt x="2117" y="7770"/>
                  </a:lnTo>
                  <a:lnTo>
                    <a:pt x="3793" y="9943"/>
                  </a:lnTo>
                  <a:lnTo>
                    <a:pt x="5655" y="16589"/>
                  </a:lnTo>
                  <a:lnTo>
                    <a:pt x="11857" y="45693"/>
                  </a:lnTo>
                  <a:lnTo>
                    <a:pt x="14361" y="76068"/>
                  </a:lnTo>
                  <a:lnTo>
                    <a:pt x="17760" y="98631"/>
                  </a:lnTo>
                  <a:lnTo>
                    <a:pt x="19800" y="126121"/>
                  </a:lnTo>
                  <a:lnTo>
                    <a:pt x="21500" y="156066"/>
                  </a:lnTo>
                  <a:lnTo>
                    <a:pt x="24902" y="185250"/>
                  </a:lnTo>
                  <a:lnTo>
                    <a:pt x="26943" y="211979"/>
                  </a:lnTo>
                  <a:lnTo>
                    <a:pt x="28643" y="237088"/>
                  </a:lnTo>
                  <a:lnTo>
                    <a:pt x="33270" y="271948"/>
                  </a:lnTo>
                  <a:lnTo>
                    <a:pt x="35235" y="303749"/>
                  </a:lnTo>
                  <a:lnTo>
                    <a:pt x="35624" y="317968"/>
                  </a:lnTo>
                  <a:lnTo>
                    <a:pt x="35690" y="312846"/>
                  </a:lnTo>
                  <a:lnTo>
                    <a:pt x="51257" y="280381"/>
                  </a:lnTo>
                  <a:lnTo>
                    <a:pt x="68898" y="248440"/>
                  </a:lnTo>
                  <a:lnTo>
                    <a:pt x="92116" y="215957"/>
                  </a:lnTo>
                  <a:lnTo>
                    <a:pt x="107615" y="198375"/>
                  </a:lnTo>
                  <a:lnTo>
                    <a:pt x="125088" y="187914"/>
                  </a:lnTo>
                  <a:lnTo>
                    <a:pt x="148982" y="181355"/>
                  </a:lnTo>
                  <a:lnTo>
                    <a:pt x="174935" y="183204"/>
                  </a:lnTo>
                  <a:lnTo>
                    <a:pt x="189139" y="190961"/>
                  </a:lnTo>
                  <a:lnTo>
                    <a:pt x="200743" y="203140"/>
                  </a:lnTo>
                  <a:lnTo>
                    <a:pt x="211192" y="219136"/>
                  </a:lnTo>
                  <a:lnTo>
                    <a:pt x="218416" y="245992"/>
                  </a:lnTo>
                  <a:lnTo>
                    <a:pt x="216763" y="270265"/>
                  </a:lnTo>
                  <a:lnTo>
                    <a:pt x="203661" y="296331"/>
                  </a:lnTo>
                  <a:lnTo>
                    <a:pt x="180906" y="316578"/>
                  </a:lnTo>
                  <a:lnTo>
                    <a:pt x="157848" y="328839"/>
                  </a:lnTo>
                  <a:lnTo>
                    <a:pt x="145297" y="330565"/>
                  </a:lnTo>
                  <a:lnTo>
                    <a:pt x="139727" y="329914"/>
                  </a:lnTo>
                  <a:lnTo>
                    <a:pt x="135221" y="327099"/>
                  </a:lnTo>
                  <a:lnTo>
                    <a:pt x="128096" y="317621"/>
                  </a:lnTo>
                  <a:lnTo>
                    <a:pt x="126517" y="301237"/>
                  </a:lnTo>
                  <a:lnTo>
                    <a:pt x="128588" y="27146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45693" name="SMARTInkShape-872"/>
            <p:cNvSpPr/>
            <p:nvPr/>
          </p:nvSpPr>
          <p:spPr bwMode="auto">
            <a:xfrm>
              <a:off x="7132680" y="1042988"/>
              <a:ext cx="282534" cy="200273"/>
            </a:xfrm>
            <a:custGeom>
              <a:avLst/>
              <a:gdLst/>
              <a:ahLst/>
              <a:cxnLst/>
              <a:rect l="0" t="0" r="0" b="0"/>
              <a:pathLst>
                <a:path w="282534" h="200273">
                  <a:moveTo>
                    <a:pt x="89651" y="0"/>
                  </a:moveTo>
                  <a:lnTo>
                    <a:pt x="85858" y="3792"/>
                  </a:lnTo>
                  <a:lnTo>
                    <a:pt x="81880" y="5654"/>
                  </a:lnTo>
                  <a:lnTo>
                    <a:pt x="79708" y="6150"/>
                  </a:lnTo>
                  <a:lnTo>
                    <a:pt x="59112" y="19147"/>
                  </a:lnTo>
                  <a:lnTo>
                    <a:pt x="39063" y="38746"/>
                  </a:lnTo>
                  <a:lnTo>
                    <a:pt x="18835" y="68983"/>
                  </a:lnTo>
                  <a:lnTo>
                    <a:pt x="4022" y="103077"/>
                  </a:lnTo>
                  <a:lnTo>
                    <a:pt x="0" y="126510"/>
                  </a:lnTo>
                  <a:lnTo>
                    <a:pt x="4563" y="148037"/>
                  </a:lnTo>
                  <a:lnTo>
                    <a:pt x="9114" y="158222"/>
                  </a:lnTo>
                  <a:lnTo>
                    <a:pt x="24752" y="173773"/>
                  </a:lnTo>
                  <a:lnTo>
                    <a:pt x="60103" y="191453"/>
                  </a:lnTo>
                  <a:lnTo>
                    <a:pt x="90012" y="199390"/>
                  </a:lnTo>
                  <a:lnTo>
                    <a:pt x="121827" y="200272"/>
                  </a:lnTo>
                  <a:lnTo>
                    <a:pt x="154487" y="198018"/>
                  </a:lnTo>
                  <a:lnTo>
                    <a:pt x="185936" y="192783"/>
                  </a:lnTo>
                  <a:lnTo>
                    <a:pt x="213143" y="182518"/>
                  </a:lnTo>
                  <a:lnTo>
                    <a:pt x="246980" y="163352"/>
                  </a:lnTo>
                  <a:lnTo>
                    <a:pt x="282533" y="13573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45694" name="SMARTInkShape-873"/>
            <p:cNvSpPr/>
            <p:nvPr/>
          </p:nvSpPr>
          <p:spPr bwMode="auto">
            <a:xfrm>
              <a:off x="5410847" y="1266258"/>
              <a:ext cx="375592" cy="62393"/>
            </a:xfrm>
            <a:custGeom>
              <a:avLst/>
              <a:gdLst/>
              <a:ahLst/>
              <a:cxnLst/>
              <a:rect l="0" t="0" r="0" b="0"/>
              <a:pathLst>
                <a:path w="375592" h="62393">
                  <a:moveTo>
                    <a:pt x="4116" y="55336"/>
                  </a:moveTo>
                  <a:lnTo>
                    <a:pt x="4116" y="59128"/>
                  </a:lnTo>
                  <a:lnTo>
                    <a:pt x="3322" y="60245"/>
                  </a:lnTo>
                  <a:lnTo>
                    <a:pt x="1999" y="60990"/>
                  </a:lnTo>
                  <a:lnTo>
                    <a:pt x="323" y="61487"/>
                  </a:lnTo>
                  <a:lnTo>
                    <a:pt x="0" y="61818"/>
                  </a:lnTo>
                  <a:lnTo>
                    <a:pt x="578" y="62038"/>
                  </a:lnTo>
                  <a:lnTo>
                    <a:pt x="14794" y="62392"/>
                  </a:lnTo>
                  <a:lnTo>
                    <a:pt x="48617" y="55965"/>
                  </a:lnTo>
                  <a:lnTo>
                    <a:pt x="75752" y="48736"/>
                  </a:lnTo>
                  <a:lnTo>
                    <a:pt x="108450" y="40232"/>
                  </a:lnTo>
                  <a:lnTo>
                    <a:pt x="144149" y="31160"/>
                  </a:lnTo>
                  <a:lnTo>
                    <a:pt x="162559" y="26519"/>
                  </a:lnTo>
                  <a:lnTo>
                    <a:pt x="181181" y="21837"/>
                  </a:lnTo>
                  <a:lnTo>
                    <a:pt x="199947" y="17922"/>
                  </a:lnTo>
                  <a:lnTo>
                    <a:pt x="218808" y="14518"/>
                  </a:lnTo>
                  <a:lnTo>
                    <a:pt x="237731" y="11455"/>
                  </a:lnTo>
                  <a:lnTo>
                    <a:pt x="271457" y="5935"/>
                  </a:lnTo>
                  <a:lnTo>
                    <a:pt x="300734" y="1630"/>
                  </a:lnTo>
                  <a:lnTo>
                    <a:pt x="334273" y="0"/>
                  </a:lnTo>
                  <a:lnTo>
                    <a:pt x="367269" y="4471"/>
                  </a:lnTo>
                  <a:lnTo>
                    <a:pt x="375591" y="533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45695" name="SMARTInkShape-874"/>
            <p:cNvSpPr/>
            <p:nvPr/>
          </p:nvSpPr>
          <p:spPr bwMode="auto">
            <a:xfrm>
              <a:off x="5479256" y="1343025"/>
              <a:ext cx="342901" cy="85726"/>
            </a:xfrm>
            <a:custGeom>
              <a:avLst/>
              <a:gdLst/>
              <a:ahLst/>
              <a:cxnLst/>
              <a:rect l="0" t="0" r="0" b="0"/>
              <a:pathLst>
                <a:path w="342901" h="85726">
                  <a:moveTo>
                    <a:pt x="0" y="85725"/>
                  </a:moveTo>
                  <a:lnTo>
                    <a:pt x="14121" y="83608"/>
                  </a:lnTo>
                  <a:lnTo>
                    <a:pt x="39903" y="77954"/>
                  </a:lnTo>
                  <a:lnTo>
                    <a:pt x="74794" y="69135"/>
                  </a:lnTo>
                  <a:lnTo>
                    <a:pt x="103092" y="60889"/>
                  </a:lnTo>
                  <a:lnTo>
                    <a:pt x="136835" y="51933"/>
                  </a:lnTo>
                  <a:lnTo>
                    <a:pt x="170882" y="40544"/>
                  </a:lnTo>
                  <a:lnTo>
                    <a:pt x="204535" y="28338"/>
                  </a:lnTo>
                  <a:lnTo>
                    <a:pt x="238013" y="17622"/>
                  </a:lnTo>
                  <a:lnTo>
                    <a:pt x="267180" y="9684"/>
                  </a:lnTo>
                  <a:lnTo>
                    <a:pt x="301679" y="2869"/>
                  </a:lnTo>
                  <a:lnTo>
                    <a:pt x="334885" y="378"/>
                  </a:lnTo>
                  <a:lnTo>
                    <a:pt x="342900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45696" name="SMARTInkShape-875"/>
            <p:cNvSpPr/>
            <p:nvPr/>
          </p:nvSpPr>
          <p:spPr bwMode="auto">
            <a:xfrm>
              <a:off x="5522119" y="1014413"/>
              <a:ext cx="121445" cy="657226"/>
            </a:xfrm>
            <a:custGeom>
              <a:avLst/>
              <a:gdLst/>
              <a:ahLst/>
              <a:cxnLst/>
              <a:rect l="0" t="0" r="0" b="0"/>
              <a:pathLst>
                <a:path w="121445" h="657226">
                  <a:moveTo>
                    <a:pt x="121444" y="0"/>
                  </a:moveTo>
                  <a:lnTo>
                    <a:pt x="120650" y="26766"/>
                  </a:lnTo>
                  <a:lnTo>
                    <a:pt x="117651" y="51848"/>
                  </a:lnTo>
                  <a:lnTo>
                    <a:pt x="111557" y="85749"/>
                  </a:lnTo>
                  <a:lnTo>
                    <a:pt x="107708" y="104791"/>
                  </a:lnTo>
                  <a:lnTo>
                    <a:pt x="102762" y="127804"/>
                  </a:lnTo>
                  <a:lnTo>
                    <a:pt x="97083" y="153465"/>
                  </a:lnTo>
                  <a:lnTo>
                    <a:pt x="90915" y="180891"/>
                  </a:lnTo>
                  <a:lnTo>
                    <a:pt x="84423" y="210288"/>
                  </a:lnTo>
                  <a:lnTo>
                    <a:pt x="77713" y="240998"/>
                  </a:lnTo>
                  <a:lnTo>
                    <a:pt x="70858" y="272584"/>
                  </a:lnTo>
                  <a:lnTo>
                    <a:pt x="63907" y="304754"/>
                  </a:lnTo>
                  <a:lnTo>
                    <a:pt x="56892" y="337313"/>
                  </a:lnTo>
                  <a:lnTo>
                    <a:pt x="49835" y="370131"/>
                  </a:lnTo>
                  <a:lnTo>
                    <a:pt x="43542" y="401535"/>
                  </a:lnTo>
                  <a:lnTo>
                    <a:pt x="37759" y="431996"/>
                  </a:lnTo>
                  <a:lnTo>
                    <a:pt x="32316" y="461829"/>
                  </a:lnTo>
                  <a:lnTo>
                    <a:pt x="27100" y="489654"/>
                  </a:lnTo>
                  <a:lnTo>
                    <a:pt x="22036" y="516142"/>
                  </a:lnTo>
                  <a:lnTo>
                    <a:pt x="17072" y="541738"/>
                  </a:lnTo>
                  <a:lnTo>
                    <a:pt x="12969" y="563565"/>
                  </a:lnTo>
                  <a:lnTo>
                    <a:pt x="9439" y="582879"/>
                  </a:lnTo>
                  <a:lnTo>
                    <a:pt x="4196" y="614657"/>
                  </a:lnTo>
                  <a:lnTo>
                    <a:pt x="0" y="65722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245714" name="SMARTInkShape-Group151"/>
          <p:cNvGrpSpPr/>
          <p:nvPr/>
        </p:nvGrpSpPr>
        <p:grpSpPr>
          <a:xfrm>
            <a:off x="6350805" y="978720"/>
            <a:ext cx="2742772" cy="995115"/>
            <a:chOff x="6350805" y="978720"/>
            <a:chExt cx="2742772" cy="995115"/>
          </a:xfrm>
        </p:grpSpPr>
        <p:sp>
          <p:nvSpPr>
            <p:cNvPr id="2245698" name="SMARTInkShape-876"/>
            <p:cNvSpPr/>
            <p:nvPr/>
          </p:nvSpPr>
          <p:spPr bwMode="auto">
            <a:xfrm>
              <a:off x="8958263" y="978720"/>
              <a:ext cx="135314" cy="350019"/>
            </a:xfrm>
            <a:custGeom>
              <a:avLst/>
              <a:gdLst/>
              <a:ahLst/>
              <a:cxnLst/>
              <a:rect l="0" t="0" r="0" b="0"/>
              <a:pathLst>
                <a:path w="135314" h="350019">
                  <a:moveTo>
                    <a:pt x="0" y="7118"/>
                  </a:moveTo>
                  <a:lnTo>
                    <a:pt x="0" y="3325"/>
                  </a:lnTo>
                  <a:lnTo>
                    <a:pt x="793" y="2208"/>
                  </a:lnTo>
                  <a:lnTo>
                    <a:pt x="2116" y="1463"/>
                  </a:lnTo>
                  <a:lnTo>
                    <a:pt x="9942" y="268"/>
                  </a:lnTo>
                  <a:lnTo>
                    <a:pt x="33791" y="0"/>
                  </a:lnTo>
                  <a:lnTo>
                    <a:pt x="40947" y="2102"/>
                  </a:lnTo>
                  <a:lnTo>
                    <a:pt x="73228" y="19901"/>
                  </a:lnTo>
                  <a:lnTo>
                    <a:pt x="85138" y="36336"/>
                  </a:lnTo>
                  <a:lnTo>
                    <a:pt x="89433" y="45504"/>
                  </a:lnTo>
                  <a:lnTo>
                    <a:pt x="92567" y="78727"/>
                  </a:lnTo>
                  <a:lnTo>
                    <a:pt x="92842" y="114227"/>
                  </a:lnTo>
                  <a:lnTo>
                    <a:pt x="93654" y="130223"/>
                  </a:lnTo>
                  <a:lnTo>
                    <a:pt x="98569" y="144223"/>
                  </a:lnTo>
                  <a:lnTo>
                    <a:pt x="119087" y="176230"/>
                  </a:lnTo>
                  <a:lnTo>
                    <a:pt x="132557" y="202593"/>
                  </a:lnTo>
                  <a:lnTo>
                    <a:pt x="135313" y="226221"/>
                  </a:lnTo>
                  <a:lnTo>
                    <a:pt x="127905" y="257780"/>
                  </a:lnTo>
                  <a:lnTo>
                    <a:pt x="117385" y="292157"/>
                  </a:lnTo>
                  <a:lnTo>
                    <a:pt x="110913" y="318654"/>
                  </a:lnTo>
                  <a:lnTo>
                    <a:pt x="102195" y="332328"/>
                  </a:lnTo>
                  <a:lnTo>
                    <a:pt x="94397" y="340190"/>
                  </a:lnTo>
                  <a:lnTo>
                    <a:pt x="78581" y="35001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45699" name="SMARTInkShape-877"/>
            <p:cNvSpPr/>
            <p:nvPr/>
          </p:nvSpPr>
          <p:spPr bwMode="auto">
            <a:xfrm>
              <a:off x="8929688" y="1193006"/>
              <a:ext cx="57151" cy="60326"/>
            </a:xfrm>
            <a:custGeom>
              <a:avLst/>
              <a:gdLst/>
              <a:ahLst/>
              <a:cxnLst/>
              <a:rect l="0" t="0" r="0" b="0"/>
              <a:pathLst>
                <a:path w="57151" h="60326">
                  <a:moveTo>
                    <a:pt x="7143" y="0"/>
                  </a:moveTo>
                  <a:lnTo>
                    <a:pt x="992" y="0"/>
                  </a:lnTo>
                  <a:lnTo>
                    <a:pt x="661" y="794"/>
                  </a:lnTo>
                  <a:lnTo>
                    <a:pt x="0" y="35724"/>
                  </a:lnTo>
                  <a:lnTo>
                    <a:pt x="0" y="38103"/>
                  </a:lnTo>
                  <a:lnTo>
                    <a:pt x="2116" y="42864"/>
                  </a:lnTo>
                  <a:lnTo>
                    <a:pt x="16792" y="59532"/>
                  </a:lnTo>
                  <a:lnTo>
                    <a:pt x="19926" y="60325"/>
                  </a:lnTo>
                  <a:lnTo>
                    <a:pt x="37117" y="57725"/>
                  </a:lnTo>
                  <a:lnTo>
                    <a:pt x="39827" y="55946"/>
                  </a:lnTo>
                  <a:lnTo>
                    <a:pt x="57150" y="3571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45700" name="SMARTInkShape-878"/>
            <p:cNvSpPr/>
            <p:nvPr/>
          </p:nvSpPr>
          <p:spPr bwMode="auto">
            <a:xfrm>
              <a:off x="8772525" y="1100138"/>
              <a:ext cx="113467" cy="212032"/>
            </a:xfrm>
            <a:custGeom>
              <a:avLst/>
              <a:gdLst/>
              <a:ahLst/>
              <a:cxnLst/>
              <a:rect l="0" t="0" r="0" b="0"/>
              <a:pathLst>
                <a:path w="113467" h="212032">
                  <a:moveTo>
                    <a:pt x="0" y="0"/>
                  </a:moveTo>
                  <a:lnTo>
                    <a:pt x="794" y="30539"/>
                  </a:lnTo>
                  <a:lnTo>
                    <a:pt x="7771" y="59654"/>
                  </a:lnTo>
                  <a:lnTo>
                    <a:pt x="13001" y="91952"/>
                  </a:lnTo>
                  <a:lnTo>
                    <a:pt x="19737" y="126965"/>
                  </a:lnTo>
                  <a:lnTo>
                    <a:pt x="24810" y="154212"/>
                  </a:lnTo>
                  <a:lnTo>
                    <a:pt x="22334" y="185154"/>
                  </a:lnTo>
                  <a:lnTo>
                    <a:pt x="21610" y="206612"/>
                  </a:lnTo>
                  <a:lnTo>
                    <a:pt x="20756" y="209179"/>
                  </a:lnTo>
                  <a:lnTo>
                    <a:pt x="19394" y="210890"/>
                  </a:lnTo>
                  <a:lnTo>
                    <a:pt x="17692" y="212031"/>
                  </a:lnTo>
                  <a:lnTo>
                    <a:pt x="16557" y="211997"/>
                  </a:lnTo>
                  <a:lnTo>
                    <a:pt x="15801" y="211181"/>
                  </a:lnTo>
                  <a:lnTo>
                    <a:pt x="14960" y="208158"/>
                  </a:lnTo>
                  <a:lnTo>
                    <a:pt x="14587" y="204169"/>
                  </a:lnTo>
                  <a:lnTo>
                    <a:pt x="18169" y="189875"/>
                  </a:lnTo>
                  <a:lnTo>
                    <a:pt x="28049" y="174351"/>
                  </a:lnTo>
                  <a:lnTo>
                    <a:pt x="54730" y="152709"/>
                  </a:lnTo>
                  <a:lnTo>
                    <a:pt x="76509" y="140534"/>
                  </a:lnTo>
                  <a:lnTo>
                    <a:pt x="90579" y="137154"/>
                  </a:lnTo>
                  <a:lnTo>
                    <a:pt x="104801" y="136152"/>
                  </a:lnTo>
                  <a:lnTo>
                    <a:pt x="107968" y="136806"/>
                  </a:lnTo>
                  <a:lnTo>
                    <a:pt x="110079" y="138035"/>
                  </a:lnTo>
                  <a:lnTo>
                    <a:pt x="111485" y="139648"/>
                  </a:lnTo>
                  <a:lnTo>
                    <a:pt x="113049" y="145674"/>
                  </a:lnTo>
                  <a:lnTo>
                    <a:pt x="113466" y="149503"/>
                  </a:lnTo>
                  <a:lnTo>
                    <a:pt x="106468" y="166270"/>
                  </a:lnTo>
                  <a:lnTo>
                    <a:pt x="80694" y="197398"/>
                  </a:lnTo>
                  <a:lnTo>
                    <a:pt x="66595" y="208066"/>
                  </a:lnTo>
                  <a:lnTo>
                    <a:pt x="63447" y="209354"/>
                  </a:lnTo>
                  <a:lnTo>
                    <a:pt x="61348" y="209419"/>
                  </a:lnTo>
                  <a:lnTo>
                    <a:pt x="59948" y="208669"/>
                  </a:lnTo>
                  <a:lnTo>
                    <a:pt x="58394" y="203602"/>
                  </a:lnTo>
                  <a:lnTo>
                    <a:pt x="57979" y="200028"/>
                  </a:lnTo>
                  <a:lnTo>
                    <a:pt x="59635" y="193941"/>
                  </a:lnTo>
                  <a:lnTo>
                    <a:pt x="64294" y="18573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45701" name="SMARTInkShape-879"/>
            <p:cNvSpPr/>
            <p:nvPr/>
          </p:nvSpPr>
          <p:spPr bwMode="auto">
            <a:xfrm>
              <a:off x="8627231" y="1371600"/>
              <a:ext cx="66714" cy="158379"/>
            </a:xfrm>
            <a:custGeom>
              <a:avLst/>
              <a:gdLst/>
              <a:ahLst/>
              <a:cxnLst/>
              <a:rect l="0" t="0" r="0" b="0"/>
              <a:pathLst>
                <a:path w="66714" h="158379">
                  <a:moveTo>
                    <a:pt x="66713" y="0"/>
                  </a:moveTo>
                  <a:lnTo>
                    <a:pt x="66713" y="33180"/>
                  </a:lnTo>
                  <a:lnTo>
                    <a:pt x="62920" y="67585"/>
                  </a:lnTo>
                  <a:lnTo>
                    <a:pt x="56770" y="95519"/>
                  </a:lnTo>
                  <a:lnTo>
                    <a:pt x="41877" y="127700"/>
                  </a:lnTo>
                  <a:lnTo>
                    <a:pt x="22746" y="156605"/>
                  </a:lnTo>
                  <a:lnTo>
                    <a:pt x="19145" y="158378"/>
                  </a:lnTo>
                  <a:lnTo>
                    <a:pt x="10911" y="158232"/>
                  </a:lnTo>
                  <a:lnTo>
                    <a:pt x="7287" y="155494"/>
                  </a:lnTo>
                  <a:lnTo>
                    <a:pt x="1142" y="146102"/>
                  </a:lnTo>
                  <a:lnTo>
                    <a:pt x="0" y="129757"/>
                  </a:lnTo>
                  <a:lnTo>
                    <a:pt x="2419" y="10001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45702" name="SMARTInkShape-880"/>
            <p:cNvSpPr/>
            <p:nvPr/>
          </p:nvSpPr>
          <p:spPr bwMode="auto">
            <a:xfrm>
              <a:off x="8448184" y="1244387"/>
              <a:ext cx="160036" cy="174855"/>
            </a:xfrm>
            <a:custGeom>
              <a:avLst/>
              <a:gdLst/>
              <a:ahLst/>
              <a:cxnLst/>
              <a:rect l="0" t="0" r="0" b="0"/>
              <a:pathLst>
                <a:path w="160036" h="174855">
                  <a:moveTo>
                    <a:pt x="45735" y="20057"/>
                  </a:moveTo>
                  <a:lnTo>
                    <a:pt x="49528" y="20057"/>
                  </a:lnTo>
                  <a:lnTo>
                    <a:pt x="50645" y="19263"/>
                  </a:lnTo>
                  <a:lnTo>
                    <a:pt x="51389" y="17940"/>
                  </a:lnTo>
                  <a:lnTo>
                    <a:pt x="52584" y="10114"/>
                  </a:lnTo>
                  <a:lnTo>
                    <a:pt x="52792" y="3264"/>
                  </a:lnTo>
                  <a:lnTo>
                    <a:pt x="52027" y="1718"/>
                  </a:lnTo>
                  <a:lnTo>
                    <a:pt x="50723" y="687"/>
                  </a:lnTo>
                  <a:lnTo>
                    <a:pt x="49060" y="0"/>
                  </a:lnTo>
                  <a:lnTo>
                    <a:pt x="47158" y="1129"/>
                  </a:lnTo>
                  <a:lnTo>
                    <a:pt x="42928" y="6617"/>
                  </a:lnTo>
                  <a:lnTo>
                    <a:pt x="29275" y="37513"/>
                  </a:lnTo>
                  <a:lnTo>
                    <a:pt x="15761" y="73070"/>
                  </a:lnTo>
                  <a:lnTo>
                    <a:pt x="7925" y="101205"/>
                  </a:lnTo>
                  <a:lnTo>
                    <a:pt x="577" y="129649"/>
                  </a:lnTo>
                  <a:lnTo>
                    <a:pt x="0" y="144435"/>
                  </a:lnTo>
                  <a:lnTo>
                    <a:pt x="6098" y="166863"/>
                  </a:lnTo>
                  <a:lnTo>
                    <a:pt x="8991" y="169521"/>
                  </a:lnTo>
                  <a:lnTo>
                    <a:pt x="12508" y="170500"/>
                  </a:lnTo>
                  <a:lnTo>
                    <a:pt x="16440" y="170358"/>
                  </a:lnTo>
                  <a:lnTo>
                    <a:pt x="33351" y="162575"/>
                  </a:lnTo>
                  <a:lnTo>
                    <a:pt x="61762" y="133369"/>
                  </a:lnTo>
                  <a:lnTo>
                    <a:pt x="85149" y="101794"/>
                  </a:lnTo>
                  <a:lnTo>
                    <a:pt x="104261" y="66571"/>
                  </a:lnTo>
                  <a:lnTo>
                    <a:pt x="112200" y="48832"/>
                  </a:lnTo>
                  <a:lnTo>
                    <a:pt x="112270" y="44796"/>
                  </a:lnTo>
                  <a:lnTo>
                    <a:pt x="111025" y="39783"/>
                  </a:lnTo>
                  <a:lnTo>
                    <a:pt x="110693" y="39558"/>
                  </a:lnTo>
                  <a:lnTo>
                    <a:pt x="110472" y="40201"/>
                  </a:lnTo>
                  <a:lnTo>
                    <a:pt x="110067" y="74997"/>
                  </a:lnTo>
                  <a:lnTo>
                    <a:pt x="110040" y="101776"/>
                  </a:lnTo>
                  <a:lnTo>
                    <a:pt x="113824" y="129818"/>
                  </a:lnTo>
                  <a:lnTo>
                    <a:pt x="122215" y="160448"/>
                  </a:lnTo>
                  <a:lnTo>
                    <a:pt x="126821" y="169236"/>
                  </a:lnTo>
                  <a:lnTo>
                    <a:pt x="131515" y="173671"/>
                  </a:lnTo>
                  <a:lnTo>
                    <a:pt x="133877" y="174854"/>
                  </a:lnTo>
                  <a:lnTo>
                    <a:pt x="136247" y="174055"/>
                  </a:lnTo>
                  <a:lnTo>
                    <a:pt x="140996" y="168934"/>
                  </a:lnTo>
                  <a:lnTo>
                    <a:pt x="160035" y="13435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45703" name="SMARTInkShape-881"/>
            <p:cNvSpPr/>
            <p:nvPr/>
          </p:nvSpPr>
          <p:spPr bwMode="auto">
            <a:xfrm>
              <a:off x="8240333" y="1114512"/>
              <a:ext cx="153574" cy="417868"/>
            </a:xfrm>
            <a:custGeom>
              <a:avLst/>
              <a:gdLst/>
              <a:ahLst/>
              <a:cxnLst/>
              <a:rect l="0" t="0" r="0" b="0"/>
              <a:pathLst>
                <a:path w="153574" h="417868">
                  <a:moveTo>
                    <a:pt x="74992" y="7057"/>
                  </a:moveTo>
                  <a:lnTo>
                    <a:pt x="81841" y="7057"/>
                  </a:lnTo>
                  <a:lnTo>
                    <a:pt x="75279" y="207"/>
                  </a:lnTo>
                  <a:lnTo>
                    <a:pt x="78869" y="0"/>
                  </a:lnTo>
                  <a:lnTo>
                    <a:pt x="79958" y="765"/>
                  </a:lnTo>
                  <a:lnTo>
                    <a:pt x="80684" y="2068"/>
                  </a:lnTo>
                  <a:lnTo>
                    <a:pt x="81706" y="9812"/>
                  </a:lnTo>
                  <a:lnTo>
                    <a:pt x="82050" y="22859"/>
                  </a:lnTo>
                  <a:lnTo>
                    <a:pt x="77865" y="30219"/>
                  </a:lnTo>
                  <a:lnTo>
                    <a:pt x="64466" y="43289"/>
                  </a:lnTo>
                  <a:lnTo>
                    <a:pt x="32460" y="71396"/>
                  </a:lnTo>
                  <a:lnTo>
                    <a:pt x="9948" y="94375"/>
                  </a:lnTo>
                  <a:lnTo>
                    <a:pt x="4655" y="102955"/>
                  </a:lnTo>
                  <a:lnTo>
                    <a:pt x="604" y="105241"/>
                  </a:lnTo>
                  <a:lnTo>
                    <a:pt x="0" y="106644"/>
                  </a:lnTo>
                  <a:lnTo>
                    <a:pt x="391" y="108373"/>
                  </a:lnTo>
                  <a:lnTo>
                    <a:pt x="1445" y="110320"/>
                  </a:lnTo>
                  <a:lnTo>
                    <a:pt x="2942" y="110824"/>
                  </a:lnTo>
                  <a:lnTo>
                    <a:pt x="4733" y="110366"/>
                  </a:lnTo>
                  <a:lnTo>
                    <a:pt x="6722" y="109267"/>
                  </a:lnTo>
                  <a:lnTo>
                    <a:pt x="41332" y="102288"/>
                  </a:lnTo>
                  <a:lnTo>
                    <a:pt x="75869" y="100392"/>
                  </a:lnTo>
                  <a:lnTo>
                    <a:pt x="109473" y="103810"/>
                  </a:lnTo>
                  <a:lnTo>
                    <a:pt x="120215" y="109854"/>
                  </a:lnTo>
                  <a:lnTo>
                    <a:pt x="130725" y="122182"/>
                  </a:lnTo>
                  <a:lnTo>
                    <a:pt x="133578" y="126669"/>
                  </a:lnTo>
                  <a:lnTo>
                    <a:pt x="133894" y="132836"/>
                  </a:lnTo>
                  <a:lnTo>
                    <a:pt x="130010" y="148155"/>
                  </a:lnTo>
                  <a:lnTo>
                    <a:pt x="108878" y="183859"/>
                  </a:lnTo>
                  <a:lnTo>
                    <a:pt x="89530" y="212019"/>
                  </a:lnTo>
                  <a:lnTo>
                    <a:pt x="73391" y="240471"/>
                  </a:lnTo>
                  <a:lnTo>
                    <a:pt x="53715" y="274296"/>
                  </a:lnTo>
                  <a:lnTo>
                    <a:pt x="45692" y="286167"/>
                  </a:lnTo>
                  <a:lnTo>
                    <a:pt x="42126" y="296735"/>
                  </a:lnTo>
                  <a:lnTo>
                    <a:pt x="41968" y="300982"/>
                  </a:lnTo>
                  <a:lnTo>
                    <a:pt x="43911" y="307817"/>
                  </a:lnTo>
                  <a:lnTo>
                    <a:pt x="53259" y="319920"/>
                  </a:lnTo>
                  <a:lnTo>
                    <a:pt x="83036" y="337280"/>
                  </a:lnTo>
                  <a:lnTo>
                    <a:pt x="117973" y="359694"/>
                  </a:lnTo>
                  <a:lnTo>
                    <a:pt x="137734" y="373832"/>
                  </a:lnTo>
                  <a:lnTo>
                    <a:pt x="148527" y="387282"/>
                  </a:lnTo>
                  <a:lnTo>
                    <a:pt x="151330" y="393798"/>
                  </a:lnTo>
                  <a:lnTo>
                    <a:pt x="152909" y="405721"/>
                  </a:lnTo>
                  <a:lnTo>
                    <a:pt x="152337" y="408564"/>
                  </a:lnTo>
                  <a:lnTo>
                    <a:pt x="151161" y="410460"/>
                  </a:lnTo>
                  <a:lnTo>
                    <a:pt x="139780" y="417294"/>
                  </a:lnTo>
                  <a:lnTo>
                    <a:pt x="136440" y="417867"/>
                  </a:lnTo>
                  <a:lnTo>
                    <a:pt x="133419" y="417455"/>
                  </a:lnTo>
                  <a:lnTo>
                    <a:pt x="130613" y="416387"/>
                  </a:lnTo>
                  <a:lnTo>
                    <a:pt x="128741" y="414881"/>
                  </a:lnTo>
                  <a:lnTo>
                    <a:pt x="126662" y="411091"/>
                  </a:lnTo>
                  <a:lnTo>
                    <a:pt x="127854" y="404644"/>
                  </a:lnTo>
                  <a:lnTo>
                    <a:pt x="131823" y="396487"/>
                  </a:lnTo>
                  <a:lnTo>
                    <a:pt x="153573" y="36424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45704" name="SMARTInkShape-882"/>
            <p:cNvSpPr/>
            <p:nvPr/>
          </p:nvSpPr>
          <p:spPr bwMode="auto">
            <a:xfrm>
              <a:off x="8022431" y="1500188"/>
              <a:ext cx="83873" cy="13295"/>
            </a:xfrm>
            <a:custGeom>
              <a:avLst/>
              <a:gdLst/>
              <a:ahLst/>
              <a:cxnLst/>
              <a:rect l="0" t="0" r="0" b="0"/>
              <a:pathLst>
                <a:path w="83873" h="13295">
                  <a:moveTo>
                    <a:pt x="0" y="7143"/>
                  </a:moveTo>
                  <a:lnTo>
                    <a:pt x="31063" y="7143"/>
                  </a:lnTo>
                  <a:lnTo>
                    <a:pt x="58918" y="7937"/>
                  </a:lnTo>
                  <a:lnTo>
                    <a:pt x="79471" y="13294"/>
                  </a:lnTo>
                  <a:lnTo>
                    <a:pt x="81556" y="12831"/>
                  </a:lnTo>
                  <a:lnTo>
                    <a:pt x="82946" y="11729"/>
                  </a:lnTo>
                  <a:lnTo>
                    <a:pt x="83872" y="10200"/>
                  </a:lnTo>
                  <a:lnTo>
                    <a:pt x="83696" y="8388"/>
                  </a:lnTo>
                  <a:lnTo>
                    <a:pt x="78582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45705" name="SMARTInkShape-883"/>
            <p:cNvSpPr/>
            <p:nvPr/>
          </p:nvSpPr>
          <p:spPr bwMode="auto">
            <a:xfrm>
              <a:off x="7879556" y="1421606"/>
              <a:ext cx="200026" cy="71439"/>
            </a:xfrm>
            <a:custGeom>
              <a:avLst/>
              <a:gdLst/>
              <a:ahLst/>
              <a:cxnLst/>
              <a:rect l="0" t="0" r="0" b="0"/>
              <a:pathLst>
                <a:path w="200026" h="71439">
                  <a:moveTo>
                    <a:pt x="0" y="71438"/>
                  </a:moveTo>
                  <a:lnTo>
                    <a:pt x="7291" y="70644"/>
                  </a:lnTo>
                  <a:lnTo>
                    <a:pt x="36679" y="61495"/>
                  </a:lnTo>
                  <a:lnTo>
                    <a:pt x="65020" y="50853"/>
                  </a:lnTo>
                  <a:lnTo>
                    <a:pt x="89223" y="42181"/>
                  </a:lnTo>
                  <a:lnTo>
                    <a:pt x="115061" y="33035"/>
                  </a:lnTo>
                  <a:lnTo>
                    <a:pt x="139774" y="23678"/>
                  </a:lnTo>
                  <a:lnTo>
                    <a:pt x="172207" y="13278"/>
                  </a:lnTo>
                  <a:lnTo>
                    <a:pt x="200025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45706" name="SMARTInkShape-884"/>
            <p:cNvSpPr/>
            <p:nvPr/>
          </p:nvSpPr>
          <p:spPr bwMode="auto">
            <a:xfrm>
              <a:off x="7979569" y="1435894"/>
              <a:ext cx="21432" cy="21432"/>
            </a:xfrm>
            <a:custGeom>
              <a:avLst/>
              <a:gdLst/>
              <a:ahLst/>
              <a:cxnLst/>
              <a:rect l="0" t="0" r="0" b="0"/>
              <a:pathLst>
                <a:path w="21432" h="21432">
                  <a:moveTo>
                    <a:pt x="0" y="21431"/>
                  </a:moveTo>
                  <a:lnTo>
                    <a:pt x="0" y="17639"/>
                  </a:lnTo>
                  <a:lnTo>
                    <a:pt x="2117" y="13660"/>
                  </a:lnTo>
                  <a:lnTo>
                    <a:pt x="6497" y="9246"/>
                  </a:lnTo>
                  <a:lnTo>
                    <a:pt x="21431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45707" name="SMARTInkShape-885"/>
            <p:cNvSpPr/>
            <p:nvPr/>
          </p:nvSpPr>
          <p:spPr bwMode="auto">
            <a:xfrm>
              <a:off x="7665244" y="1335881"/>
              <a:ext cx="63555" cy="471489"/>
            </a:xfrm>
            <a:custGeom>
              <a:avLst/>
              <a:gdLst/>
              <a:ahLst/>
              <a:cxnLst/>
              <a:rect l="0" t="0" r="0" b="0"/>
              <a:pathLst>
                <a:path w="63555" h="471489">
                  <a:moveTo>
                    <a:pt x="0" y="0"/>
                  </a:moveTo>
                  <a:lnTo>
                    <a:pt x="3793" y="0"/>
                  </a:lnTo>
                  <a:lnTo>
                    <a:pt x="4910" y="794"/>
                  </a:lnTo>
                  <a:lnTo>
                    <a:pt x="5654" y="2117"/>
                  </a:lnTo>
                  <a:lnTo>
                    <a:pt x="6151" y="3793"/>
                  </a:lnTo>
                  <a:lnTo>
                    <a:pt x="17560" y="19476"/>
                  </a:lnTo>
                  <a:lnTo>
                    <a:pt x="30397" y="53618"/>
                  </a:lnTo>
                  <a:lnTo>
                    <a:pt x="38116" y="77012"/>
                  </a:lnTo>
                  <a:lnTo>
                    <a:pt x="44192" y="105930"/>
                  </a:lnTo>
                  <a:lnTo>
                    <a:pt x="51656" y="141536"/>
                  </a:lnTo>
                  <a:lnTo>
                    <a:pt x="55868" y="161033"/>
                  </a:lnTo>
                  <a:lnTo>
                    <a:pt x="58677" y="181174"/>
                  </a:lnTo>
                  <a:lnTo>
                    <a:pt x="60549" y="201745"/>
                  </a:lnTo>
                  <a:lnTo>
                    <a:pt x="61798" y="222603"/>
                  </a:lnTo>
                  <a:lnTo>
                    <a:pt x="62629" y="243652"/>
                  </a:lnTo>
                  <a:lnTo>
                    <a:pt x="63184" y="264829"/>
                  </a:lnTo>
                  <a:lnTo>
                    <a:pt x="63554" y="286090"/>
                  </a:lnTo>
                  <a:lnTo>
                    <a:pt x="63007" y="306614"/>
                  </a:lnTo>
                  <a:lnTo>
                    <a:pt x="61848" y="326647"/>
                  </a:lnTo>
                  <a:lnTo>
                    <a:pt x="60282" y="346352"/>
                  </a:lnTo>
                  <a:lnTo>
                    <a:pt x="57650" y="365045"/>
                  </a:lnTo>
                  <a:lnTo>
                    <a:pt x="50493" y="400632"/>
                  </a:lnTo>
                  <a:lnTo>
                    <a:pt x="39904" y="428619"/>
                  </a:lnTo>
                  <a:lnTo>
                    <a:pt x="21288" y="461080"/>
                  </a:lnTo>
                  <a:lnTo>
                    <a:pt x="14287" y="47148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45708" name="SMARTInkShape-886"/>
            <p:cNvSpPr/>
            <p:nvPr/>
          </p:nvSpPr>
          <p:spPr bwMode="auto">
            <a:xfrm>
              <a:off x="7501451" y="1535993"/>
              <a:ext cx="113788" cy="133374"/>
            </a:xfrm>
            <a:custGeom>
              <a:avLst/>
              <a:gdLst/>
              <a:ahLst/>
              <a:cxnLst/>
              <a:rect l="0" t="0" r="0" b="0"/>
              <a:pathLst>
                <a:path w="113788" h="133374">
                  <a:moveTo>
                    <a:pt x="56637" y="7057"/>
                  </a:moveTo>
                  <a:lnTo>
                    <a:pt x="56637" y="3265"/>
                  </a:lnTo>
                  <a:lnTo>
                    <a:pt x="55843" y="2147"/>
                  </a:lnTo>
                  <a:lnTo>
                    <a:pt x="54520" y="1403"/>
                  </a:lnTo>
                  <a:lnTo>
                    <a:pt x="46694" y="207"/>
                  </a:lnTo>
                  <a:lnTo>
                    <a:pt x="36052" y="0"/>
                  </a:lnTo>
                  <a:lnTo>
                    <a:pt x="32595" y="1559"/>
                  </a:lnTo>
                  <a:lnTo>
                    <a:pt x="23143" y="12131"/>
                  </a:lnTo>
                  <a:lnTo>
                    <a:pt x="5326" y="43444"/>
                  </a:lnTo>
                  <a:lnTo>
                    <a:pt x="640" y="76392"/>
                  </a:lnTo>
                  <a:lnTo>
                    <a:pt x="0" y="91848"/>
                  </a:lnTo>
                  <a:lnTo>
                    <a:pt x="3947" y="106654"/>
                  </a:lnTo>
                  <a:lnTo>
                    <a:pt x="7223" y="113936"/>
                  </a:lnTo>
                  <a:lnTo>
                    <a:pt x="17213" y="124144"/>
                  </a:lnTo>
                  <a:lnTo>
                    <a:pt x="29590" y="130533"/>
                  </a:lnTo>
                  <a:lnTo>
                    <a:pt x="43028" y="133373"/>
                  </a:lnTo>
                  <a:lnTo>
                    <a:pt x="67774" y="131179"/>
                  </a:lnTo>
                  <a:lnTo>
                    <a:pt x="91422" y="121710"/>
                  </a:lnTo>
                  <a:lnTo>
                    <a:pt x="101995" y="113312"/>
                  </a:lnTo>
                  <a:lnTo>
                    <a:pt x="113787" y="9992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45709" name="SMARTInkShape-887"/>
            <p:cNvSpPr/>
            <p:nvPr/>
          </p:nvSpPr>
          <p:spPr bwMode="auto">
            <a:xfrm>
              <a:off x="7261404" y="1443038"/>
              <a:ext cx="144064" cy="290533"/>
            </a:xfrm>
            <a:custGeom>
              <a:avLst/>
              <a:gdLst/>
              <a:ahLst/>
              <a:cxnLst/>
              <a:rect l="0" t="0" r="0" b="0"/>
              <a:pathLst>
                <a:path w="144064" h="290533">
                  <a:moveTo>
                    <a:pt x="10934" y="0"/>
                  </a:moveTo>
                  <a:lnTo>
                    <a:pt x="4783" y="0"/>
                  </a:lnTo>
                  <a:lnTo>
                    <a:pt x="3848" y="30866"/>
                  </a:lnTo>
                  <a:lnTo>
                    <a:pt x="3807" y="56947"/>
                  </a:lnTo>
                  <a:lnTo>
                    <a:pt x="3001" y="90251"/>
                  </a:lnTo>
                  <a:lnTo>
                    <a:pt x="0" y="116311"/>
                  </a:lnTo>
                  <a:lnTo>
                    <a:pt x="254" y="143768"/>
                  </a:lnTo>
                  <a:lnTo>
                    <a:pt x="2219" y="171053"/>
                  </a:lnTo>
                  <a:lnTo>
                    <a:pt x="3091" y="196409"/>
                  </a:lnTo>
                  <a:lnTo>
                    <a:pt x="5596" y="220907"/>
                  </a:lnTo>
                  <a:lnTo>
                    <a:pt x="9352" y="250662"/>
                  </a:lnTo>
                  <a:lnTo>
                    <a:pt x="11024" y="263011"/>
                  </a:lnTo>
                  <a:lnTo>
                    <a:pt x="14414" y="271146"/>
                  </a:lnTo>
                  <a:lnTo>
                    <a:pt x="15635" y="272839"/>
                  </a:lnTo>
                  <a:lnTo>
                    <a:pt x="16449" y="273174"/>
                  </a:lnTo>
                  <a:lnTo>
                    <a:pt x="16991" y="272603"/>
                  </a:lnTo>
                  <a:lnTo>
                    <a:pt x="31717" y="244091"/>
                  </a:lnTo>
                  <a:lnTo>
                    <a:pt x="48577" y="214228"/>
                  </a:lnTo>
                  <a:lnTo>
                    <a:pt x="68654" y="184036"/>
                  </a:lnTo>
                  <a:lnTo>
                    <a:pt x="85891" y="158775"/>
                  </a:lnTo>
                  <a:lnTo>
                    <a:pt x="100340" y="147825"/>
                  </a:lnTo>
                  <a:lnTo>
                    <a:pt x="114963" y="141900"/>
                  </a:lnTo>
                  <a:lnTo>
                    <a:pt x="124109" y="141912"/>
                  </a:lnTo>
                  <a:lnTo>
                    <a:pt x="132935" y="146680"/>
                  </a:lnTo>
                  <a:lnTo>
                    <a:pt x="137512" y="150174"/>
                  </a:lnTo>
                  <a:lnTo>
                    <a:pt x="142597" y="162523"/>
                  </a:lnTo>
                  <a:lnTo>
                    <a:pt x="144063" y="177801"/>
                  </a:lnTo>
                  <a:lnTo>
                    <a:pt x="139632" y="200583"/>
                  </a:lnTo>
                  <a:lnTo>
                    <a:pt x="127824" y="227090"/>
                  </a:lnTo>
                  <a:lnTo>
                    <a:pt x="105019" y="262374"/>
                  </a:lnTo>
                  <a:lnTo>
                    <a:pt x="94025" y="276154"/>
                  </a:lnTo>
                  <a:lnTo>
                    <a:pt x="76034" y="287581"/>
                  </a:lnTo>
                  <a:lnTo>
                    <a:pt x="68178" y="290532"/>
                  </a:lnTo>
                  <a:lnTo>
                    <a:pt x="65765" y="289732"/>
                  </a:lnTo>
                  <a:lnTo>
                    <a:pt x="64157" y="287611"/>
                  </a:lnTo>
                  <a:lnTo>
                    <a:pt x="63085" y="284609"/>
                  </a:lnTo>
                  <a:lnTo>
                    <a:pt x="66126" y="274924"/>
                  </a:lnTo>
                  <a:lnTo>
                    <a:pt x="88757" y="239874"/>
                  </a:lnTo>
                  <a:lnTo>
                    <a:pt x="96659" y="22860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45710" name="SMARTInkShape-888"/>
            <p:cNvSpPr/>
            <p:nvPr/>
          </p:nvSpPr>
          <p:spPr bwMode="auto">
            <a:xfrm>
              <a:off x="7079909" y="1464469"/>
              <a:ext cx="56698" cy="347182"/>
            </a:xfrm>
            <a:custGeom>
              <a:avLst/>
              <a:gdLst/>
              <a:ahLst/>
              <a:cxnLst/>
              <a:rect l="0" t="0" r="0" b="0"/>
              <a:pathLst>
                <a:path w="56698" h="347182">
                  <a:moveTo>
                    <a:pt x="13835" y="0"/>
                  </a:moveTo>
                  <a:lnTo>
                    <a:pt x="10042" y="0"/>
                  </a:lnTo>
                  <a:lnTo>
                    <a:pt x="8925" y="1587"/>
                  </a:lnTo>
                  <a:lnTo>
                    <a:pt x="7353" y="12994"/>
                  </a:lnTo>
                  <a:lnTo>
                    <a:pt x="4705" y="46605"/>
                  </a:lnTo>
                  <a:lnTo>
                    <a:pt x="1839" y="69926"/>
                  </a:lnTo>
                  <a:lnTo>
                    <a:pt x="567" y="98811"/>
                  </a:lnTo>
                  <a:lnTo>
                    <a:pt x="0" y="130170"/>
                  </a:lnTo>
                  <a:lnTo>
                    <a:pt x="542" y="162628"/>
                  </a:lnTo>
                  <a:lnTo>
                    <a:pt x="3429" y="195575"/>
                  </a:lnTo>
                  <a:lnTo>
                    <a:pt x="7358" y="228739"/>
                  </a:lnTo>
                  <a:lnTo>
                    <a:pt x="11750" y="260411"/>
                  </a:lnTo>
                  <a:lnTo>
                    <a:pt x="16348" y="287717"/>
                  </a:lnTo>
                  <a:lnTo>
                    <a:pt x="23399" y="321611"/>
                  </a:lnTo>
                  <a:lnTo>
                    <a:pt x="30515" y="340384"/>
                  </a:lnTo>
                  <a:lnTo>
                    <a:pt x="35271" y="345751"/>
                  </a:lnTo>
                  <a:lnTo>
                    <a:pt x="37650" y="347181"/>
                  </a:lnTo>
                  <a:lnTo>
                    <a:pt x="40825" y="345754"/>
                  </a:lnTo>
                  <a:lnTo>
                    <a:pt x="56697" y="32861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45711" name="SMARTInkShape-889"/>
            <p:cNvSpPr/>
            <p:nvPr/>
          </p:nvSpPr>
          <p:spPr bwMode="auto">
            <a:xfrm>
              <a:off x="6762152" y="1621631"/>
              <a:ext cx="210149" cy="242713"/>
            </a:xfrm>
            <a:custGeom>
              <a:avLst/>
              <a:gdLst/>
              <a:ahLst/>
              <a:cxnLst/>
              <a:rect l="0" t="0" r="0" b="0"/>
              <a:pathLst>
                <a:path w="210149" h="242713">
                  <a:moveTo>
                    <a:pt x="52986" y="0"/>
                  </a:moveTo>
                  <a:lnTo>
                    <a:pt x="49193" y="0"/>
                  </a:lnTo>
                  <a:lnTo>
                    <a:pt x="45215" y="2117"/>
                  </a:lnTo>
                  <a:lnTo>
                    <a:pt x="40801" y="6497"/>
                  </a:lnTo>
                  <a:lnTo>
                    <a:pt x="33853" y="19476"/>
                  </a:lnTo>
                  <a:lnTo>
                    <a:pt x="22277" y="53618"/>
                  </a:lnTo>
                  <a:lnTo>
                    <a:pt x="14731" y="77012"/>
                  </a:lnTo>
                  <a:lnTo>
                    <a:pt x="8731" y="105930"/>
                  </a:lnTo>
                  <a:lnTo>
                    <a:pt x="3419" y="135186"/>
                  </a:lnTo>
                  <a:lnTo>
                    <a:pt x="0" y="163270"/>
                  </a:lnTo>
                  <a:lnTo>
                    <a:pt x="1126" y="188981"/>
                  </a:lnTo>
                  <a:lnTo>
                    <a:pt x="6222" y="218184"/>
                  </a:lnTo>
                  <a:lnTo>
                    <a:pt x="16552" y="238126"/>
                  </a:lnTo>
                  <a:lnTo>
                    <a:pt x="21553" y="241301"/>
                  </a:lnTo>
                  <a:lnTo>
                    <a:pt x="33459" y="242712"/>
                  </a:lnTo>
                  <a:lnTo>
                    <a:pt x="53550" y="235251"/>
                  </a:lnTo>
                  <a:lnTo>
                    <a:pt x="78376" y="219194"/>
                  </a:lnTo>
                  <a:lnTo>
                    <a:pt x="98256" y="191770"/>
                  </a:lnTo>
                  <a:lnTo>
                    <a:pt x="117993" y="158509"/>
                  </a:lnTo>
                  <a:lnTo>
                    <a:pt x="131337" y="123519"/>
                  </a:lnTo>
                  <a:lnTo>
                    <a:pt x="140318" y="91808"/>
                  </a:lnTo>
                  <a:lnTo>
                    <a:pt x="145368" y="67075"/>
                  </a:lnTo>
                  <a:lnTo>
                    <a:pt x="141918" y="76495"/>
                  </a:lnTo>
                  <a:lnTo>
                    <a:pt x="139661" y="98160"/>
                  </a:lnTo>
                  <a:lnTo>
                    <a:pt x="142785" y="124687"/>
                  </a:lnTo>
                  <a:lnTo>
                    <a:pt x="148737" y="156448"/>
                  </a:lnTo>
                  <a:lnTo>
                    <a:pt x="159320" y="183409"/>
                  </a:lnTo>
                  <a:lnTo>
                    <a:pt x="172510" y="202687"/>
                  </a:lnTo>
                  <a:lnTo>
                    <a:pt x="186473" y="214660"/>
                  </a:lnTo>
                  <a:lnTo>
                    <a:pt x="191189" y="215338"/>
                  </a:lnTo>
                  <a:lnTo>
                    <a:pt x="210148" y="20716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45712" name="SMARTInkShape-890"/>
            <p:cNvSpPr/>
            <p:nvPr/>
          </p:nvSpPr>
          <p:spPr bwMode="auto">
            <a:xfrm>
              <a:off x="6595470" y="1521619"/>
              <a:ext cx="162519" cy="452216"/>
            </a:xfrm>
            <a:custGeom>
              <a:avLst/>
              <a:gdLst/>
              <a:ahLst/>
              <a:cxnLst/>
              <a:rect l="0" t="0" r="0" b="0"/>
              <a:pathLst>
                <a:path w="162519" h="452216">
                  <a:moveTo>
                    <a:pt x="48218" y="0"/>
                  </a:moveTo>
                  <a:lnTo>
                    <a:pt x="48218" y="3792"/>
                  </a:lnTo>
                  <a:lnTo>
                    <a:pt x="38275" y="38113"/>
                  </a:lnTo>
                  <a:lnTo>
                    <a:pt x="31628" y="61389"/>
                  </a:lnTo>
                  <a:lnTo>
                    <a:pt x="23382" y="89990"/>
                  </a:lnTo>
                  <a:lnTo>
                    <a:pt x="18960" y="107618"/>
                  </a:lnTo>
                  <a:lnTo>
                    <a:pt x="14426" y="126514"/>
                  </a:lnTo>
                  <a:lnTo>
                    <a:pt x="10608" y="146255"/>
                  </a:lnTo>
                  <a:lnTo>
                    <a:pt x="7270" y="166560"/>
                  </a:lnTo>
                  <a:lnTo>
                    <a:pt x="4250" y="187240"/>
                  </a:lnTo>
                  <a:lnTo>
                    <a:pt x="2237" y="208170"/>
                  </a:lnTo>
                  <a:lnTo>
                    <a:pt x="896" y="229268"/>
                  </a:lnTo>
                  <a:lnTo>
                    <a:pt x="0" y="250476"/>
                  </a:lnTo>
                  <a:lnTo>
                    <a:pt x="198" y="271759"/>
                  </a:lnTo>
                  <a:lnTo>
                    <a:pt x="1123" y="293091"/>
                  </a:lnTo>
                  <a:lnTo>
                    <a:pt x="2534" y="314457"/>
                  </a:lnTo>
                  <a:lnTo>
                    <a:pt x="5062" y="334256"/>
                  </a:lnTo>
                  <a:lnTo>
                    <a:pt x="8335" y="353013"/>
                  </a:lnTo>
                  <a:lnTo>
                    <a:pt x="18585" y="386288"/>
                  </a:lnTo>
                  <a:lnTo>
                    <a:pt x="36370" y="411660"/>
                  </a:lnTo>
                  <a:lnTo>
                    <a:pt x="68697" y="440003"/>
                  </a:lnTo>
                  <a:lnTo>
                    <a:pt x="91715" y="449557"/>
                  </a:lnTo>
                  <a:lnTo>
                    <a:pt x="115175" y="452215"/>
                  </a:lnTo>
                  <a:lnTo>
                    <a:pt x="146726" y="446374"/>
                  </a:lnTo>
                  <a:lnTo>
                    <a:pt x="162518" y="44291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45713" name="SMARTInkShape-891"/>
            <p:cNvSpPr/>
            <p:nvPr/>
          </p:nvSpPr>
          <p:spPr bwMode="auto">
            <a:xfrm>
              <a:off x="6350805" y="1660574"/>
              <a:ext cx="271452" cy="267661"/>
            </a:xfrm>
            <a:custGeom>
              <a:avLst/>
              <a:gdLst/>
              <a:ahLst/>
              <a:cxnLst/>
              <a:rect l="0" t="0" r="0" b="0"/>
              <a:pathLst>
                <a:path w="271452" h="267661">
                  <a:moveTo>
                    <a:pt x="7133" y="11064"/>
                  </a:moveTo>
                  <a:lnTo>
                    <a:pt x="7133" y="0"/>
                  </a:lnTo>
                  <a:lnTo>
                    <a:pt x="7133" y="1649"/>
                  </a:lnTo>
                  <a:lnTo>
                    <a:pt x="982" y="37342"/>
                  </a:lnTo>
                  <a:lnTo>
                    <a:pt x="283" y="71766"/>
                  </a:lnTo>
                  <a:lnTo>
                    <a:pt x="120" y="98367"/>
                  </a:lnTo>
                  <a:lnTo>
                    <a:pt x="47" y="126859"/>
                  </a:lnTo>
                  <a:lnTo>
                    <a:pt x="14" y="158043"/>
                  </a:lnTo>
                  <a:lnTo>
                    <a:pt x="0" y="188306"/>
                  </a:lnTo>
                  <a:lnTo>
                    <a:pt x="788" y="216044"/>
                  </a:lnTo>
                  <a:lnTo>
                    <a:pt x="3783" y="238956"/>
                  </a:lnTo>
                  <a:lnTo>
                    <a:pt x="11994" y="255489"/>
                  </a:lnTo>
                  <a:lnTo>
                    <a:pt x="17517" y="262120"/>
                  </a:lnTo>
                  <a:lnTo>
                    <a:pt x="25168" y="265747"/>
                  </a:lnTo>
                  <a:lnTo>
                    <a:pt x="44252" y="267660"/>
                  </a:lnTo>
                  <a:lnTo>
                    <a:pt x="77310" y="264275"/>
                  </a:lnTo>
                  <a:lnTo>
                    <a:pt x="104733" y="256158"/>
                  </a:lnTo>
                  <a:lnTo>
                    <a:pt x="134648" y="244613"/>
                  </a:lnTo>
                  <a:lnTo>
                    <a:pt x="163818" y="231545"/>
                  </a:lnTo>
                  <a:lnTo>
                    <a:pt x="190541" y="219915"/>
                  </a:lnTo>
                  <a:lnTo>
                    <a:pt x="223666" y="206560"/>
                  </a:lnTo>
                  <a:lnTo>
                    <a:pt x="257162" y="193177"/>
                  </a:lnTo>
                  <a:lnTo>
                    <a:pt x="271451" y="18965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245727" name="SMARTInkShape-Group152"/>
          <p:cNvGrpSpPr/>
          <p:nvPr/>
        </p:nvGrpSpPr>
        <p:grpSpPr>
          <a:xfrm>
            <a:off x="7586701" y="7144"/>
            <a:ext cx="1521580" cy="419065"/>
            <a:chOff x="7586701" y="7144"/>
            <a:chExt cx="1521580" cy="419065"/>
          </a:xfrm>
        </p:grpSpPr>
        <p:sp>
          <p:nvSpPr>
            <p:cNvPr id="2245715" name="SMARTInkShape-892"/>
            <p:cNvSpPr/>
            <p:nvPr/>
          </p:nvSpPr>
          <p:spPr bwMode="auto">
            <a:xfrm>
              <a:off x="9036844" y="8171"/>
              <a:ext cx="71437" cy="249005"/>
            </a:xfrm>
            <a:custGeom>
              <a:avLst/>
              <a:gdLst/>
              <a:ahLst/>
              <a:cxnLst/>
              <a:rect l="0" t="0" r="0" b="0"/>
              <a:pathLst>
                <a:path w="71437" h="249005">
                  <a:moveTo>
                    <a:pt x="0" y="27548"/>
                  </a:moveTo>
                  <a:lnTo>
                    <a:pt x="10642" y="16906"/>
                  </a:lnTo>
                  <a:lnTo>
                    <a:pt x="12667" y="12764"/>
                  </a:lnTo>
                  <a:lnTo>
                    <a:pt x="13207" y="10548"/>
                  </a:lnTo>
                  <a:lnTo>
                    <a:pt x="14361" y="9071"/>
                  </a:lnTo>
                  <a:lnTo>
                    <a:pt x="17759" y="7430"/>
                  </a:lnTo>
                  <a:lnTo>
                    <a:pt x="26409" y="5582"/>
                  </a:lnTo>
                  <a:lnTo>
                    <a:pt x="34195" y="1284"/>
                  </a:lnTo>
                  <a:lnTo>
                    <a:pt x="41920" y="0"/>
                  </a:lnTo>
                  <a:lnTo>
                    <a:pt x="48529" y="1546"/>
                  </a:lnTo>
                  <a:lnTo>
                    <a:pt x="59240" y="9006"/>
                  </a:lnTo>
                  <a:lnTo>
                    <a:pt x="66589" y="15792"/>
                  </a:lnTo>
                  <a:lnTo>
                    <a:pt x="69282" y="22588"/>
                  </a:lnTo>
                  <a:lnTo>
                    <a:pt x="71353" y="57017"/>
                  </a:lnTo>
                  <a:lnTo>
                    <a:pt x="71433" y="91754"/>
                  </a:lnTo>
                  <a:lnTo>
                    <a:pt x="71436" y="123456"/>
                  </a:lnTo>
                  <a:lnTo>
                    <a:pt x="70644" y="146521"/>
                  </a:lnTo>
                  <a:lnTo>
                    <a:pt x="62618" y="177701"/>
                  </a:lnTo>
                  <a:lnTo>
                    <a:pt x="47526" y="210912"/>
                  </a:lnTo>
                  <a:lnTo>
                    <a:pt x="21431" y="24900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45716" name="SMARTInkShape-893"/>
            <p:cNvSpPr/>
            <p:nvPr/>
          </p:nvSpPr>
          <p:spPr bwMode="auto">
            <a:xfrm>
              <a:off x="8965432" y="114300"/>
              <a:ext cx="57125" cy="34398"/>
            </a:xfrm>
            <a:custGeom>
              <a:avLst/>
              <a:gdLst/>
              <a:ahLst/>
              <a:cxnLst/>
              <a:rect l="0" t="0" r="0" b="0"/>
              <a:pathLst>
                <a:path w="57125" h="34398">
                  <a:moveTo>
                    <a:pt x="7118" y="0"/>
                  </a:moveTo>
                  <a:lnTo>
                    <a:pt x="3325" y="0"/>
                  </a:lnTo>
                  <a:lnTo>
                    <a:pt x="2208" y="794"/>
                  </a:lnTo>
                  <a:lnTo>
                    <a:pt x="1463" y="2117"/>
                  </a:lnTo>
                  <a:lnTo>
                    <a:pt x="170" y="7275"/>
                  </a:lnTo>
                  <a:lnTo>
                    <a:pt x="0" y="17000"/>
                  </a:lnTo>
                  <a:lnTo>
                    <a:pt x="785" y="18477"/>
                  </a:lnTo>
                  <a:lnTo>
                    <a:pt x="2102" y="19462"/>
                  </a:lnTo>
                  <a:lnTo>
                    <a:pt x="5682" y="21350"/>
                  </a:lnTo>
                  <a:lnTo>
                    <a:pt x="20561" y="31259"/>
                  </a:lnTo>
                  <a:lnTo>
                    <a:pt x="33767" y="34397"/>
                  </a:lnTo>
                  <a:lnTo>
                    <a:pt x="43039" y="33015"/>
                  </a:lnTo>
                  <a:lnTo>
                    <a:pt x="57124" y="2857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45717" name="SMARTInkShape-894"/>
            <p:cNvSpPr/>
            <p:nvPr/>
          </p:nvSpPr>
          <p:spPr bwMode="auto">
            <a:xfrm>
              <a:off x="8809661" y="7144"/>
              <a:ext cx="103919" cy="199107"/>
            </a:xfrm>
            <a:custGeom>
              <a:avLst/>
              <a:gdLst/>
              <a:ahLst/>
              <a:cxnLst/>
              <a:rect l="0" t="0" r="0" b="0"/>
              <a:pathLst>
                <a:path w="103919" h="199107">
                  <a:moveTo>
                    <a:pt x="62877" y="0"/>
                  </a:moveTo>
                  <a:lnTo>
                    <a:pt x="62877" y="3792"/>
                  </a:lnTo>
                  <a:lnTo>
                    <a:pt x="51568" y="22244"/>
                  </a:lnTo>
                  <a:lnTo>
                    <a:pt x="42484" y="52641"/>
                  </a:lnTo>
                  <a:lnTo>
                    <a:pt x="31611" y="83154"/>
                  </a:lnTo>
                  <a:lnTo>
                    <a:pt x="23009" y="115743"/>
                  </a:lnTo>
                  <a:lnTo>
                    <a:pt x="12991" y="148892"/>
                  </a:lnTo>
                  <a:lnTo>
                    <a:pt x="710" y="182895"/>
                  </a:lnTo>
                  <a:lnTo>
                    <a:pt x="0" y="186223"/>
                  </a:lnTo>
                  <a:lnTo>
                    <a:pt x="321" y="188443"/>
                  </a:lnTo>
                  <a:lnTo>
                    <a:pt x="1330" y="189922"/>
                  </a:lnTo>
                  <a:lnTo>
                    <a:pt x="2795" y="190908"/>
                  </a:lnTo>
                  <a:lnTo>
                    <a:pt x="4566" y="190772"/>
                  </a:lnTo>
                  <a:lnTo>
                    <a:pt x="8650" y="188504"/>
                  </a:lnTo>
                  <a:lnTo>
                    <a:pt x="15412" y="182765"/>
                  </a:lnTo>
                  <a:lnTo>
                    <a:pt x="24808" y="169598"/>
                  </a:lnTo>
                  <a:lnTo>
                    <a:pt x="47101" y="154728"/>
                  </a:lnTo>
                  <a:lnTo>
                    <a:pt x="53484" y="147349"/>
                  </a:lnTo>
                  <a:lnTo>
                    <a:pt x="75115" y="133625"/>
                  </a:lnTo>
                  <a:lnTo>
                    <a:pt x="93104" y="129582"/>
                  </a:lnTo>
                  <a:lnTo>
                    <a:pt x="99594" y="129030"/>
                  </a:lnTo>
                  <a:lnTo>
                    <a:pt x="101643" y="129676"/>
                  </a:lnTo>
                  <a:lnTo>
                    <a:pt x="103008" y="130901"/>
                  </a:lnTo>
                  <a:lnTo>
                    <a:pt x="103918" y="132511"/>
                  </a:lnTo>
                  <a:lnTo>
                    <a:pt x="102813" y="138533"/>
                  </a:lnTo>
                  <a:lnTo>
                    <a:pt x="85106" y="173025"/>
                  </a:lnTo>
                  <a:lnTo>
                    <a:pt x="68140" y="189555"/>
                  </a:lnTo>
                  <a:lnTo>
                    <a:pt x="50671" y="199106"/>
                  </a:lnTo>
                  <a:lnTo>
                    <a:pt x="49977" y="198618"/>
                  </a:lnTo>
                  <a:lnTo>
                    <a:pt x="49206" y="195960"/>
                  </a:lnTo>
                  <a:lnTo>
                    <a:pt x="48589" y="18573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45718" name="SMARTInkShape-895"/>
            <p:cNvSpPr/>
            <p:nvPr/>
          </p:nvSpPr>
          <p:spPr bwMode="auto">
            <a:xfrm>
              <a:off x="8671441" y="214313"/>
              <a:ext cx="86503" cy="146696"/>
            </a:xfrm>
            <a:custGeom>
              <a:avLst/>
              <a:gdLst/>
              <a:ahLst/>
              <a:cxnLst/>
              <a:rect l="0" t="0" r="0" b="0"/>
              <a:pathLst>
                <a:path w="86503" h="146696">
                  <a:moveTo>
                    <a:pt x="79653" y="0"/>
                  </a:moveTo>
                  <a:lnTo>
                    <a:pt x="79653" y="3792"/>
                  </a:lnTo>
                  <a:lnTo>
                    <a:pt x="80447" y="4909"/>
                  </a:lnTo>
                  <a:lnTo>
                    <a:pt x="81770" y="5654"/>
                  </a:lnTo>
                  <a:lnTo>
                    <a:pt x="83446" y="6150"/>
                  </a:lnTo>
                  <a:lnTo>
                    <a:pt x="84563" y="7275"/>
                  </a:lnTo>
                  <a:lnTo>
                    <a:pt x="85804" y="10641"/>
                  </a:lnTo>
                  <a:lnTo>
                    <a:pt x="86502" y="16999"/>
                  </a:lnTo>
                  <a:lnTo>
                    <a:pt x="84549" y="21578"/>
                  </a:lnTo>
                  <a:lnTo>
                    <a:pt x="66204" y="51844"/>
                  </a:lnTo>
                  <a:lnTo>
                    <a:pt x="42689" y="79738"/>
                  </a:lnTo>
                  <a:lnTo>
                    <a:pt x="19346" y="112882"/>
                  </a:lnTo>
                  <a:lnTo>
                    <a:pt x="0" y="145033"/>
                  </a:lnTo>
                  <a:lnTo>
                    <a:pt x="358" y="146695"/>
                  </a:lnTo>
                  <a:lnTo>
                    <a:pt x="1389" y="146215"/>
                  </a:lnTo>
                  <a:lnTo>
                    <a:pt x="8215" y="13573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45719" name="SMARTInkShape-896"/>
            <p:cNvSpPr/>
            <p:nvPr/>
          </p:nvSpPr>
          <p:spPr bwMode="auto">
            <a:xfrm>
              <a:off x="8609915" y="150019"/>
              <a:ext cx="84030" cy="81682"/>
            </a:xfrm>
            <a:custGeom>
              <a:avLst/>
              <a:gdLst/>
              <a:ahLst/>
              <a:cxnLst/>
              <a:rect l="0" t="0" r="0" b="0"/>
              <a:pathLst>
                <a:path w="84030" h="81682">
                  <a:moveTo>
                    <a:pt x="41166" y="0"/>
                  </a:moveTo>
                  <a:lnTo>
                    <a:pt x="37373" y="0"/>
                  </a:lnTo>
                  <a:lnTo>
                    <a:pt x="36256" y="794"/>
                  </a:lnTo>
                  <a:lnTo>
                    <a:pt x="35512" y="2116"/>
                  </a:lnTo>
                  <a:lnTo>
                    <a:pt x="35015" y="3792"/>
                  </a:lnTo>
                  <a:lnTo>
                    <a:pt x="26383" y="14473"/>
                  </a:lnTo>
                  <a:lnTo>
                    <a:pt x="21102" y="19132"/>
                  </a:lnTo>
                  <a:lnTo>
                    <a:pt x="4031" y="30967"/>
                  </a:lnTo>
                  <a:lnTo>
                    <a:pt x="849" y="37840"/>
                  </a:lnTo>
                  <a:lnTo>
                    <a:pt x="0" y="41895"/>
                  </a:lnTo>
                  <a:lnTo>
                    <a:pt x="1174" y="50635"/>
                  </a:lnTo>
                  <a:lnTo>
                    <a:pt x="2599" y="55188"/>
                  </a:lnTo>
                  <a:lnTo>
                    <a:pt x="8415" y="62363"/>
                  </a:lnTo>
                  <a:lnTo>
                    <a:pt x="38959" y="80849"/>
                  </a:lnTo>
                  <a:lnTo>
                    <a:pt x="43663" y="81681"/>
                  </a:lnTo>
                  <a:lnTo>
                    <a:pt x="53124" y="80488"/>
                  </a:lnTo>
                  <a:lnTo>
                    <a:pt x="67376" y="75354"/>
                  </a:lnTo>
                  <a:lnTo>
                    <a:pt x="74775" y="68945"/>
                  </a:lnTo>
                  <a:lnTo>
                    <a:pt x="79916" y="60804"/>
                  </a:lnTo>
                  <a:lnTo>
                    <a:pt x="84029" y="4286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45720" name="SMARTInkShape-897"/>
            <p:cNvSpPr/>
            <p:nvPr/>
          </p:nvSpPr>
          <p:spPr bwMode="auto">
            <a:xfrm>
              <a:off x="8481033" y="171450"/>
              <a:ext cx="134331" cy="105217"/>
            </a:xfrm>
            <a:custGeom>
              <a:avLst/>
              <a:gdLst/>
              <a:ahLst/>
              <a:cxnLst/>
              <a:rect l="0" t="0" r="0" b="0"/>
              <a:pathLst>
                <a:path w="134331" h="105217">
                  <a:moveTo>
                    <a:pt x="34317" y="0"/>
                  </a:moveTo>
                  <a:lnTo>
                    <a:pt x="30524" y="3792"/>
                  </a:lnTo>
                  <a:lnTo>
                    <a:pt x="28662" y="9888"/>
                  </a:lnTo>
                  <a:lnTo>
                    <a:pt x="25498" y="22244"/>
                  </a:lnTo>
                  <a:lnTo>
                    <a:pt x="12738" y="55732"/>
                  </a:lnTo>
                  <a:lnTo>
                    <a:pt x="0" y="86612"/>
                  </a:lnTo>
                  <a:lnTo>
                    <a:pt x="327" y="89491"/>
                  </a:lnTo>
                  <a:lnTo>
                    <a:pt x="2806" y="94807"/>
                  </a:lnTo>
                  <a:lnTo>
                    <a:pt x="5372" y="95749"/>
                  </a:lnTo>
                  <a:lnTo>
                    <a:pt x="12456" y="94678"/>
                  </a:lnTo>
                  <a:lnTo>
                    <a:pt x="25370" y="89612"/>
                  </a:lnTo>
                  <a:lnTo>
                    <a:pt x="53417" y="66180"/>
                  </a:lnTo>
                  <a:lnTo>
                    <a:pt x="81947" y="31906"/>
                  </a:lnTo>
                  <a:lnTo>
                    <a:pt x="98069" y="14854"/>
                  </a:lnTo>
                  <a:lnTo>
                    <a:pt x="93594" y="25806"/>
                  </a:lnTo>
                  <a:lnTo>
                    <a:pt x="91654" y="58266"/>
                  </a:lnTo>
                  <a:lnTo>
                    <a:pt x="91483" y="93613"/>
                  </a:lnTo>
                  <a:lnTo>
                    <a:pt x="91469" y="105216"/>
                  </a:lnTo>
                  <a:lnTo>
                    <a:pt x="99053" y="98997"/>
                  </a:lnTo>
                  <a:lnTo>
                    <a:pt x="115837" y="81085"/>
                  </a:lnTo>
                  <a:lnTo>
                    <a:pt x="134330" y="5000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45721" name="SMARTInkShape-898"/>
            <p:cNvSpPr/>
            <p:nvPr/>
          </p:nvSpPr>
          <p:spPr bwMode="auto">
            <a:xfrm>
              <a:off x="8355339" y="64381"/>
              <a:ext cx="117150" cy="287763"/>
            </a:xfrm>
            <a:custGeom>
              <a:avLst/>
              <a:gdLst/>
              <a:ahLst/>
              <a:cxnLst/>
              <a:rect l="0" t="0" r="0" b="0"/>
              <a:pathLst>
                <a:path w="117150" h="287763">
                  <a:moveTo>
                    <a:pt x="59999" y="7057"/>
                  </a:moveTo>
                  <a:lnTo>
                    <a:pt x="59999" y="906"/>
                  </a:lnTo>
                  <a:lnTo>
                    <a:pt x="59205" y="575"/>
                  </a:lnTo>
                  <a:lnTo>
                    <a:pt x="53848" y="0"/>
                  </a:lnTo>
                  <a:lnTo>
                    <a:pt x="56941" y="3731"/>
                  </a:lnTo>
                  <a:lnTo>
                    <a:pt x="57167" y="4839"/>
                  </a:lnTo>
                  <a:lnTo>
                    <a:pt x="56523" y="5578"/>
                  </a:lnTo>
                  <a:lnTo>
                    <a:pt x="55300" y="6071"/>
                  </a:lnTo>
                  <a:lnTo>
                    <a:pt x="49787" y="10557"/>
                  </a:lnTo>
                  <a:lnTo>
                    <a:pt x="22874" y="43898"/>
                  </a:lnTo>
                  <a:lnTo>
                    <a:pt x="12566" y="53639"/>
                  </a:lnTo>
                  <a:lnTo>
                    <a:pt x="4285" y="56612"/>
                  </a:lnTo>
                  <a:lnTo>
                    <a:pt x="4600" y="56762"/>
                  </a:lnTo>
                  <a:lnTo>
                    <a:pt x="39011" y="57059"/>
                  </a:lnTo>
                  <a:lnTo>
                    <a:pt x="51310" y="60854"/>
                  </a:lnTo>
                  <a:lnTo>
                    <a:pt x="61216" y="67006"/>
                  </a:lnTo>
                  <a:lnTo>
                    <a:pt x="63192" y="70041"/>
                  </a:lnTo>
                  <a:lnTo>
                    <a:pt x="65387" y="77648"/>
                  </a:lnTo>
                  <a:lnTo>
                    <a:pt x="64246" y="86320"/>
                  </a:lnTo>
                  <a:lnTo>
                    <a:pt x="60298" y="95466"/>
                  </a:lnTo>
                  <a:lnTo>
                    <a:pt x="30885" y="129468"/>
                  </a:lnTo>
                  <a:lnTo>
                    <a:pt x="6332" y="164951"/>
                  </a:lnTo>
                  <a:lnTo>
                    <a:pt x="0" y="174137"/>
                  </a:lnTo>
                  <a:lnTo>
                    <a:pt x="156" y="175594"/>
                  </a:lnTo>
                  <a:lnTo>
                    <a:pt x="1053" y="176565"/>
                  </a:lnTo>
                  <a:lnTo>
                    <a:pt x="6284" y="175527"/>
                  </a:lnTo>
                  <a:lnTo>
                    <a:pt x="39496" y="163957"/>
                  </a:lnTo>
                  <a:lnTo>
                    <a:pt x="63533" y="158435"/>
                  </a:lnTo>
                  <a:lnTo>
                    <a:pt x="67911" y="159569"/>
                  </a:lnTo>
                  <a:lnTo>
                    <a:pt x="74892" y="165063"/>
                  </a:lnTo>
                  <a:lnTo>
                    <a:pt x="78525" y="172796"/>
                  </a:lnTo>
                  <a:lnTo>
                    <a:pt x="79493" y="177081"/>
                  </a:lnTo>
                  <a:lnTo>
                    <a:pt x="77064" y="194488"/>
                  </a:lnTo>
                  <a:lnTo>
                    <a:pt x="66881" y="228736"/>
                  </a:lnTo>
                  <a:lnTo>
                    <a:pt x="55996" y="263467"/>
                  </a:lnTo>
                  <a:lnTo>
                    <a:pt x="53268" y="286219"/>
                  </a:lnTo>
                  <a:lnTo>
                    <a:pt x="53924" y="287621"/>
                  </a:lnTo>
                  <a:lnTo>
                    <a:pt x="55155" y="287762"/>
                  </a:lnTo>
                  <a:lnTo>
                    <a:pt x="56769" y="287062"/>
                  </a:lnTo>
                  <a:lnTo>
                    <a:pt x="89883" y="255671"/>
                  </a:lnTo>
                  <a:lnTo>
                    <a:pt x="117149" y="22851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45722" name="SMARTInkShape-899"/>
            <p:cNvSpPr/>
            <p:nvPr/>
          </p:nvSpPr>
          <p:spPr bwMode="auto">
            <a:xfrm>
              <a:off x="8186738" y="228600"/>
              <a:ext cx="85726" cy="42864"/>
            </a:xfrm>
            <a:custGeom>
              <a:avLst/>
              <a:gdLst/>
              <a:ahLst/>
              <a:cxnLst/>
              <a:rect l="0" t="0" r="0" b="0"/>
              <a:pathLst>
                <a:path w="85726" h="42864">
                  <a:moveTo>
                    <a:pt x="0" y="42863"/>
                  </a:moveTo>
                  <a:lnTo>
                    <a:pt x="0" y="36013"/>
                  </a:lnTo>
                  <a:lnTo>
                    <a:pt x="31783" y="17385"/>
                  </a:lnTo>
                  <a:lnTo>
                    <a:pt x="65296" y="14408"/>
                  </a:lnTo>
                  <a:lnTo>
                    <a:pt x="73410" y="14323"/>
                  </a:lnTo>
                  <a:lnTo>
                    <a:pt x="75927" y="12724"/>
                  </a:lnTo>
                  <a:lnTo>
                    <a:pt x="85725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45723" name="SMARTInkShape-900"/>
            <p:cNvSpPr/>
            <p:nvPr/>
          </p:nvSpPr>
          <p:spPr bwMode="auto">
            <a:xfrm>
              <a:off x="8158163" y="200025"/>
              <a:ext cx="85726" cy="21432"/>
            </a:xfrm>
            <a:custGeom>
              <a:avLst/>
              <a:gdLst/>
              <a:ahLst/>
              <a:cxnLst/>
              <a:rect l="0" t="0" r="0" b="0"/>
              <a:pathLst>
                <a:path w="85726" h="21432">
                  <a:moveTo>
                    <a:pt x="0" y="21431"/>
                  </a:moveTo>
                  <a:lnTo>
                    <a:pt x="3792" y="17639"/>
                  </a:lnTo>
                  <a:lnTo>
                    <a:pt x="7770" y="15777"/>
                  </a:lnTo>
                  <a:lnTo>
                    <a:pt x="41378" y="8645"/>
                  </a:lnTo>
                  <a:lnTo>
                    <a:pt x="76611" y="5066"/>
                  </a:lnTo>
                  <a:lnTo>
                    <a:pt x="85725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45724" name="SMARTInkShape-901"/>
            <p:cNvSpPr/>
            <p:nvPr/>
          </p:nvSpPr>
          <p:spPr bwMode="auto">
            <a:xfrm>
              <a:off x="7972425" y="86019"/>
              <a:ext cx="98139" cy="256882"/>
            </a:xfrm>
            <a:custGeom>
              <a:avLst/>
              <a:gdLst/>
              <a:ahLst/>
              <a:cxnLst/>
              <a:rect l="0" t="0" r="0" b="0"/>
              <a:pathLst>
                <a:path w="98139" h="256882">
                  <a:moveTo>
                    <a:pt x="0" y="6850"/>
                  </a:moveTo>
                  <a:lnTo>
                    <a:pt x="3793" y="6850"/>
                  </a:lnTo>
                  <a:lnTo>
                    <a:pt x="4910" y="6056"/>
                  </a:lnTo>
                  <a:lnTo>
                    <a:pt x="5655" y="4733"/>
                  </a:lnTo>
                  <a:lnTo>
                    <a:pt x="6151" y="3057"/>
                  </a:lnTo>
                  <a:lnTo>
                    <a:pt x="7276" y="1940"/>
                  </a:lnTo>
                  <a:lnTo>
                    <a:pt x="10642" y="699"/>
                  </a:lnTo>
                  <a:lnTo>
                    <a:pt x="17000" y="0"/>
                  </a:lnTo>
                  <a:lnTo>
                    <a:pt x="27703" y="3586"/>
                  </a:lnTo>
                  <a:lnTo>
                    <a:pt x="40929" y="17260"/>
                  </a:lnTo>
                  <a:lnTo>
                    <a:pt x="66470" y="52259"/>
                  </a:lnTo>
                  <a:lnTo>
                    <a:pt x="77961" y="70688"/>
                  </a:lnTo>
                  <a:lnTo>
                    <a:pt x="88892" y="103376"/>
                  </a:lnTo>
                  <a:lnTo>
                    <a:pt x="96365" y="138197"/>
                  </a:lnTo>
                  <a:lnTo>
                    <a:pt x="98138" y="172856"/>
                  </a:lnTo>
                  <a:lnTo>
                    <a:pt x="93989" y="202792"/>
                  </a:lnTo>
                  <a:lnTo>
                    <a:pt x="87592" y="234643"/>
                  </a:lnTo>
                  <a:lnTo>
                    <a:pt x="85725" y="25688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45725" name="SMARTInkShape-902"/>
            <p:cNvSpPr/>
            <p:nvPr/>
          </p:nvSpPr>
          <p:spPr bwMode="auto">
            <a:xfrm>
              <a:off x="7758736" y="93163"/>
              <a:ext cx="92246" cy="298219"/>
            </a:xfrm>
            <a:custGeom>
              <a:avLst/>
              <a:gdLst/>
              <a:ahLst/>
              <a:cxnLst/>
              <a:rect l="0" t="0" r="0" b="0"/>
              <a:pathLst>
                <a:path w="92246" h="298219">
                  <a:moveTo>
                    <a:pt x="42239" y="6850"/>
                  </a:moveTo>
                  <a:lnTo>
                    <a:pt x="42239" y="3057"/>
                  </a:lnTo>
                  <a:lnTo>
                    <a:pt x="41445" y="1940"/>
                  </a:lnTo>
                  <a:lnTo>
                    <a:pt x="40122" y="1195"/>
                  </a:lnTo>
                  <a:lnTo>
                    <a:pt x="32296" y="0"/>
                  </a:lnTo>
                  <a:lnTo>
                    <a:pt x="30847" y="696"/>
                  </a:lnTo>
                  <a:lnTo>
                    <a:pt x="29882" y="1953"/>
                  </a:lnTo>
                  <a:lnTo>
                    <a:pt x="28016" y="5467"/>
                  </a:lnTo>
                  <a:lnTo>
                    <a:pt x="22502" y="13495"/>
                  </a:lnTo>
                  <a:lnTo>
                    <a:pt x="13528" y="40971"/>
                  </a:lnTo>
                  <a:lnTo>
                    <a:pt x="6480" y="72787"/>
                  </a:lnTo>
                  <a:lnTo>
                    <a:pt x="2534" y="96480"/>
                  </a:lnTo>
                  <a:lnTo>
                    <a:pt x="780" y="122885"/>
                  </a:lnTo>
                  <a:lnTo>
                    <a:pt x="0" y="150496"/>
                  </a:lnTo>
                  <a:lnTo>
                    <a:pt x="1241" y="177849"/>
                  </a:lnTo>
                  <a:lnTo>
                    <a:pt x="7085" y="203235"/>
                  </a:lnTo>
                  <a:lnTo>
                    <a:pt x="15507" y="236047"/>
                  </a:lnTo>
                  <a:lnTo>
                    <a:pt x="30614" y="265877"/>
                  </a:lnTo>
                  <a:lnTo>
                    <a:pt x="46380" y="287239"/>
                  </a:lnTo>
                  <a:lnTo>
                    <a:pt x="56250" y="294186"/>
                  </a:lnTo>
                  <a:lnTo>
                    <a:pt x="70732" y="298097"/>
                  </a:lnTo>
                  <a:lnTo>
                    <a:pt x="79509" y="298218"/>
                  </a:lnTo>
                  <a:lnTo>
                    <a:pt x="92245" y="29260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45726" name="SMARTInkShape-903"/>
            <p:cNvSpPr/>
            <p:nvPr/>
          </p:nvSpPr>
          <p:spPr bwMode="auto">
            <a:xfrm>
              <a:off x="7586701" y="171476"/>
              <a:ext cx="131291" cy="254733"/>
            </a:xfrm>
            <a:custGeom>
              <a:avLst/>
              <a:gdLst/>
              <a:ahLst/>
              <a:cxnLst/>
              <a:rect l="0" t="0" r="0" b="0"/>
              <a:pathLst>
                <a:path w="131291" h="254733">
                  <a:moveTo>
                    <a:pt x="14249" y="7118"/>
                  </a:moveTo>
                  <a:lnTo>
                    <a:pt x="7131" y="0"/>
                  </a:lnTo>
                  <a:lnTo>
                    <a:pt x="7106" y="30503"/>
                  </a:lnTo>
                  <a:lnTo>
                    <a:pt x="3313" y="58144"/>
                  </a:lnTo>
                  <a:lnTo>
                    <a:pt x="1451" y="82184"/>
                  </a:lnTo>
                  <a:lnTo>
                    <a:pt x="623" y="108743"/>
                  </a:lnTo>
                  <a:lnTo>
                    <a:pt x="256" y="136422"/>
                  </a:lnTo>
                  <a:lnTo>
                    <a:pt x="92" y="162482"/>
                  </a:lnTo>
                  <a:lnTo>
                    <a:pt x="0" y="197350"/>
                  </a:lnTo>
                  <a:lnTo>
                    <a:pt x="1566" y="217078"/>
                  </a:lnTo>
                  <a:lnTo>
                    <a:pt x="7554" y="233783"/>
                  </a:lnTo>
                  <a:lnTo>
                    <a:pt x="15507" y="244912"/>
                  </a:lnTo>
                  <a:lnTo>
                    <a:pt x="19850" y="248991"/>
                  </a:lnTo>
                  <a:lnTo>
                    <a:pt x="31026" y="253523"/>
                  </a:lnTo>
                  <a:lnTo>
                    <a:pt x="37340" y="254732"/>
                  </a:lnTo>
                  <a:lnTo>
                    <a:pt x="52822" y="251841"/>
                  </a:lnTo>
                  <a:lnTo>
                    <a:pt x="79388" y="241289"/>
                  </a:lnTo>
                  <a:lnTo>
                    <a:pt x="109225" y="223501"/>
                  </a:lnTo>
                  <a:lnTo>
                    <a:pt x="130279" y="205152"/>
                  </a:lnTo>
                  <a:lnTo>
                    <a:pt x="131290" y="202641"/>
                  </a:lnTo>
                  <a:lnTo>
                    <a:pt x="131170" y="200173"/>
                  </a:lnTo>
                  <a:lnTo>
                    <a:pt x="128549" y="19285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66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Matching Patterns</a:t>
            </a:r>
          </a:p>
        </p:txBody>
      </p:sp>
      <p:sp>
        <p:nvSpPr>
          <p:cNvPr id="22466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1220788"/>
            <a:ext cx="8853487" cy="5224462"/>
          </a:xfrm>
        </p:spPr>
        <p:txBody>
          <a:bodyPr/>
          <a:lstStyle/>
          <a:p>
            <a:r>
              <a:rPr lang="en-US" altLang="en-US"/>
              <a:t>Output of lex is lex.yy.c and contains the function yylex()</a:t>
            </a:r>
          </a:p>
          <a:p>
            <a:endParaRPr lang="en-US" altLang="en-US"/>
          </a:p>
          <a:p>
            <a:r>
              <a:rPr lang="en-US" altLang="en-US"/>
              <a:t>int yylex() { </a:t>
            </a:r>
          </a:p>
          <a:p>
            <a:r>
              <a:rPr lang="en-US" altLang="en-US"/>
              <a:t>... various definitions and the actions in here ... </a:t>
            </a:r>
          </a:p>
          <a:p>
            <a:r>
              <a:rPr lang="en-US" altLang="en-US"/>
              <a:t>}</a:t>
            </a:r>
          </a:p>
          <a:p>
            <a:r>
              <a:rPr lang="en-US" altLang="en-US"/>
              <a:t> </a:t>
            </a:r>
          </a:p>
          <a:p>
            <a:r>
              <a:rPr lang="en-US" altLang="en-US"/>
              <a:t>extern char yytext[];         // the lexeme</a:t>
            </a:r>
          </a:p>
          <a:p>
            <a:r>
              <a:rPr lang="en-US" altLang="en-US"/>
              <a:t>extern int yyleng;		// the length of the lexeme “yytext”</a:t>
            </a:r>
          </a:p>
          <a:p>
            <a:r>
              <a:rPr lang="en-US" altLang="en-US"/>
              <a:t>Lookahead</a:t>
            </a:r>
          </a:p>
        </p:txBody>
      </p:sp>
      <p:grpSp>
        <p:nvGrpSpPr>
          <p:cNvPr id="14" name="SMARTInkShape-Group153"/>
          <p:cNvGrpSpPr/>
          <p:nvPr/>
        </p:nvGrpSpPr>
        <p:grpSpPr>
          <a:xfrm>
            <a:off x="2750462" y="621506"/>
            <a:ext cx="2485908" cy="1041580"/>
            <a:chOff x="2750462" y="621506"/>
            <a:chExt cx="2485908" cy="1041580"/>
          </a:xfrm>
        </p:grpSpPr>
        <p:sp>
          <p:nvSpPr>
            <p:cNvPr id="2" name="SMARTInkShape-904"/>
            <p:cNvSpPr/>
            <p:nvPr/>
          </p:nvSpPr>
          <p:spPr bwMode="auto">
            <a:xfrm>
              <a:off x="2750462" y="1601706"/>
              <a:ext cx="1061810" cy="61380"/>
            </a:xfrm>
            <a:custGeom>
              <a:avLst/>
              <a:gdLst/>
              <a:ahLst/>
              <a:cxnLst/>
              <a:rect l="0" t="0" r="0" b="0"/>
              <a:pathLst>
                <a:path w="1061810" h="61380">
                  <a:moveTo>
                    <a:pt x="57032" y="12782"/>
                  </a:moveTo>
                  <a:lnTo>
                    <a:pt x="40239" y="12782"/>
                  </a:lnTo>
                  <a:lnTo>
                    <a:pt x="35545" y="14898"/>
                  </a:lnTo>
                  <a:lnTo>
                    <a:pt x="33183" y="16574"/>
                  </a:lnTo>
                  <a:lnTo>
                    <a:pt x="16570" y="19631"/>
                  </a:lnTo>
                  <a:lnTo>
                    <a:pt x="1231" y="19918"/>
                  </a:lnTo>
                  <a:lnTo>
                    <a:pt x="781" y="20714"/>
                  </a:lnTo>
                  <a:lnTo>
                    <a:pt x="0" y="26075"/>
                  </a:lnTo>
                  <a:lnTo>
                    <a:pt x="19778" y="36925"/>
                  </a:lnTo>
                  <a:lnTo>
                    <a:pt x="50349" y="46184"/>
                  </a:lnTo>
                  <a:lnTo>
                    <a:pt x="83980" y="53282"/>
                  </a:lnTo>
                  <a:lnTo>
                    <a:pt x="112930" y="58034"/>
                  </a:lnTo>
                  <a:lnTo>
                    <a:pt x="146434" y="60675"/>
                  </a:lnTo>
                  <a:lnTo>
                    <a:pt x="164258" y="61379"/>
                  </a:lnTo>
                  <a:lnTo>
                    <a:pt x="185666" y="61055"/>
                  </a:lnTo>
                  <a:lnTo>
                    <a:pt x="209463" y="60045"/>
                  </a:lnTo>
                  <a:lnTo>
                    <a:pt x="234852" y="58578"/>
                  </a:lnTo>
                  <a:lnTo>
                    <a:pt x="261304" y="56806"/>
                  </a:lnTo>
                  <a:lnTo>
                    <a:pt x="288463" y="54831"/>
                  </a:lnTo>
                  <a:lnTo>
                    <a:pt x="316094" y="52721"/>
                  </a:lnTo>
                  <a:lnTo>
                    <a:pt x="345628" y="49727"/>
                  </a:lnTo>
                  <a:lnTo>
                    <a:pt x="376429" y="46143"/>
                  </a:lnTo>
                  <a:lnTo>
                    <a:pt x="408076" y="42166"/>
                  </a:lnTo>
                  <a:lnTo>
                    <a:pt x="441080" y="38721"/>
                  </a:lnTo>
                  <a:lnTo>
                    <a:pt x="474989" y="35631"/>
                  </a:lnTo>
                  <a:lnTo>
                    <a:pt x="509501" y="32777"/>
                  </a:lnTo>
                  <a:lnTo>
                    <a:pt x="544415" y="29287"/>
                  </a:lnTo>
                  <a:lnTo>
                    <a:pt x="579598" y="25373"/>
                  </a:lnTo>
                  <a:lnTo>
                    <a:pt x="614959" y="21176"/>
                  </a:lnTo>
                  <a:lnTo>
                    <a:pt x="650440" y="17584"/>
                  </a:lnTo>
                  <a:lnTo>
                    <a:pt x="686000" y="14396"/>
                  </a:lnTo>
                  <a:lnTo>
                    <a:pt x="721613" y="11476"/>
                  </a:lnTo>
                  <a:lnTo>
                    <a:pt x="756467" y="8736"/>
                  </a:lnTo>
                  <a:lnTo>
                    <a:pt x="790816" y="6116"/>
                  </a:lnTo>
                  <a:lnTo>
                    <a:pt x="824828" y="3575"/>
                  </a:lnTo>
                  <a:lnTo>
                    <a:pt x="856233" y="1882"/>
                  </a:lnTo>
                  <a:lnTo>
                    <a:pt x="885901" y="752"/>
                  </a:lnTo>
                  <a:lnTo>
                    <a:pt x="914411" y="0"/>
                  </a:lnTo>
                  <a:lnTo>
                    <a:pt x="939768" y="291"/>
                  </a:lnTo>
                  <a:lnTo>
                    <a:pt x="963023" y="1280"/>
                  </a:lnTo>
                  <a:lnTo>
                    <a:pt x="984876" y="2733"/>
                  </a:lnTo>
                  <a:lnTo>
                    <a:pt x="1019740" y="6463"/>
                  </a:lnTo>
                  <a:lnTo>
                    <a:pt x="1045290" y="11561"/>
                  </a:lnTo>
                  <a:lnTo>
                    <a:pt x="1059291" y="19118"/>
                  </a:lnTo>
                  <a:lnTo>
                    <a:pt x="1061755" y="22562"/>
                  </a:lnTo>
                  <a:lnTo>
                    <a:pt x="1061809" y="25652"/>
                  </a:lnTo>
                  <a:lnTo>
                    <a:pt x="1057157" y="3421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" name="SMARTInkShape-905"/>
            <p:cNvSpPr/>
            <p:nvPr/>
          </p:nvSpPr>
          <p:spPr bwMode="auto">
            <a:xfrm>
              <a:off x="3500438" y="1071563"/>
              <a:ext cx="400051" cy="178594"/>
            </a:xfrm>
            <a:custGeom>
              <a:avLst/>
              <a:gdLst/>
              <a:ahLst/>
              <a:cxnLst/>
              <a:rect l="0" t="0" r="0" b="0"/>
              <a:pathLst>
                <a:path w="400051" h="178594">
                  <a:moveTo>
                    <a:pt x="0" y="178593"/>
                  </a:moveTo>
                  <a:lnTo>
                    <a:pt x="0" y="172442"/>
                  </a:lnTo>
                  <a:lnTo>
                    <a:pt x="793" y="172111"/>
                  </a:lnTo>
                  <a:lnTo>
                    <a:pt x="9887" y="169464"/>
                  </a:lnTo>
                  <a:lnTo>
                    <a:pt x="38112" y="157740"/>
                  </a:lnTo>
                  <a:lnTo>
                    <a:pt x="65622" y="142867"/>
                  </a:lnTo>
                  <a:lnTo>
                    <a:pt x="99809" y="122234"/>
                  </a:lnTo>
                  <a:lnTo>
                    <a:pt x="118926" y="110064"/>
                  </a:lnTo>
                  <a:lnTo>
                    <a:pt x="138815" y="97188"/>
                  </a:lnTo>
                  <a:lnTo>
                    <a:pt x="161600" y="85430"/>
                  </a:lnTo>
                  <a:lnTo>
                    <a:pt x="186314" y="74415"/>
                  </a:lnTo>
                  <a:lnTo>
                    <a:pt x="212316" y="63898"/>
                  </a:lnTo>
                  <a:lnTo>
                    <a:pt x="237587" y="53711"/>
                  </a:lnTo>
                  <a:lnTo>
                    <a:pt x="262373" y="43745"/>
                  </a:lnTo>
                  <a:lnTo>
                    <a:pt x="286834" y="33925"/>
                  </a:lnTo>
                  <a:lnTo>
                    <a:pt x="310285" y="25792"/>
                  </a:lnTo>
                  <a:lnTo>
                    <a:pt x="333063" y="18782"/>
                  </a:lnTo>
                  <a:lnTo>
                    <a:pt x="355391" y="12521"/>
                  </a:lnTo>
                  <a:lnTo>
                    <a:pt x="400050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4" name="SMARTInkShape-906"/>
            <p:cNvSpPr/>
            <p:nvPr/>
          </p:nvSpPr>
          <p:spPr bwMode="auto">
            <a:xfrm>
              <a:off x="4040466" y="907400"/>
              <a:ext cx="217210" cy="267927"/>
            </a:xfrm>
            <a:custGeom>
              <a:avLst/>
              <a:gdLst/>
              <a:ahLst/>
              <a:cxnLst/>
              <a:rect l="0" t="0" r="0" b="0"/>
              <a:pathLst>
                <a:path w="217210" h="267927">
                  <a:moveTo>
                    <a:pt x="102909" y="142731"/>
                  </a:moveTo>
                  <a:lnTo>
                    <a:pt x="102909" y="136581"/>
                  </a:lnTo>
                  <a:lnTo>
                    <a:pt x="98000" y="130080"/>
                  </a:lnTo>
                  <a:lnTo>
                    <a:pt x="92267" y="115028"/>
                  </a:lnTo>
                  <a:lnTo>
                    <a:pt x="90258" y="112356"/>
                  </a:lnTo>
                  <a:lnTo>
                    <a:pt x="82844" y="107802"/>
                  </a:lnTo>
                  <a:lnTo>
                    <a:pt x="70947" y="102572"/>
                  </a:lnTo>
                  <a:lnTo>
                    <a:pt x="61980" y="101070"/>
                  </a:lnTo>
                  <a:lnTo>
                    <a:pt x="52704" y="104636"/>
                  </a:lnTo>
                  <a:lnTo>
                    <a:pt x="43289" y="112306"/>
                  </a:lnTo>
                  <a:lnTo>
                    <a:pt x="29064" y="131600"/>
                  </a:lnTo>
                  <a:lnTo>
                    <a:pt x="15589" y="161746"/>
                  </a:lnTo>
                  <a:lnTo>
                    <a:pt x="6216" y="195020"/>
                  </a:lnTo>
                  <a:lnTo>
                    <a:pt x="0" y="224547"/>
                  </a:lnTo>
                  <a:lnTo>
                    <a:pt x="2479" y="247935"/>
                  </a:lnTo>
                  <a:lnTo>
                    <a:pt x="6151" y="259868"/>
                  </a:lnTo>
                  <a:lnTo>
                    <a:pt x="9034" y="263685"/>
                  </a:lnTo>
                  <a:lnTo>
                    <a:pt x="16472" y="267926"/>
                  </a:lnTo>
                  <a:lnTo>
                    <a:pt x="27186" y="267694"/>
                  </a:lnTo>
                  <a:lnTo>
                    <a:pt x="33377" y="266521"/>
                  </a:lnTo>
                  <a:lnTo>
                    <a:pt x="53467" y="253493"/>
                  </a:lnTo>
                  <a:lnTo>
                    <a:pt x="81589" y="221260"/>
                  </a:lnTo>
                  <a:lnTo>
                    <a:pt x="102148" y="188930"/>
                  </a:lnTo>
                  <a:lnTo>
                    <a:pt x="118647" y="153421"/>
                  </a:lnTo>
                  <a:lnTo>
                    <a:pt x="128689" y="126845"/>
                  </a:lnTo>
                  <a:lnTo>
                    <a:pt x="136327" y="101275"/>
                  </a:lnTo>
                  <a:lnTo>
                    <a:pt x="142368" y="76681"/>
                  </a:lnTo>
                  <a:lnTo>
                    <a:pt x="149437" y="42110"/>
                  </a:lnTo>
                  <a:lnTo>
                    <a:pt x="152228" y="10408"/>
                  </a:lnTo>
                  <a:lnTo>
                    <a:pt x="152457" y="4509"/>
                  </a:lnTo>
                  <a:lnTo>
                    <a:pt x="151816" y="1371"/>
                  </a:lnTo>
                  <a:lnTo>
                    <a:pt x="150595" y="72"/>
                  </a:lnTo>
                  <a:lnTo>
                    <a:pt x="148987" y="0"/>
                  </a:lnTo>
                  <a:lnTo>
                    <a:pt x="145084" y="6270"/>
                  </a:lnTo>
                  <a:lnTo>
                    <a:pt x="136110" y="37283"/>
                  </a:lnTo>
                  <a:lnTo>
                    <a:pt x="131424" y="60940"/>
                  </a:lnTo>
                  <a:lnTo>
                    <a:pt x="127488" y="87330"/>
                  </a:lnTo>
                  <a:lnTo>
                    <a:pt x="125739" y="114933"/>
                  </a:lnTo>
                  <a:lnTo>
                    <a:pt x="127079" y="140960"/>
                  </a:lnTo>
                  <a:lnTo>
                    <a:pt x="132296" y="175808"/>
                  </a:lnTo>
                  <a:lnTo>
                    <a:pt x="138194" y="195532"/>
                  </a:lnTo>
                  <a:lnTo>
                    <a:pt x="148754" y="212236"/>
                  </a:lnTo>
                  <a:lnTo>
                    <a:pt x="159268" y="221247"/>
                  </a:lnTo>
                  <a:lnTo>
                    <a:pt x="164294" y="223650"/>
                  </a:lnTo>
                  <a:lnTo>
                    <a:pt x="176229" y="224204"/>
                  </a:lnTo>
                  <a:lnTo>
                    <a:pt x="189470" y="221010"/>
                  </a:lnTo>
                  <a:lnTo>
                    <a:pt x="217209" y="20702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5" name="SMARTInkShape-907"/>
            <p:cNvSpPr/>
            <p:nvPr/>
          </p:nvSpPr>
          <p:spPr bwMode="auto">
            <a:xfrm>
              <a:off x="4250531" y="853134"/>
              <a:ext cx="100014" cy="282723"/>
            </a:xfrm>
            <a:custGeom>
              <a:avLst/>
              <a:gdLst/>
              <a:ahLst/>
              <a:cxnLst/>
              <a:rect l="0" t="0" r="0" b="0"/>
              <a:pathLst>
                <a:path w="100014" h="282723">
                  <a:moveTo>
                    <a:pt x="100013" y="4116"/>
                  </a:moveTo>
                  <a:lnTo>
                    <a:pt x="83220" y="4116"/>
                  </a:lnTo>
                  <a:lnTo>
                    <a:pt x="68885" y="0"/>
                  </a:lnTo>
                  <a:lnTo>
                    <a:pt x="62895" y="1758"/>
                  </a:lnTo>
                  <a:lnTo>
                    <a:pt x="51268" y="11002"/>
                  </a:lnTo>
                  <a:lnTo>
                    <a:pt x="41561" y="27588"/>
                  </a:lnTo>
                  <a:lnTo>
                    <a:pt x="31963" y="61022"/>
                  </a:lnTo>
                  <a:lnTo>
                    <a:pt x="30373" y="94355"/>
                  </a:lnTo>
                  <a:lnTo>
                    <a:pt x="32814" y="120422"/>
                  </a:lnTo>
                  <a:lnTo>
                    <a:pt x="36545" y="145766"/>
                  </a:lnTo>
                  <a:lnTo>
                    <a:pt x="43107" y="180230"/>
                  </a:lnTo>
                  <a:lnTo>
                    <a:pt x="47962" y="210550"/>
                  </a:lnTo>
                  <a:lnTo>
                    <a:pt x="49603" y="245447"/>
                  </a:lnTo>
                  <a:lnTo>
                    <a:pt x="47711" y="256366"/>
                  </a:lnTo>
                  <a:lnTo>
                    <a:pt x="43430" y="264658"/>
                  </a:lnTo>
                  <a:lnTo>
                    <a:pt x="36236" y="273635"/>
                  </a:lnTo>
                  <a:lnTo>
                    <a:pt x="23513" y="278684"/>
                  </a:lnTo>
                  <a:lnTo>
                    <a:pt x="0" y="28272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6" name="SMARTInkShape-908"/>
            <p:cNvSpPr/>
            <p:nvPr/>
          </p:nvSpPr>
          <p:spPr bwMode="auto">
            <a:xfrm>
              <a:off x="4143375" y="985838"/>
              <a:ext cx="271464" cy="114301"/>
            </a:xfrm>
            <a:custGeom>
              <a:avLst/>
              <a:gdLst/>
              <a:ahLst/>
              <a:cxnLst/>
              <a:rect l="0" t="0" r="0" b="0"/>
              <a:pathLst>
                <a:path w="271464" h="114301">
                  <a:moveTo>
                    <a:pt x="0" y="114300"/>
                  </a:moveTo>
                  <a:lnTo>
                    <a:pt x="19476" y="96411"/>
                  </a:lnTo>
                  <a:lnTo>
                    <a:pt x="43517" y="83776"/>
                  </a:lnTo>
                  <a:lnTo>
                    <a:pt x="75424" y="73064"/>
                  </a:lnTo>
                  <a:lnTo>
                    <a:pt x="110807" y="56309"/>
                  </a:lnTo>
                  <a:lnTo>
                    <a:pt x="137354" y="45928"/>
                  </a:lnTo>
                  <a:lnTo>
                    <a:pt x="165027" y="38139"/>
                  </a:lnTo>
                  <a:lnTo>
                    <a:pt x="191614" y="31238"/>
                  </a:lnTo>
                  <a:lnTo>
                    <a:pt x="223638" y="19221"/>
                  </a:lnTo>
                  <a:lnTo>
                    <a:pt x="254078" y="7648"/>
                  </a:lnTo>
                  <a:lnTo>
                    <a:pt x="271463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7" name="SMARTInkShape-909"/>
            <p:cNvSpPr/>
            <p:nvPr/>
          </p:nvSpPr>
          <p:spPr bwMode="auto">
            <a:xfrm>
              <a:off x="4357703" y="964406"/>
              <a:ext cx="107142" cy="118707"/>
            </a:xfrm>
            <a:custGeom>
              <a:avLst/>
              <a:gdLst/>
              <a:ahLst/>
              <a:cxnLst/>
              <a:rect l="0" t="0" r="0" b="0"/>
              <a:pathLst>
                <a:path w="107142" h="118707">
                  <a:moveTo>
                    <a:pt x="21416" y="0"/>
                  </a:moveTo>
                  <a:lnTo>
                    <a:pt x="17624" y="0"/>
                  </a:lnTo>
                  <a:lnTo>
                    <a:pt x="16506" y="794"/>
                  </a:lnTo>
                  <a:lnTo>
                    <a:pt x="15761" y="2117"/>
                  </a:lnTo>
                  <a:lnTo>
                    <a:pt x="15265" y="3793"/>
                  </a:lnTo>
                  <a:lnTo>
                    <a:pt x="6632" y="14474"/>
                  </a:lnTo>
                  <a:lnTo>
                    <a:pt x="4416" y="16793"/>
                  </a:lnTo>
                  <a:lnTo>
                    <a:pt x="1954" y="23603"/>
                  </a:lnTo>
                  <a:lnTo>
                    <a:pt x="157" y="55851"/>
                  </a:lnTo>
                  <a:lnTo>
                    <a:pt x="0" y="91265"/>
                  </a:lnTo>
                  <a:lnTo>
                    <a:pt x="785" y="101681"/>
                  </a:lnTo>
                  <a:lnTo>
                    <a:pt x="3780" y="111602"/>
                  </a:lnTo>
                  <a:lnTo>
                    <a:pt x="5690" y="114883"/>
                  </a:lnTo>
                  <a:lnTo>
                    <a:pt x="9929" y="118528"/>
                  </a:lnTo>
                  <a:lnTo>
                    <a:pt x="12964" y="118706"/>
                  </a:lnTo>
                  <a:lnTo>
                    <a:pt x="20570" y="116788"/>
                  </a:lnTo>
                  <a:lnTo>
                    <a:pt x="27125" y="111172"/>
                  </a:lnTo>
                  <a:lnTo>
                    <a:pt x="48375" y="77680"/>
                  </a:lnTo>
                  <a:lnTo>
                    <a:pt x="62773" y="42258"/>
                  </a:lnTo>
                  <a:lnTo>
                    <a:pt x="63274" y="40872"/>
                  </a:lnTo>
                  <a:lnTo>
                    <a:pt x="63609" y="40742"/>
                  </a:lnTo>
                  <a:lnTo>
                    <a:pt x="63832" y="41449"/>
                  </a:lnTo>
                  <a:lnTo>
                    <a:pt x="61963" y="44351"/>
                  </a:lnTo>
                  <a:lnTo>
                    <a:pt x="60354" y="46236"/>
                  </a:lnTo>
                  <a:lnTo>
                    <a:pt x="58089" y="60267"/>
                  </a:lnTo>
                  <a:lnTo>
                    <a:pt x="58117" y="81431"/>
                  </a:lnTo>
                  <a:lnTo>
                    <a:pt x="61010" y="94136"/>
                  </a:lnTo>
                  <a:lnTo>
                    <a:pt x="67059" y="103486"/>
                  </a:lnTo>
                  <a:lnTo>
                    <a:pt x="70895" y="107091"/>
                  </a:lnTo>
                  <a:lnTo>
                    <a:pt x="79390" y="111096"/>
                  </a:lnTo>
                  <a:lnTo>
                    <a:pt x="83878" y="112164"/>
                  </a:lnTo>
                  <a:lnTo>
                    <a:pt x="93097" y="111234"/>
                  </a:lnTo>
                  <a:lnTo>
                    <a:pt x="107141" y="10715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8" name="SMARTInkShape-910"/>
            <p:cNvSpPr/>
            <p:nvPr/>
          </p:nvSpPr>
          <p:spPr bwMode="auto">
            <a:xfrm>
              <a:off x="4700773" y="707231"/>
              <a:ext cx="42678" cy="291879"/>
            </a:xfrm>
            <a:custGeom>
              <a:avLst/>
              <a:gdLst/>
              <a:ahLst/>
              <a:cxnLst/>
              <a:rect l="0" t="0" r="0" b="0"/>
              <a:pathLst>
                <a:path w="42678" h="291879">
                  <a:moveTo>
                    <a:pt x="42677" y="0"/>
                  </a:moveTo>
                  <a:lnTo>
                    <a:pt x="38885" y="0"/>
                  </a:lnTo>
                  <a:lnTo>
                    <a:pt x="34906" y="2117"/>
                  </a:lnTo>
                  <a:lnTo>
                    <a:pt x="30492" y="6497"/>
                  </a:lnTo>
                  <a:lnTo>
                    <a:pt x="21191" y="24361"/>
                  </a:lnTo>
                  <a:lnTo>
                    <a:pt x="11710" y="54378"/>
                  </a:lnTo>
                  <a:lnTo>
                    <a:pt x="4574" y="85345"/>
                  </a:lnTo>
                  <a:lnTo>
                    <a:pt x="1930" y="110162"/>
                  </a:lnTo>
                  <a:lnTo>
                    <a:pt x="755" y="136274"/>
                  </a:lnTo>
                  <a:lnTo>
                    <a:pt x="232" y="161108"/>
                  </a:lnTo>
                  <a:lnTo>
                    <a:pt x="0" y="187491"/>
                  </a:lnTo>
                  <a:lnTo>
                    <a:pt x="691" y="213504"/>
                  </a:lnTo>
                  <a:lnTo>
                    <a:pt x="4748" y="245206"/>
                  </a:lnTo>
                  <a:lnTo>
                    <a:pt x="8638" y="275537"/>
                  </a:lnTo>
                  <a:lnTo>
                    <a:pt x="10460" y="281322"/>
                  </a:lnTo>
                  <a:lnTo>
                    <a:pt x="13261" y="285180"/>
                  </a:lnTo>
                  <a:lnTo>
                    <a:pt x="16717" y="287751"/>
                  </a:lnTo>
                  <a:lnTo>
                    <a:pt x="27047" y="291370"/>
                  </a:lnTo>
                  <a:lnTo>
                    <a:pt x="29876" y="291878"/>
                  </a:lnTo>
                  <a:lnTo>
                    <a:pt x="31762" y="289835"/>
                  </a:lnTo>
                  <a:lnTo>
                    <a:pt x="35533" y="27146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9" name="SMARTInkShape-911"/>
            <p:cNvSpPr/>
            <p:nvPr/>
          </p:nvSpPr>
          <p:spPr bwMode="auto">
            <a:xfrm>
              <a:off x="4607719" y="850106"/>
              <a:ext cx="185738" cy="57151"/>
            </a:xfrm>
            <a:custGeom>
              <a:avLst/>
              <a:gdLst/>
              <a:ahLst/>
              <a:cxnLst/>
              <a:rect l="0" t="0" r="0" b="0"/>
              <a:pathLst>
                <a:path w="185738" h="57151">
                  <a:moveTo>
                    <a:pt x="0" y="57150"/>
                  </a:moveTo>
                  <a:lnTo>
                    <a:pt x="0" y="50301"/>
                  </a:lnTo>
                  <a:lnTo>
                    <a:pt x="7585" y="46301"/>
                  </a:lnTo>
                  <a:lnTo>
                    <a:pt x="38834" y="41199"/>
                  </a:lnTo>
                  <a:lnTo>
                    <a:pt x="74434" y="36801"/>
                  </a:lnTo>
                  <a:lnTo>
                    <a:pt x="102576" y="32247"/>
                  </a:lnTo>
                  <a:lnTo>
                    <a:pt x="131023" y="25871"/>
                  </a:lnTo>
                  <a:lnTo>
                    <a:pt x="162582" y="11696"/>
                  </a:lnTo>
                  <a:lnTo>
                    <a:pt x="185737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0" name="SMARTInkShape-912"/>
            <p:cNvSpPr/>
            <p:nvPr/>
          </p:nvSpPr>
          <p:spPr bwMode="auto">
            <a:xfrm>
              <a:off x="4754636" y="852997"/>
              <a:ext cx="153121" cy="100003"/>
            </a:xfrm>
            <a:custGeom>
              <a:avLst/>
              <a:gdLst/>
              <a:ahLst/>
              <a:cxnLst/>
              <a:rect l="0" t="0" r="0" b="0"/>
              <a:pathLst>
                <a:path w="153121" h="100003">
                  <a:moveTo>
                    <a:pt x="53108" y="4253"/>
                  </a:moveTo>
                  <a:lnTo>
                    <a:pt x="22584" y="36364"/>
                  </a:lnTo>
                  <a:lnTo>
                    <a:pt x="5730" y="70298"/>
                  </a:lnTo>
                  <a:lnTo>
                    <a:pt x="830" y="80173"/>
                  </a:lnTo>
                  <a:lnTo>
                    <a:pt x="0" y="84235"/>
                  </a:lnTo>
                  <a:lnTo>
                    <a:pt x="240" y="87737"/>
                  </a:lnTo>
                  <a:lnTo>
                    <a:pt x="2624" y="93744"/>
                  </a:lnTo>
                  <a:lnTo>
                    <a:pt x="6328" y="99060"/>
                  </a:lnTo>
                  <a:lnTo>
                    <a:pt x="9222" y="100002"/>
                  </a:lnTo>
                  <a:lnTo>
                    <a:pt x="16669" y="98931"/>
                  </a:lnTo>
                  <a:lnTo>
                    <a:pt x="29787" y="93865"/>
                  </a:lnTo>
                  <a:lnTo>
                    <a:pt x="43728" y="79753"/>
                  </a:lnTo>
                  <a:lnTo>
                    <a:pt x="67414" y="48826"/>
                  </a:lnTo>
                  <a:lnTo>
                    <a:pt x="76135" y="37557"/>
                  </a:lnTo>
                  <a:lnTo>
                    <a:pt x="92517" y="4188"/>
                  </a:lnTo>
                  <a:lnTo>
                    <a:pt x="94435" y="255"/>
                  </a:lnTo>
                  <a:lnTo>
                    <a:pt x="94153" y="0"/>
                  </a:lnTo>
                  <a:lnTo>
                    <a:pt x="91723" y="1834"/>
                  </a:lnTo>
                  <a:lnTo>
                    <a:pt x="83695" y="15975"/>
                  </a:lnTo>
                  <a:lnTo>
                    <a:pt x="77605" y="34185"/>
                  </a:lnTo>
                  <a:lnTo>
                    <a:pt x="74942" y="64933"/>
                  </a:lnTo>
                  <a:lnTo>
                    <a:pt x="78451" y="80088"/>
                  </a:lnTo>
                  <a:lnTo>
                    <a:pt x="84480" y="87699"/>
                  </a:lnTo>
                  <a:lnTo>
                    <a:pt x="92451" y="92934"/>
                  </a:lnTo>
                  <a:lnTo>
                    <a:pt x="101285" y="95261"/>
                  </a:lnTo>
                  <a:lnTo>
                    <a:pt x="105863" y="94293"/>
                  </a:lnTo>
                  <a:lnTo>
                    <a:pt x="115184" y="88986"/>
                  </a:lnTo>
                  <a:lnTo>
                    <a:pt x="129357" y="73280"/>
                  </a:lnTo>
                  <a:lnTo>
                    <a:pt x="146780" y="39202"/>
                  </a:lnTo>
                  <a:lnTo>
                    <a:pt x="153120" y="2568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1" name="SMARTInkShape-913"/>
            <p:cNvSpPr/>
            <p:nvPr/>
          </p:nvSpPr>
          <p:spPr bwMode="auto">
            <a:xfrm>
              <a:off x="4914909" y="692944"/>
              <a:ext cx="98468" cy="218603"/>
            </a:xfrm>
            <a:custGeom>
              <a:avLst/>
              <a:gdLst/>
              <a:ahLst/>
              <a:cxnLst/>
              <a:rect l="0" t="0" r="0" b="0"/>
              <a:pathLst>
                <a:path w="98468" h="218603">
                  <a:moveTo>
                    <a:pt x="35710" y="0"/>
                  </a:moveTo>
                  <a:lnTo>
                    <a:pt x="29559" y="0"/>
                  </a:lnTo>
                  <a:lnTo>
                    <a:pt x="18710" y="9943"/>
                  </a:lnTo>
                  <a:lnTo>
                    <a:pt x="11799" y="20585"/>
                  </a:lnTo>
                  <a:lnTo>
                    <a:pt x="3752" y="55344"/>
                  </a:lnTo>
                  <a:lnTo>
                    <a:pt x="1106" y="85631"/>
                  </a:lnTo>
                  <a:lnTo>
                    <a:pt x="321" y="115948"/>
                  </a:lnTo>
                  <a:lnTo>
                    <a:pt x="89" y="145039"/>
                  </a:lnTo>
                  <a:lnTo>
                    <a:pt x="10" y="176022"/>
                  </a:lnTo>
                  <a:lnTo>
                    <a:pt x="0" y="184859"/>
                  </a:lnTo>
                  <a:lnTo>
                    <a:pt x="2111" y="191432"/>
                  </a:lnTo>
                  <a:lnTo>
                    <a:pt x="3786" y="194296"/>
                  </a:lnTo>
                  <a:lnTo>
                    <a:pt x="5696" y="195412"/>
                  </a:lnTo>
                  <a:lnTo>
                    <a:pt x="7763" y="195362"/>
                  </a:lnTo>
                  <a:lnTo>
                    <a:pt x="9935" y="194535"/>
                  </a:lnTo>
                  <a:lnTo>
                    <a:pt x="14465" y="189383"/>
                  </a:lnTo>
                  <a:lnTo>
                    <a:pt x="20711" y="181801"/>
                  </a:lnTo>
                  <a:lnTo>
                    <a:pt x="52003" y="148941"/>
                  </a:lnTo>
                  <a:lnTo>
                    <a:pt x="71354" y="125464"/>
                  </a:lnTo>
                  <a:lnTo>
                    <a:pt x="83577" y="117608"/>
                  </a:lnTo>
                  <a:lnTo>
                    <a:pt x="86672" y="116505"/>
                  </a:lnTo>
                  <a:lnTo>
                    <a:pt x="89528" y="116564"/>
                  </a:lnTo>
                  <a:lnTo>
                    <a:pt x="94819" y="118746"/>
                  </a:lnTo>
                  <a:lnTo>
                    <a:pt x="96547" y="121232"/>
                  </a:lnTo>
                  <a:lnTo>
                    <a:pt x="98467" y="128229"/>
                  </a:lnTo>
                  <a:lnTo>
                    <a:pt x="95088" y="138747"/>
                  </a:lnTo>
                  <a:lnTo>
                    <a:pt x="79659" y="171053"/>
                  </a:lnTo>
                  <a:lnTo>
                    <a:pt x="53728" y="202162"/>
                  </a:lnTo>
                  <a:lnTo>
                    <a:pt x="44443" y="218602"/>
                  </a:lnTo>
                  <a:lnTo>
                    <a:pt x="56719" y="188834"/>
                  </a:lnTo>
                  <a:lnTo>
                    <a:pt x="78572" y="14287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2" name="SMARTInkShape-914"/>
            <p:cNvSpPr/>
            <p:nvPr/>
          </p:nvSpPr>
          <p:spPr bwMode="auto">
            <a:xfrm>
              <a:off x="5033308" y="621506"/>
              <a:ext cx="88762" cy="291975"/>
            </a:xfrm>
            <a:custGeom>
              <a:avLst/>
              <a:gdLst/>
              <a:ahLst/>
              <a:cxnLst/>
              <a:rect l="0" t="0" r="0" b="0"/>
              <a:pathLst>
                <a:path w="88762" h="291975">
                  <a:moveTo>
                    <a:pt x="88761" y="0"/>
                  </a:moveTo>
                  <a:lnTo>
                    <a:pt x="81176" y="0"/>
                  </a:lnTo>
                  <a:lnTo>
                    <a:pt x="78148" y="1588"/>
                  </a:lnTo>
                  <a:lnTo>
                    <a:pt x="56977" y="25958"/>
                  </a:lnTo>
                  <a:lnTo>
                    <a:pt x="36474" y="60631"/>
                  </a:lnTo>
                  <a:lnTo>
                    <a:pt x="20881" y="93900"/>
                  </a:lnTo>
                  <a:lnTo>
                    <a:pt x="11234" y="128893"/>
                  </a:lnTo>
                  <a:lnTo>
                    <a:pt x="3348" y="164397"/>
                  </a:lnTo>
                  <a:lnTo>
                    <a:pt x="0" y="188159"/>
                  </a:lnTo>
                  <a:lnTo>
                    <a:pt x="1784" y="223056"/>
                  </a:lnTo>
                  <a:lnTo>
                    <a:pt x="4252" y="252269"/>
                  </a:lnTo>
                  <a:lnTo>
                    <a:pt x="19081" y="282409"/>
                  </a:lnTo>
                  <a:lnTo>
                    <a:pt x="22464" y="285904"/>
                  </a:lnTo>
                  <a:lnTo>
                    <a:pt x="30456" y="289788"/>
                  </a:lnTo>
                  <a:lnTo>
                    <a:pt x="43881" y="291974"/>
                  </a:lnTo>
                  <a:lnTo>
                    <a:pt x="47728" y="290693"/>
                  </a:lnTo>
                  <a:lnTo>
                    <a:pt x="54120" y="285037"/>
                  </a:lnTo>
                  <a:lnTo>
                    <a:pt x="64691" y="257064"/>
                  </a:lnTo>
                  <a:lnTo>
                    <a:pt x="74473" y="22145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3" name="SMARTInkShape-915"/>
            <p:cNvSpPr/>
            <p:nvPr/>
          </p:nvSpPr>
          <p:spPr bwMode="auto">
            <a:xfrm>
              <a:off x="5093494" y="741844"/>
              <a:ext cx="142876" cy="142693"/>
            </a:xfrm>
            <a:custGeom>
              <a:avLst/>
              <a:gdLst/>
              <a:ahLst/>
              <a:cxnLst/>
              <a:rect l="0" t="0" r="0" b="0"/>
              <a:pathLst>
                <a:path w="142876" h="142693">
                  <a:moveTo>
                    <a:pt x="0" y="101119"/>
                  </a:moveTo>
                  <a:lnTo>
                    <a:pt x="31783" y="81192"/>
                  </a:lnTo>
                  <a:lnTo>
                    <a:pt x="66458" y="50922"/>
                  </a:lnTo>
                  <a:lnTo>
                    <a:pt x="84250" y="34652"/>
                  </a:lnTo>
                  <a:lnTo>
                    <a:pt x="109033" y="2785"/>
                  </a:lnTo>
                  <a:lnTo>
                    <a:pt x="109995" y="638"/>
                  </a:lnTo>
                  <a:lnTo>
                    <a:pt x="109843" y="0"/>
                  </a:lnTo>
                  <a:lnTo>
                    <a:pt x="96309" y="8472"/>
                  </a:lnTo>
                  <a:lnTo>
                    <a:pt x="70706" y="36839"/>
                  </a:lnTo>
                  <a:lnTo>
                    <a:pt x="50583" y="63728"/>
                  </a:lnTo>
                  <a:lnTo>
                    <a:pt x="35801" y="91010"/>
                  </a:lnTo>
                  <a:lnTo>
                    <a:pt x="31787" y="106945"/>
                  </a:lnTo>
                  <a:lnTo>
                    <a:pt x="33319" y="129303"/>
                  </a:lnTo>
                  <a:lnTo>
                    <a:pt x="35706" y="134196"/>
                  </a:lnTo>
                  <a:lnTo>
                    <a:pt x="38885" y="137457"/>
                  </a:lnTo>
                  <a:lnTo>
                    <a:pt x="42592" y="139632"/>
                  </a:lnTo>
                  <a:lnTo>
                    <a:pt x="62979" y="142692"/>
                  </a:lnTo>
                  <a:lnTo>
                    <a:pt x="89128" y="136014"/>
                  </a:lnTo>
                  <a:lnTo>
                    <a:pt x="120776" y="116397"/>
                  </a:lnTo>
                  <a:lnTo>
                    <a:pt x="142875" y="10111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sp>
        <p:nvSpPr>
          <p:cNvPr id="15" name="SMARTInkShape-916"/>
          <p:cNvSpPr/>
          <p:nvPr/>
        </p:nvSpPr>
        <p:spPr bwMode="auto">
          <a:xfrm>
            <a:off x="7550944" y="1707850"/>
            <a:ext cx="1200151" cy="70945"/>
          </a:xfrm>
          <a:custGeom>
            <a:avLst/>
            <a:gdLst/>
            <a:ahLst/>
            <a:cxnLst/>
            <a:rect l="0" t="0" r="0" b="0"/>
            <a:pathLst>
              <a:path w="1200151" h="70945">
                <a:moveTo>
                  <a:pt x="0" y="70944"/>
                </a:moveTo>
                <a:lnTo>
                  <a:pt x="0" y="67151"/>
                </a:lnTo>
                <a:lnTo>
                  <a:pt x="794" y="66034"/>
                </a:lnTo>
                <a:lnTo>
                  <a:pt x="2117" y="65289"/>
                </a:lnTo>
                <a:lnTo>
                  <a:pt x="6151" y="64094"/>
                </a:lnTo>
                <a:lnTo>
                  <a:pt x="10642" y="60095"/>
                </a:lnTo>
                <a:lnTo>
                  <a:pt x="41353" y="54992"/>
                </a:lnTo>
                <a:lnTo>
                  <a:pt x="66003" y="51154"/>
                </a:lnTo>
                <a:lnTo>
                  <a:pt x="83690" y="49020"/>
                </a:lnTo>
                <a:lnTo>
                  <a:pt x="103418" y="46803"/>
                </a:lnTo>
                <a:lnTo>
                  <a:pt x="128477" y="44531"/>
                </a:lnTo>
                <a:lnTo>
                  <a:pt x="157089" y="42223"/>
                </a:lnTo>
                <a:lnTo>
                  <a:pt x="188070" y="39890"/>
                </a:lnTo>
                <a:lnTo>
                  <a:pt x="223011" y="36748"/>
                </a:lnTo>
                <a:lnTo>
                  <a:pt x="260592" y="33065"/>
                </a:lnTo>
                <a:lnTo>
                  <a:pt x="299934" y="29022"/>
                </a:lnTo>
                <a:lnTo>
                  <a:pt x="342832" y="26327"/>
                </a:lnTo>
                <a:lnTo>
                  <a:pt x="388098" y="24531"/>
                </a:lnTo>
                <a:lnTo>
                  <a:pt x="434944" y="23333"/>
                </a:lnTo>
                <a:lnTo>
                  <a:pt x="483638" y="21741"/>
                </a:lnTo>
                <a:lnTo>
                  <a:pt x="533563" y="19886"/>
                </a:lnTo>
                <a:lnTo>
                  <a:pt x="584308" y="17855"/>
                </a:lnTo>
                <a:lnTo>
                  <a:pt x="634808" y="15707"/>
                </a:lnTo>
                <a:lnTo>
                  <a:pt x="685142" y="13482"/>
                </a:lnTo>
                <a:lnTo>
                  <a:pt x="735367" y="11205"/>
                </a:lnTo>
                <a:lnTo>
                  <a:pt x="782345" y="9686"/>
                </a:lnTo>
                <a:lnTo>
                  <a:pt x="827157" y="8674"/>
                </a:lnTo>
                <a:lnTo>
                  <a:pt x="870526" y="8000"/>
                </a:lnTo>
                <a:lnTo>
                  <a:pt x="911344" y="6756"/>
                </a:lnTo>
                <a:lnTo>
                  <a:pt x="950463" y="5133"/>
                </a:lnTo>
                <a:lnTo>
                  <a:pt x="988448" y="3258"/>
                </a:lnTo>
                <a:lnTo>
                  <a:pt x="1022502" y="2007"/>
                </a:lnTo>
                <a:lnTo>
                  <a:pt x="1053937" y="1173"/>
                </a:lnTo>
                <a:lnTo>
                  <a:pt x="1083624" y="618"/>
                </a:lnTo>
                <a:lnTo>
                  <a:pt x="1108179" y="247"/>
                </a:lnTo>
                <a:lnTo>
                  <a:pt x="1129311" y="0"/>
                </a:lnTo>
                <a:lnTo>
                  <a:pt x="1162316" y="520"/>
                </a:lnTo>
                <a:lnTo>
                  <a:pt x="1200150" y="6650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sp>
        <p:nvSpPr>
          <p:cNvPr id="16" name="SMARTInkShape-917"/>
          <p:cNvSpPr/>
          <p:nvPr/>
        </p:nvSpPr>
        <p:spPr bwMode="auto">
          <a:xfrm>
            <a:off x="2286294" y="2464594"/>
            <a:ext cx="485482" cy="107131"/>
          </a:xfrm>
          <a:custGeom>
            <a:avLst/>
            <a:gdLst/>
            <a:ahLst/>
            <a:cxnLst/>
            <a:rect l="0" t="0" r="0" b="0"/>
            <a:pathLst>
              <a:path w="485482" h="107131">
                <a:moveTo>
                  <a:pt x="6850" y="100012"/>
                </a:moveTo>
                <a:lnTo>
                  <a:pt x="3057" y="100012"/>
                </a:lnTo>
                <a:lnTo>
                  <a:pt x="1940" y="100806"/>
                </a:lnTo>
                <a:lnTo>
                  <a:pt x="1195" y="102129"/>
                </a:lnTo>
                <a:lnTo>
                  <a:pt x="0" y="106163"/>
                </a:lnTo>
                <a:lnTo>
                  <a:pt x="27203" y="107069"/>
                </a:lnTo>
                <a:lnTo>
                  <a:pt x="60770" y="107130"/>
                </a:lnTo>
                <a:lnTo>
                  <a:pt x="91404" y="105028"/>
                </a:lnTo>
                <a:lnTo>
                  <a:pt x="108463" y="103356"/>
                </a:lnTo>
                <a:lnTo>
                  <a:pt x="127773" y="100654"/>
                </a:lnTo>
                <a:lnTo>
                  <a:pt x="148584" y="97265"/>
                </a:lnTo>
                <a:lnTo>
                  <a:pt x="170396" y="93418"/>
                </a:lnTo>
                <a:lnTo>
                  <a:pt x="193668" y="89266"/>
                </a:lnTo>
                <a:lnTo>
                  <a:pt x="217914" y="84910"/>
                </a:lnTo>
                <a:lnTo>
                  <a:pt x="242809" y="80420"/>
                </a:lnTo>
                <a:lnTo>
                  <a:pt x="268137" y="75838"/>
                </a:lnTo>
                <a:lnTo>
                  <a:pt x="293754" y="71196"/>
                </a:lnTo>
                <a:lnTo>
                  <a:pt x="319563" y="66514"/>
                </a:lnTo>
                <a:lnTo>
                  <a:pt x="343913" y="60218"/>
                </a:lnTo>
                <a:lnTo>
                  <a:pt x="367290" y="52845"/>
                </a:lnTo>
                <a:lnTo>
                  <a:pt x="390018" y="44755"/>
                </a:lnTo>
                <a:lnTo>
                  <a:pt x="410727" y="36186"/>
                </a:lnTo>
                <a:lnTo>
                  <a:pt x="430088" y="27299"/>
                </a:lnTo>
                <a:lnTo>
                  <a:pt x="460862" y="12133"/>
                </a:lnTo>
                <a:lnTo>
                  <a:pt x="485481" y="0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grpSp>
        <p:nvGrpSpPr>
          <p:cNvPr id="2246660" name="SMARTInkShape-Group156"/>
          <p:cNvGrpSpPr/>
          <p:nvPr/>
        </p:nvGrpSpPr>
        <p:grpSpPr>
          <a:xfrm>
            <a:off x="3225521" y="1814513"/>
            <a:ext cx="3818218" cy="695198"/>
            <a:chOff x="3225521" y="1814513"/>
            <a:chExt cx="3818218" cy="695198"/>
          </a:xfrm>
        </p:grpSpPr>
        <p:sp>
          <p:nvSpPr>
            <p:cNvPr id="17" name="SMARTInkShape-918"/>
            <p:cNvSpPr/>
            <p:nvPr/>
          </p:nvSpPr>
          <p:spPr bwMode="auto">
            <a:xfrm>
              <a:off x="3225521" y="2271713"/>
              <a:ext cx="239199" cy="211059"/>
            </a:xfrm>
            <a:custGeom>
              <a:avLst/>
              <a:gdLst/>
              <a:ahLst/>
              <a:cxnLst/>
              <a:rect l="0" t="0" r="0" b="0"/>
              <a:pathLst>
                <a:path w="239199" h="211059">
                  <a:moveTo>
                    <a:pt x="10598" y="14287"/>
                  </a:moveTo>
                  <a:lnTo>
                    <a:pt x="655" y="14287"/>
                  </a:lnTo>
                  <a:lnTo>
                    <a:pt x="0" y="15081"/>
                  </a:lnTo>
                  <a:lnTo>
                    <a:pt x="358" y="16404"/>
                  </a:lnTo>
                  <a:lnTo>
                    <a:pt x="1390" y="18079"/>
                  </a:lnTo>
                  <a:lnTo>
                    <a:pt x="7416" y="46419"/>
                  </a:lnTo>
                  <a:lnTo>
                    <a:pt x="18915" y="74608"/>
                  </a:lnTo>
                  <a:lnTo>
                    <a:pt x="32377" y="108095"/>
                  </a:lnTo>
                  <a:lnTo>
                    <a:pt x="46420" y="141036"/>
                  </a:lnTo>
                  <a:lnTo>
                    <a:pt x="60635" y="170905"/>
                  </a:lnTo>
                  <a:lnTo>
                    <a:pt x="82833" y="206009"/>
                  </a:lnTo>
                  <a:lnTo>
                    <a:pt x="86359" y="210622"/>
                  </a:lnTo>
                  <a:lnTo>
                    <a:pt x="87298" y="211058"/>
                  </a:lnTo>
                  <a:lnTo>
                    <a:pt x="87926" y="210555"/>
                  </a:lnTo>
                  <a:lnTo>
                    <a:pt x="88343" y="209426"/>
                  </a:lnTo>
                  <a:lnTo>
                    <a:pt x="89106" y="179895"/>
                  </a:lnTo>
                  <a:lnTo>
                    <a:pt x="92950" y="149963"/>
                  </a:lnTo>
                  <a:lnTo>
                    <a:pt x="96940" y="125387"/>
                  </a:lnTo>
                  <a:lnTo>
                    <a:pt x="102947" y="100177"/>
                  </a:lnTo>
                  <a:lnTo>
                    <a:pt x="119717" y="68134"/>
                  </a:lnTo>
                  <a:lnTo>
                    <a:pt x="146717" y="33096"/>
                  </a:lnTo>
                  <a:lnTo>
                    <a:pt x="161582" y="21853"/>
                  </a:lnTo>
                  <a:lnTo>
                    <a:pt x="194880" y="8167"/>
                  </a:lnTo>
                  <a:lnTo>
                    <a:pt x="217335" y="2420"/>
                  </a:lnTo>
                  <a:lnTo>
                    <a:pt x="239198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8" name="SMARTInkShape-919"/>
            <p:cNvSpPr/>
            <p:nvPr/>
          </p:nvSpPr>
          <p:spPr bwMode="auto">
            <a:xfrm>
              <a:off x="3465013" y="2296172"/>
              <a:ext cx="185444" cy="213539"/>
            </a:xfrm>
            <a:custGeom>
              <a:avLst/>
              <a:gdLst/>
              <a:ahLst/>
              <a:cxnLst/>
              <a:rect l="0" t="0" r="0" b="0"/>
              <a:pathLst>
                <a:path w="185444" h="213539">
                  <a:moveTo>
                    <a:pt x="6850" y="89841"/>
                  </a:moveTo>
                  <a:lnTo>
                    <a:pt x="3057" y="93633"/>
                  </a:lnTo>
                  <a:lnTo>
                    <a:pt x="1195" y="97611"/>
                  </a:lnTo>
                  <a:lnTo>
                    <a:pt x="0" y="110425"/>
                  </a:lnTo>
                  <a:lnTo>
                    <a:pt x="696" y="113089"/>
                  </a:lnTo>
                  <a:lnTo>
                    <a:pt x="1953" y="114864"/>
                  </a:lnTo>
                  <a:lnTo>
                    <a:pt x="3585" y="116048"/>
                  </a:lnTo>
                  <a:lnTo>
                    <a:pt x="7515" y="117363"/>
                  </a:lnTo>
                  <a:lnTo>
                    <a:pt x="9675" y="117714"/>
                  </a:lnTo>
                  <a:lnTo>
                    <a:pt x="20298" y="114415"/>
                  </a:lnTo>
                  <a:lnTo>
                    <a:pt x="50542" y="94027"/>
                  </a:lnTo>
                  <a:lnTo>
                    <a:pt x="84746" y="60082"/>
                  </a:lnTo>
                  <a:lnTo>
                    <a:pt x="99604" y="35603"/>
                  </a:lnTo>
                  <a:lnTo>
                    <a:pt x="103636" y="23137"/>
                  </a:lnTo>
                  <a:lnTo>
                    <a:pt x="103124" y="17590"/>
                  </a:lnTo>
                  <a:lnTo>
                    <a:pt x="98321" y="7194"/>
                  </a:lnTo>
                  <a:lnTo>
                    <a:pt x="94818" y="3786"/>
                  </a:lnTo>
                  <a:lnTo>
                    <a:pt x="86693" y="0"/>
                  </a:lnTo>
                  <a:lnTo>
                    <a:pt x="75673" y="2551"/>
                  </a:lnTo>
                  <a:lnTo>
                    <a:pt x="69400" y="5454"/>
                  </a:lnTo>
                  <a:lnTo>
                    <a:pt x="49195" y="24709"/>
                  </a:lnTo>
                  <a:lnTo>
                    <a:pt x="28128" y="58107"/>
                  </a:lnTo>
                  <a:lnTo>
                    <a:pt x="16042" y="84468"/>
                  </a:lnTo>
                  <a:lnTo>
                    <a:pt x="6967" y="112059"/>
                  </a:lnTo>
                  <a:lnTo>
                    <a:pt x="2933" y="140197"/>
                  </a:lnTo>
                  <a:lnTo>
                    <a:pt x="8246" y="175228"/>
                  </a:lnTo>
                  <a:lnTo>
                    <a:pt x="19906" y="193672"/>
                  </a:lnTo>
                  <a:lnTo>
                    <a:pt x="27460" y="201924"/>
                  </a:lnTo>
                  <a:lnTo>
                    <a:pt x="44320" y="211093"/>
                  </a:lnTo>
                  <a:lnTo>
                    <a:pt x="53261" y="213538"/>
                  </a:lnTo>
                  <a:lnTo>
                    <a:pt x="88599" y="209394"/>
                  </a:lnTo>
                  <a:lnTo>
                    <a:pt x="115414" y="200125"/>
                  </a:lnTo>
                  <a:lnTo>
                    <a:pt x="141619" y="186481"/>
                  </a:lnTo>
                  <a:lnTo>
                    <a:pt x="185443" y="14699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9" name="SMARTInkShape-920"/>
            <p:cNvSpPr/>
            <p:nvPr/>
          </p:nvSpPr>
          <p:spPr bwMode="auto">
            <a:xfrm>
              <a:off x="3715160" y="2043113"/>
              <a:ext cx="62062" cy="410661"/>
            </a:xfrm>
            <a:custGeom>
              <a:avLst/>
              <a:gdLst/>
              <a:ahLst/>
              <a:cxnLst/>
              <a:rect l="0" t="0" r="0" b="0"/>
              <a:pathLst>
                <a:path w="62062" h="410661">
                  <a:moveTo>
                    <a:pt x="28165" y="0"/>
                  </a:moveTo>
                  <a:lnTo>
                    <a:pt x="24373" y="3792"/>
                  </a:lnTo>
                  <a:lnTo>
                    <a:pt x="22511" y="7770"/>
                  </a:lnTo>
                  <a:lnTo>
                    <a:pt x="15514" y="42739"/>
                  </a:lnTo>
                  <a:lnTo>
                    <a:pt x="11165" y="67413"/>
                  </a:lnTo>
                  <a:lnTo>
                    <a:pt x="6586" y="98488"/>
                  </a:lnTo>
                  <a:lnTo>
                    <a:pt x="4254" y="115665"/>
                  </a:lnTo>
                  <a:lnTo>
                    <a:pt x="2700" y="134260"/>
                  </a:lnTo>
                  <a:lnTo>
                    <a:pt x="1663" y="153800"/>
                  </a:lnTo>
                  <a:lnTo>
                    <a:pt x="972" y="173971"/>
                  </a:lnTo>
                  <a:lnTo>
                    <a:pt x="512" y="195355"/>
                  </a:lnTo>
                  <a:lnTo>
                    <a:pt x="204" y="217549"/>
                  </a:lnTo>
                  <a:lnTo>
                    <a:pt x="0" y="240283"/>
                  </a:lnTo>
                  <a:lnTo>
                    <a:pt x="1451" y="260994"/>
                  </a:lnTo>
                  <a:lnTo>
                    <a:pt x="4005" y="280359"/>
                  </a:lnTo>
                  <a:lnTo>
                    <a:pt x="11077" y="315897"/>
                  </a:lnTo>
                  <a:lnTo>
                    <a:pt x="19512" y="347567"/>
                  </a:lnTo>
                  <a:lnTo>
                    <a:pt x="33186" y="380795"/>
                  </a:lnTo>
                  <a:lnTo>
                    <a:pt x="47291" y="401929"/>
                  </a:lnTo>
                  <a:lnTo>
                    <a:pt x="54657" y="408823"/>
                  </a:lnTo>
                  <a:lnTo>
                    <a:pt x="57733" y="410660"/>
                  </a:lnTo>
                  <a:lnTo>
                    <a:pt x="59783" y="410298"/>
                  </a:lnTo>
                  <a:lnTo>
                    <a:pt x="61150" y="408470"/>
                  </a:lnTo>
                  <a:lnTo>
                    <a:pt x="62061" y="405663"/>
                  </a:lnTo>
                  <a:lnTo>
                    <a:pt x="59551" y="390336"/>
                  </a:lnTo>
                  <a:lnTo>
                    <a:pt x="46196" y="363128"/>
                  </a:lnTo>
                  <a:lnTo>
                    <a:pt x="23365" y="329931"/>
                  </a:lnTo>
                  <a:lnTo>
                    <a:pt x="6734" y="30718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0" name="SMARTInkShape-921"/>
            <p:cNvSpPr/>
            <p:nvPr/>
          </p:nvSpPr>
          <p:spPr bwMode="auto">
            <a:xfrm>
              <a:off x="3541149" y="2200275"/>
              <a:ext cx="316477" cy="106028"/>
            </a:xfrm>
            <a:custGeom>
              <a:avLst/>
              <a:gdLst/>
              <a:ahLst/>
              <a:cxnLst/>
              <a:rect l="0" t="0" r="0" b="0"/>
              <a:pathLst>
                <a:path w="316477" h="106028">
                  <a:moveTo>
                    <a:pt x="37870" y="71438"/>
                  </a:moveTo>
                  <a:lnTo>
                    <a:pt x="17984" y="81380"/>
                  </a:lnTo>
                  <a:lnTo>
                    <a:pt x="11040" y="88027"/>
                  </a:lnTo>
                  <a:lnTo>
                    <a:pt x="115" y="101437"/>
                  </a:lnTo>
                  <a:lnTo>
                    <a:pt x="0" y="103344"/>
                  </a:lnTo>
                  <a:lnTo>
                    <a:pt x="1510" y="104615"/>
                  </a:lnTo>
                  <a:lnTo>
                    <a:pt x="9010" y="106027"/>
                  </a:lnTo>
                  <a:lnTo>
                    <a:pt x="41812" y="104816"/>
                  </a:lnTo>
                  <a:lnTo>
                    <a:pt x="65022" y="100560"/>
                  </a:lnTo>
                  <a:lnTo>
                    <a:pt x="93858" y="93377"/>
                  </a:lnTo>
                  <a:lnTo>
                    <a:pt x="125195" y="84892"/>
                  </a:lnTo>
                  <a:lnTo>
                    <a:pt x="157643" y="75036"/>
                  </a:lnTo>
                  <a:lnTo>
                    <a:pt x="190586" y="62718"/>
                  </a:lnTo>
                  <a:lnTo>
                    <a:pt x="221631" y="49306"/>
                  </a:lnTo>
                  <a:lnTo>
                    <a:pt x="250510" y="36201"/>
                  </a:lnTo>
                  <a:lnTo>
                    <a:pt x="276575" y="25085"/>
                  </a:lnTo>
                  <a:lnTo>
                    <a:pt x="316476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1" name="SMARTInkShape-922"/>
            <p:cNvSpPr/>
            <p:nvPr/>
          </p:nvSpPr>
          <p:spPr bwMode="auto">
            <a:xfrm>
              <a:off x="3769595" y="2195941"/>
              <a:ext cx="373781" cy="216662"/>
            </a:xfrm>
            <a:custGeom>
              <a:avLst/>
              <a:gdLst/>
              <a:ahLst/>
              <a:cxnLst/>
              <a:rect l="0" t="0" r="0" b="0"/>
              <a:pathLst>
                <a:path w="373781" h="216662">
                  <a:moveTo>
                    <a:pt x="52311" y="82915"/>
                  </a:moveTo>
                  <a:lnTo>
                    <a:pt x="34423" y="113782"/>
                  </a:lnTo>
                  <a:lnTo>
                    <a:pt x="16352" y="148132"/>
                  </a:lnTo>
                  <a:lnTo>
                    <a:pt x="1287" y="181699"/>
                  </a:lnTo>
                  <a:lnTo>
                    <a:pt x="0" y="194552"/>
                  </a:lnTo>
                  <a:lnTo>
                    <a:pt x="2074" y="204763"/>
                  </a:lnTo>
                  <a:lnTo>
                    <a:pt x="5642" y="211947"/>
                  </a:lnTo>
                  <a:lnTo>
                    <a:pt x="9874" y="215669"/>
                  </a:lnTo>
                  <a:lnTo>
                    <a:pt x="12113" y="216661"/>
                  </a:lnTo>
                  <a:lnTo>
                    <a:pt x="20952" y="213531"/>
                  </a:lnTo>
                  <a:lnTo>
                    <a:pt x="32023" y="206054"/>
                  </a:lnTo>
                  <a:lnTo>
                    <a:pt x="64495" y="171274"/>
                  </a:lnTo>
                  <a:lnTo>
                    <a:pt x="91199" y="140405"/>
                  </a:lnTo>
                  <a:lnTo>
                    <a:pt x="111635" y="109915"/>
                  </a:lnTo>
                  <a:lnTo>
                    <a:pt x="131537" y="76980"/>
                  </a:lnTo>
                  <a:lnTo>
                    <a:pt x="149038" y="43897"/>
                  </a:lnTo>
                  <a:lnTo>
                    <a:pt x="150863" y="38586"/>
                  </a:lnTo>
                  <a:lnTo>
                    <a:pt x="151350" y="38281"/>
                  </a:lnTo>
                  <a:lnTo>
                    <a:pt x="151675" y="38872"/>
                  </a:lnTo>
                  <a:lnTo>
                    <a:pt x="142351" y="65327"/>
                  </a:lnTo>
                  <a:lnTo>
                    <a:pt x="132171" y="93314"/>
                  </a:lnTo>
                  <a:lnTo>
                    <a:pt x="124127" y="124626"/>
                  </a:lnTo>
                  <a:lnTo>
                    <a:pt x="118834" y="154011"/>
                  </a:lnTo>
                  <a:lnTo>
                    <a:pt x="119382" y="180710"/>
                  </a:lnTo>
                  <a:lnTo>
                    <a:pt x="124572" y="199469"/>
                  </a:lnTo>
                  <a:lnTo>
                    <a:pt x="126678" y="203480"/>
                  </a:lnTo>
                  <a:lnTo>
                    <a:pt x="129671" y="206154"/>
                  </a:lnTo>
                  <a:lnTo>
                    <a:pt x="137229" y="209126"/>
                  </a:lnTo>
                  <a:lnTo>
                    <a:pt x="145879" y="208329"/>
                  </a:lnTo>
                  <a:lnTo>
                    <a:pt x="150409" y="207006"/>
                  </a:lnTo>
                  <a:lnTo>
                    <a:pt x="168161" y="193766"/>
                  </a:lnTo>
                  <a:lnTo>
                    <a:pt x="184709" y="167177"/>
                  </a:lnTo>
                  <a:lnTo>
                    <a:pt x="196880" y="143384"/>
                  </a:lnTo>
                  <a:lnTo>
                    <a:pt x="209433" y="117728"/>
                  </a:lnTo>
                  <a:lnTo>
                    <a:pt x="220303" y="93096"/>
                  </a:lnTo>
                  <a:lnTo>
                    <a:pt x="235348" y="60708"/>
                  </a:lnTo>
                  <a:lnTo>
                    <a:pt x="243896" y="25810"/>
                  </a:lnTo>
                  <a:lnTo>
                    <a:pt x="244328" y="23414"/>
                  </a:lnTo>
                  <a:lnTo>
                    <a:pt x="242692" y="27101"/>
                  </a:lnTo>
                  <a:lnTo>
                    <a:pt x="232957" y="61160"/>
                  </a:lnTo>
                  <a:lnTo>
                    <a:pt x="226045" y="89081"/>
                  </a:lnTo>
                  <a:lnTo>
                    <a:pt x="219763" y="121343"/>
                  </a:lnTo>
                  <a:lnTo>
                    <a:pt x="218344" y="150569"/>
                  </a:lnTo>
                  <a:lnTo>
                    <a:pt x="224572" y="180064"/>
                  </a:lnTo>
                  <a:lnTo>
                    <a:pt x="228884" y="189592"/>
                  </a:lnTo>
                  <a:lnTo>
                    <a:pt x="233446" y="193827"/>
                  </a:lnTo>
                  <a:lnTo>
                    <a:pt x="248062" y="196211"/>
                  </a:lnTo>
                  <a:lnTo>
                    <a:pt x="252662" y="194165"/>
                  </a:lnTo>
                  <a:lnTo>
                    <a:pt x="276005" y="163505"/>
                  </a:lnTo>
                  <a:lnTo>
                    <a:pt x="292069" y="133076"/>
                  </a:lnTo>
                  <a:lnTo>
                    <a:pt x="302010" y="108384"/>
                  </a:lnTo>
                  <a:lnTo>
                    <a:pt x="312513" y="82328"/>
                  </a:lnTo>
                  <a:lnTo>
                    <a:pt x="325119" y="57519"/>
                  </a:lnTo>
                  <a:lnTo>
                    <a:pt x="338019" y="25031"/>
                  </a:lnTo>
                  <a:lnTo>
                    <a:pt x="350725" y="0"/>
                  </a:lnTo>
                  <a:lnTo>
                    <a:pt x="351266" y="651"/>
                  </a:lnTo>
                  <a:lnTo>
                    <a:pt x="352285" y="34017"/>
                  </a:lnTo>
                  <a:lnTo>
                    <a:pt x="353134" y="67980"/>
                  </a:lnTo>
                  <a:lnTo>
                    <a:pt x="358050" y="83605"/>
                  </a:lnTo>
                  <a:lnTo>
                    <a:pt x="362291" y="90630"/>
                  </a:lnTo>
                  <a:lnTo>
                    <a:pt x="366822" y="94282"/>
                  </a:lnTo>
                  <a:lnTo>
                    <a:pt x="373780" y="9720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" name="SMARTInkShape-923"/>
            <p:cNvSpPr/>
            <p:nvPr/>
          </p:nvSpPr>
          <p:spPr bwMode="auto">
            <a:xfrm>
              <a:off x="4140280" y="2157413"/>
              <a:ext cx="203121" cy="216207"/>
            </a:xfrm>
            <a:custGeom>
              <a:avLst/>
              <a:gdLst/>
              <a:ahLst/>
              <a:cxnLst/>
              <a:rect l="0" t="0" r="0" b="0"/>
              <a:pathLst>
                <a:path w="203121" h="216207">
                  <a:moveTo>
                    <a:pt x="67389" y="0"/>
                  </a:moveTo>
                  <a:lnTo>
                    <a:pt x="49501" y="30866"/>
                  </a:lnTo>
                  <a:lnTo>
                    <a:pt x="36071" y="57741"/>
                  </a:lnTo>
                  <a:lnTo>
                    <a:pt x="26747" y="82018"/>
                  </a:lnTo>
                  <a:lnTo>
                    <a:pt x="19428" y="106567"/>
                  </a:lnTo>
                  <a:lnTo>
                    <a:pt x="10845" y="140583"/>
                  </a:lnTo>
                  <a:lnTo>
                    <a:pt x="3274" y="170771"/>
                  </a:lnTo>
                  <a:lnTo>
                    <a:pt x="0" y="188610"/>
                  </a:lnTo>
                  <a:lnTo>
                    <a:pt x="1190" y="201831"/>
                  </a:lnTo>
                  <a:lnTo>
                    <a:pt x="4365" y="210881"/>
                  </a:lnTo>
                  <a:lnTo>
                    <a:pt x="6323" y="214406"/>
                  </a:lnTo>
                  <a:lnTo>
                    <a:pt x="9216" y="215962"/>
                  </a:lnTo>
                  <a:lnTo>
                    <a:pt x="12732" y="216206"/>
                  </a:lnTo>
                  <a:lnTo>
                    <a:pt x="16663" y="215575"/>
                  </a:lnTo>
                  <a:lnTo>
                    <a:pt x="25265" y="208523"/>
                  </a:lnTo>
                  <a:lnTo>
                    <a:pt x="34380" y="195864"/>
                  </a:lnTo>
                  <a:lnTo>
                    <a:pt x="49230" y="166425"/>
                  </a:lnTo>
                  <a:lnTo>
                    <a:pt x="68358" y="131772"/>
                  </a:lnTo>
                  <a:lnTo>
                    <a:pt x="82107" y="105397"/>
                  </a:lnTo>
                  <a:lnTo>
                    <a:pt x="94039" y="79916"/>
                  </a:lnTo>
                  <a:lnTo>
                    <a:pt x="109681" y="45374"/>
                  </a:lnTo>
                  <a:lnTo>
                    <a:pt x="119523" y="27310"/>
                  </a:lnTo>
                  <a:lnTo>
                    <a:pt x="129188" y="16635"/>
                  </a:lnTo>
                  <a:lnTo>
                    <a:pt x="133195" y="14265"/>
                  </a:lnTo>
                  <a:lnTo>
                    <a:pt x="136659" y="13479"/>
                  </a:lnTo>
                  <a:lnTo>
                    <a:pt x="139763" y="13748"/>
                  </a:lnTo>
                  <a:lnTo>
                    <a:pt x="141832" y="16309"/>
                  </a:lnTo>
                  <a:lnTo>
                    <a:pt x="144131" y="25504"/>
                  </a:lnTo>
                  <a:lnTo>
                    <a:pt x="140697" y="57307"/>
                  </a:lnTo>
                  <a:lnTo>
                    <a:pt x="138587" y="89564"/>
                  </a:lnTo>
                  <a:lnTo>
                    <a:pt x="134081" y="123463"/>
                  </a:lnTo>
                  <a:lnTo>
                    <a:pt x="132393" y="153968"/>
                  </a:lnTo>
                  <a:lnTo>
                    <a:pt x="132687" y="180734"/>
                  </a:lnTo>
                  <a:lnTo>
                    <a:pt x="135569" y="190922"/>
                  </a:lnTo>
                  <a:lnTo>
                    <a:pt x="137448" y="193956"/>
                  </a:lnTo>
                  <a:lnTo>
                    <a:pt x="141653" y="197327"/>
                  </a:lnTo>
                  <a:lnTo>
                    <a:pt x="150402" y="196709"/>
                  </a:lnTo>
                  <a:lnTo>
                    <a:pt x="156068" y="195433"/>
                  </a:lnTo>
                  <a:lnTo>
                    <a:pt x="166598" y="185548"/>
                  </a:lnTo>
                  <a:lnTo>
                    <a:pt x="183567" y="157900"/>
                  </a:lnTo>
                  <a:lnTo>
                    <a:pt x="203120" y="12144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3" name="SMARTInkShape-924"/>
            <p:cNvSpPr/>
            <p:nvPr/>
          </p:nvSpPr>
          <p:spPr bwMode="auto">
            <a:xfrm>
              <a:off x="4384409" y="2100263"/>
              <a:ext cx="77618" cy="213401"/>
            </a:xfrm>
            <a:custGeom>
              <a:avLst/>
              <a:gdLst/>
              <a:ahLst/>
              <a:cxnLst/>
              <a:rect l="0" t="0" r="0" b="0"/>
              <a:pathLst>
                <a:path w="77618" h="213401">
                  <a:moveTo>
                    <a:pt x="59004" y="0"/>
                  </a:moveTo>
                  <a:lnTo>
                    <a:pt x="55211" y="0"/>
                  </a:lnTo>
                  <a:lnTo>
                    <a:pt x="51233" y="4233"/>
                  </a:lnTo>
                  <a:lnTo>
                    <a:pt x="29746" y="33179"/>
                  </a:lnTo>
                  <a:lnTo>
                    <a:pt x="15036" y="67584"/>
                  </a:lnTo>
                  <a:lnTo>
                    <a:pt x="6075" y="94341"/>
                  </a:lnTo>
                  <a:lnTo>
                    <a:pt x="7169" y="107811"/>
                  </a:lnTo>
                  <a:lnTo>
                    <a:pt x="12418" y="119618"/>
                  </a:lnTo>
                  <a:lnTo>
                    <a:pt x="20042" y="129363"/>
                  </a:lnTo>
                  <a:lnTo>
                    <a:pt x="42535" y="144731"/>
                  </a:lnTo>
                  <a:lnTo>
                    <a:pt x="56682" y="148451"/>
                  </a:lnTo>
                  <a:lnTo>
                    <a:pt x="74096" y="150503"/>
                  </a:lnTo>
                  <a:lnTo>
                    <a:pt x="76209" y="151929"/>
                  </a:lnTo>
                  <a:lnTo>
                    <a:pt x="77617" y="153673"/>
                  </a:lnTo>
                  <a:lnTo>
                    <a:pt x="76969" y="155630"/>
                  </a:lnTo>
                  <a:lnTo>
                    <a:pt x="42984" y="187599"/>
                  </a:lnTo>
                  <a:lnTo>
                    <a:pt x="17386" y="207389"/>
                  </a:lnTo>
                  <a:lnTo>
                    <a:pt x="6015" y="212261"/>
                  </a:lnTo>
                  <a:lnTo>
                    <a:pt x="264" y="213400"/>
                  </a:lnTo>
                  <a:lnTo>
                    <a:pt x="0" y="211323"/>
                  </a:lnTo>
                  <a:lnTo>
                    <a:pt x="8997" y="19288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" name="SMARTInkShape-925"/>
            <p:cNvSpPr/>
            <p:nvPr/>
          </p:nvSpPr>
          <p:spPr bwMode="auto">
            <a:xfrm>
              <a:off x="4758230" y="2021681"/>
              <a:ext cx="235252" cy="288981"/>
            </a:xfrm>
            <a:custGeom>
              <a:avLst/>
              <a:gdLst/>
              <a:ahLst/>
              <a:cxnLst/>
              <a:rect l="0" t="0" r="0" b="0"/>
              <a:pathLst>
                <a:path w="235252" h="288981">
                  <a:moveTo>
                    <a:pt x="28083" y="0"/>
                  </a:moveTo>
                  <a:lnTo>
                    <a:pt x="24290" y="0"/>
                  </a:lnTo>
                  <a:lnTo>
                    <a:pt x="23173" y="794"/>
                  </a:lnTo>
                  <a:lnTo>
                    <a:pt x="22428" y="2117"/>
                  </a:lnTo>
                  <a:lnTo>
                    <a:pt x="13299" y="34249"/>
                  </a:lnTo>
                  <a:lnTo>
                    <a:pt x="9606" y="56497"/>
                  </a:lnTo>
                  <a:lnTo>
                    <a:pt x="7964" y="84906"/>
                  </a:lnTo>
                  <a:lnTo>
                    <a:pt x="5118" y="116053"/>
                  </a:lnTo>
                  <a:lnTo>
                    <a:pt x="2001" y="147623"/>
                  </a:lnTo>
                  <a:lnTo>
                    <a:pt x="616" y="177529"/>
                  </a:lnTo>
                  <a:lnTo>
                    <a:pt x="0" y="206696"/>
                  </a:lnTo>
                  <a:lnTo>
                    <a:pt x="520" y="233946"/>
                  </a:lnTo>
                  <a:lnTo>
                    <a:pt x="5276" y="265550"/>
                  </a:lnTo>
                  <a:lnTo>
                    <a:pt x="12516" y="288980"/>
                  </a:lnTo>
                  <a:lnTo>
                    <a:pt x="13736" y="288697"/>
                  </a:lnTo>
                  <a:lnTo>
                    <a:pt x="17208" y="284150"/>
                  </a:lnTo>
                  <a:lnTo>
                    <a:pt x="25905" y="255301"/>
                  </a:lnTo>
                  <a:lnTo>
                    <a:pt x="30554" y="231736"/>
                  </a:lnTo>
                  <a:lnTo>
                    <a:pt x="39500" y="203271"/>
                  </a:lnTo>
                  <a:lnTo>
                    <a:pt x="50619" y="172099"/>
                  </a:lnTo>
                  <a:lnTo>
                    <a:pt x="60853" y="139724"/>
                  </a:lnTo>
                  <a:lnTo>
                    <a:pt x="72810" y="111048"/>
                  </a:lnTo>
                  <a:lnTo>
                    <a:pt x="92929" y="76824"/>
                  </a:lnTo>
                  <a:lnTo>
                    <a:pt x="99888" y="67885"/>
                  </a:lnTo>
                  <a:lnTo>
                    <a:pt x="106909" y="62719"/>
                  </a:lnTo>
                  <a:lnTo>
                    <a:pt x="121061" y="59096"/>
                  </a:lnTo>
                  <a:lnTo>
                    <a:pt x="127374" y="60829"/>
                  </a:lnTo>
                  <a:lnTo>
                    <a:pt x="138622" y="69104"/>
                  </a:lnTo>
                  <a:lnTo>
                    <a:pt x="153880" y="94735"/>
                  </a:lnTo>
                  <a:lnTo>
                    <a:pt x="161515" y="118305"/>
                  </a:lnTo>
                  <a:lnTo>
                    <a:pt x="166761" y="145449"/>
                  </a:lnTo>
                  <a:lnTo>
                    <a:pt x="169092" y="176033"/>
                  </a:lnTo>
                  <a:lnTo>
                    <a:pt x="172245" y="203914"/>
                  </a:lnTo>
                  <a:lnTo>
                    <a:pt x="177086" y="228741"/>
                  </a:lnTo>
                  <a:lnTo>
                    <a:pt x="187943" y="258981"/>
                  </a:lnTo>
                  <a:lnTo>
                    <a:pt x="196540" y="277113"/>
                  </a:lnTo>
                  <a:lnTo>
                    <a:pt x="201642" y="281912"/>
                  </a:lnTo>
                  <a:lnTo>
                    <a:pt x="204908" y="281604"/>
                  </a:lnTo>
                  <a:lnTo>
                    <a:pt x="212770" y="277028"/>
                  </a:lnTo>
                  <a:lnTo>
                    <a:pt x="235251" y="23574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" name="SMARTInkShape-926"/>
            <p:cNvSpPr/>
            <p:nvPr/>
          </p:nvSpPr>
          <p:spPr bwMode="auto">
            <a:xfrm>
              <a:off x="4975937" y="2062358"/>
              <a:ext cx="474074" cy="350515"/>
            </a:xfrm>
            <a:custGeom>
              <a:avLst/>
              <a:gdLst/>
              <a:ahLst/>
              <a:cxnLst/>
              <a:rect l="0" t="0" r="0" b="0"/>
              <a:pathLst>
                <a:path w="474074" h="350515">
                  <a:moveTo>
                    <a:pt x="17544" y="180780"/>
                  </a:moveTo>
                  <a:lnTo>
                    <a:pt x="5360" y="192171"/>
                  </a:lnTo>
                  <a:lnTo>
                    <a:pt x="751" y="193780"/>
                  </a:lnTo>
                  <a:lnTo>
                    <a:pt x="0" y="195003"/>
                  </a:lnTo>
                  <a:lnTo>
                    <a:pt x="291" y="196611"/>
                  </a:lnTo>
                  <a:lnTo>
                    <a:pt x="1280" y="198478"/>
                  </a:lnTo>
                  <a:lnTo>
                    <a:pt x="2732" y="198928"/>
                  </a:lnTo>
                  <a:lnTo>
                    <a:pt x="4495" y="198435"/>
                  </a:lnTo>
                  <a:lnTo>
                    <a:pt x="35311" y="175588"/>
                  </a:lnTo>
                  <a:lnTo>
                    <a:pt x="63554" y="150666"/>
                  </a:lnTo>
                  <a:lnTo>
                    <a:pt x="94941" y="121057"/>
                  </a:lnTo>
                  <a:lnTo>
                    <a:pt x="124350" y="87149"/>
                  </a:lnTo>
                  <a:lnTo>
                    <a:pt x="148938" y="51966"/>
                  </a:lnTo>
                  <a:lnTo>
                    <a:pt x="162044" y="20640"/>
                  </a:lnTo>
                  <a:lnTo>
                    <a:pt x="164317" y="6419"/>
                  </a:lnTo>
                  <a:lnTo>
                    <a:pt x="163811" y="2626"/>
                  </a:lnTo>
                  <a:lnTo>
                    <a:pt x="162681" y="98"/>
                  </a:lnTo>
                  <a:lnTo>
                    <a:pt x="160339" y="0"/>
                  </a:lnTo>
                  <a:lnTo>
                    <a:pt x="153505" y="4125"/>
                  </a:lnTo>
                  <a:lnTo>
                    <a:pt x="133146" y="30542"/>
                  </a:lnTo>
                  <a:lnTo>
                    <a:pt x="116019" y="55270"/>
                  </a:lnTo>
                  <a:lnTo>
                    <a:pt x="98617" y="83722"/>
                  </a:lnTo>
                  <a:lnTo>
                    <a:pt x="82946" y="117535"/>
                  </a:lnTo>
                  <a:lnTo>
                    <a:pt x="70159" y="151612"/>
                  </a:lnTo>
                  <a:lnTo>
                    <a:pt x="59979" y="183691"/>
                  </a:lnTo>
                  <a:lnTo>
                    <a:pt x="52808" y="211178"/>
                  </a:lnTo>
                  <a:lnTo>
                    <a:pt x="51893" y="241380"/>
                  </a:lnTo>
                  <a:lnTo>
                    <a:pt x="56888" y="255603"/>
                  </a:lnTo>
                  <a:lnTo>
                    <a:pt x="60442" y="261618"/>
                  </a:lnTo>
                  <a:lnTo>
                    <a:pt x="65193" y="264834"/>
                  </a:lnTo>
                  <a:lnTo>
                    <a:pt x="76821" y="266291"/>
                  </a:lnTo>
                  <a:lnTo>
                    <a:pt x="100548" y="258857"/>
                  </a:lnTo>
                  <a:lnTo>
                    <a:pt x="131479" y="239015"/>
                  </a:lnTo>
                  <a:lnTo>
                    <a:pt x="165779" y="205443"/>
                  </a:lnTo>
                  <a:lnTo>
                    <a:pt x="189260" y="176924"/>
                  </a:lnTo>
                  <a:lnTo>
                    <a:pt x="212131" y="145729"/>
                  </a:lnTo>
                  <a:lnTo>
                    <a:pt x="232879" y="113343"/>
                  </a:lnTo>
                  <a:lnTo>
                    <a:pt x="250568" y="82545"/>
                  </a:lnTo>
                  <a:lnTo>
                    <a:pt x="265573" y="55364"/>
                  </a:lnTo>
                  <a:lnTo>
                    <a:pt x="280564" y="29055"/>
                  </a:lnTo>
                  <a:lnTo>
                    <a:pt x="281791" y="24861"/>
                  </a:lnTo>
                  <a:lnTo>
                    <a:pt x="281815" y="22065"/>
                  </a:lnTo>
                  <a:lnTo>
                    <a:pt x="279725" y="27425"/>
                  </a:lnTo>
                  <a:lnTo>
                    <a:pt x="268123" y="60529"/>
                  </a:lnTo>
                  <a:lnTo>
                    <a:pt x="259617" y="84472"/>
                  </a:lnTo>
                  <a:lnTo>
                    <a:pt x="250545" y="111783"/>
                  </a:lnTo>
                  <a:lnTo>
                    <a:pt x="241221" y="142441"/>
                  </a:lnTo>
                  <a:lnTo>
                    <a:pt x="233902" y="170355"/>
                  </a:lnTo>
                  <a:lnTo>
                    <a:pt x="229591" y="195990"/>
                  </a:lnTo>
                  <a:lnTo>
                    <a:pt x="231627" y="230354"/>
                  </a:lnTo>
                  <a:lnTo>
                    <a:pt x="235194" y="245410"/>
                  </a:lnTo>
                  <a:lnTo>
                    <a:pt x="241542" y="255277"/>
                  </a:lnTo>
                  <a:lnTo>
                    <a:pt x="245457" y="259020"/>
                  </a:lnTo>
                  <a:lnTo>
                    <a:pt x="250449" y="260721"/>
                  </a:lnTo>
                  <a:lnTo>
                    <a:pt x="262345" y="260494"/>
                  </a:lnTo>
                  <a:lnTo>
                    <a:pt x="290014" y="252112"/>
                  </a:lnTo>
                  <a:lnTo>
                    <a:pt x="323348" y="228197"/>
                  </a:lnTo>
                  <a:lnTo>
                    <a:pt x="348720" y="205029"/>
                  </a:lnTo>
                  <a:lnTo>
                    <a:pt x="375077" y="178063"/>
                  </a:lnTo>
                  <a:lnTo>
                    <a:pt x="400021" y="147558"/>
                  </a:lnTo>
                  <a:lnTo>
                    <a:pt x="422219" y="115479"/>
                  </a:lnTo>
                  <a:lnTo>
                    <a:pt x="441875" y="83494"/>
                  </a:lnTo>
                  <a:lnTo>
                    <a:pt x="458548" y="53404"/>
                  </a:lnTo>
                  <a:lnTo>
                    <a:pt x="473738" y="21066"/>
                  </a:lnTo>
                  <a:lnTo>
                    <a:pt x="474073" y="14772"/>
                  </a:lnTo>
                  <a:lnTo>
                    <a:pt x="471916" y="10577"/>
                  </a:lnTo>
                  <a:lnTo>
                    <a:pt x="468096" y="7780"/>
                  </a:lnTo>
                  <a:lnTo>
                    <a:pt x="462374" y="8296"/>
                  </a:lnTo>
                  <a:lnTo>
                    <a:pt x="447551" y="15220"/>
                  </a:lnTo>
                  <a:lnTo>
                    <a:pt x="424030" y="34702"/>
                  </a:lnTo>
                  <a:lnTo>
                    <a:pt x="394260" y="63469"/>
                  </a:lnTo>
                  <a:lnTo>
                    <a:pt x="377432" y="81141"/>
                  </a:lnTo>
                  <a:lnTo>
                    <a:pt x="359863" y="100066"/>
                  </a:lnTo>
                  <a:lnTo>
                    <a:pt x="341007" y="119827"/>
                  </a:lnTo>
                  <a:lnTo>
                    <a:pt x="321292" y="140145"/>
                  </a:lnTo>
                  <a:lnTo>
                    <a:pt x="301005" y="160833"/>
                  </a:lnTo>
                  <a:lnTo>
                    <a:pt x="281131" y="180976"/>
                  </a:lnTo>
                  <a:lnTo>
                    <a:pt x="261531" y="200754"/>
                  </a:lnTo>
                  <a:lnTo>
                    <a:pt x="242115" y="220289"/>
                  </a:lnTo>
                  <a:lnTo>
                    <a:pt x="225202" y="238870"/>
                  </a:lnTo>
                  <a:lnTo>
                    <a:pt x="195826" y="274331"/>
                  </a:lnTo>
                  <a:lnTo>
                    <a:pt x="173774" y="302262"/>
                  </a:lnTo>
                  <a:lnTo>
                    <a:pt x="159211" y="324465"/>
                  </a:lnTo>
                  <a:lnTo>
                    <a:pt x="155385" y="342271"/>
                  </a:lnTo>
                  <a:lnTo>
                    <a:pt x="157062" y="347178"/>
                  </a:lnTo>
                  <a:lnTo>
                    <a:pt x="160563" y="349656"/>
                  </a:lnTo>
                  <a:lnTo>
                    <a:pt x="165277" y="350514"/>
                  </a:lnTo>
                  <a:lnTo>
                    <a:pt x="181099" y="343000"/>
                  </a:lnTo>
                  <a:lnTo>
                    <a:pt x="214436" y="316687"/>
                  </a:lnTo>
                  <a:lnTo>
                    <a:pt x="241576" y="289601"/>
                  </a:lnTo>
                  <a:lnTo>
                    <a:pt x="256593" y="272377"/>
                  </a:lnTo>
                  <a:lnTo>
                    <a:pt x="282538" y="241333"/>
                  </a:lnTo>
                  <a:lnTo>
                    <a:pt x="303294" y="21649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6" name="SMARTInkShape-927"/>
            <p:cNvSpPr/>
            <p:nvPr/>
          </p:nvSpPr>
          <p:spPr bwMode="auto">
            <a:xfrm>
              <a:off x="5425760" y="1814513"/>
              <a:ext cx="189229" cy="515279"/>
            </a:xfrm>
            <a:custGeom>
              <a:avLst/>
              <a:gdLst/>
              <a:ahLst/>
              <a:cxnLst/>
              <a:rect l="0" t="0" r="0" b="0"/>
              <a:pathLst>
                <a:path w="189229" h="515279">
                  <a:moveTo>
                    <a:pt x="160653" y="0"/>
                  </a:moveTo>
                  <a:lnTo>
                    <a:pt x="136974" y="31263"/>
                  </a:lnTo>
                  <a:lnTo>
                    <a:pt x="121818" y="56492"/>
                  </a:lnTo>
                  <a:lnTo>
                    <a:pt x="104499" y="87814"/>
                  </a:lnTo>
                  <a:lnTo>
                    <a:pt x="95436" y="106167"/>
                  </a:lnTo>
                  <a:lnTo>
                    <a:pt x="86218" y="125547"/>
                  </a:lnTo>
                  <a:lnTo>
                    <a:pt x="76898" y="147991"/>
                  </a:lnTo>
                  <a:lnTo>
                    <a:pt x="67510" y="172479"/>
                  </a:lnTo>
                  <a:lnTo>
                    <a:pt x="58076" y="198330"/>
                  </a:lnTo>
                  <a:lnTo>
                    <a:pt x="48612" y="224295"/>
                  </a:lnTo>
                  <a:lnTo>
                    <a:pt x="39128" y="250336"/>
                  </a:lnTo>
                  <a:lnTo>
                    <a:pt x="29629" y="276428"/>
                  </a:lnTo>
                  <a:lnTo>
                    <a:pt x="21711" y="301760"/>
                  </a:lnTo>
                  <a:lnTo>
                    <a:pt x="14844" y="326586"/>
                  </a:lnTo>
                  <a:lnTo>
                    <a:pt x="8677" y="351074"/>
                  </a:lnTo>
                  <a:lnTo>
                    <a:pt x="4567" y="373749"/>
                  </a:lnTo>
                  <a:lnTo>
                    <a:pt x="1827" y="395216"/>
                  </a:lnTo>
                  <a:lnTo>
                    <a:pt x="0" y="415877"/>
                  </a:lnTo>
                  <a:lnTo>
                    <a:pt x="87" y="451534"/>
                  </a:lnTo>
                  <a:lnTo>
                    <a:pt x="1221" y="467710"/>
                  </a:lnTo>
                  <a:lnTo>
                    <a:pt x="5153" y="480081"/>
                  </a:lnTo>
                  <a:lnTo>
                    <a:pt x="17988" y="498061"/>
                  </a:lnTo>
                  <a:lnTo>
                    <a:pt x="36391" y="509227"/>
                  </a:lnTo>
                  <a:lnTo>
                    <a:pt x="57801" y="515248"/>
                  </a:lnTo>
                  <a:lnTo>
                    <a:pt x="80545" y="515278"/>
                  </a:lnTo>
                  <a:lnTo>
                    <a:pt x="103882" y="506296"/>
                  </a:lnTo>
                  <a:lnTo>
                    <a:pt x="137217" y="481271"/>
                  </a:lnTo>
                  <a:lnTo>
                    <a:pt x="156587" y="458373"/>
                  </a:lnTo>
                  <a:lnTo>
                    <a:pt x="173133" y="429675"/>
                  </a:lnTo>
                  <a:lnTo>
                    <a:pt x="189228" y="40005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7" name="SMARTInkShape-928"/>
            <p:cNvSpPr/>
            <p:nvPr/>
          </p:nvSpPr>
          <p:spPr bwMode="auto">
            <a:xfrm>
              <a:off x="5307806" y="1935956"/>
              <a:ext cx="514351" cy="50008"/>
            </a:xfrm>
            <a:custGeom>
              <a:avLst/>
              <a:gdLst/>
              <a:ahLst/>
              <a:cxnLst/>
              <a:rect l="0" t="0" r="0" b="0"/>
              <a:pathLst>
                <a:path w="514351" h="50008">
                  <a:moveTo>
                    <a:pt x="0" y="50007"/>
                  </a:moveTo>
                  <a:lnTo>
                    <a:pt x="0" y="46214"/>
                  </a:lnTo>
                  <a:lnTo>
                    <a:pt x="1588" y="45097"/>
                  </a:lnTo>
                  <a:lnTo>
                    <a:pt x="33249" y="38149"/>
                  </a:lnTo>
                  <a:lnTo>
                    <a:pt x="58698" y="36799"/>
                  </a:lnTo>
                  <a:lnTo>
                    <a:pt x="75644" y="35645"/>
                  </a:lnTo>
                  <a:lnTo>
                    <a:pt x="94880" y="34082"/>
                  </a:lnTo>
                  <a:lnTo>
                    <a:pt x="115641" y="32247"/>
                  </a:lnTo>
                  <a:lnTo>
                    <a:pt x="139800" y="29435"/>
                  </a:lnTo>
                  <a:lnTo>
                    <a:pt x="166226" y="25974"/>
                  </a:lnTo>
                  <a:lnTo>
                    <a:pt x="194160" y="22078"/>
                  </a:lnTo>
                  <a:lnTo>
                    <a:pt x="223103" y="19481"/>
                  </a:lnTo>
                  <a:lnTo>
                    <a:pt x="252717" y="17750"/>
                  </a:lnTo>
                  <a:lnTo>
                    <a:pt x="282778" y="16596"/>
                  </a:lnTo>
                  <a:lnTo>
                    <a:pt x="312343" y="15033"/>
                  </a:lnTo>
                  <a:lnTo>
                    <a:pt x="341579" y="13197"/>
                  </a:lnTo>
                  <a:lnTo>
                    <a:pt x="370595" y="11179"/>
                  </a:lnTo>
                  <a:lnTo>
                    <a:pt x="399463" y="9041"/>
                  </a:lnTo>
                  <a:lnTo>
                    <a:pt x="428234" y="6821"/>
                  </a:lnTo>
                  <a:lnTo>
                    <a:pt x="456939" y="4547"/>
                  </a:lnTo>
                  <a:lnTo>
                    <a:pt x="514350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8" name="SMARTInkShape-929"/>
            <p:cNvSpPr/>
            <p:nvPr/>
          </p:nvSpPr>
          <p:spPr bwMode="auto">
            <a:xfrm>
              <a:off x="5818162" y="1864519"/>
              <a:ext cx="146870" cy="501805"/>
            </a:xfrm>
            <a:custGeom>
              <a:avLst/>
              <a:gdLst/>
              <a:ahLst/>
              <a:cxnLst/>
              <a:rect l="0" t="0" r="0" b="0"/>
              <a:pathLst>
                <a:path w="146870" h="501805">
                  <a:moveTo>
                    <a:pt x="146869" y="0"/>
                  </a:moveTo>
                  <a:lnTo>
                    <a:pt x="130776" y="9943"/>
                  </a:lnTo>
                  <a:lnTo>
                    <a:pt x="102829" y="44799"/>
                  </a:lnTo>
                  <a:lnTo>
                    <a:pt x="82226" y="78361"/>
                  </a:lnTo>
                  <a:lnTo>
                    <a:pt x="68133" y="109439"/>
                  </a:lnTo>
                  <a:lnTo>
                    <a:pt x="61041" y="127728"/>
                  </a:lnTo>
                  <a:lnTo>
                    <a:pt x="53932" y="147065"/>
                  </a:lnTo>
                  <a:lnTo>
                    <a:pt x="46017" y="168687"/>
                  </a:lnTo>
                  <a:lnTo>
                    <a:pt x="37566" y="191833"/>
                  </a:lnTo>
                  <a:lnTo>
                    <a:pt x="28757" y="215995"/>
                  </a:lnTo>
                  <a:lnTo>
                    <a:pt x="21296" y="240040"/>
                  </a:lnTo>
                  <a:lnTo>
                    <a:pt x="14735" y="264008"/>
                  </a:lnTo>
                  <a:lnTo>
                    <a:pt x="8774" y="287924"/>
                  </a:lnTo>
                  <a:lnTo>
                    <a:pt x="4800" y="311012"/>
                  </a:lnTo>
                  <a:lnTo>
                    <a:pt x="2149" y="333547"/>
                  </a:lnTo>
                  <a:lnTo>
                    <a:pt x="384" y="355715"/>
                  </a:lnTo>
                  <a:lnTo>
                    <a:pt x="0" y="376049"/>
                  </a:lnTo>
                  <a:lnTo>
                    <a:pt x="537" y="395162"/>
                  </a:lnTo>
                  <a:lnTo>
                    <a:pt x="4839" y="429627"/>
                  </a:lnTo>
                  <a:lnTo>
                    <a:pt x="14688" y="458174"/>
                  </a:lnTo>
                  <a:lnTo>
                    <a:pt x="37414" y="488974"/>
                  </a:lnTo>
                  <a:lnTo>
                    <a:pt x="55095" y="499103"/>
                  </a:lnTo>
                  <a:lnTo>
                    <a:pt x="64256" y="501804"/>
                  </a:lnTo>
                  <a:lnTo>
                    <a:pt x="85016" y="498455"/>
                  </a:lnTo>
                  <a:lnTo>
                    <a:pt x="106679" y="488235"/>
                  </a:lnTo>
                  <a:lnTo>
                    <a:pt x="126890" y="473110"/>
                  </a:lnTo>
                  <a:lnTo>
                    <a:pt x="137990" y="449454"/>
                  </a:lnTo>
                  <a:lnTo>
                    <a:pt x="142923" y="418832"/>
                  </a:lnTo>
                  <a:lnTo>
                    <a:pt x="144238" y="400665"/>
                  </a:lnTo>
                  <a:lnTo>
                    <a:pt x="145700" y="368573"/>
                  </a:lnTo>
                  <a:lnTo>
                    <a:pt x="146869" y="34290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9" name="SMARTInkShape-930"/>
            <p:cNvSpPr/>
            <p:nvPr/>
          </p:nvSpPr>
          <p:spPr bwMode="auto">
            <a:xfrm>
              <a:off x="5600700" y="2050256"/>
              <a:ext cx="421482" cy="85726"/>
            </a:xfrm>
            <a:custGeom>
              <a:avLst/>
              <a:gdLst/>
              <a:ahLst/>
              <a:cxnLst/>
              <a:rect l="0" t="0" r="0" b="0"/>
              <a:pathLst>
                <a:path w="421482" h="85726">
                  <a:moveTo>
                    <a:pt x="0" y="85725"/>
                  </a:moveTo>
                  <a:lnTo>
                    <a:pt x="34320" y="81933"/>
                  </a:lnTo>
                  <a:lnTo>
                    <a:pt x="59968" y="75838"/>
                  </a:lnTo>
                  <a:lnTo>
                    <a:pt x="93328" y="67837"/>
                  </a:lnTo>
                  <a:lnTo>
                    <a:pt x="112225" y="63481"/>
                  </a:lnTo>
                  <a:lnTo>
                    <a:pt x="131966" y="58989"/>
                  </a:lnTo>
                  <a:lnTo>
                    <a:pt x="152271" y="54408"/>
                  </a:lnTo>
                  <a:lnTo>
                    <a:pt x="172951" y="49766"/>
                  </a:lnTo>
                  <a:lnTo>
                    <a:pt x="193882" y="45083"/>
                  </a:lnTo>
                  <a:lnTo>
                    <a:pt x="215774" y="40374"/>
                  </a:lnTo>
                  <a:lnTo>
                    <a:pt x="238305" y="35648"/>
                  </a:lnTo>
                  <a:lnTo>
                    <a:pt x="261264" y="30909"/>
                  </a:lnTo>
                  <a:lnTo>
                    <a:pt x="282920" y="26162"/>
                  </a:lnTo>
                  <a:lnTo>
                    <a:pt x="303707" y="21410"/>
                  </a:lnTo>
                  <a:lnTo>
                    <a:pt x="323915" y="16655"/>
                  </a:lnTo>
                  <a:lnTo>
                    <a:pt x="343737" y="12691"/>
                  </a:lnTo>
                  <a:lnTo>
                    <a:pt x="363302" y="9254"/>
                  </a:lnTo>
                  <a:lnTo>
                    <a:pt x="395624" y="4113"/>
                  </a:lnTo>
                  <a:lnTo>
                    <a:pt x="421481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0" name="SMARTInkShape-931"/>
            <p:cNvSpPr/>
            <p:nvPr/>
          </p:nvSpPr>
          <p:spPr bwMode="auto">
            <a:xfrm>
              <a:off x="6393743" y="2021450"/>
              <a:ext cx="649996" cy="244562"/>
            </a:xfrm>
            <a:custGeom>
              <a:avLst/>
              <a:gdLst/>
              <a:ahLst/>
              <a:cxnLst/>
              <a:rect l="0" t="0" r="0" b="0"/>
              <a:pathLst>
                <a:path w="649996" h="244562">
                  <a:moveTo>
                    <a:pt x="7057" y="100244"/>
                  </a:moveTo>
                  <a:lnTo>
                    <a:pt x="3265" y="100244"/>
                  </a:lnTo>
                  <a:lnTo>
                    <a:pt x="2147" y="101831"/>
                  </a:lnTo>
                  <a:lnTo>
                    <a:pt x="354" y="115786"/>
                  </a:lnTo>
                  <a:lnTo>
                    <a:pt x="0" y="133829"/>
                  </a:lnTo>
                  <a:lnTo>
                    <a:pt x="1559" y="137715"/>
                  </a:lnTo>
                  <a:lnTo>
                    <a:pt x="7524" y="144150"/>
                  </a:lnTo>
                  <a:lnTo>
                    <a:pt x="23599" y="152235"/>
                  </a:lnTo>
                  <a:lnTo>
                    <a:pt x="51159" y="156375"/>
                  </a:lnTo>
                  <a:lnTo>
                    <a:pt x="77186" y="155504"/>
                  </a:lnTo>
                  <a:lnTo>
                    <a:pt x="105800" y="145898"/>
                  </a:lnTo>
                  <a:lnTo>
                    <a:pt x="138267" y="132204"/>
                  </a:lnTo>
                  <a:lnTo>
                    <a:pt x="167554" y="112624"/>
                  </a:lnTo>
                  <a:lnTo>
                    <a:pt x="197069" y="77965"/>
                  </a:lnTo>
                  <a:lnTo>
                    <a:pt x="211259" y="49987"/>
                  </a:lnTo>
                  <a:lnTo>
                    <a:pt x="216082" y="31870"/>
                  </a:lnTo>
                  <a:lnTo>
                    <a:pt x="215581" y="15880"/>
                  </a:lnTo>
                  <a:lnTo>
                    <a:pt x="212748" y="9870"/>
                  </a:lnTo>
                  <a:lnTo>
                    <a:pt x="203250" y="1076"/>
                  </a:lnTo>
                  <a:lnTo>
                    <a:pt x="196590" y="0"/>
                  </a:lnTo>
                  <a:lnTo>
                    <a:pt x="180723" y="3039"/>
                  </a:lnTo>
                  <a:lnTo>
                    <a:pt x="150147" y="21260"/>
                  </a:lnTo>
                  <a:lnTo>
                    <a:pt x="125422" y="40004"/>
                  </a:lnTo>
                  <a:lnTo>
                    <a:pt x="100145" y="61564"/>
                  </a:lnTo>
                  <a:lnTo>
                    <a:pt x="68858" y="96809"/>
                  </a:lnTo>
                  <a:lnTo>
                    <a:pt x="51987" y="123323"/>
                  </a:lnTo>
                  <a:lnTo>
                    <a:pt x="38667" y="148866"/>
                  </a:lnTo>
                  <a:lnTo>
                    <a:pt x="26478" y="183442"/>
                  </a:lnTo>
                  <a:lnTo>
                    <a:pt x="25213" y="203102"/>
                  </a:lnTo>
                  <a:lnTo>
                    <a:pt x="29943" y="219777"/>
                  </a:lnTo>
                  <a:lnTo>
                    <a:pt x="34220" y="225176"/>
                  </a:lnTo>
                  <a:lnTo>
                    <a:pt x="45323" y="231176"/>
                  </a:lnTo>
                  <a:lnTo>
                    <a:pt x="68754" y="234553"/>
                  </a:lnTo>
                  <a:lnTo>
                    <a:pt x="95805" y="227969"/>
                  </a:lnTo>
                  <a:lnTo>
                    <a:pt x="127721" y="208379"/>
                  </a:lnTo>
                  <a:lnTo>
                    <a:pt x="162313" y="178674"/>
                  </a:lnTo>
                  <a:lnTo>
                    <a:pt x="187979" y="154152"/>
                  </a:lnTo>
                  <a:lnTo>
                    <a:pt x="213673" y="127378"/>
                  </a:lnTo>
                  <a:lnTo>
                    <a:pt x="235676" y="99603"/>
                  </a:lnTo>
                  <a:lnTo>
                    <a:pt x="256038" y="73501"/>
                  </a:lnTo>
                  <a:lnTo>
                    <a:pt x="281119" y="38610"/>
                  </a:lnTo>
                  <a:lnTo>
                    <a:pt x="296487" y="16630"/>
                  </a:lnTo>
                  <a:lnTo>
                    <a:pt x="300023" y="13545"/>
                  </a:lnTo>
                  <a:lnTo>
                    <a:pt x="301586" y="13076"/>
                  </a:lnTo>
                  <a:lnTo>
                    <a:pt x="301835" y="14351"/>
                  </a:lnTo>
                  <a:lnTo>
                    <a:pt x="293702" y="44306"/>
                  </a:lnTo>
                  <a:lnTo>
                    <a:pt x="282136" y="76614"/>
                  </a:lnTo>
                  <a:lnTo>
                    <a:pt x="273248" y="102442"/>
                  </a:lnTo>
                  <a:lnTo>
                    <a:pt x="263111" y="136173"/>
                  </a:lnTo>
                  <a:lnTo>
                    <a:pt x="258873" y="166275"/>
                  </a:lnTo>
                  <a:lnTo>
                    <a:pt x="258235" y="192691"/>
                  </a:lnTo>
                  <a:lnTo>
                    <a:pt x="261038" y="200334"/>
                  </a:lnTo>
                  <a:lnTo>
                    <a:pt x="264484" y="201895"/>
                  </a:lnTo>
                  <a:lnTo>
                    <a:pt x="274662" y="201514"/>
                  </a:lnTo>
                  <a:lnTo>
                    <a:pt x="307097" y="182601"/>
                  </a:lnTo>
                  <a:lnTo>
                    <a:pt x="338669" y="158072"/>
                  </a:lnTo>
                  <a:lnTo>
                    <a:pt x="368485" y="132283"/>
                  </a:lnTo>
                  <a:lnTo>
                    <a:pt x="396634" y="114676"/>
                  </a:lnTo>
                  <a:lnTo>
                    <a:pt x="412770" y="107187"/>
                  </a:lnTo>
                  <a:lnTo>
                    <a:pt x="420408" y="106460"/>
                  </a:lnTo>
                  <a:lnTo>
                    <a:pt x="435243" y="109886"/>
                  </a:lnTo>
                  <a:lnTo>
                    <a:pt x="456983" y="120740"/>
                  </a:lnTo>
                  <a:lnTo>
                    <a:pt x="486456" y="150830"/>
                  </a:lnTo>
                  <a:lnTo>
                    <a:pt x="512815" y="181995"/>
                  </a:lnTo>
                  <a:lnTo>
                    <a:pt x="540733" y="210897"/>
                  </a:lnTo>
                  <a:lnTo>
                    <a:pt x="569114" y="233307"/>
                  </a:lnTo>
                  <a:lnTo>
                    <a:pt x="588118" y="242197"/>
                  </a:lnTo>
                  <a:lnTo>
                    <a:pt x="605031" y="244561"/>
                  </a:lnTo>
                  <a:lnTo>
                    <a:pt x="612875" y="244081"/>
                  </a:lnTo>
                  <a:lnTo>
                    <a:pt x="627941" y="237196"/>
                  </a:lnTo>
                  <a:lnTo>
                    <a:pt x="649995" y="22168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1" name="SMARTInkShape-932"/>
            <p:cNvSpPr/>
            <p:nvPr/>
          </p:nvSpPr>
          <p:spPr bwMode="auto">
            <a:xfrm>
              <a:off x="6265707" y="2014538"/>
              <a:ext cx="199388" cy="225755"/>
            </a:xfrm>
            <a:custGeom>
              <a:avLst/>
              <a:gdLst/>
              <a:ahLst/>
              <a:cxnLst/>
              <a:rect l="0" t="0" r="0" b="0"/>
              <a:pathLst>
                <a:path w="199388" h="225755">
                  <a:moveTo>
                    <a:pt x="135093" y="0"/>
                  </a:moveTo>
                  <a:lnTo>
                    <a:pt x="102961" y="26477"/>
                  </a:lnTo>
                  <a:lnTo>
                    <a:pt x="67716" y="60528"/>
                  </a:lnTo>
                  <a:lnTo>
                    <a:pt x="39635" y="88401"/>
                  </a:lnTo>
                  <a:lnTo>
                    <a:pt x="14999" y="120561"/>
                  </a:lnTo>
                  <a:lnTo>
                    <a:pt x="202" y="151433"/>
                  </a:lnTo>
                  <a:lnTo>
                    <a:pt x="0" y="171020"/>
                  </a:lnTo>
                  <a:lnTo>
                    <a:pt x="5995" y="188721"/>
                  </a:lnTo>
                  <a:lnTo>
                    <a:pt x="16598" y="201880"/>
                  </a:lnTo>
                  <a:lnTo>
                    <a:pt x="43539" y="218213"/>
                  </a:lnTo>
                  <a:lnTo>
                    <a:pt x="67415" y="223983"/>
                  </a:lnTo>
                  <a:lnTo>
                    <a:pt x="94695" y="225754"/>
                  </a:lnTo>
                  <a:lnTo>
                    <a:pt x="125340" y="223895"/>
                  </a:lnTo>
                  <a:lnTo>
                    <a:pt x="155365" y="218307"/>
                  </a:lnTo>
                  <a:lnTo>
                    <a:pt x="199387" y="20716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46656" name="SMARTInkShape-933"/>
            <p:cNvSpPr/>
            <p:nvPr/>
          </p:nvSpPr>
          <p:spPr bwMode="auto">
            <a:xfrm>
              <a:off x="6174575" y="1993106"/>
              <a:ext cx="176220" cy="305276"/>
            </a:xfrm>
            <a:custGeom>
              <a:avLst/>
              <a:gdLst/>
              <a:ahLst/>
              <a:cxnLst/>
              <a:rect l="0" t="0" r="0" b="0"/>
              <a:pathLst>
                <a:path w="176220" h="305276">
                  <a:moveTo>
                    <a:pt x="176219" y="0"/>
                  </a:moveTo>
                  <a:lnTo>
                    <a:pt x="140922" y="33180"/>
                  </a:lnTo>
                  <a:lnTo>
                    <a:pt x="112050" y="62748"/>
                  </a:lnTo>
                  <a:lnTo>
                    <a:pt x="92931" y="88213"/>
                  </a:lnTo>
                  <a:lnTo>
                    <a:pt x="73850" y="115406"/>
                  </a:lnTo>
                  <a:lnTo>
                    <a:pt x="54786" y="141250"/>
                  </a:lnTo>
                  <a:lnTo>
                    <a:pt x="36524" y="165965"/>
                  </a:lnTo>
                  <a:lnTo>
                    <a:pt x="14442" y="201399"/>
                  </a:lnTo>
                  <a:lnTo>
                    <a:pt x="2961" y="232359"/>
                  </a:lnTo>
                  <a:lnTo>
                    <a:pt x="0" y="260053"/>
                  </a:lnTo>
                  <a:lnTo>
                    <a:pt x="3797" y="279018"/>
                  </a:lnTo>
                  <a:lnTo>
                    <a:pt x="7776" y="289637"/>
                  </a:lnTo>
                  <a:lnTo>
                    <a:pt x="16425" y="297532"/>
                  </a:lnTo>
                  <a:lnTo>
                    <a:pt x="28205" y="302893"/>
                  </a:lnTo>
                  <a:lnTo>
                    <a:pt x="41379" y="305275"/>
                  </a:lnTo>
                  <a:lnTo>
                    <a:pt x="53055" y="302101"/>
                  </a:lnTo>
                  <a:lnTo>
                    <a:pt x="90494" y="27146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46657" name="SMARTInkShape-934"/>
            <p:cNvSpPr/>
            <p:nvPr/>
          </p:nvSpPr>
          <p:spPr bwMode="auto">
            <a:xfrm>
              <a:off x="5967284" y="2114784"/>
              <a:ext cx="218392" cy="161794"/>
            </a:xfrm>
            <a:custGeom>
              <a:avLst/>
              <a:gdLst/>
              <a:ahLst/>
              <a:cxnLst/>
              <a:rect l="0" t="0" r="0" b="0"/>
              <a:pathLst>
                <a:path w="218392" h="161794">
                  <a:moveTo>
                    <a:pt x="62041" y="21197"/>
                  </a:moveTo>
                  <a:lnTo>
                    <a:pt x="31968" y="52064"/>
                  </a:lnTo>
                  <a:lnTo>
                    <a:pt x="13178" y="77351"/>
                  </a:lnTo>
                  <a:lnTo>
                    <a:pt x="2672" y="104158"/>
                  </a:lnTo>
                  <a:lnTo>
                    <a:pt x="0" y="127534"/>
                  </a:lnTo>
                  <a:lnTo>
                    <a:pt x="2188" y="142277"/>
                  </a:lnTo>
                  <a:lnTo>
                    <a:pt x="5470" y="147954"/>
                  </a:lnTo>
                  <a:lnTo>
                    <a:pt x="15467" y="156380"/>
                  </a:lnTo>
                  <a:lnTo>
                    <a:pt x="42068" y="161793"/>
                  </a:lnTo>
                  <a:lnTo>
                    <a:pt x="75085" y="159604"/>
                  </a:lnTo>
                  <a:lnTo>
                    <a:pt x="100382" y="151768"/>
                  </a:lnTo>
                  <a:lnTo>
                    <a:pt x="127501" y="140347"/>
                  </a:lnTo>
                  <a:lnTo>
                    <a:pt x="155428" y="127334"/>
                  </a:lnTo>
                  <a:lnTo>
                    <a:pt x="190341" y="102828"/>
                  </a:lnTo>
                  <a:lnTo>
                    <a:pt x="213209" y="71666"/>
                  </a:lnTo>
                  <a:lnTo>
                    <a:pt x="218391" y="48919"/>
                  </a:lnTo>
                  <a:lnTo>
                    <a:pt x="217256" y="27962"/>
                  </a:lnTo>
                  <a:lnTo>
                    <a:pt x="211459" y="13356"/>
                  </a:lnTo>
                  <a:lnTo>
                    <a:pt x="197240" y="3689"/>
                  </a:lnTo>
                  <a:lnTo>
                    <a:pt x="187893" y="0"/>
                  </a:lnTo>
                  <a:lnTo>
                    <a:pt x="164806" y="135"/>
                  </a:lnTo>
                  <a:lnTo>
                    <a:pt x="139465" y="7074"/>
                  </a:lnTo>
                  <a:lnTo>
                    <a:pt x="104472" y="28831"/>
                  </a:lnTo>
                  <a:lnTo>
                    <a:pt x="79905" y="55385"/>
                  </a:lnTo>
                  <a:lnTo>
                    <a:pt x="70509" y="73963"/>
                  </a:lnTo>
                  <a:lnTo>
                    <a:pt x="67921" y="90686"/>
                  </a:lnTo>
                  <a:lnTo>
                    <a:pt x="70211" y="105262"/>
                  </a:lnTo>
                  <a:lnTo>
                    <a:pt x="76520" y="117032"/>
                  </a:lnTo>
                  <a:lnTo>
                    <a:pt x="82013" y="120806"/>
                  </a:lnTo>
                  <a:lnTo>
                    <a:pt x="96582" y="124999"/>
                  </a:lnTo>
                  <a:lnTo>
                    <a:pt x="122634" y="123567"/>
                  </a:lnTo>
                  <a:lnTo>
                    <a:pt x="154254" y="110531"/>
                  </a:lnTo>
                  <a:lnTo>
                    <a:pt x="176341" y="9977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sp>
        <p:nvSpPr>
          <p:cNvPr id="2246661" name="SMARTInkShape-935"/>
          <p:cNvSpPr/>
          <p:nvPr/>
        </p:nvSpPr>
        <p:spPr bwMode="auto">
          <a:xfrm>
            <a:off x="4394399" y="4794575"/>
            <a:ext cx="1770658" cy="48499"/>
          </a:xfrm>
          <a:custGeom>
            <a:avLst/>
            <a:gdLst/>
            <a:ahLst/>
            <a:cxnLst/>
            <a:rect l="0" t="0" r="0" b="0"/>
            <a:pathLst>
              <a:path w="1770658" h="48499">
                <a:moveTo>
                  <a:pt x="6151" y="27456"/>
                </a:moveTo>
                <a:lnTo>
                  <a:pt x="2359" y="27456"/>
                </a:lnTo>
                <a:lnTo>
                  <a:pt x="1242" y="28250"/>
                </a:lnTo>
                <a:lnTo>
                  <a:pt x="497" y="29573"/>
                </a:lnTo>
                <a:lnTo>
                  <a:pt x="0" y="31248"/>
                </a:lnTo>
                <a:lnTo>
                  <a:pt x="463" y="32366"/>
                </a:lnTo>
                <a:lnTo>
                  <a:pt x="1565" y="33111"/>
                </a:lnTo>
                <a:lnTo>
                  <a:pt x="3094" y="33607"/>
                </a:lnTo>
                <a:lnTo>
                  <a:pt x="4113" y="33144"/>
                </a:lnTo>
                <a:lnTo>
                  <a:pt x="4792" y="32042"/>
                </a:lnTo>
                <a:lnTo>
                  <a:pt x="5245" y="30513"/>
                </a:lnTo>
                <a:lnTo>
                  <a:pt x="6341" y="29494"/>
                </a:lnTo>
                <a:lnTo>
                  <a:pt x="9675" y="28362"/>
                </a:lnTo>
                <a:lnTo>
                  <a:pt x="44217" y="27492"/>
                </a:lnTo>
                <a:lnTo>
                  <a:pt x="74701" y="27463"/>
                </a:lnTo>
                <a:lnTo>
                  <a:pt x="101956" y="27458"/>
                </a:lnTo>
                <a:lnTo>
                  <a:pt x="124931" y="27457"/>
                </a:lnTo>
                <a:lnTo>
                  <a:pt x="150224" y="27457"/>
                </a:lnTo>
                <a:lnTo>
                  <a:pt x="174693" y="27457"/>
                </a:lnTo>
                <a:lnTo>
                  <a:pt x="203032" y="29573"/>
                </a:lnTo>
                <a:lnTo>
                  <a:pt x="234147" y="32366"/>
                </a:lnTo>
                <a:lnTo>
                  <a:pt x="266497" y="33607"/>
                </a:lnTo>
                <a:lnTo>
                  <a:pt x="301512" y="36275"/>
                </a:lnTo>
                <a:lnTo>
                  <a:pt x="319740" y="38098"/>
                </a:lnTo>
                <a:lnTo>
                  <a:pt x="339035" y="40107"/>
                </a:lnTo>
                <a:lnTo>
                  <a:pt x="359043" y="42240"/>
                </a:lnTo>
                <a:lnTo>
                  <a:pt x="379525" y="44456"/>
                </a:lnTo>
                <a:lnTo>
                  <a:pt x="400323" y="45933"/>
                </a:lnTo>
                <a:lnTo>
                  <a:pt x="421332" y="46918"/>
                </a:lnTo>
                <a:lnTo>
                  <a:pt x="442482" y="47574"/>
                </a:lnTo>
                <a:lnTo>
                  <a:pt x="466107" y="48012"/>
                </a:lnTo>
                <a:lnTo>
                  <a:pt x="491383" y="48304"/>
                </a:lnTo>
                <a:lnTo>
                  <a:pt x="517757" y="48498"/>
                </a:lnTo>
                <a:lnTo>
                  <a:pt x="544866" y="47834"/>
                </a:lnTo>
                <a:lnTo>
                  <a:pt x="572463" y="46598"/>
                </a:lnTo>
                <a:lnTo>
                  <a:pt x="600386" y="44980"/>
                </a:lnTo>
                <a:lnTo>
                  <a:pt x="628526" y="43901"/>
                </a:lnTo>
                <a:lnTo>
                  <a:pt x="656812" y="43182"/>
                </a:lnTo>
                <a:lnTo>
                  <a:pt x="685193" y="42703"/>
                </a:lnTo>
                <a:lnTo>
                  <a:pt x="714433" y="40796"/>
                </a:lnTo>
                <a:lnTo>
                  <a:pt x="744245" y="37937"/>
                </a:lnTo>
                <a:lnTo>
                  <a:pt x="774439" y="34443"/>
                </a:lnTo>
                <a:lnTo>
                  <a:pt x="804887" y="31320"/>
                </a:lnTo>
                <a:lnTo>
                  <a:pt x="835504" y="28445"/>
                </a:lnTo>
                <a:lnTo>
                  <a:pt x="866234" y="25734"/>
                </a:lnTo>
                <a:lnTo>
                  <a:pt x="897834" y="23133"/>
                </a:lnTo>
                <a:lnTo>
                  <a:pt x="930012" y="20606"/>
                </a:lnTo>
                <a:lnTo>
                  <a:pt x="962578" y="18127"/>
                </a:lnTo>
                <a:lnTo>
                  <a:pt x="994606" y="15680"/>
                </a:lnTo>
                <a:lnTo>
                  <a:pt x="1026278" y="13256"/>
                </a:lnTo>
                <a:lnTo>
                  <a:pt x="1057710" y="10845"/>
                </a:lnTo>
                <a:lnTo>
                  <a:pt x="1089778" y="9238"/>
                </a:lnTo>
                <a:lnTo>
                  <a:pt x="1122269" y="8168"/>
                </a:lnTo>
                <a:lnTo>
                  <a:pt x="1155042" y="7454"/>
                </a:lnTo>
                <a:lnTo>
                  <a:pt x="1187210" y="6184"/>
                </a:lnTo>
                <a:lnTo>
                  <a:pt x="1218973" y="4543"/>
                </a:lnTo>
                <a:lnTo>
                  <a:pt x="1250468" y="2656"/>
                </a:lnTo>
                <a:lnTo>
                  <a:pt x="1280989" y="1398"/>
                </a:lnTo>
                <a:lnTo>
                  <a:pt x="1310862" y="559"/>
                </a:lnTo>
                <a:lnTo>
                  <a:pt x="1340302" y="0"/>
                </a:lnTo>
                <a:lnTo>
                  <a:pt x="1369454" y="421"/>
                </a:lnTo>
                <a:lnTo>
                  <a:pt x="1398413" y="1495"/>
                </a:lnTo>
                <a:lnTo>
                  <a:pt x="1427244" y="3005"/>
                </a:lnTo>
                <a:lnTo>
                  <a:pt x="1455197" y="4012"/>
                </a:lnTo>
                <a:lnTo>
                  <a:pt x="1482562" y="4683"/>
                </a:lnTo>
                <a:lnTo>
                  <a:pt x="1509538" y="5130"/>
                </a:lnTo>
                <a:lnTo>
                  <a:pt x="1534665" y="5429"/>
                </a:lnTo>
                <a:lnTo>
                  <a:pt x="1558560" y="5627"/>
                </a:lnTo>
                <a:lnTo>
                  <a:pt x="1581635" y="5760"/>
                </a:lnTo>
                <a:lnTo>
                  <a:pt x="1603367" y="6642"/>
                </a:lnTo>
                <a:lnTo>
                  <a:pt x="1624205" y="8024"/>
                </a:lnTo>
                <a:lnTo>
                  <a:pt x="1644448" y="9739"/>
                </a:lnTo>
                <a:lnTo>
                  <a:pt x="1679639" y="11644"/>
                </a:lnTo>
                <a:lnTo>
                  <a:pt x="1709567" y="13285"/>
                </a:lnTo>
                <a:lnTo>
                  <a:pt x="1742679" y="17084"/>
                </a:lnTo>
                <a:lnTo>
                  <a:pt x="1770657" y="13169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grpSp>
        <p:nvGrpSpPr>
          <p:cNvPr id="2246675" name="SMARTInkShape-Group158"/>
          <p:cNvGrpSpPr/>
          <p:nvPr/>
        </p:nvGrpSpPr>
        <p:grpSpPr>
          <a:xfrm>
            <a:off x="4200525" y="5565974"/>
            <a:ext cx="2657476" cy="563365"/>
            <a:chOff x="4200525" y="5565974"/>
            <a:chExt cx="2657476" cy="563365"/>
          </a:xfrm>
        </p:grpSpPr>
        <p:sp>
          <p:nvSpPr>
            <p:cNvPr id="2246662" name="SMARTInkShape-936"/>
            <p:cNvSpPr/>
            <p:nvPr/>
          </p:nvSpPr>
          <p:spPr bwMode="auto">
            <a:xfrm>
              <a:off x="6122194" y="5715000"/>
              <a:ext cx="228601" cy="28542"/>
            </a:xfrm>
            <a:custGeom>
              <a:avLst/>
              <a:gdLst/>
              <a:ahLst/>
              <a:cxnLst/>
              <a:rect l="0" t="0" r="0" b="0"/>
              <a:pathLst>
                <a:path w="228601" h="28542">
                  <a:moveTo>
                    <a:pt x="0" y="0"/>
                  </a:moveTo>
                  <a:lnTo>
                    <a:pt x="0" y="3792"/>
                  </a:lnTo>
                  <a:lnTo>
                    <a:pt x="2117" y="7771"/>
                  </a:lnTo>
                  <a:lnTo>
                    <a:pt x="3792" y="9943"/>
                  </a:lnTo>
                  <a:lnTo>
                    <a:pt x="9887" y="12357"/>
                  </a:lnTo>
                  <a:lnTo>
                    <a:pt x="22244" y="15832"/>
                  </a:lnTo>
                  <a:lnTo>
                    <a:pt x="56757" y="25604"/>
                  </a:lnTo>
                  <a:lnTo>
                    <a:pt x="85520" y="27695"/>
                  </a:lnTo>
                  <a:lnTo>
                    <a:pt x="110240" y="28184"/>
                  </a:lnTo>
                  <a:lnTo>
                    <a:pt x="143348" y="28459"/>
                  </a:lnTo>
                  <a:lnTo>
                    <a:pt x="177058" y="28541"/>
                  </a:lnTo>
                  <a:lnTo>
                    <a:pt x="206895" y="22865"/>
                  </a:lnTo>
                  <a:lnTo>
                    <a:pt x="228600" y="1428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46663" name="SMARTInkShape-937"/>
            <p:cNvSpPr/>
            <p:nvPr/>
          </p:nvSpPr>
          <p:spPr bwMode="auto">
            <a:xfrm>
              <a:off x="5808065" y="5636419"/>
              <a:ext cx="149824" cy="429376"/>
            </a:xfrm>
            <a:custGeom>
              <a:avLst/>
              <a:gdLst/>
              <a:ahLst/>
              <a:cxnLst/>
              <a:rect l="0" t="0" r="0" b="0"/>
              <a:pathLst>
                <a:path w="149824" h="429376">
                  <a:moveTo>
                    <a:pt x="6948" y="0"/>
                  </a:moveTo>
                  <a:lnTo>
                    <a:pt x="6948" y="3792"/>
                  </a:lnTo>
                  <a:lnTo>
                    <a:pt x="797" y="30528"/>
                  </a:lnTo>
                  <a:lnTo>
                    <a:pt x="0" y="64032"/>
                  </a:lnTo>
                  <a:lnTo>
                    <a:pt x="656" y="95790"/>
                  </a:lnTo>
                  <a:lnTo>
                    <a:pt x="5524" y="124867"/>
                  </a:lnTo>
                  <a:lnTo>
                    <a:pt x="12788" y="147329"/>
                  </a:lnTo>
                  <a:lnTo>
                    <a:pt x="20391" y="156231"/>
                  </a:lnTo>
                  <a:lnTo>
                    <a:pt x="31179" y="160717"/>
                  </a:lnTo>
                  <a:lnTo>
                    <a:pt x="37389" y="161913"/>
                  </a:lnTo>
                  <a:lnTo>
                    <a:pt x="52756" y="159009"/>
                  </a:lnTo>
                  <a:lnTo>
                    <a:pt x="79258" y="146332"/>
                  </a:lnTo>
                  <a:lnTo>
                    <a:pt x="96236" y="133299"/>
                  </a:lnTo>
                  <a:lnTo>
                    <a:pt x="120070" y="99062"/>
                  </a:lnTo>
                  <a:lnTo>
                    <a:pt x="135186" y="71155"/>
                  </a:lnTo>
                  <a:lnTo>
                    <a:pt x="145486" y="47012"/>
                  </a:lnTo>
                  <a:lnTo>
                    <a:pt x="149569" y="17352"/>
                  </a:lnTo>
                  <a:lnTo>
                    <a:pt x="149808" y="51037"/>
                  </a:lnTo>
                  <a:lnTo>
                    <a:pt x="149819" y="83473"/>
                  </a:lnTo>
                  <a:lnTo>
                    <a:pt x="149821" y="109330"/>
                  </a:lnTo>
                  <a:lnTo>
                    <a:pt x="149822" y="140931"/>
                  </a:lnTo>
                  <a:lnTo>
                    <a:pt x="149822" y="176142"/>
                  </a:lnTo>
                  <a:lnTo>
                    <a:pt x="149822" y="194422"/>
                  </a:lnTo>
                  <a:lnTo>
                    <a:pt x="149823" y="212958"/>
                  </a:lnTo>
                  <a:lnTo>
                    <a:pt x="149823" y="248371"/>
                  </a:lnTo>
                  <a:lnTo>
                    <a:pt x="149029" y="282631"/>
                  </a:lnTo>
                  <a:lnTo>
                    <a:pt x="146030" y="316378"/>
                  </a:lnTo>
                  <a:lnTo>
                    <a:pt x="137818" y="345664"/>
                  </a:lnTo>
                  <a:lnTo>
                    <a:pt x="127025" y="371116"/>
                  </a:lnTo>
                  <a:lnTo>
                    <a:pt x="111230" y="401707"/>
                  </a:lnTo>
                  <a:lnTo>
                    <a:pt x="98539" y="415603"/>
                  </a:lnTo>
                  <a:lnTo>
                    <a:pt x="74214" y="428559"/>
                  </a:lnTo>
                  <a:lnTo>
                    <a:pt x="66873" y="429375"/>
                  </a:lnTo>
                  <a:lnTo>
                    <a:pt x="54483" y="426047"/>
                  </a:lnTo>
                  <a:lnTo>
                    <a:pt x="43685" y="417161"/>
                  </a:lnTo>
                  <a:lnTo>
                    <a:pt x="38583" y="411457"/>
                  </a:lnTo>
                  <a:lnTo>
                    <a:pt x="32914" y="394537"/>
                  </a:lnTo>
                  <a:lnTo>
                    <a:pt x="29722" y="362697"/>
                  </a:lnTo>
                  <a:lnTo>
                    <a:pt x="28379" y="32861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46664" name="SMARTInkShape-938"/>
            <p:cNvSpPr/>
            <p:nvPr/>
          </p:nvSpPr>
          <p:spPr bwMode="auto">
            <a:xfrm>
              <a:off x="5279231" y="5793581"/>
              <a:ext cx="221458" cy="42570"/>
            </a:xfrm>
            <a:custGeom>
              <a:avLst/>
              <a:gdLst/>
              <a:ahLst/>
              <a:cxnLst/>
              <a:rect l="0" t="0" r="0" b="0"/>
              <a:pathLst>
                <a:path w="221458" h="42570">
                  <a:moveTo>
                    <a:pt x="0" y="35719"/>
                  </a:moveTo>
                  <a:lnTo>
                    <a:pt x="11407" y="40629"/>
                  </a:lnTo>
                  <a:lnTo>
                    <a:pt x="44963" y="42569"/>
                  </a:lnTo>
                  <a:lnTo>
                    <a:pt x="77528" y="38983"/>
                  </a:lnTo>
                  <a:lnTo>
                    <a:pt x="102720" y="32936"/>
                  </a:lnTo>
                  <a:lnTo>
                    <a:pt x="128997" y="25751"/>
                  </a:lnTo>
                  <a:lnTo>
                    <a:pt x="164516" y="17243"/>
                  </a:lnTo>
                  <a:lnTo>
                    <a:pt x="198656" y="7257"/>
                  </a:lnTo>
                  <a:lnTo>
                    <a:pt x="221457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46665" name="SMARTInkShape-939"/>
            <p:cNvSpPr/>
            <p:nvPr/>
          </p:nvSpPr>
          <p:spPr bwMode="auto">
            <a:xfrm>
              <a:off x="5300663" y="5743575"/>
              <a:ext cx="135732" cy="1"/>
            </a:xfrm>
            <a:custGeom>
              <a:avLst/>
              <a:gdLst/>
              <a:ahLst/>
              <a:cxnLst/>
              <a:rect l="0" t="0" r="0" b="0"/>
              <a:pathLst>
                <a:path w="135732" h="1">
                  <a:moveTo>
                    <a:pt x="0" y="0"/>
                  </a:moveTo>
                  <a:lnTo>
                    <a:pt x="32111" y="0"/>
                  </a:lnTo>
                  <a:lnTo>
                    <a:pt x="64759" y="0"/>
                  </a:lnTo>
                  <a:lnTo>
                    <a:pt x="97869" y="0"/>
                  </a:lnTo>
                  <a:lnTo>
                    <a:pt x="133400" y="0"/>
                  </a:lnTo>
                  <a:lnTo>
                    <a:pt x="135731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46666" name="SMARTInkShape-940"/>
            <p:cNvSpPr/>
            <p:nvPr/>
          </p:nvSpPr>
          <p:spPr bwMode="auto">
            <a:xfrm>
              <a:off x="4687136" y="5750754"/>
              <a:ext cx="370640" cy="211156"/>
            </a:xfrm>
            <a:custGeom>
              <a:avLst/>
              <a:gdLst/>
              <a:ahLst/>
              <a:cxnLst/>
              <a:rect l="0" t="0" r="0" b="0"/>
              <a:pathLst>
                <a:path w="370640" h="211156">
                  <a:moveTo>
                    <a:pt x="113464" y="7109"/>
                  </a:moveTo>
                  <a:lnTo>
                    <a:pt x="109672" y="3316"/>
                  </a:lnTo>
                  <a:lnTo>
                    <a:pt x="105693" y="1454"/>
                  </a:lnTo>
                  <a:lnTo>
                    <a:pt x="82030" y="52"/>
                  </a:lnTo>
                  <a:lnTo>
                    <a:pt x="71448" y="4237"/>
                  </a:lnTo>
                  <a:lnTo>
                    <a:pt x="51719" y="19859"/>
                  </a:lnTo>
                  <a:lnTo>
                    <a:pt x="32535" y="54547"/>
                  </a:lnTo>
                  <a:lnTo>
                    <a:pt x="18224" y="84047"/>
                  </a:lnTo>
                  <a:lnTo>
                    <a:pt x="5517" y="116777"/>
                  </a:lnTo>
                  <a:lnTo>
                    <a:pt x="1046" y="146142"/>
                  </a:lnTo>
                  <a:lnTo>
                    <a:pt x="0" y="162563"/>
                  </a:lnTo>
                  <a:lnTo>
                    <a:pt x="1309" y="168689"/>
                  </a:lnTo>
                  <a:lnTo>
                    <a:pt x="6997" y="177611"/>
                  </a:lnTo>
                  <a:lnTo>
                    <a:pt x="14816" y="182106"/>
                  </a:lnTo>
                  <a:lnTo>
                    <a:pt x="19124" y="183305"/>
                  </a:lnTo>
                  <a:lnTo>
                    <a:pt x="28143" y="182520"/>
                  </a:lnTo>
                  <a:lnTo>
                    <a:pt x="32771" y="181199"/>
                  </a:lnTo>
                  <a:lnTo>
                    <a:pt x="50661" y="167964"/>
                  </a:lnTo>
                  <a:lnTo>
                    <a:pt x="71043" y="141376"/>
                  </a:lnTo>
                  <a:lnTo>
                    <a:pt x="92164" y="112156"/>
                  </a:lnTo>
                  <a:lnTo>
                    <a:pt x="109710" y="79596"/>
                  </a:lnTo>
                  <a:lnTo>
                    <a:pt x="121171" y="44814"/>
                  </a:lnTo>
                  <a:lnTo>
                    <a:pt x="131361" y="10500"/>
                  </a:lnTo>
                  <a:lnTo>
                    <a:pt x="133848" y="0"/>
                  </a:lnTo>
                  <a:lnTo>
                    <a:pt x="134197" y="782"/>
                  </a:lnTo>
                  <a:lnTo>
                    <a:pt x="134430" y="2891"/>
                  </a:lnTo>
                  <a:lnTo>
                    <a:pt x="127063" y="34099"/>
                  </a:lnTo>
                  <a:lnTo>
                    <a:pt x="120404" y="68022"/>
                  </a:lnTo>
                  <a:lnTo>
                    <a:pt x="116548" y="93713"/>
                  </a:lnTo>
                  <a:lnTo>
                    <a:pt x="114835" y="118360"/>
                  </a:lnTo>
                  <a:lnTo>
                    <a:pt x="114073" y="142543"/>
                  </a:lnTo>
                  <a:lnTo>
                    <a:pt x="113645" y="174237"/>
                  </a:lnTo>
                  <a:lnTo>
                    <a:pt x="115634" y="196593"/>
                  </a:lnTo>
                  <a:lnTo>
                    <a:pt x="119191" y="206417"/>
                  </a:lnTo>
                  <a:lnTo>
                    <a:pt x="121251" y="209037"/>
                  </a:lnTo>
                  <a:lnTo>
                    <a:pt x="123418" y="210784"/>
                  </a:lnTo>
                  <a:lnTo>
                    <a:pt x="125656" y="211155"/>
                  </a:lnTo>
                  <a:lnTo>
                    <a:pt x="127942" y="210608"/>
                  </a:lnTo>
                  <a:lnTo>
                    <a:pt x="133392" y="207090"/>
                  </a:lnTo>
                  <a:lnTo>
                    <a:pt x="145386" y="194597"/>
                  </a:lnTo>
                  <a:lnTo>
                    <a:pt x="158200" y="170699"/>
                  </a:lnTo>
                  <a:lnTo>
                    <a:pt x="168171" y="138835"/>
                  </a:lnTo>
                  <a:lnTo>
                    <a:pt x="180826" y="105053"/>
                  </a:lnTo>
                  <a:lnTo>
                    <a:pt x="197209" y="71141"/>
                  </a:lnTo>
                  <a:lnTo>
                    <a:pt x="200249" y="66465"/>
                  </a:lnTo>
                  <a:lnTo>
                    <a:pt x="203071" y="64142"/>
                  </a:lnTo>
                  <a:lnTo>
                    <a:pt x="205746" y="63387"/>
                  </a:lnTo>
                  <a:lnTo>
                    <a:pt x="208323" y="63678"/>
                  </a:lnTo>
                  <a:lnTo>
                    <a:pt x="210041" y="66253"/>
                  </a:lnTo>
                  <a:lnTo>
                    <a:pt x="212459" y="82047"/>
                  </a:lnTo>
                  <a:lnTo>
                    <a:pt x="213275" y="115427"/>
                  </a:lnTo>
                  <a:lnTo>
                    <a:pt x="213437" y="148802"/>
                  </a:lnTo>
                  <a:lnTo>
                    <a:pt x="219126" y="181313"/>
                  </a:lnTo>
                  <a:lnTo>
                    <a:pt x="220325" y="190568"/>
                  </a:lnTo>
                  <a:lnTo>
                    <a:pt x="220423" y="190533"/>
                  </a:lnTo>
                  <a:lnTo>
                    <a:pt x="224387" y="175118"/>
                  </a:lnTo>
                  <a:lnTo>
                    <a:pt x="238504" y="142806"/>
                  </a:lnTo>
                  <a:lnTo>
                    <a:pt x="251936" y="112050"/>
                  </a:lnTo>
                  <a:lnTo>
                    <a:pt x="270697" y="79520"/>
                  </a:lnTo>
                  <a:lnTo>
                    <a:pt x="280977" y="66279"/>
                  </a:lnTo>
                  <a:lnTo>
                    <a:pt x="310119" y="48483"/>
                  </a:lnTo>
                  <a:lnTo>
                    <a:pt x="325102" y="44503"/>
                  </a:lnTo>
                  <a:lnTo>
                    <a:pt x="353012" y="42131"/>
                  </a:lnTo>
                  <a:lnTo>
                    <a:pt x="358307" y="39079"/>
                  </a:lnTo>
                  <a:lnTo>
                    <a:pt x="360036" y="37153"/>
                  </a:lnTo>
                  <a:lnTo>
                    <a:pt x="370639" y="1425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46667" name="SMARTInkShape-941"/>
            <p:cNvSpPr/>
            <p:nvPr/>
          </p:nvSpPr>
          <p:spPr bwMode="auto">
            <a:xfrm>
              <a:off x="4500573" y="5565974"/>
              <a:ext cx="157301" cy="399862"/>
            </a:xfrm>
            <a:custGeom>
              <a:avLst/>
              <a:gdLst/>
              <a:ahLst/>
              <a:cxnLst/>
              <a:rect l="0" t="0" r="0" b="0"/>
              <a:pathLst>
                <a:path w="157301" h="399862">
                  <a:moveTo>
                    <a:pt x="42852" y="6151"/>
                  </a:moveTo>
                  <a:lnTo>
                    <a:pt x="36701" y="0"/>
                  </a:lnTo>
                  <a:lnTo>
                    <a:pt x="35576" y="463"/>
                  </a:lnTo>
                  <a:lnTo>
                    <a:pt x="32210" y="3094"/>
                  </a:lnTo>
                  <a:lnTo>
                    <a:pt x="30185" y="9026"/>
                  </a:lnTo>
                  <a:lnTo>
                    <a:pt x="23868" y="43336"/>
                  </a:lnTo>
                  <a:lnTo>
                    <a:pt x="22508" y="67128"/>
                  </a:lnTo>
                  <a:lnTo>
                    <a:pt x="19788" y="97810"/>
                  </a:lnTo>
                  <a:lnTo>
                    <a:pt x="15932" y="132614"/>
                  </a:lnTo>
                  <a:lnTo>
                    <a:pt x="13793" y="150785"/>
                  </a:lnTo>
                  <a:lnTo>
                    <a:pt x="11573" y="169248"/>
                  </a:lnTo>
                  <a:lnTo>
                    <a:pt x="9299" y="187907"/>
                  </a:lnTo>
                  <a:lnTo>
                    <a:pt x="6990" y="206697"/>
                  </a:lnTo>
                  <a:lnTo>
                    <a:pt x="4656" y="225573"/>
                  </a:lnTo>
                  <a:lnTo>
                    <a:pt x="3101" y="243714"/>
                  </a:lnTo>
                  <a:lnTo>
                    <a:pt x="1372" y="278687"/>
                  </a:lnTo>
                  <a:lnTo>
                    <a:pt x="604" y="308517"/>
                  </a:lnTo>
                  <a:lnTo>
                    <a:pt x="263" y="334211"/>
                  </a:lnTo>
                  <a:lnTo>
                    <a:pt x="71" y="364145"/>
                  </a:lnTo>
                  <a:lnTo>
                    <a:pt x="5" y="378344"/>
                  </a:lnTo>
                  <a:lnTo>
                    <a:pt x="0" y="378104"/>
                  </a:lnTo>
                  <a:lnTo>
                    <a:pt x="9878" y="344488"/>
                  </a:lnTo>
                  <a:lnTo>
                    <a:pt x="22234" y="311980"/>
                  </a:lnTo>
                  <a:lnTo>
                    <a:pt x="32101" y="288125"/>
                  </a:lnTo>
                  <a:lnTo>
                    <a:pt x="44424" y="261648"/>
                  </a:lnTo>
                  <a:lnTo>
                    <a:pt x="68542" y="227551"/>
                  </a:lnTo>
                  <a:lnTo>
                    <a:pt x="86549" y="213559"/>
                  </a:lnTo>
                  <a:lnTo>
                    <a:pt x="105135" y="205489"/>
                  </a:lnTo>
                  <a:lnTo>
                    <a:pt x="123979" y="201902"/>
                  </a:lnTo>
                  <a:lnTo>
                    <a:pt x="131862" y="203327"/>
                  </a:lnTo>
                  <a:lnTo>
                    <a:pt x="144854" y="211259"/>
                  </a:lnTo>
                  <a:lnTo>
                    <a:pt x="153803" y="224839"/>
                  </a:lnTo>
                  <a:lnTo>
                    <a:pt x="157300" y="232906"/>
                  </a:lnTo>
                  <a:lnTo>
                    <a:pt x="156953" y="252451"/>
                  </a:lnTo>
                  <a:lnTo>
                    <a:pt x="147833" y="285768"/>
                  </a:lnTo>
                  <a:lnTo>
                    <a:pt x="130843" y="320775"/>
                  </a:lnTo>
                  <a:lnTo>
                    <a:pt x="107817" y="354167"/>
                  </a:lnTo>
                  <a:lnTo>
                    <a:pt x="78703" y="386309"/>
                  </a:lnTo>
                  <a:lnTo>
                    <a:pt x="60971" y="399072"/>
                  </a:lnTo>
                  <a:lnTo>
                    <a:pt x="57313" y="399861"/>
                  </a:lnTo>
                  <a:lnTo>
                    <a:pt x="54874" y="398800"/>
                  </a:lnTo>
                  <a:lnTo>
                    <a:pt x="53248" y="396504"/>
                  </a:lnTo>
                  <a:lnTo>
                    <a:pt x="53558" y="387604"/>
                  </a:lnTo>
                  <a:lnTo>
                    <a:pt x="57140" y="37048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46668" name="SMARTInkShape-942"/>
            <p:cNvSpPr/>
            <p:nvPr/>
          </p:nvSpPr>
          <p:spPr bwMode="auto">
            <a:xfrm>
              <a:off x="4200525" y="5735815"/>
              <a:ext cx="241051" cy="294274"/>
            </a:xfrm>
            <a:custGeom>
              <a:avLst/>
              <a:gdLst/>
              <a:ahLst/>
              <a:cxnLst/>
              <a:rect l="0" t="0" r="0" b="0"/>
              <a:pathLst>
                <a:path w="241051" h="294274">
                  <a:moveTo>
                    <a:pt x="0" y="100629"/>
                  </a:moveTo>
                  <a:lnTo>
                    <a:pt x="0" y="107478"/>
                  </a:lnTo>
                  <a:lnTo>
                    <a:pt x="0" y="103893"/>
                  </a:lnTo>
                  <a:lnTo>
                    <a:pt x="23292" y="71810"/>
                  </a:lnTo>
                  <a:lnTo>
                    <a:pt x="44641" y="52956"/>
                  </a:lnTo>
                  <a:lnTo>
                    <a:pt x="61028" y="42494"/>
                  </a:lnTo>
                  <a:lnTo>
                    <a:pt x="66086" y="41235"/>
                  </a:lnTo>
                  <a:lnTo>
                    <a:pt x="75938" y="41952"/>
                  </a:lnTo>
                  <a:lnTo>
                    <a:pt x="85609" y="49150"/>
                  </a:lnTo>
                  <a:lnTo>
                    <a:pt x="90410" y="54404"/>
                  </a:lnTo>
                  <a:lnTo>
                    <a:pt x="95745" y="68707"/>
                  </a:lnTo>
                  <a:lnTo>
                    <a:pt x="100865" y="98844"/>
                  </a:lnTo>
                  <a:lnTo>
                    <a:pt x="104360" y="124441"/>
                  </a:lnTo>
                  <a:lnTo>
                    <a:pt x="105913" y="151693"/>
                  </a:lnTo>
                  <a:lnTo>
                    <a:pt x="108720" y="177564"/>
                  </a:lnTo>
                  <a:lnTo>
                    <a:pt x="112647" y="210207"/>
                  </a:lnTo>
                  <a:lnTo>
                    <a:pt x="115927" y="232845"/>
                  </a:lnTo>
                  <a:lnTo>
                    <a:pt x="117766" y="238778"/>
                  </a:lnTo>
                  <a:lnTo>
                    <a:pt x="124042" y="247489"/>
                  </a:lnTo>
                  <a:lnTo>
                    <a:pt x="127939" y="250923"/>
                  </a:lnTo>
                  <a:lnTo>
                    <a:pt x="132917" y="252419"/>
                  </a:lnTo>
                  <a:lnTo>
                    <a:pt x="144799" y="251964"/>
                  </a:lnTo>
                  <a:lnTo>
                    <a:pt x="155901" y="247000"/>
                  </a:lnTo>
                  <a:lnTo>
                    <a:pt x="179756" y="227085"/>
                  </a:lnTo>
                  <a:lnTo>
                    <a:pt x="196577" y="199568"/>
                  </a:lnTo>
                  <a:lnTo>
                    <a:pt x="211615" y="166281"/>
                  </a:lnTo>
                  <a:lnTo>
                    <a:pt x="221316" y="140920"/>
                  </a:lnTo>
                  <a:lnTo>
                    <a:pt x="230125" y="113773"/>
                  </a:lnTo>
                  <a:lnTo>
                    <a:pt x="236686" y="85833"/>
                  </a:lnTo>
                  <a:lnTo>
                    <a:pt x="241050" y="50913"/>
                  </a:lnTo>
                  <a:lnTo>
                    <a:pt x="238551" y="20458"/>
                  </a:lnTo>
                  <a:lnTo>
                    <a:pt x="232783" y="2703"/>
                  </a:lnTo>
                  <a:lnTo>
                    <a:pt x="229008" y="420"/>
                  </a:lnTo>
                  <a:lnTo>
                    <a:pt x="218462" y="0"/>
                  </a:lnTo>
                  <a:lnTo>
                    <a:pt x="205838" y="10926"/>
                  </a:lnTo>
                  <a:lnTo>
                    <a:pt x="183226" y="41506"/>
                  </a:lnTo>
                  <a:lnTo>
                    <a:pt x="163984" y="68002"/>
                  </a:lnTo>
                  <a:lnTo>
                    <a:pt x="139557" y="98299"/>
                  </a:lnTo>
                  <a:lnTo>
                    <a:pt x="117059" y="132402"/>
                  </a:lnTo>
                  <a:lnTo>
                    <a:pt x="96476" y="167137"/>
                  </a:lnTo>
                  <a:lnTo>
                    <a:pt x="76745" y="198451"/>
                  </a:lnTo>
                  <a:lnTo>
                    <a:pt x="61626" y="226127"/>
                  </a:lnTo>
                  <a:lnTo>
                    <a:pt x="50408" y="250861"/>
                  </a:lnTo>
                  <a:lnTo>
                    <a:pt x="41218" y="280256"/>
                  </a:lnTo>
                  <a:lnTo>
                    <a:pt x="41602" y="291059"/>
                  </a:lnTo>
                  <a:lnTo>
                    <a:pt x="42816" y="293463"/>
                  </a:lnTo>
                  <a:lnTo>
                    <a:pt x="44419" y="294273"/>
                  </a:lnTo>
                  <a:lnTo>
                    <a:pt x="46282" y="294018"/>
                  </a:lnTo>
                  <a:lnTo>
                    <a:pt x="60280" y="282284"/>
                  </a:lnTo>
                  <a:lnTo>
                    <a:pt x="83962" y="249547"/>
                  </a:lnTo>
                  <a:lnTo>
                    <a:pt x="92869" y="23636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46669" name="SMARTInkShape-943"/>
            <p:cNvSpPr/>
            <p:nvPr/>
          </p:nvSpPr>
          <p:spPr bwMode="auto">
            <a:xfrm>
              <a:off x="6245111" y="5629275"/>
              <a:ext cx="41390" cy="258408"/>
            </a:xfrm>
            <a:custGeom>
              <a:avLst/>
              <a:gdLst/>
              <a:ahLst/>
              <a:cxnLst/>
              <a:rect l="0" t="0" r="0" b="0"/>
              <a:pathLst>
                <a:path w="41390" h="258408">
                  <a:moveTo>
                    <a:pt x="12814" y="0"/>
                  </a:moveTo>
                  <a:lnTo>
                    <a:pt x="9022" y="0"/>
                  </a:lnTo>
                  <a:lnTo>
                    <a:pt x="7904" y="1588"/>
                  </a:lnTo>
                  <a:lnTo>
                    <a:pt x="6332" y="12200"/>
                  </a:lnTo>
                  <a:lnTo>
                    <a:pt x="3684" y="40951"/>
                  </a:lnTo>
                  <a:lnTo>
                    <a:pt x="55" y="75104"/>
                  </a:lnTo>
                  <a:lnTo>
                    <a:pt x="0" y="101642"/>
                  </a:lnTo>
                  <a:lnTo>
                    <a:pt x="2621" y="129312"/>
                  </a:lnTo>
                  <a:lnTo>
                    <a:pt x="4315" y="157485"/>
                  </a:lnTo>
                  <a:lnTo>
                    <a:pt x="5862" y="185087"/>
                  </a:lnTo>
                  <a:lnTo>
                    <a:pt x="9195" y="210584"/>
                  </a:lnTo>
                  <a:lnTo>
                    <a:pt x="15534" y="239666"/>
                  </a:lnTo>
                  <a:lnTo>
                    <a:pt x="22225" y="251509"/>
                  </a:lnTo>
                  <a:lnTo>
                    <a:pt x="26232" y="255780"/>
                  </a:lnTo>
                  <a:lnTo>
                    <a:pt x="29697" y="257832"/>
                  </a:lnTo>
                  <a:lnTo>
                    <a:pt x="32800" y="258407"/>
                  </a:lnTo>
                  <a:lnTo>
                    <a:pt x="41389" y="25717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46670" name="SMARTInkShape-944"/>
            <p:cNvSpPr/>
            <p:nvPr/>
          </p:nvSpPr>
          <p:spPr bwMode="auto">
            <a:xfrm>
              <a:off x="6622256" y="5950744"/>
              <a:ext cx="235745" cy="42863"/>
            </a:xfrm>
            <a:custGeom>
              <a:avLst/>
              <a:gdLst/>
              <a:ahLst/>
              <a:cxnLst/>
              <a:rect l="0" t="0" r="0" b="0"/>
              <a:pathLst>
                <a:path w="235745" h="42863">
                  <a:moveTo>
                    <a:pt x="0" y="42862"/>
                  </a:moveTo>
                  <a:lnTo>
                    <a:pt x="7584" y="39070"/>
                  </a:lnTo>
                  <a:lnTo>
                    <a:pt x="38158" y="35587"/>
                  </a:lnTo>
                  <a:lnTo>
                    <a:pt x="64849" y="32220"/>
                  </a:lnTo>
                  <a:lnTo>
                    <a:pt x="95232" y="28078"/>
                  </a:lnTo>
                  <a:lnTo>
                    <a:pt x="128051" y="23591"/>
                  </a:lnTo>
                  <a:lnTo>
                    <a:pt x="145692" y="21284"/>
                  </a:lnTo>
                  <a:lnTo>
                    <a:pt x="179846" y="15809"/>
                  </a:lnTo>
                  <a:lnTo>
                    <a:pt x="208255" y="8085"/>
                  </a:lnTo>
                  <a:lnTo>
                    <a:pt x="235744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46671" name="SMARTInkShape-945"/>
            <p:cNvSpPr/>
            <p:nvPr/>
          </p:nvSpPr>
          <p:spPr bwMode="auto">
            <a:xfrm>
              <a:off x="5786438" y="6029325"/>
              <a:ext cx="271463" cy="71439"/>
            </a:xfrm>
            <a:custGeom>
              <a:avLst/>
              <a:gdLst/>
              <a:ahLst/>
              <a:cxnLst/>
              <a:rect l="0" t="0" r="0" b="0"/>
              <a:pathLst>
                <a:path w="271463" h="71439">
                  <a:moveTo>
                    <a:pt x="0" y="71438"/>
                  </a:moveTo>
                  <a:lnTo>
                    <a:pt x="17527" y="57702"/>
                  </a:lnTo>
                  <a:lnTo>
                    <a:pt x="44263" y="48494"/>
                  </a:lnTo>
                  <a:lnTo>
                    <a:pt x="68091" y="41132"/>
                  </a:lnTo>
                  <a:lnTo>
                    <a:pt x="94556" y="33362"/>
                  </a:lnTo>
                  <a:lnTo>
                    <a:pt x="122193" y="27263"/>
                  </a:lnTo>
                  <a:lnTo>
                    <a:pt x="150352" y="21906"/>
                  </a:lnTo>
                  <a:lnTo>
                    <a:pt x="178741" y="16880"/>
                  </a:lnTo>
                  <a:lnTo>
                    <a:pt x="207234" y="12000"/>
                  </a:lnTo>
                  <a:lnTo>
                    <a:pt x="233656" y="7186"/>
                  </a:lnTo>
                  <a:lnTo>
                    <a:pt x="271462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46672" name="SMARTInkShape-946"/>
            <p:cNvSpPr/>
            <p:nvPr/>
          </p:nvSpPr>
          <p:spPr bwMode="auto">
            <a:xfrm>
              <a:off x="4229100" y="5998907"/>
              <a:ext cx="936424" cy="130432"/>
            </a:xfrm>
            <a:custGeom>
              <a:avLst/>
              <a:gdLst/>
              <a:ahLst/>
              <a:cxnLst/>
              <a:rect l="0" t="0" r="0" b="0"/>
              <a:pathLst>
                <a:path w="936424" h="130432">
                  <a:moveTo>
                    <a:pt x="0" y="130431"/>
                  </a:moveTo>
                  <a:lnTo>
                    <a:pt x="32132" y="128314"/>
                  </a:lnTo>
                  <a:lnTo>
                    <a:pt x="66670" y="124776"/>
                  </a:lnTo>
                  <a:lnTo>
                    <a:pt x="100275" y="123155"/>
                  </a:lnTo>
                  <a:lnTo>
                    <a:pt x="119238" y="121611"/>
                  </a:lnTo>
                  <a:lnTo>
                    <a:pt x="139023" y="119789"/>
                  </a:lnTo>
                  <a:lnTo>
                    <a:pt x="161738" y="117779"/>
                  </a:lnTo>
                  <a:lnTo>
                    <a:pt x="186407" y="115647"/>
                  </a:lnTo>
                  <a:lnTo>
                    <a:pt x="212377" y="113431"/>
                  </a:lnTo>
                  <a:lnTo>
                    <a:pt x="240010" y="109572"/>
                  </a:lnTo>
                  <a:lnTo>
                    <a:pt x="268750" y="104619"/>
                  </a:lnTo>
                  <a:lnTo>
                    <a:pt x="298229" y="98936"/>
                  </a:lnTo>
                  <a:lnTo>
                    <a:pt x="328201" y="92765"/>
                  </a:lnTo>
                  <a:lnTo>
                    <a:pt x="358501" y="86270"/>
                  </a:lnTo>
                  <a:lnTo>
                    <a:pt x="389019" y="79559"/>
                  </a:lnTo>
                  <a:lnTo>
                    <a:pt x="420477" y="73498"/>
                  </a:lnTo>
                  <a:lnTo>
                    <a:pt x="452562" y="67868"/>
                  </a:lnTo>
                  <a:lnTo>
                    <a:pt x="485064" y="62529"/>
                  </a:lnTo>
                  <a:lnTo>
                    <a:pt x="517051" y="56588"/>
                  </a:lnTo>
                  <a:lnTo>
                    <a:pt x="548694" y="50246"/>
                  </a:lnTo>
                  <a:lnTo>
                    <a:pt x="580109" y="43637"/>
                  </a:lnTo>
                  <a:lnTo>
                    <a:pt x="611370" y="36849"/>
                  </a:lnTo>
                  <a:lnTo>
                    <a:pt x="642530" y="29943"/>
                  </a:lnTo>
                  <a:lnTo>
                    <a:pt x="673622" y="22957"/>
                  </a:lnTo>
                  <a:lnTo>
                    <a:pt x="702288" y="17506"/>
                  </a:lnTo>
                  <a:lnTo>
                    <a:pt x="729336" y="13079"/>
                  </a:lnTo>
                  <a:lnTo>
                    <a:pt x="755305" y="9334"/>
                  </a:lnTo>
                  <a:lnTo>
                    <a:pt x="779762" y="6044"/>
                  </a:lnTo>
                  <a:lnTo>
                    <a:pt x="803210" y="3056"/>
                  </a:lnTo>
                  <a:lnTo>
                    <a:pt x="825986" y="270"/>
                  </a:lnTo>
                  <a:lnTo>
                    <a:pt x="845138" y="0"/>
                  </a:lnTo>
                  <a:lnTo>
                    <a:pt x="877002" y="3935"/>
                  </a:lnTo>
                  <a:lnTo>
                    <a:pt x="902277" y="10974"/>
                  </a:lnTo>
                  <a:lnTo>
                    <a:pt x="921712" y="19395"/>
                  </a:lnTo>
                  <a:lnTo>
                    <a:pt x="932995" y="28430"/>
                  </a:lnTo>
                  <a:lnTo>
                    <a:pt x="935528" y="32267"/>
                  </a:lnTo>
                  <a:lnTo>
                    <a:pt x="936423" y="35619"/>
                  </a:lnTo>
                  <a:lnTo>
                    <a:pt x="935831" y="4470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46673" name="SMARTInkShape-947"/>
            <p:cNvSpPr/>
            <p:nvPr/>
          </p:nvSpPr>
          <p:spPr bwMode="auto">
            <a:xfrm>
              <a:off x="6507956" y="5686425"/>
              <a:ext cx="314326" cy="35720"/>
            </a:xfrm>
            <a:custGeom>
              <a:avLst/>
              <a:gdLst/>
              <a:ahLst/>
              <a:cxnLst/>
              <a:rect l="0" t="0" r="0" b="0"/>
              <a:pathLst>
                <a:path w="314326" h="35720">
                  <a:moveTo>
                    <a:pt x="0" y="35719"/>
                  </a:moveTo>
                  <a:lnTo>
                    <a:pt x="28595" y="33602"/>
                  </a:lnTo>
                  <a:lnTo>
                    <a:pt x="61390" y="27948"/>
                  </a:lnTo>
                  <a:lnTo>
                    <a:pt x="88403" y="23534"/>
                  </a:lnTo>
                  <a:lnTo>
                    <a:pt x="118930" y="18926"/>
                  </a:lnTo>
                  <a:lnTo>
                    <a:pt x="151018" y="14232"/>
                  </a:lnTo>
                  <a:lnTo>
                    <a:pt x="183801" y="10294"/>
                  </a:lnTo>
                  <a:lnTo>
                    <a:pt x="216892" y="8544"/>
                  </a:lnTo>
                  <a:lnTo>
                    <a:pt x="245886" y="7766"/>
                  </a:lnTo>
                  <a:lnTo>
                    <a:pt x="271208" y="6627"/>
                  </a:lnTo>
                  <a:lnTo>
                    <a:pt x="314325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46674" name="SMARTInkShape-948"/>
            <p:cNvSpPr/>
            <p:nvPr/>
          </p:nvSpPr>
          <p:spPr bwMode="auto">
            <a:xfrm>
              <a:off x="6472238" y="5588355"/>
              <a:ext cx="271463" cy="237880"/>
            </a:xfrm>
            <a:custGeom>
              <a:avLst/>
              <a:gdLst/>
              <a:ahLst/>
              <a:cxnLst/>
              <a:rect l="0" t="0" r="0" b="0"/>
              <a:pathLst>
                <a:path w="271463" h="237880">
                  <a:moveTo>
                    <a:pt x="0" y="19489"/>
                  </a:moveTo>
                  <a:lnTo>
                    <a:pt x="3792" y="15697"/>
                  </a:lnTo>
                  <a:lnTo>
                    <a:pt x="9886" y="13834"/>
                  </a:lnTo>
                  <a:lnTo>
                    <a:pt x="37814" y="11747"/>
                  </a:lnTo>
                  <a:lnTo>
                    <a:pt x="72321" y="4613"/>
                  </a:lnTo>
                  <a:lnTo>
                    <a:pt x="102391" y="0"/>
                  </a:lnTo>
                  <a:lnTo>
                    <a:pt x="124882" y="509"/>
                  </a:lnTo>
                  <a:lnTo>
                    <a:pt x="157475" y="9720"/>
                  </a:lnTo>
                  <a:lnTo>
                    <a:pt x="172118" y="18057"/>
                  </a:lnTo>
                  <a:lnTo>
                    <a:pt x="181801" y="33405"/>
                  </a:lnTo>
                  <a:lnTo>
                    <a:pt x="189598" y="64357"/>
                  </a:lnTo>
                  <a:lnTo>
                    <a:pt x="189834" y="87849"/>
                  </a:lnTo>
                  <a:lnTo>
                    <a:pt x="184647" y="114165"/>
                  </a:lnTo>
                  <a:lnTo>
                    <a:pt x="179168" y="139619"/>
                  </a:lnTo>
                  <a:lnTo>
                    <a:pt x="169503" y="174146"/>
                  </a:lnTo>
                  <a:lnTo>
                    <a:pt x="158702" y="202367"/>
                  </a:lnTo>
                  <a:lnTo>
                    <a:pt x="151733" y="229444"/>
                  </a:lnTo>
                  <a:lnTo>
                    <a:pt x="152749" y="233278"/>
                  </a:lnTo>
                  <a:lnTo>
                    <a:pt x="155014" y="235834"/>
                  </a:lnTo>
                  <a:lnTo>
                    <a:pt x="158112" y="237537"/>
                  </a:lnTo>
                  <a:lnTo>
                    <a:pt x="161763" y="237879"/>
                  </a:lnTo>
                  <a:lnTo>
                    <a:pt x="170056" y="236143"/>
                  </a:lnTo>
                  <a:lnTo>
                    <a:pt x="198925" y="222064"/>
                  </a:lnTo>
                  <a:lnTo>
                    <a:pt x="228382" y="197175"/>
                  </a:lnTo>
                  <a:lnTo>
                    <a:pt x="261908" y="164625"/>
                  </a:lnTo>
                  <a:lnTo>
                    <a:pt x="271462" y="15522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246679" name="SMARTInkShape-Group159"/>
          <p:cNvGrpSpPr/>
          <p:nvPr/>
        </p:nvGrpSpPr>
        <p:grpSpPr>
          <a:xfrm>
            <a:off x="4622006" y="6315075"/>
            <a:ext cx="265899" cy="244307"/>
            <a:chOff x="4622006" y="6315075"/>
            <a:chExt cx="265899" cy="244307"/>
          </a:xfrm>
        </p:grpSpPr>
        <p:sp>
          <p:nvSpPr>
            <p:cNvPr id="2246676" name="SMARTInkShape-949"/>
            <p:cNvSpPr/>
            <p:nvPr/>
          </p:nvSpPr>
          <p:spPr bwMode="auto">
            <a:xfrm>
              <a:off x="4714875" y="6329363"/>
              <a:ext cx="173030" cy="213608"/>
            </a:xfrm>
            <a:custGeom>
              <a:avLst/>
              <a:gdLst/>
              <a:ahLst/>
              <a:cxnLst/>
              <a:rect l="0" t="0" r="0" b="0"/>
              <a:pathLst>
                <a:path w="173030" h="213608">
                  <a:moveTo>
                    <a:pt x="0" y="0"/>
                  </a:moveTo>
                  <a:lnTo>
                    <a:pt x="11407" y="4909"/>
                  </a:lnTo>
                  <a:lnTo>
                    <a:pt x="43968" y="6947"/>
                  </a:lnTo>
                  <a:lnTo>
                    <a:pt x="78727" y="7118"/>
                  </a:lnTo>
                  <a:lnTo>
                    <a:pt x="107641" y="10928"/>
                  </a:lnTo>
                  <a:lnTo>
                    <a:pt x="133758" y="20876"/>
                  </a:lnTo>
                  <a:lnTo>
                    <a:pt x="156578" y="41463"/>
                  </a:lnTo>
                  <a:lnTo>
                    <a:pt x="170836" y="67671"/>
                  </a:lnTo>
                  <a:lnTo>
                    <a:pt x="173029" y="88284"/>
                  </a:lnTo>
                  <a:lnTo>
                    <a:pt x="169770" y="111468"/>
                  </a:lnTo>
                  <a:lnTo>
                    <a:pt x="160385" y="137648"/>
                  </a:lnTo>
                  <a:lnTo>
                    <a:pt x="141713" y="171577"/>
                  </a:lnTo>
                  <a:lnTo>
                    <a:pt x="115658" y="204195"/>
                  </a:lnTo>
                  <a:lnTo>
                    <a:pt x="107495" y="213255"/>
                  </a:lnTo>
                  <a:lnTo>
                    <a:pt x="105001" y="213607"/>
                  </a:lnTo>
                  <a:lnTo>
                    <a:pt x="103338" y="211461"/>
                  </a:lnTo>
                  <a:lnTo>
                    <a:pt x="102230" y="207649"/>
                  </a:lnTo>
                  <a:lnTo>
                    <a:pt x="120088" y="172074"/>
                  </a:lnTo>
                  <a:lnTo>
                    <a:pt x="128588" y="15716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46677" name="SMARTInkShape-950"/>
            <p:cNvSpPr/>
            <p:nvPr/>
          </p:nvSpPr>
          <p:spPr bwMode="auto">
            <a:xfrm>
              <a:off x="4750594" y="6315075"/>
              <a:ext cx="21342" cy="190894"/>
            </a:xfrm>
            <a:custGeom>
              <a:avLst/>
              <a:gdLst/>
              <a:ahLst/>
              <a:cxnLst/>
              <a:rect l="0" t="0" r="0" b="0"/>
              <a:pathLst>
                <a:path w="21342" h="190894">
                  <a:moveTo>
                    <a:pt x="0" y="0"/>
                  </a:moveTo>
                  <a:lnTo>
                    <a:pt x="0" y="31495"/>
                  </a:lnTo>
                  <a:lnTo>
                    <a:pt x="5654" y="66795"/>
                  </a:lnTo>
                  <a:lnTo>
                    <a:pt x="8819" y="93610"/>
                  </a:lnTo>
                  <a:lnTo>
                    <a:pt x="12667" y="121663"/>
                  </a:lnTo>
                  <a:lnTo>
                    <a:pt x="13967" y="155794"/>
                  </a:lnTo>
                  <a:lnTo>
                    <a:pt x="21128" y="190893"/>
                  </a:lnTo>
                  <a:lnTo>
                    <a:pt x="21229" y="190762"/>
                  </a:lnTo>
                  <a:lnTo>
                    <a:pt x="21341" y="188499"/>
                  </a:lnTo>
                  <a:lnTo>
                    <a:pt x="14287" y="16430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46678" name="SMARTInkShape-951"/>
            <p:cNvSpPr/>
            <p:nvPr/>
          </p:nvSpPr>
          <p:spPr bwMode="auto">
            <a:xfrm>
              <a:off x="4622006" y="6343981"/>
              <a:ext cx="21302" cy="215401"/>
            </a:xfrm>
            <a:custGeom>
              <a:avLst/>
              <a:gdLst/>
              <a:ahLst/>
              <a:cxnLst/>
              <a:rect l="0" t="0" r="0" b="0"/>
              <a:pathLst>
                <a:path w="21302" h="215401">
                  <a:moveTo>
                    <a:pt x="14288" y="28244"/>
                  </a:moveTo>
                  <a:lnTo>
                    <a:pt x="14288" y="42212"/>
                  </a:lnTo>
                  <a:lnTo>
                    <a:pt x="7438" y="35674"/>
                  </a:lnTo>
                  <a:lnTo>
                    <a:pt x="7145" y="8214"/>
                  </a:lnTo>
                  <a:lnTo>
                    <a:pt x="13994" y="0"/>
                  </a:lnTo>
                  <a:lnTo>
                    <a:pt x="14271" y="29761"/>
                  </a:lnTo>
                  <a:lnTo>
                    <a:pt x="14284" y="61352"/>
                  </a:lnTo>
                  <a:lnTo>
                    <a:pt x="16404" y="93881"/>
                  </a:lnTo>
                  <a:lnTo>
                    <a:pt x="19942" y="128654"/>
                  </a:lnTo>
                  <a:lnTo>
                    <a:pt x="20990" y="161976"/>
                  </a:lnTo>
                  <a:lnTo>
                    <a:pt x="21301" y="189841"/>
                  </a:lnTo>
                  <a:lnTo>
                    <a:pt x="20580" y="204046"/>
                  </a:lnTo>
                  <a:lnTo>
                    <a:pt x="17614" y="213006"/>
                  </a:lnTo>
                  <a:lnTo>
                    <a:pt x="15711" y="214918"/>
                  </a:lnTo>
                  <a:lnTo>
                    <a:pt x="13649" y="215400"/>
                  </a:lnTo>
                  <a:lnTo>
                    <a:pt x="11481" y="214927"/>
                  </a:lnTo>
                  <a:lnTo>
                    <a:pt x="6955" y="210169"/>
                  </a:lnTo>
                  <a:lnTo>
                    <a:pt x="4636" y="206677"/>
                  </a:lnTo>
                  <a:lnTo>
                    <a:pt x="1374" y="190386"/>
                  </a:lnTo>
                  <a:lnTo>
                    <a:pt x="0" y="14968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246687" name="SMARTInkShape-Group160"/>
          <p:cNvGrpSpPr/>
          <p:nvPr/>
        </p:nvGrpSpPr>
        <p:grpSpPr>
          <a:xfrm>
            <a:off x="4967992" y="6359613"/>
            <a:ext cx="844266" cy="427670"/>
            <a:chOff x="4967992" y="6359613"/>
            <a:chExt cx="844266" cy="427670"/>
          </a:xfrm>
        </p:grpSpPr>
        <p:sp>
          <p:nvSpPr>
            <p:cNvPr id="2246680" name="SMARTInkShape-952"/>
            <p:cNvSpPr/>
            <p:nvPr/>
          </p:nvSpPr>
          <p:spPr bwMode="auto">
            <a:xfrm>
              <a:off x="5566090" y="6529388"/>
              <a:ext cx="246168" cy="181379"/>
            </a:xfrm>
            <a:custGeom>
              <a:avLst/>
              <a:gdLst/>
              <a:ahLst/>
              <a:cxnLst/>
              <a:rect l="0" t="0" r="0" b="0"/>
              <a:pathLst>
                <a:path w="246168" h="181379">
                  <a:moveTo>
                    <a:pt x="48898" y="21431"/>
                  </a:moveTo>
                  <a:lnTo>
                    <a:pt x="42747" y="21431"/>
                  </a:lnTo>
                  <a:lnTo>
                    <a:pt x="36246" y="16521"/>
                  </a:lnTo>
                  <a:lnTo>
                    <a:pt x="28779" y="14582"/>
                  </a:lnTo>
                  <a:lnTo>
                    <a:pt x="24063" y="14374"/>
                  </a:lnTo>
                  <a:lnTo>
                    <a:pt x="22816" y="15933"/>
                  </a:lnTo>
                  <a:lnTo>
                    <a:pt x="12697" y="51008"/>
                  </a:lnTo>
                  <a:lnTo>
                    <a:pt x="8009" y="75967"/>
                  </a:lnTo>
                  <a:lnTo>
                    <a:pt x="4503" y="106381"/>
                  </a:lnTo>
                  <a:lnTo>
                    <a:pt x="0" y="141310"/>
                  </a:lnTo>
                  <a:lnTo>
                    <a:pt x="5139" y="171864"/>
                  </a:lnTo>
                  <a:lnTo>
                    <a:pt x="6231" y="173313"/>
                  </a:lnTo>
                  <a:lnTo>
                    <a:pt x="7753" y="173486"/>
                  </a:lnTo>
                  <a:lnTo>
                    <a:pt x="11561" y="171560"/>
                  </a:lnTo>
                  <a:lnTo>
                    <a:pt x="18961" y="164427"/>
                  </a:lnTo>
                  <a:lnTo>
                    <a:pt x="33165" y="141487"/>
                  </a:lnTo>
                  <a:lnTo>
                    <a:pt x="47642" y="106441"/>
                  </a:lnTo>
                  <a:lnTo>
                    <a:pt x="57345" y="76693"/>
                  </a:lnTo>
                  <a:lnTo>
                    <a:pt x="66941" y="44694"/>
                  </a:lnTo>
                  <a:lnTo>
                    <a:pt x="70031" y="19567"/>
                  </a:lnTo>
                  <a:lnTo>
                    <a:pt x="70130" y="19394"/>
                  </a:lnTo>
                  <a:lnTo>
                    <a:pt x="70317" y="54933"/>
                  </a:lnTo>
                  <a:lnTo>
                    <a:pt x="70325" y="85509"/>
                  </a:lnTo>
                  <a:lnTo>
                    <a:pt x="70328" y="115911"/>
                  </a:lnTo>
                  <a:lnTo>
                    <a:pt x="70329" y="148132"/>
                  </a:lnTo>
                  <a:lnTo>
                    <a:pt x="71123" y="164628"/>
                  </a:lnTo>
                  <a:lnTo>
                    <a:pt x="76811" y="181378"/>
                  </a:lnTo>
                  <a:lnTo>
                    <a:pt x="77031" y="181244"/>
                  </a:lnTo>
                  <a:lnTo>
                    <a:pt x="81178" y="167740"/>
                  </a:lnTo>
                  <a:lnTo>
                    <a:pt x="93756" y="141347"/>
                  </a:lnTo>
                  <a:lnTo>
                    <a:pt x="100004" y="108501"/>
                  </a:lnTo>
                  <a:lnTo>
                    <a:pt x="108646" y="82639"/>
                  </a:lnTo>
                  <a:lnTo>
                    <a:pt x="113288" y="76416"/>
                  </a:lnTo>
                  <a:lnTo>
                    <a:pt x="117997" y="73649"/>
                  </a:lnTo>
                  <a:lnTo>
                    <a:pt x="122736" y="72421"/>
                  </a:lnTo>
                  <a:lnTo>
                    <a:pt x="124317" y="73680"/>
                  </a:lnTo>
                  <a:lnTo>
                    <a:pt x="126073" y="79313"/>
                  </a:lnTo>
                  <a:lnTo>
                    <a:pt x="127356" y="114991"/>
                  </a:lnTo>
                  <a:lnTo>
                    <a:pt x="126661" y="142217"/>
                  </a:lnTo>
                  <a:lnTo>
                    <a:pt x="123356" y="157849"/>
                  </a:lnTo>
                  <a:lnTo>
                    <a:pt x="125117" y="164875"/>
                  </a:lnTo>
                  <a:lnTo>
                    <a:pt x="125904" y="165479"/>
                  </a:lnTo>
                  <a:lnTo>
                    <a:pt x="126429" y="164294"/>
                  </a:lnTo>
                  <a:lnTo>
                    <a:pt x="126779" y="161917"/>
                  </a:lnTo>
                  <a:lnTo>
                    <a:pt x="142928" y="130242"/>
                  </a:lnTo>
                  <a:lnTo>
                    <a:pt x="158515" y="98386"/>
                  </a:lnTo>
                  <a:lnTo>
                    <a:pt x="178214" y="63811"/>
                  </a:lnTo>
                  <a:lnTo>
                    <a:pt x="199132" y="32665"/>
                  </a:lnTo>
                  <a:lnTo>
                    <a:pt x="223741" y="4600"/>
                  </a:lnTo>
                  <a:lnTo>
                    <a:pt x="228960" y="1479"/>
                  </a:lnTo>
                  <a:lnTo>
                    <a:pt x="234027" y="192"/>
                  </a:lnTo>
                  <a:lnTo>
                    <a:pt x="246167" y="24"/>
                  </a:lnTo>
                  <a:lnTo>
                    <a:pt x="241779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46681" name="SMARTInkShape-953"/>
            <p:cNvSpPr/>
            <p:nvPr/>
          </p:nvSpPr>
          <p:spPr bwMode="auto">
            <a:xfrm>
              <a:off x="5431502" y="6468318"/>
              <a:ext cx="100630" cy="251615"/>
            </a:xfrm>
            <a:custGeom>
              <a:avLst/>
              <a:gdLst/>
              <a:ahLst/>
              <a:cxnLst/>
              <a:rect l="0" t="0" r="0" b="0"/>
              <a:pathLst>
                <a:path w="100630" h="251615">
                  <a:moveTo>
                    <a:pt x="12036" y="11063"/>
                  </a:moveTo>
                  <a:lnTo>
                    <a:pt x="12036" y="7270"/>
                  </a:lnTo>
                  <a:lnTo>
                    <a:pt x="11242" y="6153"/>
                  </a:lnTo>
                  <a:lnTo>
                    <a:pt x="9919" y="5409"/>
                  </a:lnTo>
                  <a:lnTo>
                    <a:pt x="8243" y="4912"/>
                  </a:lnTo>
                  <a:lnTo>
                    <a:pt x="7126" y="3788"/>
                  </a:lnTo>
                  <a:lnTo>
                    <a:pt x="5554" y="0"/>
                  </a:lnTo>
                  <a:lnTo>
                    <a:pt x="5333" y="513"/>
                  </a:lnTo>
                  <a:lnTo>
                    <a:pt x="0" y="34654"/>
                  </a:lnTo>
                  <a:lnTo>
                    <a:pt x="309" y="69110"/>
                  </a:lnTo>
                  <a:lnTo>
                    <a:pt x="5651" y="99170"/>
                  </a:lnTo>
                  <a:lnTo>
                    <a:pt x="10144" y="133213"/>
                  </a:lnTo>
                  <a:lnTo>
                    <a:pt x="13592" y="166318"/>
                  </a:lnTo>
                  <a:lnTo>
                    <a:pt x="17524" y="196236"/>
                  </a:lnTo>
                  <a:lnTo>
                    <a:pt x="20806" y="218858"/>
                  </a:lnTo>
                  <a:lnTo>
                    <a:pt x="25233" y="233614"/>
                  </a:lnTo>
                  <a:lnTo>
                    <a:pt x="26390" y="234043"/>
                  </a:lnTo>
                  <a:lnTo>
                    <a:pt x="27955" y="232741"/>
                  </a:lnTo>
                  <a:lnTo>
                    <a:pt x="29793" y="230286"/>
                  </a:lnTo>
                  <a:lnTo>
                    <a:pt x="40754" y="194939"/>
                  </a:lnTo>
                  <a:lnTo>
                    <a:pt x="49913" y="167674"/>
                  </a:lnTo>
                  <a:lnTo>
                    <a:pt x="63438" y="133809"/>
                  </a:lnTo>
                  <a:lnTo>
                    <a:pt x="70864" y="123032"/>
                  </a:lnTo>
                  <a:lnTo>
                    <a:pt x="78663" y="116389"/>
                  </a:lnTo>
                  <a:lnTo>
                    <a:pt x="84774" y="113437"/>
                  </a:lnTo>
                  <a:lnTo>
                    <a:pt x="87516" y="113444"/>
                  </a:lnTo>
                  <a:lnTo>
                    <a:pt x="92678" y="115568"/>
                  </a:lnTo>
                  <a:lnTo>
                    <a:pt x="97618" y="123391"/>
                  </a:lnTo>
                  <a:lnTo>
                    <a:pt x="100047" y="128811"/>
                  </a:lnTo>
                  <a:lnTo>
                    <a:pt x="100629" y="143300"/>
                  </a:lnTo>
                  <a:lnTo>
                    <a:pt x="94535" y="174679"/>
                  </a:lnTo>
                  <a:lnTo>
                    <a:pt x="77707" y="208881"/>
                  </a:lnTo>
                  <a:lnTo>
                    <a:pt x="63811" y="239520"/>
                  </a:lnTo>
                  <a:lnTo>
                    <a:pt x="55949" y="250447"/>
                  </a:lnTo>
                  <a:lnTo>
                    <a:pt x="52424" y="251614"/>
                  </a:lnTo>
                  <a:lnTo>
                    <a:pt x="49280" y="250012"/>
                  </a:lnTo>
                  <a:lnTo>
                    <a:pt x="46390" y="246563"/>
                  </a:lnTo>
                  <a:lnTo>
                    <a:pt x="45295" y="232147"/>
                  </a:lnTo>
                  <a:lnTo>
                    <a:pt x="47754" y="20394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46682" name="SMARTInkShape-954"/>
            <p:cNvSpPr/>
            <p:nvPr/>
          </p:nvSpPr>
          <p:spPr bwMode="auto">
            <a:xfrm>
              <a:off x="5297959" y="6543675"/>
              <a:ext cx="59855" cy="243608"/>
            </a:xfrm>
            <a:custGeom>
              <a:avLst/>
              <a:gdLst/>
              <a:ahLst/>
              <a:cxnLst/>
              <a:rect l="0" t="0" r="0" b="0"/>
              <a:pathLst>
                <a:path w="59855" h="243608">
                  <a:moveTo>
                    <a:pt x="59854" y="0"/>
                  </a:moveTo>
                  <a:lnTo>
                    <a:pt x="59854" y="7584"/>
                  </a:lnTo>
                  <a:lnTo>
                    <a:pt x="48447" y="36570"/>
                  </a:lnTo>
                  <a:lnTo>
                    <a:pt x="36277" y="67545"/>
                  </a:lnTo>
                  <a:lnTo>
                    <a:pt x="27292" y="97183"/>
                  </a:lnTo>
                  <a:lnTo>
                    <a:pt x="20396" y="126867"/>
                  </a:lnTo>
                  <a:lnTo>
                    <a:pt x="16413" y="159651"/>
                  </a:lnTo>
                  <a:lnTo>
                    <a:pt x="6677" y="190620"/>
                  </a:lnTo>
                  <a:lnTo>
                    <a:pt x="0" y="222991"/>
                  </a:lnTo>
                  <a:lnTo>
                    <a:pt x="973" y="240395"/>
                  </a:lnTo>
                  <a:lnTo>
                    <a:pt x="2344" y="243607"/>
                  </a:lnTo>
                  <a:lnTo>
                    <a:pt x="4051" y="243367"/>
                  </a:lnTo>
                  <a:lnTo>
                    <a:pt x="5983" y="240826"/>
                  </a:lnTo>
                  <a:lnTo>
                    <a:pt x="18903" y="207291"/>
                  </a:lnTo>
                  <a:lnTo>
                    <a:pt x="24135" y="19288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46683" name="SMARTInkShape-955"/>
            <p:cNvSpPr/>
            <p:nvPr/>
          </p:nvSpPr>
          <p:spPr bwMode="auto">
            <a:xfrm>
              <a:off x="5265031" y="6565106"/>
              <a:ext cx="135645" cy="159369"/>
            </a:xfrm>
            <a:custGeom>
              <a:avLst/>
              <a:gdLst/>
              <a:ahLst/>
              <a:cxnLst/>
              <a:rect l="0" t="0" r="0" b="0"/>
              <a:pathLst>
                <a:path w="135645" h="159369">
                  <a:moveTo>
                    <a:pt x="7057" y="0"/>
                  </a:moveTo>
                  <a:lnTo>
                    <a:pt x="0" y="0"/>
                  </a:lnTo>
                  <a:lnTo>
                    <a:pt x="3731" y="0"/>
                  </a:lnTo>
                  <a:lnTo>
                    <a:pt x="7695" y="2117"/>
                  </a:lnTo>
                  <a:lnTo>
                    <a:pt x="12103" y="6498"/>
                  </a:lnTo>
                  <a:lnTo>
                    <a:pt x="16708" y="13736"/>
                  </a:lnTo>
                  <a:lnTo>
                    <a:pt x="24966" y="43731"/>
                  </a:lnTo>
                  <a:lnTo>
                    <a:pt x="37317" y="75402"/>
                  </a:lnTo>
                  <a:lnTo>
                    <a:pt x="53104" y="105735"/>
                  </a:lnTo>
                  <a:lnTo>
                    <a:pt x="76036" y="137779"/>
                  </a:lnTo>
                  <a:lnTo>
                    <a:pt x="88702" y="151508"/>
                  </a:lnTo>
                  <a:lnTo>
                    <a:pt x="97847" y="158089"/>
                  </a:lnTo>
                  <a:lnTo>
                    <a:pt x="102509" y="159368"/>
                  </a:lnTo>
                  <a:lnTo>
                    <a:pt x="111921" y="158672"/>
                  </a:lnTo>
                  <a:lnTo>
                    <a:pt x="115860" y="155788"/>
                  </a:lnTo>
                  <a:lnTo>
                    <a:pt x="122353" y="146232"/>
                  </a:lnTo>
                  <a:lnTo>
                    <a:pt x="135644" y="10715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46684" name="SMARTInkShape-956"/>
            <p:cNvSpPr/>
            <p:nvPr/>
          </p:nvSpPr>
          <p:spPr bwMode="auto">
            <a:xfrm>
              <a:off x="5293519" y="6586572"/>
              <a:ext cx="27489" cy="21398"/>
            </a:xfrm>
            <a:custGeom>
              <a:avLst/>
              <a:gdLst/>
              <a:ahLst/>
              <a:cxnLst/>
              <a:rect l="0" t="0" r="0" b="0"/>
              <a:pathLst>
                <a:path w="27489" h="21398">
                  <a:moveTo>
                    <a:pt x="14287" y="21397"/>
                  </a:moveTo>
                  <a:lnTo>
                    <a:pt x="8136" y="21397"/>
                  </a:lnTo>
                  <a:lnTo>
                    <a:pt x="13381" y="21397"/>
                  </a:lnTo>
                  <a:lnTo>
                    <a:pt x="24905" y="10755"/>
                  </a:lnTo>
                  <a:lnTo>
                    <a:pt x="26944" y="6613"/>
                  </a:lnTo>
                  <a:lnTo>
                    <a:pt x="27488" y="4397"/>
                  </a:lnTo>
                  <a:lnTo>
                    <a:pt x="27056" y="2920"/>
                  </a:lnTo>
                  <a:lnTo>
                    <a:pt x="25975" y="1935"/>
                  </a:lnTo>
                  <a:lnTo>
                    <a:pt x="22657" y="841"/>
                  </a:lnTo>
                  <a:lnTo>
                    <a:pt x="10868" y="0"/>
                  </a:lnTo>
                  <a:lnTo>
                    <a:pt x="9626" y="782"/>
                  </a:lnTo>
                  <a:lnTo>
                    <a:pt x="8798" y="2097"/>
                  </a:lnTo>
                  <a:lnTo>
                    <a:pt x="7240" y="6815"/>
                  </a:lnTo>
                  <a:lnTo>
                    <a:pt x="0" y="710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46685" name="SMARTInkShape-957"/>
            <p:cNvSpPr/>
            <p:nvPr/>
          </p:nvSpPr>
          <p:spPr bwMode="auto">
            <a:xfrm>
              <a:off x="5079206" y="6429375"/>
              <a:ext cx="164308" cy="141611"/>
            </a:xfrm>
            <a:custGeom>
              <a:avLst/>
              <a:gdLst/>
              <a:ahLst/>
              <a:cxnLst/>
              <a:rect l="0" t="0" r="0" b="0"/>
              <a:pathLst>
                <a:path w="164308" h="141611">
                  <a:moveTo>
                    <a:pt x="0" y="57150"/>
                  </a:moveTo>
                  <a:lnTo>
                    <a:pt x="10642" y="67792"/>
                  </a:lnTo>
                  <a:lnTo>
                    <a:pt x="14784" y="69817"/>
                  </a:lnTo>
                  <a:lnTo>
                    <a:pt x="17000" y="70357"/>
                  </a:lnTo>
                  <a:lnTo>
                    <a:pt x="21579" y="75191"/>
                  </a:lnTo>
                  <a:lnTo>
                    <a:pt x="48052" y="108787"/>
                  </a:lnTo>
                  <a:lnTo>
                    <a:pt x="61850" y="128763"/>
                  </a:lnTo>
                  <a:lnTo>
                    <a:pt x="87517" y="140029"/>
                  </a:lnTo>
                  <a:lnTo>
                    <a:pt x="93929" y="141610"/>
                  </a:lnTo>
                  <a:lnTo>
                    <a:pt x="96751" y="141238"/>
                  </a:lnTo>
                  <a:lnTo>
                    <a:pt x="102003" y="138708"/>
                  </a:lnTo>
                  <a:lnTo>
                    <a:pt x="113214" y="129028"/>
                  </a:lnTo>
                  <a:lnTo>
                    <a:pt x="122798" y="112314"/>
                  </a:lnTo>
                  <a:lnTo>
                    <a:pt x="133941" y="80424"/>
                  </a:lnTo>
                  <a:lnTo>
                    <a:pt x="148490" y="50370"/>
                  </a:lnTo>
                  <a:lnTo>
                    <a:pt x="160930" y="15923"/>
                  </a:lnTo>
                  <a:lnTo>
                    <a:pt x="164307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46686" name="SMARTInkShape-958"/>
            <p:cNvSpPr/>
            <p:nvPr/>
          </p:nvSpPr>
          <p:spPr bwMode="auto">
            <a:xfrm>
              <a:off x="4967992" y="6359613"/>
              <a:ext cx="182653" cy="167207"/>
            </a:xfrm>
            <a:custGeom>
              <a:avLst/>
              <a:gdLst/>
              <a:ahLst/>
              <a:cxnLst/>
              <a:rect l="0" t="0" r="0" b="0"/>
              <a:pathLst>
                <a:path w="182653" h="167207">
                  <a:moveTo>
                    <a:pt x="11202" y="55475"/>
                  </a:moveTo>
                  <a:lnTo>
                    <a:pt x="7410" y="55475"/>
                  </a:lnTo>
                  <a:lnTo>
                    <a:pt x="6292" y="54681"/>
                  </a:lnTo>
                  <a:lnTo>
                    <a:pt x="5547" y="53358"/>
                  </a:lnTo>
                  <a:lnTo>
                    <a:pt x="4352" y="45532"/>
                  </a:lnTo>
                  <a:lnTo>
                    <a:pt x="3460" y="44083"/>
                  </a:lnTo>
                  <a:lnTo>
                    <a:pt x="2072" y="43118"/>
                  </a:lnTo>
                  <a:lnTo>
                    <a:pt x="353" y="42474"/>
                  </a:lnTo>
                  <a:lnTo>
                    <a:pt x="0" y="41251"/>
                  </a:lnTo>
                  <a:lnTo>
                    <a:pt x="559" y="39642"/>
                  </a:lnTo>
                  <a:lnTo>
                    <a:pt x="13796" y="24428"/>
                  </a:lnTo>
                  <a:lnTo>
                    <a:pt x="37540" y="8638"/>
                  </a:lnTo>
                  <a:lnTo>
                    <a:pt x="70616" y="0"/>
                  </a:lnTo>
                  <a:lnTo>
                    <a:pt x="92570" y="938"/>
                  </a:lnTo>
                  <a:lnTo>
                    <a:pt x="109278" y="5836"/>
                  </a:lnTo>
                  <a:lnTo>
                    <a:pt x="131278" y="21981"/>
                  </a:lnTo>
                  <a:lnTo>
                    <a:pt x="153336" y="50887"/>
                  </a:lnTo>
                  <a:lnTo>
                    <a:pt x="161685" y="68517"/>
                  </a:lnTo>
                  <a:lnTo>
                    <a:pt x="166385" y="96292"/>
                  </a:lnTo>
                  <a:lnTo>
                    <a:pt x="166984" y="124630"/>
                  </a:lnTo>
                  <a:lnTo>
                    <a:pt x="164075" y="150754"/>
                  </a:lnTo>
                  <a:lnTo>
                    <a:pt x="165929" y="160791"/>
                  </a:lnTo>
                  <a:lnTo>
                    <a:pt x="167534" y="163786"/>
                  </a:lnTo>
                  <a:lnTo>
                    <a:pt x="169398" y="165782"/>
                  </a:lnTo>
                  <a:lnTo>
                    <a:pt x="171435" y="167113"/>
                  </a:lnTo>
                  <a:lnTo>
                    <a:pt x="173586" y="167206"/>
                  </a:lnTo>
                  <a:lnTo>
                    <a:pt x="182652" y="16263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246700" name="SMARTInkShape-Group161"/>
          <p:cNvGrpSpPr/>
          <p:nvPr/>
        </p:nvGrpSpPr>
        <p:grpSpPr>
          <a:xfrm>
            <a:off x="5950744" y="6319844"/>
            <a:ext cx="1364457" cy="381016"/>
            <a:chOff x="5950744" y="6319844"/>
            <a:chExt cx="1364457" cy="381016"/>
          </a:xfrm>
        </p:grpSpPr>
        <p:sp>
          <p:nvSpPr>
            <p:cNvPr id="2246688" name="SMARTInkShape-959"/>
            <p:cNvSpPr/>
            <p:nvPr/>
          </p:nvSpPr>
          <p:spPr bwMode="auto">
            <a:xfrm>
              <a:off x="6565106" y="6415088"/>
              <a:ext cx="164308" cy="186957"/>
            </a:xfrm>
            <a:custGeom>
              <a:avLst/>
              <a:gdLst/>
              <a:ahLst/>
              <a:cxnLst/>
              <a:rect l="0" t="0" r="0" b="0"/>
              <a:pathLst>
                <a:path w="164308" h="186957">
                  <a:moveTo>
                    <a:pt x="0" y="0"/>
                  </a:moveTo>
                  <a:lnTo>
                    <a:pt x="3793" y="0"/>
                  </a:lnTo>
                  <a:lnTo>
                    <a:pt x="4910" y="793"/>
                  </a:lnTo>
                  <a:lnTo>
                    <a:pt x="5655" y="2116"/>
                  </a:lnTo>
                  <a:lnTo>
                    <a:pt x="6151" y="3792"/>
                  </a:lnTo>
                  <a:lnTo>
                    <a:pt x="5688" y="5703"/>
                  </a:lnTo>
                  <a:lnTo>
                    <a:pt x="3057" y="9942"/>
                  </a:lnTo>
                  <a:lnTo>
                    <a:pt x="2832" y="12184"/>
                  </a:lnTo>
                  <a:lnTo>
                    <a:pt x="8938" y="44132"/>
                  </a:lnTo>
                  <a:lnTo>
                    <a:pt x="16936" y="64670"/>
                  </a:lnTo>
                  <a:lnTo>
                    <a:pt x="37653" y="96735"/>
                  </a:lnTo>
                  <a:lnTo>
                    <a:pt x="57724" y="124265"/>
                  </a:lnTo>
                  <a:lnTo>
                    <a:pt x="85838" y="156309"/>
                  </a:lnTo>
                  <a:lnTo>
                    <a:pt x="117666" y="185184"/>
                  </a:lnTo>
                  <a:lnTo>
                    <a:pt x="122894" y="186956"/>
                  </a:lnTo>
                  <a:lnTo>
                    <a:pt x="132936" y="186808"/>
                  </a:lnTo>
                  <a:lnTo>
                    <a:pt x="140575" y="184096"/>
                  </a:lnTo>
                  <a:lnTo>
                    <a:pt x="143723" y="182261"/>
                  </a:lnTo>
                  <a:lnTo>
                    <a:pt x="151946" y="172095"/>
                  </a:lnTo>
                  <a:lnTo>
                    <a:pt x="156926" y="143031"/>
                  </a:lnTo>
                  <a:lnTo>
                    <a:pt x="164307" y="10715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46689" name="SMARTInkShape-960"/>
            <p:cNvSpPr/>
            <p:nvPr/>
          </p:nvSpPr>
          <p:spPr bwMode="auto">
            <a:xfrm>
              <a:off x="6589240" y="6422231"/>
              <a:ext cx="90167" cy="278629"/>
            </a:xfrm>
            <a:custGeom>
              <a:avLst/>
              <a:gdLst/>
              <a:ahLst/>
              <a:cxnLst/>
              <a:rect l="0" t="0" r="0" b="0"/>
              <a:pathLst>
                <a:path w="90167" h="278629">
                  <a:moveTo>
                    <a:pt x="90166" y="0"/>
                  </a:moveTo>
                  <a:lnTo>
                    <a:pt x="82582" y="7585"/>
                  </a:lnTo>
                  <a:lnTo>
                    <a:pt x="64209" y="43067"/>
                  </a:lnTo>
                  <a:lnTo>
                    <a:pt x="48996" y="70999"/>
                  </a:lnTo>
                  <a:lnTo>
                    <a:pt x="33768" y="104051"/>
                  </a:lnTo>
                  <a:lnTo>
                    <a:pt x="20650" y="138320"/>
                  </a:lnTo>
                  <a:lnTo>
                    <a:pt x="12174" y="169426"/>
                  </a:lnTo>
                  <a:lnTo>
                    <a:pt x="5761" y="203358"/>
                  </a:lnTo>
                  <a:lnTo>
                    <a:pt x="1059" y="236432"/>
                  </a:lnTo>
                  <a:lnTo>
                    <a:pt x="0" y="269726"/>
                  </a:lnTo>
                  <a:lnTo>
                    <a:pt x="2274" y="275067"/>
                  </a:lnTo>
                  <a:lnTo>
                    <a:pt x="5378" y="278628"/>
                  </a:lnTo>
                  <a:lnTo>
                    <a:pt x="9034" y="278621"/>
                  </a:lnTo>
                  <a:lnTo>
                    <a:pt x="25873" y="26431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46690" name="SMARTInkShape-961"/>
            <p:cNvSpPr/>
            <p:nvPr/>
          </p:nvSpPr>
          <p:spPr bwMode="auto">
            <a:xfrm>
              <a:off x="6758980" y="6397903"/>
              <a:ext cx="177602" cy="190536"/>
            </a:xfrm>
            <a:custGeom>
              <a:avLst/>
              <a:gdLst/>
              <a:ahLst/>
              <a:cxnLst/>
              <a:rect l="0" t="0" r="0" b="0"/>
              <a:pathLst>
                <a:path w="177602" h="190536">
                  <a:moveTo>
                    <a:pt x="6151" y="95766"/>
                  </a:moveTo>
                  <a:lnTo>
                    <a:pt x="0" y="95766"/>
                  </a:lnTo>
                  <a:lnTo>
                    <a:pt x="3094" y="95766"/>
                  </a:lnTo>
                  <a:lnTo>
                    <a:pt x="6909" y="93649"/>
                  </a:lnTo>
                  <a:lnTo>
                    <a:pt x="38210" y="70930"/>
                  </a:lnTo>
                  <a:lnTo>
                    <a:pt x="70904" y="48006"/>
                  </a:lnTo>
                  <a:lnTo>
                    <a:pt x="101991" y="24310"/>
                  </a:lnTo>
                  <a:lnTo>
                    <a:pt x="114864" y="9067"/>
                  </a:lnTo>
                  <a:lnTo>
                    <a:pt x="115933" y="6217"/>
                  </a:lnTo>
                  <a:lnTo>
                    <a:pt x="115852" y="3523"/>
                  </a:lnTo>
                  <a:lnTo>
                    <a:pt x="115004" y="933"/>
                  </a:lnTo>
                  <a:lnTo>
                    <a:pt x="112850" y="0"/>
                  </a:lnTo>
                  <a:lnTo>
                    <a:pt x="89777" y="2359"/>
                  </a:lnTo>
                  <a:lnTo>
                    <a:pt x="76656" y="9007"/>
                  </a:lnTo>
                  <a:lnTo>
                    <a:pt x="63680" y="20694"/>
                  </a:lnTo>
                  <a:lnTo>
                    <a:pt x="42415" y="54067"/>
                  </a:lnTo>
                  <a:lnTo>
                    <a:pt x="29861" y="83939"/>
                  </a:lnTo>
                  <a:lnTo>
                    <a:pt x="25420" y="105591"/>
                  </a:lnTo>
                  <a:lnTo>
                    <a:pt x="28176" y="135630"/>
                  </a:lnTo>
                  <a:lnTo>
                    <a:pt x="34725" y="155023"/>
                  </a:lnTo>
                  <a:lnTo>
                    <a:pt x="45045" y="169992"/>
                  </a:lnTo>
                  <a:lnTo>
                    <a:pt x="57568" y="181143"/>
                  </a:lnTo>
                  <a:lnTo>
                    <a:pt x="71072" y="188745"/>
                  </a:lnTo>
                  <a:lnTo>
                    <a:pt x="85012" y="190535"/>
                  </a:lnTo>
                  <a:lnTo>
                    <a:pt x="99144" y="187892"/>
                  </a:lnTo>
                  <a:lnTo>
                    <a:pt x="134755" y="168860"/>
                  </a:lnTo>
                  <a:lnTo>
                    <a:pt x="156175" y="147497"/>
                  </a:lnTo>
                  <a:lnTo>
                    <a:pt x="170018" y="117268"/>
                  </a:lnTo>
                  <a:lnTo>
                    <a:pt x="177601" y="9576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46691" name="SMARTInkShape-962"/>
            <p:cNvSpPr/>
            <p:nvPr/>
          </p:nvSpPr>
          <p:spPr bwMode="auto">
            <a:xfrm>
              <a:off x="6922381" y="6368176"/>
              <a:ext cx="149933" cy="166048"/>
            </a:xfrm>
            <a:custGeom>
              <a:avLst/>
              <a:gdLst/>
              <a:ahLst/>
              <a:cxnLst/>
              <a:rect l="0" t="0" r="0" b="0"/>
              <a:pathLst>
                <a:path w="149933" h="166048">
                  <a:moveTo>
                    <a:pt x="7057" y="54055"/>
                  </a:moveTo>
                  <a:lnTo>
                    <a:pt x="7057" y="57848"/>
                  </a:lnTo>
                  <a:lnTo>
                    <a:pt x="4940" y="61826"/>
                  </a:lnTo>
                  <a:lnTo>
                    <a:pt x="3264" y="63998"/>
                  </a:lnTo>
                  <a:lnTo>
                    <a:pt x="1402" y="70645"/>
                  </a:lnTo>
                  <a:lnTo>
                    <a:pt x="0" y="105607"/>
                  </a:lnTo>
                  <a:lnTo>
                    <a:pt x="6399" y="141179"/>
                  </a:lnTo>
                  <a:lnTo>
                    <a:pt x="6765" y="147811"/>
                  </a:lnTo>
                  <a:lnTo>
                    <a:pt x="9043" y="153403"/>
                  </a:lnTo>
                  <a:lnTo>
                    <a:pt x="16974" y="163461"/>
                  </a:lnTo>
                  <a:lnTo>
                    <a:pt x="18430" y="164299"/>
                  </a:lnTo>
                  <a:lnTo>
                    <a:pt x="19401" y="164063"/>
                  </a:lnTo>
                  <a:lnTo>
                    <a:pt x="31174" y="141493"/>
                  </a:lnTo>
                  <a:lnTo>
                    <a:pt x="34751" y="106663"/>
                  </a:lnTo>
                  <a:lnTo>
                    <a:pt x="36165" y="77139"/>
                  </a:lnTo>
                  <a:lnTo>
                    <a:pt x="42051" y="45196"/>
                  </a:lnTo>
                  <a:lnTo>
                    <a:pt x="55743" y="14382"/>
                  </a:lnTo>
                  <a:lnTo>
                    <a:pt x="61238" y="4673"/>
                  </a:lnTo>
                  <a:lnTo>
                    <a:pt x="66327" y="357"/>
                  </a:lnTo>
                  <a:lnTo>
                    <a:pt x="68795" y="0"/>
                  </a:lnTo>
                  <a:lnTo>
                    <a:pt x="71235" y="556"/>
                  </a:lnTo>
                  <a:lnTo>
                    <a:pt x="73655" y="1720"/>
                  </a:lnTo>
                  <a:lnTo>
                    <a:pt x="78460" y="9364"/>
                  </a:lnTo>
                  <a:lnTo>
                    <a:pt x="88012" y="37466"/>
                  </a:lnTo>
                  <a:lnTo>
                    <a:pt x="95160" y="64309"/>
                  </a:lnTo>
                  <a:lnTo>
                    <a:pt x="98514" y="96164"/>
                  </a:lnTo>
                  <a:lnTo>
                    <a:pt x="104556" y="131077"/>
                  </a:lnTo>
                  <a:lnTo>
                    <a:pt x="108689" y="156670"/>
                  </a:lnTo>
                  <a:lnTo>
                    <a:pt x="112552" y="163162"/>
                  </a:lnTo>
                  <a:lnTo>
                    <a:pt x="116913" y="166047"/>
                  </a:lnTo>
                  <a:lnTo>
                    <a:pt x="119188" y="165228"/>
                  </a:lnTo>
                  <a:lnTo>
                    <a:pt x="123832" y="160087"/>
                  </a:lnTo>
                  <a:lnTo>
                    <a:pt x="138191" y="131650"/>
                  </a:lnTo>
                  <a:lnTo>
                    <a:pt x="149932" y="8977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46692" name="SMARTInkShape-963"/>
            <p:cNvSpPr/>
            <p:nvPr/>
          </p:nvSpPr>
          <p:spPr bwMode="auto">
            <a:xfrm>
              <a:off x="7087007" y="6372225"/>
              <a:ext cx="21025" cy="60057"/>
            </a:xfrm>
            <a:custGeom>
              <a:avLst/>
              <a:gdLst/>
              <a:ahLst/>
              <a:cxnLst/>
              <a:rect l="0" t="0" r="0" b="0"/>
              <a:pathLst>
                <a:path w="21025" h="60057">
                  <a:moveTo>
                    <a:pt x="21024" y="0"/>
                  </a:moveTo>
                  <a:lnTo>
                    <a:pt x="21024" y="3793"/>
                  </a:lnTo>
                  <a:lnTo>
                    <a:pt x="6551" y="35960"/>
                  </a:lnTo>
                  <a:lnTo>
                    <a:pt x="1655" y="47961"/>
                  </a:lnTo>
                  <a:lnTo>
                    <a:pt x="0" y="59127"/>
                  </a:lnTo>
                  <a:lnTo>
                    <a:pt x="658" y="60056"/>
                  </a:lnTo>
                  <a:lnTo>
                    <a:pt x="1891" y="59881"/>
                  </a:lnTo>
                  <a:lnTo>
                    <a:pt x="6737" y="5715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46693" name="SMARTInkShape-964"/>
            <p:cNvSpPr/>
            <p:nvPr/>
          </p:nvSpPr>
          <p:spPr bwMode="auto">
            <a:xfrm>
              <a:off x="7072313" y="6345378"/>
              <a:ext cx="71438" cy="206859"/>
            </a:xfrm>
            <a:custGeom>
              <a:avLst/>
              <a:gdLst/>
              <a:ahLst/>
              <a:cxnLst/>
              <a:rect l="0" t="0" r="0" b="0"/>
              <a:pathLst>
                <a:path w="71438" h="206859">
                  <a:moveTo>
                    <a:pt x="0" y="48278"/>
                  </a:moveTo>
                  <a:lnTo>
                    <a:pt x="0" y="44485"/>
                  </a:lnTo>
                  <a:lnTo>
                    <a:pt x="10641" y="13787"/>
                  </a:lnTo>
                  <a:lnTo>
                    <a:pt x="16900" y="7020"/>
                  </a:lnTo>
                  <a:lnTo>
                    <a:pt x="24179" y="2159"/>
                  </a:lnTo>
                  <a:lnTo>
                    <a:pt x="30060" y="0"/>
                  </a:lnTo>
                  <a:lnTo>
                    <a:pt x="32740" y="218"/>
                  </a:lnTo>
                  <a:lnTo>
                    <a:pt x="37834" y="2576"/>
                  </a:lnTo>
                  <a:lnTo>
                    <a:pt x="39510" y="5110"/>
                  </a:lnTo>
                  <a:lnTo>
                    <a:pt x="41372" y="12159"/>
                  </a:lnTo>
                  <a:lnTo>
                    <a:pt x="41774" y="41820"/>
                  </a:lnTo>
                  <a:lnTo>
                    <a:pt x="37865" y="73705"/>
                  </a:lnTo>
                  <a:lnTo>
                    <a:pt x="36355" y="108288"/>
                  </a:lnTo>
                  <a:lnTo>
                    <a:pt x="35907" y="142876"/>
                  </a:lnTo>
                  <a:lnTo>
                    <a:pt x="35774" y="172792"/>
                  </a:lnTo>
                  <a:lnTo>
                    <a:pt x="36529" y="195503"/>
                  </a:lnTo>
                  <a:lnTo>
                    <a:pt x="39518" y="204463"/>
                  </a:lnTo>
                  <a:lnTo>
                    <a:pt x="41426" y="206376"/>
                  </a:lnTo>
                  <a:lnTo>
                    <a:pt x="43492" y="206858"/>
                  </a:lnTo>
                  <a:lnTo>
                    <a:pt x="45663" y="206386"/>
                  </a:lnTo>
                  <a:lnTo>
                    <a:pt x="56305" y="194344"/>
                  </a:lnTo>
                  <a:lnTo>
                    <a:pt x="71437" y="15543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46694" name="SMARTInkShape-965"/>
            <p:cNvSpPr/>
            <p:nvPr/>
          </p:nvSpPr>
          <p:spPr bwMode="auto">
            <a:xfrm>
              <a:off x="7168209" y="6319844"/>
              <a:ext cx="146992" cy="207018"/>
            </a:xfrm>
            <a:custGeom>
              <a:avLst/>
              <a:gdLst/>
              <a:ahLst/>
              <a:cxnLst/>
              <a:rect l="0" t="0" r="0" b="0"/>
              <a:pathLst>
                <a:path w="146992" h="207018">
                  <a:moveTo>
                    <a:pt x="4116" y="73812"/>
                  </a:moveTo>
                  <a:lnTo>
                    <a:pt x="4116" y="77605"/>
                  </a:lnTo>
                  <a:lnTo>
                    <a:pt x="3322" y="78722"/>
                  </a:lnTo>
                  <a:lnTo>
                    <a:pt x="1999" y="79467"/>
                  </a:lnTo>
                  <a:lnTo>
                    <a:pt x="323" y="79963"/>
                  </a:lnTo>
                  <a:lnTo>
                    <a:pt x="0" y="81088"/>
                  </a:lnTo>
                  <a:lnTo>
                    <a:pt x="1757" y="84454"/>
                  </a:lnTo>
                  <a:lnTo>
                    <a:pt x="3338" y="85669"/>
                  </a:lnTo>
                  <a:lnTo>
                    <a:pt x="7210" y="87020"/>
                  </a:lnTo>
                  <a:lnTo>
                    <a:pt x="28432" y="88005"/>
                  </a:lnTo>
                  <a:lnTo>
                    <a:pt x="62512" y="78148"/>
                  </a:lnTo>
                  <a:lnTo>
                    <a:pt x="84384" y="63263"/>
                  </a:lnTo>
                  <a:lnTo>
                    <a:pt x="98367" y="48903"/>
                  </a:lnTo>
                  <a:lnTo>
                    <a:pt x="114944" y="19826"/>
                  </a:lnTo>
                  <a:lnTo>
                    <a:pt x="116873" y="11189"/>
                  </a:lnTo>
                  <a:lnTo>
                    <a:pt x="115614" y="4175"/>
                  </a:lnTo>
                  <a:lnTo>
                    <a:pt x="114167" y="1194"/>
                  </a:lnTo>
                  <a:lnTo>
                    <a:pt x="110820" y="0"/>
                  </a:lnTo>
                  <a:lnTo>
                    <a:pt x="100754" y="790"/>
                  </a:lnTo>
                  <a:lnTo>
                    <a:pt x="81697" y="13283"/>
                  </a:lnTo>
                  <a:lnTo>
                    <a:pt x="60970" y="39650"/>
                  </a:lnTo>
                  <a:lnTo>
                    <a:pt x="48964" y="63391"/>
                  </a:lnTo>
                  <a:lnTo>
                    <a:pt x="39129" y="89818"/>
                  </a:lnTo>
                  <a:lnTo>
                    <a:pt x="32113" y="117439"/>
                  </a:lnTo>
                  <a:lnTo>
                    <a:pt x="30582" y="143472"/>
                  </a:lnTo>
                  <a:lnTo>
                    <a:pt x="33341" y="166685"/>
                  </a:lnTo>
                  <a:lnTo>
                    <a:pt x="39860" y="184939"/>
                  </a:lnTo>
                  <a:lnTo>
                    <a:pt x="45407" y="191552"/>
                  </a:lnTo>
                  <a:lnTo>
                    <a:pt x="60039" y="201018"/>
                  </a:lnTo>
                  <a:lnTo>
                    <a:pt x="86126" y="207017"/>
                  </a:lnTo>
                  <a:lnTo>
                    <a:pt x="102477" y="202071"/>
                  </a:lnTo>
                  <a:lnTo>
                    <a:pt x="117683" y="191142"/>
                  </a:lnTo>
                  <a:lnTo>
                    <a:pt x="146991" y="15953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46695" name="SMARTInkShape-966"/>
            <p:cNvSpPr/>
            <p:nvPr/>
          </p:nvSpPr>
          <p:spPr bwMode="auto">
            <a:xfrm>
              <a:off x="6372225" y="6432611"/>
              <a:ext cx="214314" cy="214122"/>
            </a:xfrm>
            <a:custGeom>
              <a:avLst/>
              <a:gdLst/>
              <a:ahLst/>
              <a:cxnLst/>
              <a:rect l="0" t="0" r="0" b="0"/>
              <a:pathLst>
                <a:path w="214314" h="214122">
                  <a:moveTo>
                    <a:pt x="0" y="68202"/>
                  </a:moveTo>
                  <a:lnTo>
                    <a:pt x="3792" y="71994"/>
                  </a:lnTo>
                  <a:lnTo>
                    <a:pt x="5654" y="78089"/>
                  </a:lnTo>
                  <a:lnTo>
                    <a:pt x="8819" y="90446"/>
                  </a:lnTo>
                  <a:lnTo>
                    <a:pt x="10642" y="94937"/>
                  </a:lnTo>
                  <a:lnTo>
                    <a:pt x="16901" y="102044"/>
                  </a:lnTo>
                  <a:lnTo>
                    <a:pt x="39238" y="115579"/>
                  </a:lnTo>
                  <a:lnTo>
                    <a:pt x="51570" y="120480"/>
                  </a:lnTo>
                  <a:lnTo>
                    <a:pt x="75693" y="120116"/>
                  </a:lnTo>
                  <a:lnTo>
                    <a:pt x="106586" y="112088"/>
                  </a:lnTo>
                  <a:lnTo>
                    <a:pt x="127625" y="99638"/>
                  </a:lnTo>
                  <a:lnTo>
                    <a:pt x="143472" y="81220"/>
                  </a:lnTo>
                  <a:lnTo>
                    <a:pt x="152753" y="60682"/>
                  </a:lnTo>
                  <a:lnTo>
                    <a:pt x="155203" y="46603"/>
                  </a:lnTo>
                  <a:lnTo>
                    <a:pt x="152789" y="25289"/>
                  </a:lnTo>
                  <a:lnTo>
                    <a:pt x="144900" y="13146"/>
                  </a:lnTo>
                  <a:lnTo>
                    <a:pt x="134250" y="4045"/>
                  </a:lnTo>
                  <a:lnTo>
                    <a:pt x="124225" y="0"/>
                  </a:lnTo>
                  <a:lnTo>
                    <a:pt x="112361" y="319"/>
                  </a:lnTo>
                  <a:lnTo>
                    <a:pt x="105863" y="1515"/>
                  </a:lnTo>
                  <a:lnTo>
                    <a:pt x="96527" y="7077"/>
                  </a:lnTo>
                  <a:lnTo>
                    <a:pt x="88939" y="17222"/>
                  </a:lnTo>
                  <a:lnTo>
                    <a:pt x="75741" y="45248"/>
                  </a:lnTo>
                  <a:lnTo>
                    <a:pt x="63364" y="79480"/>
                  </a:lnTo>
                  <a:lnTo>
                    <a:pt x="59912" y="105758"/>
                  </a:lnTo>
                  <a:lnTo>
                    <a:pt x="60494" y="131195"/>
                  </a:lnTo>
                  <a:lnTo>
                    <a:pt x="64193" y="155729"/>
                  </a:lnTo>
                  <a:lnTo>
                    <a:pt x="75200" y="189474"/>
                  </a:lnTo>
                  <a:lnTo>
                    <a:pt x="83958" y="204386"/>
                  </a:lnTo>
                  <a:lnTo>
                    <a:pt x="90103" y="208998"/>
                  </a:lnTo>
                  <a:lnTo>
                    <a:pt x="105398" y="214121"/>
                  </a:lnTo>
                  <a:lnTo>
                    <a:pt x="128067" y="213214"/>
                  </a:lnTo>
                  <a:lnTo>
                    <a:pt x="142643" y="203560"/>
                  </a:lnTo>
                  <a:lnTo>
                    <a:pt x="171404" y="171491"/>
                  </a:lnTo>
                  <a:lnTo>
                    <a:pt x="189075" y="140169"/>
                  </a:lnTo>
                  <a:lnTo>
                    <a:pt x="204366" y="105753"/>
                  </a:lnTo>
                  <a:lnTo>
                    <a:pt x="214313" y="8248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46696" name="SMARTInkShape-967"/>
            <p:cNvSpPr/>
            <p:nvPr/>
          </p:nvSpPr>
          <p:spPr bwMode="auto">
            <a:xfrm>
              <a:off x="6307931" y="6336506"/>
              <a:ext cx="50008" cy="306963"/>
            </a:xfrm>
            <a:custGeom>
              <a:avLst/>
              <a:gdLst/>
              <a:ahLst/>
              <a:cxnLst/>
              <a:rect l="0" t="0" r="0" b="0"/>
              <a:pathLst>
                <a:path w="50008" h="306963">
                  <a:moveTo>
                    <a:pt x="0" y="0"/>
                  </a:moveTo>
                  <a:lnTo>
                    <a:pt x="3792" y="3793"/>
                  </a:lnTo>
                  <a:lnTo>
                    <a:pt x="8819" y="32132"/>
                  </a:lnTo>
                  <a:lnTo>
                    <a:pt x="12668" y="62438"/>
                  </a:lnTo>
                  <a:lnTo>
                    <a:pt x="13568" y="88868"/>
                  </a:lnTo>
                  <a:lnTo>
                    <a:pt x="13968" y="119137"/>
                  </a:lnTo>
                  <a:lnTo>
                    <a:pt x="16262" y="151110"/>
                  </a:lnTo>
                  <a:lnTo>
                    <a:pt x="19928" y="183842"/>
                  </a:lnTo>
                  <a:lnTo>
                    <a:pt x="24203" y="216909"/>
                  </a:lnTo>
                  <a:lnTo>
                    <a:pt x="28748" y="245894"/>
                  </a:lnTo>
                  <a:lnTo>
                    <a:pt x="33653" y="280291"/>
                  </a:lnTo>
                  <a:lnTo>
                    <a:pt x="37224" y="301331"/>
                  </a:lnTo>
                  <a:lnTo>
                    <a:pt x="39103" y="305662"/>
                  </a:lnTo>
                  <a:lnTo>
                    <a:pt x="41150" y="306962"/>
                  </a:lnTo>
                  <a:lnTo>
                    <a:pt x="43308" y="306242"/>
                  </a:lnTo>
                  <a:lnTo>
                    <a:pt x="45541" y="304174"/>
                  </a:lnTo>
                  <a:lnTo>
                    <a:pt x="48022" y="293409"/>
                  </a:lnTo>
                  <a:lnTo>
                    <a:pt x="49419" y="265265"/>
                  </a:lnTo>
                  <a:lnTo>
                    <a:pt x="50007" y="22860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46697" name="SMARTInkShape-968"/>
            <p:cNvSpPr/>
            <p:nvPr/>
          </p:nvSpPr>
          <p:spPr bwMode="auto">
            <a:xfrm>
              <a:off x="6000750" y="6643688"/>
              <a:ext cx="92870" cy="35719"/>
            </a:xfrm>
            <a:custGeom>
              <a:avLst/>
              <a:gdLst/>
              <a:ahLst/>
              <a:cxnLst/>
              <a:rect l="0" t="0" r="0" b="0"/>
              <a:pathLst>
                <a:path w="92870" h="35719">
                  <a:moveTo>
                    <a:pt x="0" y="35718"/>
                  </a:moveTo>
                  <a:lnTo>
                    <a:pt x="17888" y="34925"/>
                  </a:lnTo>
                  <a:lnTo>
                    <a:pt x="50078" y="21245"/>
                  </a:lnTo>
                  <a:lnTo>
                    <a:pt x="83348" y="4751"/>
                  </a:lnTo>
                  <a:lnTo>
                    <a:pt x="92869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46698" name="SMARTInkShape-969"/>
            <p:cNvSpPr/>
            <p:nvPr/>
          </p:nvSpPr>
          <p:spPr bwMode="auto">
            <a:xfrm>
              <a:off x="5950744" y="6573315"/>
              <a:ext cx="121445" cy="20367"/>
            </a:xfrm>
            <a:custGeom>
              <a:avLst/>
              <a:gdLst/>
              <a:ahLst/>
              <a:cxnLst/>
              <a:rect l="0" t="0" r="0" b="0"/>
              <a:pathLst>
                <a:path w="121445" h="20367">
                  <a:moveTo>
                    <a:pt x="0" y="20366"/>
                  </a:moveTo>
                  <a:lnTo>
                    <a:pt x="13772" y="19573"/>
                  </a:lnTo>
                  <a:lnTo>
                    <a:pt x="45678" y="8182"/>
                  </a:lnTo>
                  <a:lnTo>
                    <a:pt x="71994" y="997"/>
                  </a:lnTo>
                  <a:lnTo>
                    <a:pt x="105641" y="0"/>
                  </a:lnTo>
                  <a:lnTo>
                    <a:pt x="121444" y="607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46699" name="SMARTInkShape-970"/>
            <p:cNvSpPr/>
            <p:nvPr/>
          </p:nvSpPr>
          <p:spPr bwMode="auto">
            <a:xfrm>
              <a:off x="5950831" y="6515100"/>
              <a:ext cx="78495" cy="14289"/>
            </a:xfrm>
            <a:custGeom>
              <a:avLst/>
              <a:gdLst/>
              <a:ahLst/>
              <a:cxnLst/>
              <a:rect l="0" t="0" r="0" b="0"/>
              <a:pathLst>
                <a:path w="78495" h="14289">
                  <a:moveTo>
                    <a:pt x="7057" y="14288"/>
                  </a:moveTo>
                  <a:lnTo>
                    <a:pt x="7057" y="10495"/>
                  </a:lnTo>
                  <a:lnTo>
                    <a:pt x="6263" y="9378"/>
                  </a:lnTo>
                  <a:lnTo>
                    <a:pt x="4940" y="8633"/>
                  </a:lnTo>
                  <a:lnTo>
                    <a:pt x="3264" y="8137"/>
                  </a:lnTo>
                  <a:lnTo>
                    <a:pt x="2147" y="7012"/>
                  </a:lnTo>
                  <a:lnTo>
                    <a:pt x="0" y="319"/>
                  </a:lnTo>
                  <a:lnTo>
                    <a:pt x="9863" y="28"/>
                  </a:lnTo>
                  <a:lnTo>
                    <a:pt x="14389" y="2129"/>
                  </a:lnTo>
                  <a:lnTo>
                    <a:pt x="16708" y="3801"/>
                  </a:lnTo>
                  <a:lnTo>
                    <a:pt x="27555" y="6153"/>
                  </a:lnTo>
                  <a:lnTo>
                    <a:pt x="62146" y="7105"/>
                  </a:lnTo>
                  <a:lnTo>
                    <a:pt x="73325" y="7136"/>
                  </a:lnTo>
                  <a:lnTo>
                    <a:pt x="75048" y="6345"/>
                  </a:lnTo>
                  <a:lnTo>
                    <a:pt x="76196" y="5024"/>
                  </a:lnTo>
                  <a:lnTo>
                    <a:pt x="78494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sp>
        <p:nvSpPr>
          <p:cNvPr id="2246701" name="SMARTInkShape-971"/>
          <p:cNvSpPr/>
          <p:nvPr/>
        </p:nvSpPr>
        <p:spPr bwMode="auto">
          <a:xfrm>
            <a:off x="2012661" y="4202188"/>
            <a:ext cx="1669975" cy="841301"/>
          </a:xfrm>
          <a:custGeom>
            <a:avLst/>
            <a:gdLst/>
            <a:ahLst/>
            <a:cxnLst/>
            <a:rect l="0" t="0" r="0" b="0"/>
            <a:pathLst>
              <a:path w="1669975" h="841301">
                <a:moveTo>
                  <a:pt x="73314" y="655562"/>
                </a:moveTo>
                <a:lnTo>
                  <a:pt x="67163" y="661713"/>
                </a:lnTo>
                <a:lnTo>
                  <a:pt x="66464" y="666204"/>
                </a:lnTo>
                <a:lnTo>
                  <a:pt x="65573" y="667419"/>
                </a:lnTo>
                <a:lnTo>
                  <a:pt x="62465" y="668769"/>
                </a:lnTo>
                <a:lnTo>
                  <a:pt x="61319" y="669923"/>
                </a:lnTo>
                <a:lnTo>
                  <a:pt x="60045" y="673322"/>
                </a:lnTo>
                <a:lnTo>
                  <a:pt x="59116" y="686614"/>
                </a:lnTo>
                <a:lnTo>
                  <a:pt x="61183" y="691323"/>
                </a:lnTo>
                <a:lnTo>
                  <a:pt x="62845" y="693691"/>
                </a:lnTo>
                <a:lnTo>
                  <a:pt x="67849" y="711227"/>
                </a:lnTo>
                <a:lnTo>
                  <a:pt x="69671" y="714103"/>
                </a:lnTo>
                <a:lnTo>
                  <a:pt x="89088" y="729294"/>
                </a:lnTo>
                <a:lnTo>
                  <a:pt x="104446" y="736499"/>
                </a:lnTo>
                <a:lnTo>
                  <a:pt x="140061" y="742773"/>
                </a:lnTo>
                <a:lnTo>
                  <a:pt x="169026" y="746755"/>
                </a:lnTo>
                <a:lnTo>
                  <a:pt x="192053" y="747686"/>
                </a:lnTo>
                <a:lnTo>
                  <a:pt x="218162" y="748100"/>
                </a:lnTo>
                <a:lnTo>
                  <a:pt x="247757" y="748283"/>
                </a:lnTo>
                <a:lnTo>
                  <a:pt x="279432" y="747572"/>
                </a:lnTo>
                <a:lnTo>
                  <a:pt x="312030" y="744609"/>
                </a:lnTo>
                <a:lnTo>
                  <a:pt x="347156" y="742764"/>
                </a:lnTo>
                <a:lnTo>
                  <a:pt x="365413" y="742271"/>
                </a:lnTo>
                <a:lnTo>
                  <a:pt x="383934" y="741944"/>
                </a:lnTo>
                <a:lnTo>
                  <a:pt x="402631" y="741725"/>
                </a:lnTo>
                <a:lnTo>
                  <a:pt x="421447" y="741579"/>
                </a:lnTo>
                <a:lnTo>
                  <a:pt x="441134" y="741482"/>
                </a:lnTo>
                <a:lnTo>
                  <a:pt x="461402" y="741416"/>
                </a:lnTo>
                <a:lnTo>
                  <a:pt x="482058" y="741374"/>
                </a:lnTo>
                <a:lnTo>
                  <a:pt x="503766" y="742139"/>
                </a:lnTo>
                <a:lnTo>
                  <a:pt x="526176" y="743442"/>
                </a:lnTo>
                <a:lnTo>
                  <a:pt x="549053" y="745105"/>
                </a:lnTo>
                <a:lnTo>
                  <a:pt x="572242" y="745420"/>
                </a:lnTo>
                <a:lnTo>
                  <a:pt x="595639" y="744836"/>
                </a:lnTo>
                <a:lnTo>
                  <a:pt x="619174" y="743653"/>
                </a:lnTo>
                <a:lnTo>
                  <a:pt x="643596" y="742864"/>
                </a:lnTo>
                <a:lnTo>
                  <a:pt x="668608" y="742339"/>
                </a:lnTo>
                <a:lnTo>
                  <a:pt x="694014" y="741988"/>
                </a:lnTo>
                <a:lnTo>
                  <a:pt x="719683" y="740961"/>
                </a:lnTo>
                <a:lnTo>
                  <a:pt x="745527" y="739482"/>
                </a:lnTo>
                <a:lnTo>
                  <a:pt x="771487" y="737702"/>
                </a:lnTo>
                <a:lnTo>
                  <a:pt x="798319" y="735722"/>
                </a:lnTo>
                <a:lnTo>
                  <a:pt x="825732" y="733608"/>
                </a:lnTo>
                <a:lnTo>
                  <a:pt x="853532" y="731405"/>
                </a:lnTo>
                <a:lnTo>
                  <a:pt x="880797" y="727555"/>
                </a:lnTo>
                <a:lnTo>
                  <a:pt x="907705" y="722608"/>
                </a:lnTo>
                <a:lnTo>
                  <a:pt x="934375" y="716928"/>
                </a:lnTo>
                <a:lnTo>
                  <a:pt x="961679" y="711554"/>
                </a:lnTo>
                <a:lnTo>
                  <a:pt x="989408" y="706384"/>
                </a:lnTo>
                <a:lnTo>
                  <a:pt x="1017418" y="701349"/>
                </a:lnTo>
                <a:lnTo>
                  <a:pt x="1045617" y="696405"/>
                </a:lnTo>
                <a:lnTo>
                  <a:pt x="1073941" y="691522"/>
                </a:lnTo>
                <a:lnTo>
                  <a:pt x="1102348" y="686679"/>
                </a:lnTo>
                <a:lnTo>
                  <a:pt x="1130018" y="681069"/>
                </a:lnTo>
                <a:lnTo>
                  <a:pt x="1157196" y="674948"/>
                </a:lnTo>
                <a:lnTo>
                  <a:pt x="1184046" y="668486"/>
                </a:lnTo>
                <a:lnTo>
                  <a:pt x="1210677" y="661003"/>
                </a:lnTo>
                <a:lnTo>
                  <a:pt x="1237162" y="652839"/>
                </a:lnTo>
                <a:lnTo>
                  <a:pt x="1263550" y="644222"/>
                </a:lnTo>
                <a:lnTo>
                  <a:pt x="1289080" y="636096"/>
                </a:lnTo>
                <a:lnTo>
                  <a:pt x="1314037" y="628297"/>
                </a:lnTo>
                <a:lnTo>
                  <a:pt x="1338613" y="620716"/>
                </a:lnTo>
                <a:lnTo>
                  <a:pt x="1362140" y="611694"/>
                </a:lnTo>
                <a:lnTo>
                  <a:pt x="1384969" y="601711"/>
                </a:lnTo>
                <a:lnTo>
                  <a:pt x="1407332" y="591086"/>
                </a:lnTo>
                <a:lnTo>
                  <a:pt x="1428591" y="580828"/>
                </a:lnTo>
                <a:lnTo>
                  <a:pt x="1449113" y="570814"/>
                </a:lnTo>
                <a:lnTo>
                  <a:pt x="1469144" y="560964"/>
                </a:lnTo>
                <a:lnTo>
                  <a:pt x="1488055" y="549634"/>
                </a:lnTo>
                <a:lnTo>
                  <a:pt x="1506218" y="537318"/>
                </a:lnTo>
                <a:lnTo>
                  <a:pt x="1540423" y="510934"/>
                </a:lnTo>
                <a:lnTo>
                  <a:pt x="1571500" y="483333"/>
                </a:lnTo>
                <a:lnTo>
                  <a:pt x="1599070" y="453074"/>
                </a:lnTo>
                <a:lnTo>
                  <a:pt x="1622965" y="421105"/>
                </a:lnTo>
                <a:lnTo>
                  <a:pt x="1641523" y="388375"/>
                </a:lnTo>
                <a:lnTo>
                  <a:pt x="1655591" y="357425"/>
                </a:lnTo>
                <a:lnTo>
                  <a:pt x="1665549" y="327000"/>
                </a:lnTo>
                <a:lnTo>
                  <a:pt x="1669974" y="294957"/>
                </a:lnTo>
                <a:lnTo>
                  <a:pt x="1667707" y="264312"/>
                </a:lnTo>
                <a:lnTo>
                  <a:pt x="1660614" y="234817"/>
                </a:lnTo>
                <a:lnTo>
                  <a:pt x="1649524" y="205833"/>
                </a:lnTo>
                <a:lnTo>
                  <a:pt x="1632425" y="179193"/>
                </a:lnTo>
                <a:lnTo>
                  <a:pt x="1610009" y="154124"/>
                </a:lnTo>
                <a:lnTo>
                  <a:pt x="1581525" y="129753"/>
                </a:lnTo>
                <a:lnTo>
                  <a:pt x="1546111" y="107809"/>
                </a:lnTo>
                <a:lnTo>
                  <a:pt x="1526666" y="97512"/>
                </a:lnTo>
                <a:lnTo>
                  <a:pt x="1504972" y="88266"/>
                </a:lnTo>
                <a:lnTo>
                  <a:pt x="1481778" y="79721"/>
                </a:lnTo>
                <a:lnTo>
                  <a:pt x="1457584" y="71643"/>
                </a:lnTo>
                <a:lnTo>
                  <a:pt x="1431929" y="63876"/>
                </a:lnTo>
                <a:lnTo>
                  <a:pt x="1405301" y="56318"/>
                </a:lnTo>
                <a:lnTo>
                  <a:pt x="1378024" y="48897"/>
                </a:lnTo>
                <a:lnTo>
                  <a:pt x="1348727" y="41568"/>
                </a:lnTo>
                <a:lnTo>
                  <a:pt x="1318083" y="34302"/>
                </a:lnTo>
                <a:lnTo>
                  <a:pt x="1286541" y="27076"/>
                </a:lnTo>
                <a:lnTo>
                  <a:pt x="1252813" y="21465"/>
                </a:lnTo>
                <a:lnTo>
                  <a:pt x="1217628" y="16931"/>
                </a:lnTo>
                <a:lnTo>
                  <a:pt x="1181471" y="13114"/>
                </a:lnTo>
                <a:lnTo>
                  <a:pt x="1143873" y="9776"/>
                </a:lnTo>
                <a:lnTo>
                  <a:pt x="1105314" y="6757"/>
                </a:lnTo>
                <a:lnTo>
                  <a:pt x="1066114" y="3950"/>
                </a:lnTo>
                <a:lnTo>
                  <a:pt x="1025693" y="2079"/>
                </a:lnTo>
                <a:lnTo>
                  <a:pt x="984458" y="832"/>
                </a:lnTo>
                <a:lnTo>
                  <a:pt x="942681" y="0"/>
                </a:lnTo>
                <a:lnTo>
                  <a:pt x="899748" y="1033"/>
                </a:lnTo>
                <a:lnTo>
                  <a:pt x="856045" y="3310"/>
                </a:lnTo>
                <a:lnTo>
                  <a:pt x="811829" y="6414"/>
                </a:lnTo>
                <a:lnTo>
                  <a:pt x="767270" y="11659"/>
                </a:lnTo>
                <a:lnTo>
                  <a:pt x="722482" y="18331"/>
                </a:lnTo>
                <a:lnTo>
                  <a:pt x="677543" y="25954"/>
                </a:lnTo>
                <a:lnTo>
                  <a:pt x="633296" y="35798"/>
                </a:lnTo>
                <a:lnTo>
                  <a:pt x="589510" y="47124"/>
                </a:lnTo>
                <a:lnTo>
                  <a:pt x="546032" y="59436"/>
                </a:lnTo>
                <a:lnTo>
                  <a:pt x="502759" y="73201"/>
                </a:lnTo>
                <a:lnTo>
                  <a:pt x="459624" y="87934"/>
                </a:lnTo>
                <a:lnTo>
                  <a:pt x="416579" y="103312"/>
                </a:lnTo>
                <a:lnTo>
                  <a:pt x="375976" y="121502"/>
                </a:lnTo>
                <a:lnTo>
                  <a:pt x="337001" y="141565"/>
                </a:lnTo>
                <a:lnTo>
                  <a:pt x="299111" y="162879"/>
                </a:lnTo>
                <a:lnTo>
                  <a:pt x="262739" y="185819"/>
                </a:lnTo>
                <a:lnTo>
                  <a:pt x="227379" y="209844"/>
                </a:lnTo>
                <a:lnTo>
                  <a:pt x="192693" y="234592"/>
                </a:lnTo>
                <a:lnTo>
                  <a:pt x="161631" y="261409"/>
                </a:lnTo>
                <a:lnTo>
                  <a:pt x="132986" y="289606"/>
                </a:lnTo>
                <a:lnTo>
                  <a:pt x="105951" y="318722"/>
                </a:lnTo>
                <a:lnTo>
                  <a:pt x="82372" y="349246"/>
                </a:lnTo>
                <a:lnTo>
                  <a:pt x="61097" y="380707"/>
                </a:lnTo>
                <a:lnTo>
                  <a:pt x="41356" y="412794"/>
                </a:lnTo>
                <a:lnTo>
                  <a:pt x="26609" y="444504"/>
                </a:lnTo>
                <a:lnTo>
                  <a:pt x="15190" y="475963"/>
                </a:lnTo>
                <a:lnTo>
                  <a:pt x="5990" y="507254"/>
                </a:lnTo>
                <a:lnTo>
                  <a:pt x="1444" y="537641"/>
                </a:lnTo>
                <a:lnTo>
                  <a:pt x="0" y="567422"/>
                </a:lnTo>
                <a:lnTo>
                  <a:pt x="626" y="596802"/>
                </a:lnTo>
                <a:lnTo>
                  <a:pt x="5805" y="624326"/>
                </a:lnTo>
                <a:lnTo>
                  <a:pt x="14021" y="650613"/>
                </a:lnTo>
                <a:lnTo>
                  <a:pt x="24260" y="676075"/>
                </a:lnTo>
                <a:lnTo>
                  <a:pt x="39024" y="699400"/>
                </a:lnTo>
                <a:lnTo>
                  <a:pt x="56804" y="721300"/>
                </a:lnTo>
                <a:lnTo>
                  <a:pt x="76595" y="742250"/>
                </a:lnTo>
                <a:lnTo>
                  <a:pt x="99314" y="760185"/>
                </a:lnTo>
                <a:lnTo>
                  <a:pt x="123985" y="776111"/>
                </a:lnTo>
                <a:lnTo>
                  <a:pt x="149957" y="790697"/>
                </a:lnTo>
                <a:lnTo>
                  <a:pt x="178384" y="802802"/>
                </a:lnTo>
                <a:lnTo>
                  <a:pt x="208448" y="813253"/>
                </a:lnTo>
                <a:lnTo>
                  <a:pt x="239603" y="822602"/>
                </a:lnTo>
                <a:lnTo>
                  <a:pt x="301914" y="841300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sp>
        <p:nvSpPr>
          <p:cNvPr id="2246702" name="SMARTInkShape-972"/>
          <p:cNvSpPr/>
          <p:nvPr/>
        </p:nvSpPr>
        <p:spPr bwMode="auto">
          <a:xfrm>
            <a:off x="635794" y="5859380"/>
            <a:ext cx="1100138" cy="55646"/>
          </a:xfrm>
          <a:custGeom>
            <a:avLst/>
            <a:gdLst/>
            <a:ahLst/>
            <a:cxnLst/>
            <a:rect l="0" t="0" r="0" b="0"/>
            <a:pathLst>
              <a:path w="1100138" h="55646">
                <a:moveTo>
                  <a:pt x="0" y="55645"/>
                </a:moveTo>
                <a:lnTo>
                  <a:pt x="0" y="51853"/>
                </a:lnTo>
                <a:lnTo>
                  <a:pt x="794" y="50735"/>
                </a:lnTo>
                <a:lnTo>
                  <a:pt x="2116" y="49991"/>
                </a:lnTo>
                <a:lnTo>
                  <a:pt x="3792" y="49494"/>
                </a:lnTo>
                <a:lnTo>
                  <a:pt x="39402" y="55041"/>
                </a:lnTo>
                <a:lnTo>
                  <a:pt x="61962" y="55376"/>
                </a:lnTo>
                <a:lnTo>
                  <a:pt x="89980" y="55526"/>
                </a:lnTo>
                <a:lnTo>
                  <a:pt x="121747" y="55592"/>
                </a:lnTo>
                <a:lnTo>
                  <a:pt x="157033" y="55622"/>
                </a:lnTo>
                <a:lnTo>
                  <a:pt x="176126" y="54836"/>
                </a:lnTo>
                <a:lnTo>
                  <a:pt x="195998" y="53518"/>
                </a:lnTo>
                <a:lnTo>
                  <a:pt x="216391" y="51846"/>
                </a:lnTo>
                <a:lnTo>
                  <a:pt x="237129" y="49144"/>
                </a:lnTo>
                <a:lnTo>
                  <a:pt x="258098" y="45754"/>
                </a:lnTo>
                <a:lnTo>
                  <a:pt x="279222" y="41907"/>
                </a:lnTo>
                <a:lnTo>
                  <a:pt x="301242" y="38549"/>
                </a:lnTo>
                <a:lnTo>
                  <a:pt x="323859" y="35517"/>
                </a:lnTo>
                <a:lnTo>
                  <a:pt x="346875" y="32701"/>
                </a:lnTo>
                <a:lnTo>
                  <a:pt x="370950" y="29237"/>
                </a:lnTo>
                <a:lnTo>
                  <a:pt x="395731" y="25339"/>
                </a:lnTo>
                <a:lnTo>
                  <a:pt x="420983" y="21154"/>
                </a:lnTo>
                <a:lnTo>
                  <a:pt x="445755" y="17569"/>
                </a:lnTo>
                <a:lnTo>
                  <a:pt x="470208" y="14386"/>
                </a:lnTo>
                <a:lnTo>
                  <a:pt x="494447" y="11470"/>
                </a:lnTo>
                <a:lnTo>
                  <a:pt x="519337" y="8733"/>
                </a:lnTo>
                <a:lnTo>
                  <a:pt x="544662" y="6114"/>
                </a:lnTo>
                <a:lnTo>
                  <a:pt x="570277" y="3575"/>
                </a:lnTo>
                <a:lnTo>
                  <a:pt x="596084" y="1882"/>
                </a:lnTo>
                <a:lnTo>
                  <a:pt x="622021" y="752"/>
                </a:lnTo>
                <a:lnTo>
                  <a:pt x="648043" y="0"/>
                </a:lnTo>
                <a:lnTo>
                  <a:pt x="673329" y="292"/>
                </a:lnTo>
                <a:lnTo>
                  <a:pt x="698123" y="1280"/>
                </a:lnTo>
                <a:lnTo>
                  <a:pt x="722590" y="2733"/>
                </a:lnTo>
                <a:lnTo>
                  <a:pt x="746839" y="4495"/>
                </a:lnTo>
                <a:lnTo>
                  <a:pt x="770943" y="6464"/>
                </a:lnTo>
                <a:lnTo>
                  <a:pt x="794949" y="8570"/>
                </a:lnTo>
                <a:lnTo>
                  <a:pt x="818891" y="12355"/>
                </a:lnTo>
                <a:lnTo>
                  <a:pt x="842790" y="17260"/>
                </a:lnTo>
                <a:lnTo>
                  <a:pt x="866660" y="22911"/>
                </a:lnTo>
                <a:lnTo>
                  <a:pt x="890511" y="27472"/>
                </a:lnTo>
                <a:lnTo>
                  <a:pt x="914349" y="31307"/>
                </a:lnTo>
                <a:lnTo>
                  <a:pt x="938178" y="34657"/>
                </a:lnTo>
                <a:lnTo>
                  <a:pt x="961208" y="37684"/>
                </a:lnTo>
                <a:lnTo>
                  <a:pt x="983706" y="40496"/>
                </a:lnTo>
                <a:lnTo>
                  <a:pt x="1005847" y="43164"/>
                </a:lnTo>
                <a:lnTo>
                  <a:pt x="1026165" y="43356"/>
                </a:lnTo>
                <a:lnTo>
                  <a:pt x="1045266" y="41896"/>
                </a:lnTo>
                <a:lnTo>
                  <a:pt x="1075750" y="37628"/>
                </a:lnTo>
                <a:lnTo>
                  <a:pt x="1100137" y="34214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14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Example 1 in flex Man Pages</a:t>
            </a:r>
          </a:p>
        </p:txBody>
      </p:sp>
      <p:sp>
        <p:nvSpPr>
          <p:cNvPr id="22814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5000"/>
              </a:lnSpc>
            </a:pPr>
            <a:r>
              <a:rPr lang="pt-BR" altLang="en-US" sz="2000"/>
              <a:t>int num_lines = 0, num_chars = 0;</a:t>
            </a:r>
          </a:p>
          <a:p>
            <a:pPr>
              <a:lnSpc>
                <a:spcPct val="85000"/>
              </a:lnSpc>
            </a:pPr>
            <a:endParaRPr lang="pt-BR" altLang="en-US" sz="2000"/>
          </a:p>
          <a:p>
            <a:pPr>
              <a:lnSpc>
                <a:spcPct val="85000"/>
              </a:lnSpc>
            </a:pPr>
            <a:r>
              <a:rPr lang="pt-BR" altLang="en-US" sz="2000"/>
              <a:t>%%</a:t>
            </a:r>
          </a:p>
          <a:p>
            <a:pPr>
              <a:lnSpc>
                <a:spcPct val="85000"/>
              </a:lnSpc>
            </a:pPr>
            <a:r>
              <a:rPr lang="pt-BR" altLang="en-US" sz="2000"/>
              <a:t>           \n      ++num_lines; ++num_chars;</a:t>
            </a:r>
          </a:p>
          <a:p>
            <a:pPr>
              <a:lnSpc>
                <a:spcPct val="85000"/>
              </a:lnSpc>
            </a:pPr>
            <a:r>
              <a:rPr lang="pt-BR" altLang="en-US" sz="2000"/>
              <a:t>           .       ++num_chars;</a:t>
            </a:r>
          </a:p>
          <a:p>
            <a:pPr>
              <a:lnSpc>
                <a:spcPct val="85000"/>
              </a:lnSpc>
            </a:pPr>
            <a:r>
              <a:rPr lang="pt-BR" altLang="en-US" sz="2000"/>
              <a:t>%%</a:t>
            </a:r>
          </a:p>
          <a:p>
            <a:pPr>
              <a:lnSpc>
                <a:spcPct val="85000"/>
              </a:lnSpc>
            </a:pPr>
            <a:r>
              <a:rPr lang="pt-BR" altLang="en-US" sz="2000"/>
              <a:t>           main()</a:t>
            </a:r>
          </a:p>
          <a:p>
            <a:pPr>
              <a:lnSpc>
                <a:spcPct val="85000"/>
              </a:lnSpc>
            </a:pPr>
            <a:r>
              <a:rPr lang="pt-BR" altLang="en-US" sz="2000"/>
              <a:t>                   {</a:t>
            </a:r>
          </a:p>
          <a:p>
            <a:pPr>
              <a:lnSpc>
                <a:spcPct val="85000"/>
              </a:lnSpc>
            </a:pPr>
            <a:r>
              <a:rPr lang="pt-BR" altLang="en-US" sz="2000"/>
              <a:t>                   yylex();</a:t>
            </a:r>
          </a:p>
          <a:p>
            <a:pPr>
              <a:lnSpc>
                <a:spcPct val="85000"/>
              </a:lnSpc>
            </a:pPr>
            <a:r>
              <a:rPr lang="pt-BR" altLang="en-US" sz="2000"/>
              <a:t>                   printf( "# of lines = %d, # of chars = %d\n",</a:t>
            </a:r>
          </a:p>
          <a:p>
            <a:pPr>
              <a:lnSpc>
                <a:spcPct val="85000"/>
              </a:lnSpc>
            </a:pPr>
            <a:r>
              <a:rPr lang="pt-BR" altLang="en-US" sz="2000"/>
              <a:t>                           num_lines, num_chars );</a:t>
            </a:r>
          </a:p>
          <a:p>
            <a:pPr>
              <a:lnSpc>
                <a:spcPct val="85000"/>
              </a:lnSpc>
            </a:pPr>
            <a:r>
              <a:rPr lang="pt-BR" altLang="en-US" sz="2000"/>
              <a:t>                   }</a:t>
            </a:r>
          </a:p>
          <a:p>
            <a:pPr>
              <a:lnSpc>
                <a:spcPct val="85000"/>
              </a:lnSpc>
            </a:pPr>
            <a:endParaRPr lang="en-US" altLang="en-US" sz="2000"/>
          </a:p>
        </p:txBody>
      </p:sp>
      <p:grpSp>
        <p:nvGrpSpPr>
          <p:cNvPr id="9" name="SMARTInkShape-Group164"/>
          <p:cNvGrpSpPr/>
          <p:nvPr/>
        </p:nvGrpSpPr>
        <p:grpSpPr>
          <a:xfrm>
            <a:off x="6579394" y="914400"/>
            <a:ext cx="1650207" cy="411929"/>
            <a:chOff x="6579394" y="914400"/>
            <a:chExt cx="1650207" cy="411929"/>
          </a:xfrm>
        </p:grpSpPr>
        <p:sp>
          <p:nvSpPr>
            <p:cNvPr id="2" name="SMARTInkShape-973"/>
            <p:cNvSpPr/>
            <p:nvPr/>
          </p:nvSpPr>
          <p:spPr bwMode="auto">
            <a:xfrm>
              <a:off x="7948650" y="1150144"/>
              <a:ext cx="152364" cy="176185"/>
            </a:xfrm>
            <a:custGeom>
              <a:avLst/>
              <a:gdLst/>
              <a:ahLst/>
              <a:cxnLst/>
              <a:rect l="0" t="0" r="0" b="0"/>
              <a:pathLst>
                <a:path w="152364" h="176185">
                  <a:moveTo>
                    <a:pt x="152363" y="0"/>
                  </a:moveTo>
                  <a:lnTo>
                    <a:pt x="118741" y="27471"/>
                  </a:lnTo>
                  <a:lnTo>
                    <a:pt x="88249" y="61056"/>
                  </a:lnTo>
                  <a:lnTo>
                    <a:pt x="67776" y="85344"/>
                  </a:lnTo>
                  <a:lnTo>
                    <a:pt x="38400" y="119214"/>
                  </a:lnTo>
                  <a:lnTo>
                    <a:pt x="15937" y="147241"/>
                  </a:lnTo>
                  <a:lnTo>
                    <a:pt x="18" y="173171"/>
                  </a:lnTo>
                  <a:lnTo>
                    <a:pt x="0" y="174979"/>
                  </a:lnTo>
                  <a:lnTo>
                    <a:pt x="781" y="176184"/>
                  </a:lnTo>
                  <a:lnTo>
                    <a:pt x="5882" y="171172"/>
                  </a:lnTo>
                  <a:lnTo>
                    <a:pt x="16631" y="15716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" name="SMARTInkShape-974"/>
            <p:cNvSpPr/>
            <p:nvPr/>
          </p:nvSpPr>
          <p:spPr bwMode="auto">
            <a:xfrm>
              <a:off x="7836694" y="1094935"/>
              <a:ext cx="392907" cy="167545"/>
            </a:xfrm>
            <a:custGeom>
              <a:avLst/>
              <a:gdLst/>
              <a:ahLst/>
              <a:cxnLst/>
              <a:rect l="0" t="0" r="0" b="0"/>
              <a:pathLst>
                <a:path w="392907" h="167545">
                  <a:moveTo>
                    <a:pt x="0" y="90928"/>
                  </a:moveTo>
                  <a:lnTo>
                    <a:pt x="0" y="94720"/>
                  </a:lnTo>
                  <a:lnTo>
                    <a:pt x="4233" y="98698"/>
                  </a:lnTo>
                  <a:lnTo>
                    <a:pt x="16093" y="107720"/>
                  </a:lnTo>
                  <a:lnTo>
                    <a:pt x="19461" y="108473"/>
                  </a:lnTo>
                  <a:lnTo>
                    <a:pt x="40848" y="105801"/>
                  </a:lnTo>
                  <a:lnTo>
                    <a:pt x="50170" y="101242"/>
                  </a:lnTo>
                  <a:lnTo>
                    <a:pt x="73046" y="80879"/>
                  </a:lnTo>
                  <a:lnTo>
                    <a:pt x="85102" y="60132"/>
                  </a:lnTo>
                  <a:lnTo>
                    <a:pt x="87691" y="53729"/>
                  </a:lnTo>
                  <a:lnTo>
                    <a:pt x="88450" y="40263"/>
                  </a:lnTo>
                  <a:lnTo>
                    <a:pt x="85290" y="11613"/>
                  </a:lnTo>
                  <a:lnTo>
                    <a:pt x="82092" y="4612"/>
                  </a:lnTo>
                  <a:lnTo>
                    <a:pt x="79334" y="2428"/>
                  </a:lnTo>
                  <a:lnTo>
                    <a:pt x="72036" y="0"/>
                  </a:lnTo>
                  <a:lnTo>
                    <a:pt x="67868" y="941"/>
                  </a:lnTo>
                  <a:lnTo>
                    <a:pt x="59003" y="6219"/>
                  </a:lnTo>
                  <a:lnTo>
                    <a:pt x="40376" y="29039"/>
                  </a:lnTo>
                  <a:lnTo>
                    <a:pt x="23527" y="63298"/>
                  </a:lnTo>
                  <a:lnTo>
                    <a:pt x="17025" y="91208"/>
                  </a:lnTo>
                  <a:lnTo>
                    <a:pt x="17215" y="117469"/>
                  </a:lnTo>
                  <a:lnTo>
                    <a:pt x="21145" y="132092"/>
                  </a:lnTo>
                  <a:lnTo>
                    <a:pt x="28183" y="143883"/>
                  </a:lnTo>
                  <a:lnTo>
                    <a:pt x="38719" y="152299"/>
                  </a:lnTo>
                  <a:lnTo>
                    <a:pt x="44863" y="155654"/>
                  </a:lnTo>
                  <a:lnTo>
                    <a:pt x="60156" y="157266"/>
                  </a:lnTo>
                  <a:lnTo>
                    <a:pt x="95844" y="151833"/>
                  </a:lnTo>
                  <a:lnTo>
                    <a:pt x="124000" y="141606"/>
                  </a:lnTo>
                  <a:lnTo>
                    <a:pt x="152452" y="120936"/>
                  </a:lnTo>
                  <a:lnTo>
                    <a:pt x="177197" y="94704"/>
                  </a:lnTo>
                  <a:lnTo>
                    <a:pt x="195819" y="63030"/>
                  </a:lnTo>
                  <a:lnTo>
                    <a:pt x="209836" y="28973"/>
                  </a:lnTo>
                  <a:lnTo>
                    <a:pt x="212323" y="16825"/>
                  </a:lnTo>
                  <a:lnTo>
                    <a:pt x="211398" y="12951"/>
                  </a:lnTo>
                  <a:lnTo>
                    <a:pt x="209195" y="10368"/>
                  </a:lnTo>
                  <a:lnTo>
                    <a:pt x="206138" y="8646"/>
                  </a:lnTo>
                  <a:lnTo>
                    <a:pt x="203307" y="9086"/>
                  </a:lnTo>
                  <a:lnTo>
                    <a:pt x="198044" y="13808"/>
                  </a:lnTo>
                  <a:lnTo>
                    <a:pt x="186826" y="29183"/>
                  </a:lnTo>
                  <a:lnTo>
                    <a:pt x="177241" y="56405"/>
                  </a:lnTo>
                  <a:lnTo>
                    <a:pt x="169373" y="85814"/>
                  </a:lnTo>
                  <a:lnTo>
                    <a:pt x="169600" y="110844"/>
                  </a:lnTo>
                  <a:lnTo>
                    <a:pt x="174694" y="133341"/>
                  </a:lnTo>
                  <a:lnTo>
                    <a:pt x="183210" y="145761"/>
                  </a:lnTo>
                  <a:lnTo>
                    <a:pt x="195727" y="155779"/>
                  </a:lnTo>
                  <a:lnTo>
                    <a:pt x="211873" y="162878"/>
                  </a:lnTo>
                  <a:lnTo>
                    <a:pt x="242606" y="167544"/>
                  </a:lnTo>
                  <a:lnTo>
                    <a:pt x="276846" y="161342"/>
                  </a:lnTo>
                  <a:lnTo>
                    <a:pt x="312128" y="145658"/>
                  </a:lnTo>
                  <a:lnTo>
                    <a:pt x="343924" y="122137"/>
                  </a:lnTo>
                  <a:lnTo>
                    <a:pt x="373454" y="87475"/>
                  </a:lnTo>
                  <a:lnTo>
                    <a:pt x="392906" y="6235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4" name="SMARTInkShape-975"/>
            <p:cNvSpPr/>
            <p:nvPr/>
          </p:nvSpPr>
          <p:spPr bwMode="auto">
            <a:xfrm>
              <a:off x="7793861" y="914400"/>
              <a:ext cx="57121" cy="300997"/>
            </a:xfrm>
            <a:custGeom>
              <a:avLst/>
              <a:gdLst/>
              <a:ahLst/>
              <a:cxnLst/>
              <a:rect l="0" t="0" r="0" b="0"/>
              <a:pathLst>
                <a:path w="57121" h="300997">
                  <a:moveTo>
                    <a:pt x="28545" y="0"/>
                  </a:moveTo>
                  <a:lnTo>
                    <a:pt x="24752" y="0"/>
                  </a:lnTo>
                  <a:lnTo>
                    <a:pt x="20774" y="2117"/>
                  </a:lnTo>
                  <a:lnTo>
                    <a:pt x="16361" y="6497"/>
                  </a:lnTo>
                  <a:lnTo>
                    <a:pt x="11752" y="13735"/>
                  </a:lnTo>
                  <a:lnTo>
                    <a:pt x="5608" y="47964"/>
                  </a:lnTo>
                  <a:lnTo>
                    <a:pt x="1641" y="82209"/>
                  </a:lnTo>
                  <a:lnTo>
                    <a:pt x="713" y="108769"/>
                  </a:lnTo>
                  <a:lnTo>
                    <a:pt x="300" y="136448"/>
                  </a:lnTo>
                  <a:lnTo>
                    <a:pt x="117" y="164625"/>
                  </a:lnTo>
                  <a:lnTo>
                    <a:pt x="35" y="192229"/>
                  </a:lnTo>
                  <a:lnTo>
                    <a:pt x="0" y="217727"/>
                  </a:lnTo>
                  <a:lnTo>
                    <a:pt x="3772" y="250602"/>
                  </a:lnTo>
                  <a:lnTo>
                    <a:pt x="13708" y="280451"/>
                  </a:lnTo>
                  <a:lnTo>
                    <a:pt x="22915" y="298026"/>
                  </a:lnTo>
                  <a:lnTo>
                    <a:pt x="25585" y="300284"/>
                  </a:lnTo>
                  <a:lnTo>
                    <a:pt x="28159" y="300996"/>
                  </a:lnTo>
                  <a:lnTo>
                    <a:pt x="30669" y="300676"/>
                  </a:lnTo>
                  <a:lnTo>
                    <a:pt x="35574" y="296088"/>
                  </a:lnTo>
                  <a:lnTo>
                    <a:pt x="57120" y="25717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5" name="SMARTInkShape-976"/>
            <p:cNvSpPr/>
            <p:nvPr/>
          </p:nvSpPr>
          <p:spPr bwMode="auto">
            <a:xfrm>
              <a:off x="7465219" y="1114425"/>
              <a:ext cx="278607" cy="81087"/>
            </a:xfrm>
            <a:custGeom>
              <a:avLst/>
              <a:gdLst/>
              <a:ahLst/>
              <a:cxnLst/>
              <a:rect l="0" t="0" r="0" b="0"/>
              <a:pathLst>
                <a:path w="278607" h="81087">
                  <a:moveTo>
                    <a:pt x="0" y="64294"/>
                  </a:moveTo>
                  <a:lnTo>
                    <a:pt x="6497" y="69997"/>
                  </a:lnTo>
                  <a:lnTo>
                    <a:pt x="19475" y="76479"/>
                  </a:lnTo>
                  <a:lnTo>
                    <a:pt x="34320" y="81086"/>
                  </a:lnTo>
                  <a:lnTo>
                    <a:pt x="64320" y="80558"/>
                  </a:lnTo>
                  <a:lnTo>
                    <a:pt x="88911" y="77343"/>
                  </a:lnTo>
                  <a:lnTo>
                    <a:pt x="115716" y="73268"/>
                  </a:lnTo>
                  <a:lnTo>
                    <a:pt x="143504" y="68812"/>
                  </a:lnTo>
                  <a:lnTo>
                    <a:pt x="171730" y="62068"/>
                  </a:lnTo>
                  <a:lnTo>
                    <a:pt x="198561" y="52986"/>
                  </a:lnTo>
                  <a:lnTo>
                    <a:pt x="230724" y="35279"/>
                  </a:lnTo>
                  <a:lnTo>
                    <a:pt x="261210" y="14671"/>
                  </a:lnTo>
                  <a:lnTo>
                    <a:pt x="278606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6" name="SMARTInkShape-977"/>
            <p:cNvSpPr/>
            <p:nvPr/>
          </p:nvSpPr>
          <p:spPr bwMode="auto">
            <a:xfrm>
              <a:off x="6972300" y="1111159"/>
              <a:ext cx="207170" cy="142783"/>
            </a:xfrm>
            <a:custGeom>
              <a:avLst/>
              <a:gdLst/>
              <a:ahLst/>
              <a:cxnLst/>
              <a:rect l="0" t="0" r="0" b="0"/>
              <a:pathLst>
                <a:path w="207170" h="142783">
                  <a:moveTo>
                    <a:pt x="0" y="3266"/>
                  </a:moveTo>
                  <a:lnTo>
                    <a:pt x="3793" y="3266"/>
                  </a:lnTo>
                  <a:lnTo>
                    <a:pt x="4910" y="4060"/>
                  </a:lnTo>
                  <a:lnTo>
                    <a:pt x="5655" y="5383"/>
                  </a:lnTo>
                  <a:lnTo>
                    <a:pt x="14361" y="40287"/>
                  </a:lnTo>
                  <a:lnTo>
                    <a:pt x="24136" y="74875"/>
                  </a:lnTo>
                  <a:lnTo>
                    <a:pt x="27991" y="108328"/>
                  </a:lnTo>
                  <a:lnTo>
                    <a:pt x="29109" y="118223"/>
                  </a:lnTo>
                  <a:lnTo>
                    <a:pt x="32252" y="125266"/>
                  </a:lnTo>
                  <a:lnTo>
                    <a:pt x="34201" y="125875"/>
                  </a:lnTo>
                  <a:lnTo>
                    <a:pt x="36295" y="124693"/>
                  </a:lnTo>
                  <a:lnTo>
                    <a:pt x="43033" y="115444"/>
                  </a:lnTo>
                  <a:lnTo>
                    <a:pt x="60495" y="82068"/>
                  </a:lnTo>
                  <a:lnTo>
                    <a:pt x="74104" y="55013"/>
                  </a:lnTo>
                  <a:lnTo>
                    <a:pt x="92925" y="19544"/>
                  </a:lnTo>
                  <a:lnTo>
                    <a:pt x="101625" y="6532"/>
                  </a:lnTo>
                  <a:lnTo>
                    <a:pt x="108138" y="749"/>
                  </a:lnTo>
                  <a:lnTo>
                    <a:pt x="111779" y="0"/>
                  </a:lnTo>
                  <a:lnTo>
                    <a:pt x="120059" y="1286"/>
                  </a:lnTo>
                  <a:lnTo>
                    <a:pt x="123696" y="4327"/>
                  </a:lnTo>
                  <a:lnTo>
                    <a:pt x="129853" y="14056"/>
                  </a:lnTo>
                  <a:lnTo>
                    <a:pt x="141067" y="45408"/>
                  </a:lnTo>
                  <a:lnTo>
                    <a:pt x="152481" y="72814"/>
                  </a:lnTo>
                  <a:lnTo>
                    <a:pt x="163852" y="108403"/>
                  </a:lnTo>
                  <a:lnTo>
                    <a:pt x="169661" y="123018"/>
                  </a:lnTo>
                  <a:lnTo>
                    <a:pt x="181062" y="138584"/>
                  </a:lnTo>
                  <a:lnTo>
                    <a:pt x="187099" y="142782"/>
                  </a:lnTo>
                  <a:lnTo>
                    <a:pt x="189820" y="142314"/>
                  </a:lnTo>
                  <a:lnTo>
                    <a:pt x="194960" y="137561"/>
                  </a:lnTo>
                  <a:lnTo>
                    <a:pt x="202316" y="110791"/>
                  </a:lnTo>
                  <a:lnTo>
                    <a:pt x="205012" y="81746"/>
                  </a:lnTo>
                  <a:lnTo>
                    <a:pt x="207169" y="3184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7" name="SMARTInkShape-978"/>
            <p:cNvSpPr/>
            <p:nvPr/>
          </p:nvSpPr>
          <p:spPr bwMode="auto">
            <a:xfrm>
              <a:off x="6823878" y="1073388"/>
              <a:ext cx="148423" cy="171529"/>
            </a:xfrm>
            <a:custGeom>
              <a:avLst/>
              <a:gdLst/>
              <a:ahLst/>
              <a:cxnLst/>
              <a:rect l="0" t="0" r="0" b="0"/>
              <a:pathLst>
                <a:path w="148423" h="171529">
                  <a:moveTo>
                    <a:pt x="69841" y="69612"/>
                  </a:moveTo>
                  <a:lnTo>
                    <a:pt x="69047" y="51724"/>
                  </a:lnTo>
                  <a:lnTo>
                    <a:pt x="61022" y="19534"/>
                  </a:lnTo>
                  <a:lnTo>
                    <a:pt x="59199" y="14796"/>
                  </a:lnTo>
                  <a:lnTo>
                    <a:pt x="52940" y="7414"/>
                  </a:lnTo>
                  <a:lnTo>
                    <a:pt x="45661" y="2281"/>
                  </a:lnTo>
                  <a:lnTo>
                    <a:pt x="39780" y="0"/>
                  </a:lnTo>
                  <a:lnTo>
                    <a:pt x="37100" y="185"/>
                  </a:lnTo>
                  <a:lnTo>
                    <a:pt x="32006" y="2508"/>
                  </a:lnTo>
                  <a:lnTo>
                    <a:pt x="13684" y="34901"/>
                  </a:lnTo>
                  <a:lnTo>
                    <a:pt x="6360" y="63461"/>
                  </a:lnTo>
                  <a:lnTo>
                    <a:pt x="210" y="96737"/>
                  </a:lnTo>
                  <a:lnTo>
                    <a:pt x="0" y="111036"/>
                  </a:lnTo>
                  <a:lnTo>
                    <a:pt x="6333" y="133151"/>
                  </a:lnTo>
                  <a:lnTo>
                    <a:pt x="8452" y="138165"/>
                  </a:lnTo>
                  <a:lnTo>
                    <a:pt x="11452" y="141508"/>
                  </a:lnTo>
                  <a:lnTo>
                    <a:pt x="19019" y="145222"/>
                  </a:lnTo>
                  <a:lnTo>
                    <a:pt x="22466" y="145419"/>
                  </a:lnTo>
                  <a:lnTo>
                    <a:pt x="28412" y="143521"/>
                  </a:lnTo>
                  <a:lnTo>
                    <a:pt x="40015" y="134197"/>
                  </a:lnTo>
                  <a:lnTo>
                    <a:pt x="57364" y="111121"/>
                  </a:lnTo>
                  <a:lnTo>
                    <a:pt x="69258" y="81515"/>
                  </a:lnTo>
                  <a:lnTo>
                    <a:pt x="74695" y="54618"/>
                  </a:lnTo>
                  <a:lnTo>
                    <a:pt x="75889" y="19807"/>
                  </a:lnTo>
                  <a:lnTo>
                    <a:pt x="73058" y="12287"/>
                  </a:lnTo>
                  <a:lnTo>
                    <a:pt x="71192" y="11551"/>
                  </a:lnTo>
                  <a:lnTo>
                    <a:pt x="69154" y="12649"/>
                  </a:lnTo>
                  <a:lnTo>
                    <a:pt x="67001" y="14968"/>
                  </a:lnTo>
                  <a:lnTo>
                    <a:pt x="64610" y="21778"/>
                  </a:lnTo>
                  <a:lnTo>
                    <a:pt x="58040" y="55905"/>
                  </a:lnTo>
                  <a:lnTo>
                    <a:pt x="56290" y="87070"/>
                  </a:lnTo>
                  <a:lnTo>
                    <a:pt x="57359" y="116765"/>
                  </a:lnTo>
                  <a:lnTo>
                    <a:pt x="63235" y="136077"/>
                  </a:lnTo>
                  <a:lnTo>
                    <a:pt x="73254" y="151011"/>
                  </a:lnTo>
                  <a:lnTo>
                    <a:pt x="95297" y="169740"/>
                  </a:lnTo>
                  <a:lnTo>
                    <a:pt x="107349" y="171528"/>
                  </a:lnTo>
                  <a:lnTo>
                    <a:pt x="113896" y="170893"/>
                  </a:lnTo>
                  <a:lnTo>
                    <a:pt x="125404" y="165955"/>
                  </a:lnTo>
                  <a:lnTo>
                    <a:pt x="135017" y="158469"/>
                  </a:lnTo>
                  <a:lnTo>
                    <a:pt x="148422" y="14105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8" name="SMARTInkShape-979"/>
            <p:cNvSpPr/>
            <p:nvPr/>
          </p:nvSpPr>
          <p:spPr bwMode="auto">
            <a:xfrm>
              <a:off x="6579394" y="1028726"/>
              <a:ext cx="200026" cy="218389"/>
            </a:xfrm>
            <a:custGeom>
              <a:avLst/>
              <a:gdLst/>
              <a:ahLst/>
              <a:cxnLst/>
              <a:rect l="0" t="0" r="0" b="0"/>
              <a:pathLst>
                <a:path w="200026" h="218389">
                  <a:moveTo>
                    <a:pt x="0" y="7118"/>
                  </a:moveTo>
                  <a:lnTo>
                    <a:pt x="0" y="61"/>
                  </a:lnTo>
                  <a:lnTo>
                    <a:pt x="3793" y="0"/>
                  </a:lnTo>
                  <a:lnTo>
                    <a:pt x="4910" y="785"/>
                  </a:lnTo>
                  <a:lnTo>
                    <a:pt x="5654" y="2102"/>
                  </a:lnTo>
                  <a:lnTo>
                    <a:pt x="12759" y="33465"/>
                  </a:lnTo>
                  <a:lnTo>
                    <a:pt x="17778" y="67620"/>
                  </a:lnTo>
                  <a:lnTo>
                    <a:pt x="20349" y="95512"/>
                  </a:lnTo>
                  <a:lnTo>
                    <a:pt x="21110" y="123884"/>
                  </a:lnTo>
                  <a:lnTo>
                    <a:pt x="21388" y="159431"/>
                  </a:lnTo>
                  <a:lnTo>
                    <a:pt x="21402" y="163429"/>
                  </a:lnTo>
                  <a:lnTo>
                    <a:pt x="20619" y="166094"/>
                  </a:lnTo>
                  <a:lnTo>
                    <a:pt x="19302" y="167871"/>
                  </a:lnTo>
                  <a:lnTo>
                    <a:pt x="17630" y="169055"/>
                  </a:lnTo>
                  <a:lnTo>
                    <a:pt x="16516" y="169051"/>
                  </a:lnTo>
                  <a:lnTo>
                    <a:pt x="15773" y="168254"/>
                  </a:lnTo>
                  <a:lnTo>
                    <a:pt x="15278" y="166930"/>
                  </a:lnTo>
                  <a:lnTo>
                    <a:pt x="14581" y="157480"/>
                  </a:lnTo>
                  <a:lnTo>
                    <a:pt x="24958" y="127865"/>
                  </a:lnTo>
                  <a:lnTo>
                    <a:pt x="33764" y="95988"/>
                  </a:lnTo>
                  <a:lnTo>
                    <a:pt x="45282" y="62201"/>
                  </a:lnTo>
                  <a:lnTo>
                    <a:pt x="54868" y="33317"/>
                  </a:lnTo>
                  <a:lnTo>
                    <a:pt x="63015" y="19820"/>
                  </a:lnTo>
                  <a:lnTo>
                    <a:pt x="66616" y="16380"/>
                  </a:lnTo>
                  <a:lnTo>
                    <a:pt x="69811" y="14880"/>
                  </a:lnTo>
                  <a:lnTo>
                    <a:pt x="72734" y="14674"/>
                  </a:lnTo>
                  <a:lnTo>
                    <a:pt x="75477" y="16124"/>
                  </a:lnTo>
                  <a:lnTo>
                    <a:pt x="80641" y="21968"/>
                  </a:lnTo>
                  <a:lnTo>
                    <a:pt x="90424" y="55765"/>
                  </a:lnTo>
                  <a:lnTo>
                    <a:pt x="96819" y="89089"/>
                  </a:lnTo>
                  <a:lnTo>
                    <a:pt x="99860" y="124098"/>
                  </a:lnTo>
                  <a:lnTo>
                    <a:pt x="105435" y="158019"/>
                  </a:lnTo>
                  <a:lnTo>
                    <a:pt x="114430" y="189502"/>
                  </a:lnTo>
                  <a:lnTo>
                    <a:pt x="119120" y="199302"/>
                  </a:lnTo>
                  <a:lnTo>
                    <a:pt x="123850" y="203658"/>
                  </a:lnTo>
                  <a:lnTo>
                    <a:pt x="125429" y="203232"/>
                  </a:lnTo>
                  <a:lnTo>
                    <a:pt x="126482" y="201361"/>
                  </a:lnTo>
                  <a:lnTo>
                    <a:pt x="134057" y="168173"/>
                  </a:lnTo>
                  <a:lnTo>
                    <a:pt x="137352" y="137652"/>
                  </a:lnTo>
                  <a:lnTo>
                    <a:pt x="140421" y="111964"/>
                  </a:lnTo>
                  <a:lnTo>
                    <a:pt x="141784" y="84673"/>
                  </a:lnTo>
                  <a:lnTo>
                    <a:pt x="146344" y="53909"/>
                  </a:lnTo>
                  <a:lnTo>
                    <a:pt x="152722" y="37298"/>
                  </a:lnTo>
                  <a:lnTo>
                    <a:pt x="154996" y="35175"/>
                  </a:lnTo>
                  <a:lnTo>
                    <a:pt x="157306" y="34554"/>
                  </a:lnTo>
                  <a:lnTo>
                    <a:pt x="159639" y="34934"/>
                  </a:lnTo>
                  <a:lnTo>
                    <a:pt x="164349" y="41705"/>
                  </a:lnTo>
                  <a:lnTo>
                    <a:pt x="168293" y="54240"/>
                  </a:lnTo>
                  <a:lnTo>
                    <a:pt x="170515" y="83610"/>
                  </a:lnTo>
                  <a:lnTo>
                    <a:pt x="171967" y="116654"/>
                  </a:lnTo>
                  <a:lnTo>
                    <a:pt x="176277" y="146905"/>
                  </a:lnTo>
                  <a:lnTo>
                    <a:pt x="177907" y="175184"/>
                  </a:lnTo>
                  <a:lnTo>
                    <a:pt x="180575" y="204358"/>
                  </a:lnTo>
                  <a:lnTo>
                    <a:pt x="184717" y="218058"/>
                  </a:lnTo>
                  <a:lnTo>
                    <a:pt x="185851" y="218388"/>
                  </a:lnTo>
                  <a:lnTo>
                    <a:pt x="189228" y="216639"/>
                  </a:lnTo>
                  <a:lnTo>
                    <a:pt x="191257" y="208982"/>
                  </a:lnTo>
                  <a:lnTo>
                    <a:pt x="192560" y="180871"/>
                  </a:lnTo>
                  <a:lnTo>
                    <a:pt x="197727" y="147920"/>
                  </a:lnTo>
                  <a:lnTo>
                    <a:pt x="200025" y="13570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sp>
        <p:nvSpPr>
          <p:cNvPr id="10" name="SMARTInkShape-980"/>
          <p:cNvSpPr/>
          <p:nvPr/>
        </p:nvSpPr>
        <p:spPr bwMode="auto">
          <a:xfrm>
            <a:off x="7593806" y="882329"/>
            <a:ext cx="135733" cy="369173"/>
          </a:xfrm>
          <a:custGeom>
            <a:avLst/>
            <a:gdLst/>
            <a:ahLst/>
            <a:cxnLst/>
            <a:rect l="0" t="0" r="0" b="0"/>
            <a:pathLst>
              <a:path w="135733" h="369173">
                <a:moveTo>
                  <a:pt x="135732" y="96365"/>
                </a:moveTo>
                <a:lnTo>
                  <a:pt x="135732" y="92572"/>
                </a:lnTo>
                <a:lnTo>
                  <a:pt x="129581" y="65837"/>
                </a:lnTo>
                <a:lnTo>
                  <a:pt x="124883" y="30907"/>
                </a:lnTo>
                <a:lnTo>
                  <a:pt x="118671" y="14087"/>
                </a:lnTo>
                <a:lnTo>
                  <a:pt x="114126" y="8203"/>
                </a:lnTo>
                <a:lnTo>
                  <a:pt x="100949" y="633"/>
                </a:lnTo>
                <a:lnTo>
                  <a:pt x="97462" y="0"/>
                </a:lnTo>
                <a:lnTo>
                  <a:pt x="94343" y="372"/>
                </a:lnTo>
                <a:lnTo>
                  <a:pt x="66343" y="13256"/>
                </a:lnTo>
                <a:lnTo>
                  <a:pt x="59119" y="20005"/>
                </a:lnTo>
                <a:lnTo>
                  <a:pt x="56082" y="24027"/>
                </a:lnTo>
                <a:lnTo>
                  <a:pt x="51806" y="44857"/>
                </a:lnTo>
                <a:lnTo>
                  <a:pt x="50540" y="71137"/>
                </a:lnTo>
                <a:lnTo>
                  <a:pt x="53957" y="102825"/>
                </a:lnTo>
                <a:lnTo>
                  <a:pt x="55731" y="129927"/>
                </a:lnTo>
                <a:lnTo>
                  <a:pt x="57313" y="160494"/>
                </a:lnTo>
                <a:lnTo>
                  <a:pt x="60662" y="192600"/>
                </a:lnTo>
                <a:lnTo>
                  <a:pt x="64796" y="225390"/>
                </a:lnTo>
                <a:lnTo>
                  <a:pt x="68486" y="257691"/>
                </a:lnTo>
                <a:lnTo>
                  <a:pt x="70125" y="287921"/>
                </a:lnTo>
                <a:lnTo>
                  <a:pt x="70855" y="312999"/>
                </a:lnTo>
                <a:lnTo>
                  <a:pt x="71265" y="342851"/>
                </a:lnTo>
                <a:lnTo>
                  <a:pt x="70567" y="357520"/>
                </a:lnTo>
                <a:lnTo>
                  <a:pt x="67612" y="366686"/>
                </a:lnTo>
                <a:lnTo>
                  <a:pt x="65712" y="368654"/>
                </a:lnTo>
                <a:lnTo>
                  <a:pt x="63651" y="369172"/>
                </a:lnTo>
                <a:lnTo>
                  <a:pt x="61484" y="368724"/>
                </a:lnTo>
                <a:lnTo>
                  <a:pt x="56960" y="363992"/>
                </a:lnTo>
                <a:lnTo>
                  <a:pt x="25188" y="329028"/>
                </a:lnTo>
                <a:lnTo>
                  <a:pt x="0" y="303534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grpSp>
        <p:nvGrpSpPr>
          <p:cNvPr id="18" name="SMARTInkShape-Group166"/>
          <p:cNvGrpSpPr/>
          <p:nvPr/>
        </p:nvGrpSpPr>
        <p:grpSpPr>
          <a:xfrm>
            <a:off x="4998414" y="1121569"/>
            <a:ext cx="1788150" cy="842963"/>
            <a:chOff x="4998414" y="1121569"/>
            <a:chExt cx="1788150" cy="842963"/>
          </a:xfrm>
        </p:grpSpPr>
        <p:sp>
          <p:nvSpPr>
            <p:cNvPr id="11" name="SMARTInkShape-981"/>
            <p:cNvSpPr/>
            <p:nvPr/>
          </p:nvSpPr>
          <p:spPr bwMode="auto">
            <a:xfrm>
              <a:off x="5046247" y="1344807"/>
              <a:ext cx="193784" cy="498605"/>
            </a:xfrm>
            <a:custGeom>
              <a:avLst/>
              <a:gdLst/>
              <a:ahLst/>
              <a:cxnLst/>
              <a:rect l="0" t="0" r="0" b="0"/>
              <a:pathLst>
                <a:path w="193784" h="498605">
                  <a:moveTo>
                    <a:pt x="97253" y="41081"/>
                  </a:moveTo>
                  <a:lnTo>
                    <a:pt x="97253" y="37288"/>
                  </a:lnTo>
                  <a:lnTo>
                    <a:pt x="87310" y="14345"/>
                  </a:lnTo>
                  <a:lnTo>
                    <a:pt x="80663" y="7238"/>
                  </a:lnTo>
                  <a:lnTo>
                    <a:pt x="72417" y="2227"/>
                  </a:lnTo>
                  <a:lnTo>
                    <a:pt x="63461" y="0"/>
                  </a:lnTo>
                  <a:lnTo>
                    <a:pt x="52071" y="3243"/>
                  </a:lnTo>
                  <a:lnTo>
                    <a:pt x="45701" y="6331"/>
                  </a:lnTo>
                  <a:lnTo>
                    <a:pt x="36506" y="16111"/>
                  </a:lnTo>
                  <a:lnTo>
                    <a:pt x="20343" y="45585"/>
                  </a:lnTo>
                  <a:lnTo>
                    <a:pt x="3450" y="81188"/>
                  </a:lnTo>
                  <a:lnTo>
                    <a:pt x="0" y="97006"/>
                  </a:lnTo>
                  <a:lnTo>
                    <a:pt x="2700" y="111974"/>
                  </a:lnTo>
                  <a:lnTo>
                    <a:pt x="5643" y="119299"/>
                  </a:lnTo>
                  <a:lnTo>
                    <a:pt x="9192" y="124182"/>
                  </a:lnTo>
                  <a:lnTo>
                    <a:pt x="17369" y="129608"/>
                  </a:lnTo>
                  <a:lnTo>
                    <a:pt x="30528" y="129903"/>
                  </a:lnTo>
                  <a:lnTo>
                    <a:pt x="47754" y="125801"/>
                  </a:lnTo>
                  <a:lnTo>
                    <a:pt x="79765" y="108516"/>
                  </a:lnTo>
                  <a:lnTo>
                    <a:pt x="114385" y="78965"/>
                  </a:lnTo>
                  <a:lnTo>
                    <a:pt x="148190" y="46661"/>
                  </a:lnTo>
                  <a:lnTo>
                    <a:pt x="179634" y="15724"/>
                  </a:lnTo>
                  <a:lnTo>
                    <a:pt x="189430" y="6792"/>
                  </a:lnTo>
                  <a:lnTo>
                    <a:pt x="192041" y="5522"/>
                  </a:lnTo>
                  <a:lnTo>
                    <a:pt x="193783" y="5468"/>
                  </a:lnTo>
                  <a:lnTo>
                    <a:pt x="191484" y="13876"/>
                  </a:lnTo>
                  <a:lnTo>
                    <a:pt x="183382" y="42809"/>
                  </a:lnTo>
                  <a:lnTo>
                    <a:pt x="176807" y="72805"/>
                  </a:lnTo>
                  <a:lnTo>
                    <a:pt x="171721" y="90805"/>
                  </a:lnTo>
                  <a:lnTo>
                    <a:pt x="165948" y="109949"/>
                  </a:lnTo>
                  <a:lnTo>
                    <a:pt x="160512" y="130649"/>
                  </a:lnTo>
                  <a:lnTo>
                    <a:pt x="155301" y="152387"/>
                  </a:lnTo>
                  <a:lnTo>
                    <a:pt x="150239" y="174816"/>
                  </a:lnTo>
                  <a:lnTo>
                    <a:pt x="146071" y="198500"/>
                  </a:lnTo>
                  <a:lnTo>
                    <a:pt x="142498" y="223021"/>
                  </a:lnTo>
                  <a:lnTo>
                    <a:pt x="139323" y="248099"/>
                  </a:lnTo>
                  <a:lnTo>
                    <a:pt x="135618" y="271961"/>
                  </a:lnTo>
                  <a:lnTo>
                    <a:pt x="131561" y="295014"/>
                  </a:lnTo>
                  <a:lnTo>
                    <a:pt x="127269" y="317526"/>
                  </a:lnTo>
                  <a:lnTo>
                    <a:pt x="122820" y="339677"/>
                  </a:lnTo>
                  <a:lnTo>
                    <a:pt x="118266" y="361589"/>
                  </a:lnTo>
                  <a:lnTo>
                    <a:pt x="113643" y="383340"/>
                  </a:lnTo>
                  <a:lnTo>
                    <a:pt x="109767" y="402604"/>
                  </a:lnTo>
                  <a:lnTo>
                    <a:pt x="103344" y="436707"/>
                  </a:lnTo>
                  <a:lnTo>
                    <a:pt x="93610" y="463506"/>
                  </a:lnTo>
                  <a:lnTo>
                    <a:pt x="76859" y="490094"/>
                  </a:lnTo>
                  <a:lnTo>
                    <a:pt x="71751" y="495204"/>
                  </a:lnTo>
                  <a:lnTo>
                    <a:pt x="65170" y="497817"/>
                  </a:lnTo>
                  <a:lnTo>
                    <a:pt x="49392" y="498604"/>
                  </a:lnTo>
                  <a:lnTo>
                    <a:pt x="31796" y="487841"/>
                  </a:lnTo>
                  <a:lnTo>
                    <a:pt x="4384" y="46256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2" name="SMARTInkShape-982"/>
            <p:cNvSpPr/>
            <p:nvPr/>
          </p:nvSpPr>
          <p:spPr bwMode="auto">
            <a:xfrm>
              <a:off x="5286670" y="1121569"/>
              <a:ext cx="121150" cy="400051"/>
            </a:xfrm>
            <a:custGeom>
              <a:avLst/>
              <a:gdLst/>
              <a:ahLst/>
              <a:cxnLst/>
              <a:rect l="0" t="0" r="0" b="0"/>
              <a:pathLst>
                <a:path w="121150" h="400051">
                  <a:moveTo>
                    <a:pt x="121149" y="0"/>
                  </a:moveTo>
                  <a:lnTo>
                    <a:pt x="115446" y="6497"/>
                  </a:lnTo>
                  <a:lnTo>
                    <a:pt x="91403" y="38608"/>
                  </a:lnTo>
                  <a:lnTo>
                    <a:pt x="75470" y="70530"/>
                  </a:lnTo>
                  <a:lnTo>
                    <a:pt x="62747" y="99080"/>
                  </a:lnTo>
                  <a:lnTo>
                    <a:pt x="49155" y="130289"/>
                  </a:lnTo>
                  <a:lnTo>
                    <a:pt x="35176" y="162681"/>
                  </a:lnTo>
                  <a:lnTo>
                    <a:pt x="21026" y="195598"/>
                  </a:lnTo>
                  <a:lnTo>
                    <a:pt x="11033" y="228749"/>
                  </a:lnTo>
                  <a:lnTo>
                    <a:pt x="4740" y="261210"/>
                  </a:lnTo>
                  <a:lnTo>
                    <a:pt x="1943" y="291512"/>
                  </a:lnTo>
                  <a:lnTo>
                    <a:pt x="700" y="318738"/>
                  </a:lnTo>
                  <a:lnTo>
                    <a:pt x="0" y="354261"/>
                  </a:lnTo>
                  <a:lnTo>
                    <a:pt x="1423" y="373349"/>
                  </a:lnTo>
                  <a:lnTo>
                    <a:pt x="7348" y="387125"/>
                  </a:lnTo>
                  <a:lnTo>
                    <a:pt x="11150" y="391433"/>
                  </a:lnTo>
                  <a:lnTo>
                    <a:pt x="28280" y="40005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3" name="SMARTInkShape-983"/>
            <p:cNvSpPr/>
            <p:nvPr/>
          </p:nvSpPr>
          <p:spPr bwMode="auto">
            <a:xfrm>
              <a:off x="5381816" y="1350169"/>
              <a:ext cx="134440" cy="201406"/>
            </a:xfrm>
            <a:custGeom>
              <a:avLst/>
              <a:gdLst/>
              <a:ahLst/>
              <a:cxnLst/>
              <a:rect l="0" t="0" r="0" b="0"/>
              <a:pathLst>
                <a:path w="134440" h="201406">
                  <a:moveTo>
                    <a:pt x="47434" y="0"/>
                  </a:moveTo>
                  <a:lnTo>
                    <a:pt x="36821" y="12200"/>
                  </a:lnTo>
                  <a:lnTo>
                    <a:pt x="24142" y="40951"/>
                  </a:lnTo>
                  <a:lnTo>
                    <a:pt x="13281" y="72988"/>
                  </a:lnTo>
                  <a:lnTo>
                    <a:pt x="8442" y="96733"/>
                  </a:lnTo>
                  <a:lnTo>
                    <a:pt x="6292" y="123161"/>
                  </a:lnTo>
                  <a:lnTo>
                    <a:pt x="5082" y="157230"/>
                  </a:lnTo>
                  <a:lnTo>
                    <a:pt x="8515" y="183641"/>
                  </a:lnTo>
                  <a:lnTo>
                    <a:pt x="11963" y="189896"/>
                  </a:lnTo>
                  <a:lnTo>
                    <a:pt x="22144" y="198963"/>
                  </a:lnTo>
                  <a:lnTo>
                    <a:pt x="36723" y="201405"/>
                  </a:lnTo>
                  <a:lnTo>
                    <a:pt x="45056" y="200945"/>
                  </a:lnTo>
                  <a:lnTo>
                    <a:pt x="71953" y="188920"/>
                  </a:lnTo>
                  <a:lnTo>
                    <a:pt x="100031" y="158899"/>
                  </a:lnTo>
                  <a:lnTo>
                    <a:pt x="120874" y="123634"/>
                  </a:lnTo>
                  <a:lnTo>
                    <a:pt x="133311" y="88049"/>
                  </a:lnTo>
                  <a:lnTo>
                    <a:pt x="134439" y="52370"/>
                  </a:lnTo>
                  <a:lnTo>
                    <a:pt x="131631" y="43645"/>
                  </a:lnTo>
                  <a:lnTo>
                    <a:pt x="122161" y="31833"/>
                  </a:lnTo>
                  <a:lnTo>
                    <a:pt x="115508" y="29159"/>
                  </a:lnTo>
                  <a:lnTo>
                    <a:pt x="99649" y="28305"/>
                  </a:lnTo>
                  <a:lnTo>
                    <a:pt x="82018" y="34805"/>
                  </a:lnTo>
                  <a:lnTo>
                    <a:pt x="64392" y="46425"/>
                  </a:lnTo>
                  <a:lnTo>
                    <a:pt x="31557" y="79755"/>
                  </a:lnTo>
                  <a:lnTo>
                    <a:pt x="15772" y="98153"/>
                  </a:lnTo>
                  <a:lnTo>
                    <a:pt x="3216" y="124773"/>
                  </a:lnTo>
                  <a:lnTo>
                    <a:pt x="0" y="137740"/>
                  </a:lnTo>
                  <a:lnTo>
                    <a:pt x="731" y="142627"/>
                  </a:lnTo>
                  <a:lnTo>
                    <a:pt x="2805" y="146678"/>
                  </a:lnTo>
                  <a:lnTo>
                    <a:pt x="5775" y="150173"/>
                  </a:lnTo>
                  <a:lnTo>
                    <a:pt x="13309" y="154056"/>
                  </a:lnTo>
                  <a:lnTo>
                    <a:pt x="26003" y="15716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4" name="SMARTInkShape-984"/>
            <p:cNvSpPr/>
            <p:nvPr/>
          </p:nvSpPr>
          <p:spPr bwMode="auto">
            <a:xfrm>
              <a:off x="5566599" y="1239813"/>
              <a:ext cx="150807" cy="360981"/>
            </a:xfrm>
            <a:custGeom>
              <a:avLst/>
              <a:gdLst/>
              <a:ahLst/>
              <a:cxnLst/>
              <a:rect l="0" t="0" r="0" b="0"/>
              <a:pathLst>
                <a:path w="150807" h="360981">
                  <a:moveTo>
                    <a:pt x="41245" y="24631"/>
                  </a:moveTo>
                  <a:lnTo>
                    <a:pt x="65094" y="782"/>
                  </a:lnTo>
                  <a:lnTo>
                    <a:pt x="66670" y="0"/>
                  </a:lnTo>
                  <a:lnTo>
                    <a:pt x="67719" y="273"/>
                  </a:lnTo>
                  <a:lnTo>
                    <a:pt x="68420" y="1248"/>
                  </a:lnTo>
                  <a:lnTo>
                    <a:pt x="65612" y="13998"/>
                  </a:lnTo>
                  <a:lnTo>
                    <a:pt x="51850" y="46931"/>
                  </a:lnTo>
                  <a:lnTo>
                    <a:pt x="43048" y="71054"/>
                  </a:lnTo>
                  <a:lnTo>
                    <a:pt x="31728" y="97651"/>
                  </a:lnTo>
                  <a:lnTo>
                    <a:pt x="20346" y="126140"/>
                  </a:lnTo>
                  <a:lnTo>
                    <a:pt x="12642" y="157323"/>
                  </a:lnTo>
                  <a:lnTo>
                    <a:pt x="6572" y="187587"/>
                  </a:lnTo>
                  <a:lnTo>
                    <a:pt x="2022" y="216118"/>
                  </a:lnTo>
                  <a:lnTo>
                    <a:pt x="0" y="242028"/>
                  </a:lnTo>
                  <a:lnTo>
                    <a:pt x="2654" y="271343"/>
                  </a:lnTo>
                  <a:lnTo>
                    <a:pt x="8483" y="283241"/>
                  </a:lnTo>
                  <a:lnTo>
                    <a:pt x="12260" y="287525"/>
                  </a:lnTo>
                  <a:lnTo>
                    <a:pt x="17159" y="289587"/>
                  </a:lnTo>
                  <a:lnTo>
                    <a:pt x="28952" y="289762"/>
                  </a:lnTo>
                  <a:lnTo>
                    <a:pt x="42132" y="280844"/>
                  </a:lnTo>
                  <a:lnTo>
                    <a:pt x="73787" y="249248"/>
                  </a:lnTo>
                  <a:lnTo>
                    <a:pt x="97454" y="218008"/>
                  </a:lnTo>
                  <a:lnTo>
                    <a:pt x="130106" y="184890"/>
                  </a:lnTo>
                  <a:lnTo>
                    <a:pt x="139740" y="175761"/>
                  </a:lnTo>
                  <a:lnTo>
                    <a:pt x="143421" y="173803"/>
                  </a:lnTo>
                  <a:lnTo>
                    <a:pt x="146669" y="173291"/>
                  </a:lnTo>
                  <a:lnTo>
                    <a:pt x="149627" y="173744"/>
                  </a:lnTo>
                  <a:lnTo>
                    <a:pt x="150806" y="176427"/>
                  </a:lnTo>
                  <a:lnTo>
                    <a:pt x="149999" y="185758"/>
                  </a:lnTo>
                  <a:lnTo>
                    <a:pt x="141290" y="211984"/>
                  </a:lnTo>
                  <a:lnTo>
                    <a:pt x="130952" y="235693"/>
                  </a:lnTo>
                  <a:lnTo>
                    <a:pt x="117627" y="261311"/>
                  </a:lnTo>
                  <a:lnTo>
                    <a:pt x="101122" y="285926"/>
                  </a:lnTo>
                  <a:lnTo>
                    <a:pt x="85320" y="310095"/>
                  </a:lnTo>
                  <a:lnTo>
                    <a:pt x="63035" y="339665"/>
                  </a:lnTo>
                  <a:lnTo>
                    <a:pt x="47701" y="356364"/>
                  </a:lnTo>
                  <a:lnTo>
                    <a:pt x="44908" y="360980"/>
                  </a:lnTo>
                  <a:lnTo>
                    <a:pt x="59151" y="335614"/>
                  </a:lnTo>
                  <a:lnTo>
                    <a:pt x="71428" y="310748"/>
                  </a:lnTo>
                  <a:lnTo>
                    <a:pt x="91251" y="26751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5" name="SMARTInkShape-985"/>
            <p:cNvSpPr/>
            <p:nvPr/>
          </p:nvSpPr>
          <p:spPr bwMode="auto">
            <a:xfrm>
              <a:off x="5718031" y="1287239"/>
              <a:ext cx="333315" cy="357813"/>
            </a:xfrm>
            <a:custGeom>
              <a:avLst/>
              <a:gdLst/>
              <a:ahLst/>
              <a:cxnLst/>
              <a:rect l="0" t="0" r="0" b="0"/>
              <a:pathLst>
                <a:path w="333315" h="357813">
                  <a:moveTo>
                    <a:pt x="132700" y="134367"/>
                  </a:moveTo>
                  <a:lnTo>
                    <a:pt x="125115" y="141952"/>
                  </a:lnTo>
                  <a:lnTo>
                    <a:pt x="96924" y="154622"/>
                  </a:lnTo>
                  <a:lnTo>
                    <a:pt x="70065" y="171854"/>
                  </a:lnTo>
                  <a:lnTo>
                    <a:pt x="34661" y="199010"/>
                  </a:lnTo>
                  <a:lnTo>
                    <a:pt x="4520" y="228723"/>
                  </a:lnTo>
                  <a:lnTo>
                    <a:pt x="325" y="238745"/>
                  </a:lnTo>
                  <a:lnTo>
                    <a:pt x="0" y="242052"/>
                  </a:lnTo>
                  <a:lnTo>
                    <a:pt x="577" y="244257"/>
                  </a:lnTo>
                  <a:lnTo>
                    <a:pt x="1756" y="245727"/>
                  </a:lnTo>
                  <a:lnTo>
                    <a:pt x="14791" y="247796"/>
                  </a:lnTo>
                  <a:lnTo>
                    <a:pt x="37528" y="240824"/>
                  </a:lnTo>
                  <a:lnTo>
                    <a:pt x="68165" y="224912"/>
                  </a:lnTo>
                  <a:lnTo>
                    <a:pt x="102666" y="198202"/>
                  </a:lnTo>
                  <a:lnTo>
                    <a:pt x="137539" y="165172"/>
                  </a:lnTo>
                  <a:lnTo>
                    <a:pt x="127983" y="176377"/>
                  </a:lnTo>
                  <a:lnTo>
                    <a:pt x="108691" y="207518"/>
                  </a:lnTo>
                  <a:lnTo>
                    <a:pt x="91190" y="234887"/>
                  </a:lnTo>
                  <a:lnTo>
                    <a:pt x="78068" y="265222"/>
                  </a:lnTo>
                  <a:lnTo>
                    <a:pt x="73494" y="286187"/>
                  </a:lnTo>
                  <a:lnTo>
                    <a:pt x="75382" y="309791"/>
                  </a:lnTo>
                  <a:lnTo>
                    <a:pt x="78915" y="318960"/>
                  </a:lnTo>
                  <a:lnTo>
                    <a:pt x="82556" y="321723"/>
                  </a:lnTo>
                  <a:lnTo>
                    <a:pt x="92952" y="324793"/>
                  </a:lnTo>
                  <a:lnTo>
                    <a:pt x="107626" y="321924"/>
                  </a:lnTo>
                  <a:lnTo>
                    <a:pt x="125525" y="313769"/>
                  </a:lnTo>
                  <a:lnTo>
                    <a:pt x="157914" y="290535"/>
                  </a:lnTo>
                  <a:lnTo>
                    <a:pt x="193441" y="257280"/>
                  </a:lnTo>
                  <a:lnTo>
                    <a:pt x="220021" y="228418"/>
                  </a:lnTo>
                  <a:lnTo>
                    <a:pt x="245593" y="192836"/>
                  </a:lnTo>
                  <a:lnTo>
                    <a:pt x="257968" y="173347"/>
                  </a:lnTo>
                  <a:lnTo>
                    <a:pt x="270187" y="154004"/>
                  </a:lnTo>
                  <a:lnTo>
                    <a:pt x="282302" y="134758"/>
                  </a:lnTo>
                  <a:lnTo>
                    <a:pt x="294347" y="115578"/>
                  </a:lnTo>
                  <a:lnTo>
                    <a:pt x="303965" y="97235"/>
                  </a:lnTo>
                  <a:lnTo>
                    <a:pt x="318884" y="62037"/>
                  </a:lnTo>
                  <a:lnTo>
                    <a:pt x="328691" y="34222"/>
                  </a:lnTo>
                  <a:lnTo>
                    <a:pt x="333314" y="13659"/>
                  </a:lnTo>
                  <a:lnTo>
                    <a:pt x="332324" y="7064"/>
                  </a:lnTo>
                  <a:lnTo>
                    <a:pt x="330077" y="1873"/>
                  </a:lnTo>
                  <a:lnTo>
                    <a:pt x="325403" y="0"/>
                  </a:lnTo>
                  <a:lnTo>
                    <a:pt x="311744" y="2153"/>
                  </a:lnTo>
                  <a:lnTo>
                    <a:pt x="282411" y="19875"/>
                  </a:lnTo>
                  <a:lnTo>
                    <a:pt x="260092" y="42736"/>
                  </a:lnTo>
                  <a:lnTo>
                    <a:pt x="237738" y="72211"/>
                  </a:lnTo>
                  <a:lnTo>
                    <a:pt x="217219" y="106478"/>
                  </a:lnTo>
                  <a:lnTo>
                    <a:pt x="208096" y="124505"/>
                  </a:lnTo>
                  <a:lnTo>
                    <a:pt x="199633" y="142874"/>
                  </a:lnTo>
                  <a:lnTo>
                    <a:pt x="191609" y="161470"/>
                  </a:lnTo>
                  <a:lnTo>
                    <a:pt x="186261" y="180217"/>
                  </a:lnTo>
                  <a:lnTo>
                    <a:pt x="182694" y="199065"/>
                  </a:lnTo>
                  <a:lnTo>
                    <a:pt x="180317" y="217980"/>
                  </a:lnTo>
                  <a:lnTo>
                    <a:pt x="180320" y="236147"/>
                  </a:lnTo>
                  <a:lnTo>
                    <a:pt x="184556" y="271148"/>
                  </a:lnTo>
                  <a:lnTo>
                    <a:pt x="193847" y="300992"/>
                  </a:lnTo>
                  <a:lnTo>
                    <a:pt x="207501" y="325898"/>
                  </a:lnTo>
                  <a:lnTo>
                    <a:pt x="226799" y="344904"/>
                  </a:lnTo>
                  <a:lnTo>
                    <a:pt x="248606" y="354939"/>
                  </a:lnTo>
                  <a:lnTo>
                    <a:pt x="271526" y="357812"/>
                  </a:lnTo>
                  <a:lnTo>
                    <a:pt x="302774" y="352091"/>
                  </a:lnTo>
                  <a:lnTo>
                    <a:pt x="318438" y="34868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6" name="SMARTInkShape-986"/>
            <p:cNvSpPr/>
            <p:nvPr/>
          </p:nvSpPr>
          <p:spPr bwMode="auto">
            <a:xfrm>
              <a:off x="6074342" y="1313645"/>
              <a:ext cx="472583" cy="613968"/>
            </a:xfrm>
            <a:custGeom>
              <a:avLst/>
              <a:gdLst/>
              <a:ahLst/>
              <a:cxnLst/>
              <a:rect l="0" t="0" r="0" b="0"/>
              <a:pathLst>
                <a:path w="472583" h="613968">
                  <a:moveTo>
                    <a:pt x="119289" y="236549"/>
                  </a:moveTo>
                  <a:lnTo>
                    <a:pt x="118496" y="225142"/>
                  </a:lnTo>
                  <a:lnTo>
                    <a:pt x="112014" y="196696"/>
                  </a:lnTo>
                  <a:lnTo>
                    <a:pt x="105845" y="174293"/>
                  </a:lnTo>
                  <a:lnTo>
                    <a:pt x="89228" y="150436"/>
                  </a:lnTo>
                  <a:lnTo>
                    <a:pt x="84961" y="148978"/>
                  </a:lnTo>
                  <a:lnTo>
                    <a:pt x="73870" y="149474"/>
                  </a:lnTo>
                  <a:lnTo>
                    <a:pt x="61003" y="158691"/>
                  </a:lnTo>
                  <a:lnTo>
                    <a:pt x="48141" y="174164"/>
                  </a:lnTo>
                  <a:lnTo>
                    <a:pt x="31181" y="206775"/>
                  </a:lnTo>
                  <a:lnTo>
                    <a:pt x="18218" y="235487"/>
                  </a:lnTo>
                  <a:lnTo>
                    <a:pt x="8752" y="266769"/>
                  </a:lnTo>
                  <a:lnTo>
                    <a:pt x="2693" y="297605"/>
                  </a:lnTo>
                  <a:lnTo>
                    <a:pt x="0" y="324539"/>
                  </a:lnTo>
                  <a:lnTo>
                    <a:pt x="6068" y="358223"/>
                  </a:lnTo>
                  <a:lnTo>
                    <a:pt x="15788" y="374234"/>
                  </a:lnTo>
                  <a:lnTo>
                    <a:pt x="21713" y="380727"/>
                  </a:lnTo>
                  <a:lnTo>
                    <a:pt x="28838" y="384261"/>
                  </a:lnTo>
                  <a:lnTo>
                    <a:pt x="45222" y="386072"/>
                  </a:lnTo>
                  <a:lnTo>
                    <a:pt x="63087" y="379997"/>
                  </a:lnTo>
                  <a:lnTo>
                    <a:pt x="81611" y="366979"/>
                  </a:lnTo>
                  <a:lnTo>
                    <a:pt x="109889" y="331286"/>
                  </a:lnTo>
                  <a:lnTo>
                    <a:pt x="128870" y="298763"/>
                  </a:lnTo>
                  <a:lnTo>
                    <a:pt x="139170" y="280406"/>
                  </a:lnTo>
                  <a:lnTo>
                    <a:pt x="150005" y="261024"/>
                  </a:lnTo>
                  <a:lnTo>
                    <a:pt x="161198" y="240960"/>
                  </a:lnTo>
                  <a:lnTo>
                    <a:pt x="171835" y="220439"/>
                  </a:lnTo>
                  <a:lnTo>
                    <a:pt x="182101" y="199615"/>
                  </a:lnTo>
                  <a:lnTo>
                    <a:pt x="192120" y="178589"/>
                  </a:lnTo>
                  <a:lnTo>
                    <a:pt x="201181" y="157428"/>
                  </a:lnTo>
                  <a:lnTo>
                    <a:pt x="209602" y="136176"/>
                  </a:lnTo>
                  <a:lnTo>
                    <a:pt x="217598" y="114865"/>
                  </a:lnTo>
                  <a:lnTo>
                    <a:pt x="224516" y="95101"/>
                  </a:lnTo>
                  <a:lnTo>
                    <a:pt x="230716" y="76369"/>
                  </a:lnTo>
                  <a:lnTo>
                    <a:pt x="241043" y="43914"/>
                  </a:lnTo>
                  <a:lnTo>
                    <a:pt x="249732" y="13843"/>
                  </a:lnTo>
                  <a:lnTo>
                    <a:pt x="249231" y="3160"/>
                  </a:lnTo>
                  <a:lnTo>
                    <a:pt x="247192" y="787"/>
                  </a:lnTo>
                  <a:lnTo>
                    <a:pt x="244245" y="0"/>
                  </a:lnTo>
                  <a:lnTo>
                    <a:pt x="240693" y="268"/>
                  </a:lnTo>
                  <a:lnTo>
                    <a:pt x="230396" y="11150"/>
                  </a:lnTo>
                  <a:lnTo>
                    <a:pt x="206978" y="39589"/>
                  </a:lnTo>
                  <a:lnTo>
                    <a:pt x="186837" y="64080"/>
                  </a:lnTo>
                  <a:lnTo>
                    <a:pt x="167303" y="96131"/>
                  </a:lnTo>
                  <a:lnTo>
                    <a:pt x="148037" y="129426"/>
                  </a:lnTo>
                  <a:lnTo>
                    <a:pt x="130478" y="162745"/>
                  </a:lnTo>
                  <a:lnTo>
                    <a:pt x="117383" y="196074"/>
                  </a:lnTo>
                  <a:lnTo>
                    <a:pt x="108388" y="227291"/>
                  </a:lnTo>
                  <a:lnTo>
                    <a:pt x="103331" y="256247"/>
                  </a:lnTo>
                  <a:lnTo>
                    <a:pt x="103731" y="282345"/>
                  </a:lnTo>
                  <a:lnTo>
                    <a:pt x="108417" y="307974"/>
                  </a:lnTo>
                  <a:lnTo>
                    <a:pt x="112835" y="313534"/>
                  </a:lnTo>
                  <a:lnTo>
                    <a:pt x="126211" y="321829"/>
                  </a:lnTo>
                  <a:lnTo>
                    <a:pt x="134222" y="322771"/>
                  </a:lnTo>
                  <a:lnTo>
                    <a:pt x="151591" y="319584"/>
                  </a:lnTo>
                  <a:lnTo>
                    <a:pt x="186804" y="301280"/>
                  </a:lnTo>
                  <a:lnTo>
                    <a:pt x="211473" y="280400"/>
                  </a:lnTo>
                  <a:lnTo>
                    <a:pt x="236460" y="254451"/>
                  </a:lnTo>
                  <a:lnTo>
                    <a:pt x="263440" y="224397"/>
                  </a:lnTo>
                  <a:lnTo>
                    <a:pt x="287073" y="194635"/>
                  </a:lnTo>
                  <a:lnTo>
                    <a:pt x="307366" y="167121"/>
                  </a:lnTo>
                  <a:lnTo>
                    <a:pt x="329797" y="136162"/>
                  </a:lnTo>
                  <a:lnTo>
                    <a:pt x="335880" y="124993"/>
                  </a:lnTo>
                  <a:lnTo>
                    <a:pt x="335120" y="123284"/>
                  </a:lnTo>
                  <a:lnTo>
                    <a:pt x="332233" y="123733"/>
                  </a:lnTo>
                  <a:lnTo>
                    <a:pt x="327927" y="125619"/>
                  </a:lnTo>
                  <a:lnTo>
                    <a:pt x="310489" y="147236"/>
                  </a:lnTo>
                  <a:lnTo>
                    <a:pt x="290241" y="182569"/>
                  </a:lnTo>
                  <a:lnTo>
                    <a:pt x="274114" y="211500"/>
                  </a:lnTo>
                  <a:lnTo>
                    <a:pt x="257950" y="243672"/>
                  </a:lnTo>
                  <a:lnTo>
                    <a:pt x="245475" y="279137"/>
                  </a:lnTo>
                  <a:lnTo>
                    <a:pt x="236755" y="309717"/>
                  </a:lnTo>
                  <a:lnTo>
                    <a:pt x="231027" y="336536"/>
                  </a:lnTo>
                  <a:lnTo>
                    <a:pt x="228597" y="371567"/>
                  </a:lnTo>
                  <a:lnTo>
                    <a:pt x="230841" y="386780"/>
                  </a:lnTo>
                  <a:lnTo>
                    <a:pt x="233344" y="391471"/>
                  </a:lnTo>
                  <a:lnTo>
                    <a:pt x="236601" y="394599"/>
                  </a:lnTo>
                  <a:lnTo>
                    <a:pt x="240360" y="396685"/>
                  </a:lnTo>
                  <a:lnTo>
                    <a:pt x="246040" y="395693"/>
                  </a:lnTo>
                  <a:lnTo>
                    <a:pt x="280087" y="374876"/>
                  </a:lnTo>
                  <a:lnTo>
                    <a:pt x="301880" y="355178"/>
                  </a:lnTo>
                  <a:lnTo>
                    <a:pt x="324795" y="325256"/>
                  </a:lnTo>
                  <a:lnTo>
                    <a:pt x="337256" y="306799"/>
                  </a:lnTo>
                  <a:lnTo>
                    <a:pt x="350325" y="286558"/>
                  </a:lnTo>
                  <a:lnTo>
                    <a:pt x="363801" y="265125"/>
                  </a:lnTo>
                  <a:lnTo>
                    <a:pt x="377547" y="243694"/>
                  </a:lnTo>
                  <a:lnTo>
                    <a:pt x="391473" y="222262"/>
                  </a:lnTo>
                  <a:lnTo>
                    <a:pt x="405521" y="200831"/>
                  </a:lnTo>
                  <a:lnTo>
                    <a:pt x="418060" y="180193"/>
                  </a:lnTo>
                  <a:lnTo>
                    <a:pt x="429595" y="160084"/>
                  </a:lnTo>
                  <a:lnTo>
                    <a:pt x="440460" y="140329"/>
                  </a:lnTo>
                  <a:lnTo>
                    <a:pt x="456765" y="109911"/>
                  </a:lnTo>
                  <a:lnTo>
                    <a:pt x="470636" y="85520"/>
                  </a:lnTo>
                  <a:lnTo>
                    <a:pt x="472582" y="83476"/>
                  </a:lnTo>
                  <a:lnTo>
                    <a:pt x="457010" y="106976"/>
                  </a:lnTo>
                  <a:lnTo>
                    <a:pt x="438721" y="138480"/>
                  </a:lnTo>
                  <a:lnTo>
                    <a:pt x="427494" y="159263"/>
                  </a:lnTo>
                  <a:lnTo>
                    <a:pt x="415246" y="182644"/>
                  </a:lnTo>
                  <a:lnTo>
                    <a:pt x="402319" y="207756"/>
                  </a:lnTo>
                  <a:lnTo>
                    <a:pt x="388939" y="234816"/>
                  </a:lnTo>
                  <a:lnTo>
                    <a:pt x="375256" y="263175"/>
                  </a:lnTo>
                  <a:lnTo>
                    <a:pt x="361371" y="292399"/>
                  </a:lnTo>
                  <a:lnTo>
                    <a:pt x="348146" y="322201"/>
                  </a:lnTo>
                  <a:lnTo>
                    <a:pt x="335361" y="352388"/>
                  </a:lnTo>
                  <a:lnTo>
                    <a:pt x="322868" y="382831"/>
                  </a:lnTo>
                  <a:lnTo>
                    <a:pt x="312158" y="411064"/>
                  </a:lnTo>
                  <a:lnTo>
                    <a:pt x="302637" y="437823"/>
                  </a:lnTo>
                  <a:lnTo>
                    <a:pt x="293909" y="463601"/>
                  </a:lnTo>
                  <a:lnTo>
                    <a:pt x="287296" y="487135"/>
                  </a:lnTo>
                  <a:lnTo>
                    <a:pt x="282094" y="509175"/>
                  </a:lnTo>
                  <a:lnTo>
                    <a:pt x="277832" y="530219"/>
                  </a:lnTo>
                  <a:lnTo>
                    <a:pt x="273097" y="564183"/>
                  </a:lnTo>
                  <a:lnTo>
                    <a:pt x="272547" y="599267"/>
                  </a:lnTo>
                  <a:lnTo>
                    <a:pt x="273849" y="606949"/>
                  </a:lnTo>
                  <a:lnTo>
                    <a:pt x="277097" y="611276"/>
                  </a:lnTo>
                  <a:lnTo>
                    <a:pt x="281645" y="613367"/>
                  </a:lnTo>
                  <a:lnTo>
                    <a:pt x="287057" y="613967"/>
                  </a:lnTo>
                  <a:lnTo>
                    <a:pt x="303656" y="606167"/>
                  </a:lnTo>
                  <a:lnTo>
                    <a:pt x="324261" y="589736"/>
                  </a:lnTo>
                  <a:lnTo>
                    <a:pt x="346648" y="563913"/>
                  </a:lnTo>
                  <a:lnTo>
                    <a:pt x="374061" y="529681"/>
                  </a:lnTo>
                  <a:lnTo>
                    <a:pt x="389150" y="510552"/>
                  </a:lnTo>
                  <a:lnTo>
                    <a:pt x="402384" y="489067"/>
                  </a:lnTo>
                  <a:lnTo>
                    <a:pt x="414381" y="466013"/>
                  </a:lnTo>
                  <a:lnTo>
                    <a:pt x="425555" y="441913"/>
                  </a:lnTo>
                  <a:lnTo>
                    <a:pt x="435385" y="418702"/>
                  </a:lnTo>
                  <a:lnTo>
                    <a:pt x="444320" y="396084"/>
                  </a:lnTo>
                  <a:lnTo>
                    <a:pt x="452657" y="373862"/>
                  </a:lnTo>
                  <a:lnTo>
                    <a:pt x="459805" y="338587"/>
                  </a:lnTo>
                  <a:lnTo>
                    <a:pt x="460600" y="323624"/>
                  </a:lnTo>
                  <a:lnTo>
                    <a:pt x="457161" y="314443"/>
                  </a:lnTo>
                  <a:lnTo>
                    <a:pt x="450899" y="309116"/>
                  </a:lnTo>
                  <a:lnTo>
                    <a:pt x="442756" y="306358"/>
                  </a:lnTo>
                  <a:lnTo>
                    <a:pt x="421009" y="311760"/>
                  </a:lnTo>
                  <a:lnTo>
                    <a:pt x="395469" y="326332"/>
                  </a:lnTo>
                  <a:lnTo>
                    <a:pt x="368241" y="348684"/>
                  </a:lnTo>
                  <a:lnTo>
                    <a:pt x="333723" y="384250"/>
                  </a:lnTo>
                  <a:lnTo>
                    <a:pt x="307179" y="416132"/>
                  </a:lnTo>
                  <a:lnTo>
                    <a:pt x="290739" y="43657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7" name="SMARTInkShape-987"/>
            <p:cNvSpPr/>
            <p:nvPr/>
          </p:nvSpPr>
          <p:spPr bwMode="auto">
            <a:xfrm>
              <a:off x="4998414" y="1685925"/>
              <a:ext cx="1788150" cy="278607"/>
            </a:xfrm>
            <a:custGeom>
              <a:avLst/>
              <a:gdLst/>
              <a:ahLst/>
              <a:cxnLst/>
              <a:rect l="0" t="0" r="0" b="0"/>
              <a:pathLst>
                <a:path w="1788150" h="278607">
                  <a:moveTo>
                    <a:pt x="23642" y="0"/>
                  </a:moveTo>
                  <a:lnTo>
                    <a:pt x="16057" y="3792"/>
                  </a:lnTo>
                  <a:lnTo>
                    <a:pt x="10217" y="9888"/>
                  </a:lnTo>
                  <a:lnTo>
                    <a:pt x="2466" y="24361"/>
                  </a:lnTo>
                  <a:lnTo>
                    <a:pt x="0" y="30528"/>
                  </a:lnTo>
                  <a:lnTo>
                    <a:pt x="737" y="37021"/>
                  </a:lnTo>
                  <a:lnTo>
                    <a:pt x="7906" y="50585"/>
                  </a:lnTo>
                  <a:lnTo>
                    <a:pt x="29613" y="62434"/>
                  </a:lnTo>
                  <a:lnTo>
                    <a:pt x="44291" y="67816"/>
                  </a:lnTo>
                  <a:lnTo>
                    <a:pt x="65983" y="72199"/>
                  </a:lnTo>
                  <a:lnTo>
                    <a:pt x="92351" y="75914"/>
                  </a:lnTo>
                  <a:lnTo>
                    <a:pt x="121835" y="79184"/>
                  </a:lnTo>
                  <a:lnTo>
                    <a:pt x="156573" y="82158"/>
                  </a:lnTo>
                  <a:lnTo>
                    <a:pt x="194812" y="84935"/>
                  </a:lnTo>
                  <a:lnTo>
                    <a:pt x="235387" y="87579"/>
                  </a:lnTo>
                  <a:lnTo>
                    <a:pt x="282281" y="89342"/>
                  </a:lnTo>
                  <a:lnTo>
                    <a:pt x="333387" y="90518"/>
                  </a:lnTo>
                  <a:lnTo>
                    <a:pt x="387301" y="91302"/>
                  </a:lnTo>
                  <a:lnTo>
                    <a:pt x="444675" y="92618"/>
                  </a:lnTo>
                  <a:lnTo>
                    <a:pt x="504356" y="94289"/>
                  </a:lnTo>
                  <a:lnTo>
                    <a:pt x="565574" y="96197"/>
                  </a:lnTo>
                  <a:lnTo>
                    <a:pt x="629405" y="99056"/>
                  </a:lnTo>
                  <a:lnTo>
                    <a:pt x="694978" y="102550"/>
                  </a:lnTo>
                  <a:lnTo>
                    <a:pt x="761712" y="106467"/>
                  </a:lnTo>
                  <a:lnTo>
                    <a:pt x="828426" y="112253"/>
                  </a:lnTo>
                  <a:lnTo>
                    <a:pt x="895127" y="119285"/>
                  </a:lnTo>
                  <a:lnTo>
                    <a:pt x="961820" y="127148"/>
                  </a:lnTo>
                  <a:lnTo>
                    <a:pt x="1026919" y="135566"/>
                  </a:lnTo>
                  <a:lnTo>
                    <a:pt x="1090955" y="144352"/>
                  </a:lnTo>
                  <a:lnTo>
                    <a:pt x="1154285" y="153385"/>
                  </a:lnTo>
                  <a:lnTo>
                    <a:pt x="1214760" y="163375"/>
                  </a:lnTo>
                  <a:lnTo>
                    <a:pt x="1273333" y="174004"/>
                  </a:lnTo>
                  <a:lnTo>
                    <a:pt x="1330638" y="185059"/>
                  </a:lnTo>
                  <a:lnTo>
                    <a:pt x="1383923" y="195604"/>
                  </a:lnTo>
                  <a:lnTo>
                    <a:pt x="1434527" y="205809"/>
                  </a:lnTo>
                  <a:lnTo>
                    <a:pt x="1483345" y="215787"/>
                  </a:lnTo>
                  <a:lnTo>
                    <a:pt x="1527796" y="225615"/>
                  </a:lnTo>
                  <a:lnTo>
                    <a:pt x="1569336" y="235341"/>
                  </a:lnTo>
                  <a:lnTo>
                    <a:pt x="1608936" y="245000"/>
                  </a:lnTo>
                  <a:lnTo>
                    <a:pt x="1643274" y="253027"/>
                  </a:lnTo>
                  <a:lnTo>
                    <a:pt x="1674103" y="259966"/>
                  </a:lnTo>
                  <a:lnTo>
                    <a:pt x="1702593" y="266179"/>
                  </a:lnTo>
                  <a:lnTo>
                    <a:pt x="1724762" y="270322"/>
                  </a:lnTo>
                  <a:lnTo>
                    <a:pt x="1757860" y="274924"/>
                  </a:lnTo>
                  <a:lnTo>
                    <a:pt x="1788149" y="27860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5" name="SMARTInkShape-Group167"/>
          <p:cNvGrpSpPr/>
          <p:nvPr/>
        </p:nvGrpSpPr>
        <p:grpSpPr>
          <a:xfrm>
            <a:off x="1158375" y="1672837"/>
            <a:ext cx="1206207" cy="656027"/>
            <a:chOff x="1158375" y="1672837"/>
            <a:chExt cx="1206207" cy="656027"/>
          </a:xfrm>
        </p:grpSpPr>
        <p:sp>
          <p:nvSpPr>
            <p:cNvPr id="19" name="SMARTInkShape-988"/>
            <p:cNvSpPr/>
            <p:nvPr/>
          </p:nvSpPr>
          <p:spPr bwMode="auto">
            <a:xfrm>
              <a:off x="1158375" y="2005577"/>
              <a:ext cx="127501" cy="201842"/>
            </a:xfrm>
            <a:custGeom>
              <a:avLst/>
              <a:gdLst/>
              <a:ahLst/>
              <a:cxnLst/>
              <a:rect l="0" t="0" r="0" b="0"/>
              <a:pathLst>
                <a:path w="127501" h="201842">
                  <a:moveTo>
                    <a:pt x="20344" y="58967"/>
                  </a:moveTo>
                  <a:lnTo>
                    <a:pt x="14193" y="65118"/>
                  </a:lnTo>
                  <a:lnTo>
                    <a:pt x="7136" y="66023"/>
                  </a:lnTo>
                  <a:lnTo>
                    <a:pt x="2584" y="66085"/>
                  </a:lnTo>
                  <a:lnTo>
                    <a:pt x="1360" y="65300"/>
                  </a:lnTo>
                  <a:lnTo>
                    <a:pt x="544" y="63982"/>
                  </a:lnTo>
                  <a:lnTo>
                    <a:pt x="0" y="62310"/>
                  </a:lnTo>
                  <a:lnTo>
                    <a:pt x="431" y="61196"/>
                  </a:lnTo>
                  <a:lnTo>
                    <a:pt x="1513" y="60453"/>
                  </a:lnTo>
                  <a:lnTo>
                    <a:pt x="6827" y="59407"/>
                  </a:lnTo>
                  <a:lnTo>
                    <a:pt x="15733" y="59054"/>
                  </a:lnTo>
                  <a:lnTo>
                    <a:pt x="18064" y="60612"/>
                  </a:lnTo>
                  <a:lnTo>
                    <a:pt x="42408" y="95688"/>
                  </a:lnTo>
                  <a:lnTo>
                    <a:pt x="60950" y="127251"/>
                  </a:lnTo>
                  <a:lnTo>
                    <a:pt x="75150" y="154693"/>
                  </a:lnTo>
                  <a:lnTo>
                    <a:pt x="87673" y="185914"/>
                  </a:lnTo>
                  <a:lnTo>
                    <a:pt x="90970" y="201841"/>
                  </a:lnTo>
                  <a:lnTo>
                    <a:pt x="91240" y="201841"/>
                  </a:lnTo>
                  <a:lnTo>
                    <a:pt x="91621" y="198049"/>
                  </a:lnTo>
                  <a:lnTo>
                    <a:pt x="86046" y="170960"/>
                  </a:lnTo>
                  <a:lnTo>
                    <a:pt x="79587" y="135542"/>
                  </a:lnTo>
                  <a:lnTo>
                    <a:pt x="74984" y="111521"/>
                  </a:lnTo>
                  <a:lnTo>
                    <a:pt x="72410" y="85499"/>
                  </a:lnTo>
                  <a:lnTo>
                    <a:pt x="72059" y="59646"/>
                  </a:lnTo>
                  <a:lnTo>
                    <a:pt x="76324" y="28829"/>
                  </a:lnTo>
                  <a:lnTo>
                    <a:pt x="82615" y="9732"/>
                  </a:lnTo>
                  <a:lnTo>
                    <a:pt x="87178" y="1895"/>
                  </a:lnTo>
                  <a:lnTo>
                    <a:pt x="90300" y="282"/>
                  </a:lnTo>
                  <a:lnTo>
                    <a:pt x="93969" y="0"/>
                  </a:lnTo>
                  <a:lnTo>
                    <a:pt x="106717" y="3395"/>
                  </a:lnTo>
                  <a:lnTo>
                    <a:pt x="111263" y="5250"/>
                  </a:lnTo>
                  <a:lnTo>
                    <a:pt x="118432" y="11545"/>
                  </a:lnTo>
                  <a:lnTo>
                    <a:pt x="127500" y="2324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0" name="SMARTInkShape-989"/>
            <p:cNvSpPr/>
            <p:nvPr/>
          </p:nvSpPr>
          <p:spPr bwMode="auto">
            <a:xfrm>
              <a:off x="1328825" y="1954009"/>
              <a:ext cx="135645" cy="224279"/>
            </a:xfrm>
            <a:custGeom>
              <a:avLst/>
              <a:gdLst/>
              <a:ahLst/>
              <a:cxnLst/>
              <a:rect l="0" t="0" r="0" b="0"/>
              <a:pathLst>
                <a:path w="135645" h="224279">
                  <a:moveTo>
                    <a:pt x="7056" y="89104"/>
                  </a:moveTo>
                  <a:lnTo>
                    <a:pt x="7056" y="96688"/>
                  </a:lnTo>
                  <a:lnTo>
                    <a:pt x="4940" y="102529"/>
                  </a:lnTo>
                  <a:lnTo>
                    <a:pt x="3264" y="105197"/>
                  </a:lnTo>
                  <a:lnTo>
                    <a:pt x="574" y="126590"/>
                  </a:lnTo>
                  <a:lnTo>
                    <a:pt x="0" y="156981"/>
                  </a:lnTo>
                  <a:lnTo>
                    <a:pt x="764" y="160549"/>
                  </a:lnTo>
                  <a:lnTo>
                    <a:pt x="2068" y="162928"/>
                  </a:lnTo>
                  <a:lnTo>
                    <a:pt x="3731" y="164513"/>
                  </a:lnTo>
                  <a:lnTo>
                    <a:pt x="5633" y="164777"/>
                  </a:lnTo>
                  <a:lnTo>
                    <a:pt x="9863" y="162953"/>
                  </a:lnTo>
                  <a:lnTo>
                    <a:pt x="23516" y="135429"/>
                  </a:lnTo>
                  <a:lnTo>
                    <a:pt x="36275" y="107328"/>
                  </a:lnTo>
                  <a:lnTo>
                    <a:pt x="47993" y="73866"/>
                  </a:lnTo>
                  <a:lnTo>
                    <a:pt x="54375" y="40932"/>
                  </a:lnTo>
                  <a:lnTo>
                    <a:pt x="56532" y="8944"/>
                  </a:lnTo>
                  <a:lnTo>
                    <a:pt x="55121" y="4708"/>
                  </a:lnTo>
                  <a:lnTo>
                    <a:pt x="52593" y="1883"/>
                  </a:lnTo>
                  <a:lnTo>
                    <a:pt x="49321" y="0"/>
                  </a:lnTo>
                  <a:lnTo>
                    <a:pt x="46345" y="1127"/>
                  </a:lnTo>
                  <a:lnTo>
                    <a:pt x="40922" y="8728"/>
                  </a:lnTo>
                  <a:lnTo>
                    <a:pt x="29614" y="33979"/>
                  </a:lnTo>
                  <a:lnTo>
                    <a:pt x="22903" y="59577"/>
                  </a:lnTo>
                  <a:lnTo>
                    <a:pt x="18068" y="88681"/>
                  </a:lnTo>
                  <a:lnTo>
                    <a:pt x="15919" y="117491"/>
                  </a:lnTo>
                  <a:lnTo>
                    <a:pt x="17081" y="146170"/>
                  </a:lnTo>
                  <a:lnTo>
                    <a:pt x="20243" y="173204"/>
                  </a:lnTo>
                  <a:lnTo>
                    <a:pt x="27279" y="204686"/>
                  </a:lnTo>
                  <a:lnTo>
                    <a:pt x="34830" y="218790"/>
                  </a:lnTo>
                  <a:lnTo>
                    <a:pt x="39859" y="222392"/>
                  </a:lnTo>
                  <a:lnTo>
                    <a:pt x="45594" y="224000"/>
                  </a:lnTo>
                  <a:lnTo>
                    <a:pt x="51798" y="224278"/>
                  </a:lnTo>
                  <a:lnTo>
                    <a:pt x="67158" y="216121"/>
                  </a:lnTo>
                  <a:lnTo>
                    <a:pt x="83774" y="201118"/>
                  </a:lnTo>
                  <a:lnTo>
                    <a:pt x="106517" y="168772"/>
                  </a:lnTo>
                  <a:lnTo>
                    <a:pt x="121111" y="140122"/>
                  </a:lnTo>
                  <a:lnTo>
                    <a:pt x="135644" y="11053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1" name="SMARTInkShape-990"/>
            <p:cNvSpPr/>
            <p:nvPr/>
          </p:nvSpPr>
          <p:spPr bwMode="auto">
            <a:xfrm>
              <a:off x="1453493" y="1971675"/>
              <a:ext cx="128150" cy="278134"/>
            </a:xfrm>
            <a:custGeom>
              <a:avLst/>
              <a:gdLst/>
              <a:ahLst/>
              <a:cxnLst/>
              <a:rect l="0" t="0" r="0" b="0"/>
              <a:pathLst>
                <a:path w="128150" h="278134">
                  <a:moveTo>
                    <a:pt x="53838" y="0"/>
                  </a:moveTo>
                  <a:lnTo>
                    <a:pt x="50046" y="3792"/>
                  </a:lnTo>
                  <a:lnTo>
                    <a:pt x="46067" y="5654"/>
                  </a:lnTo>
                  <a:lnTo>
                    <a:pt x="16022" y="7118"/>
                  </a:lnTo>
                  <a:lnTo>
                    <a:pt x="11102" y="5016"/>
                  </a:lnTo>
                  <a:lnTo>
                    <a:pt x="5268" y="991"/>
                  </a:lnTo>
                  <a:lnTo>
                    <a:pt x="465" y="294"/>
                  </a:lnTo>
                  <a:lnTo>
                    <a:pt x="0" y="989"/>
                  </a:lnTo>
                  <a:lnTo>
                    <a:pt x="484" y="2247"/>
                  </a:lnTo>
                  <a:lnTo>
                    <a:pt x="1600" y="3879"/>
                  </a:lnTo>
                  <a:lnTo>
                    <a:pt x="9405" y="36232"/>
                  </a:lnTo>
                  <a:lnTo>
                    <a:pt x="16772" y="51834"/>
                  </a:lnTo>
                  <a:lnTo>
                    <a:pt x="28656" y="65717"/>
                  </a:lnTo>
                  <a:lnTo>
                    <a:pt x="41438" y="74417"/>
                  </a:lnTo>
                  <a:lnTo>
                    <a:pt x="47798" y="76731"/>
                  </a:lnTo>
                  <a:lnTo>
                    <a:pt x="50605" y="75760"/>
                  </a:lnTo>
                  <a:lnTo>
                    <a:pt x="55841" y="70448"/>
                  </a:lnTo>
                  <a:lnTo>
                    <a:pt x="70474" y="35005"/>
                  </a:lnTo>
                  <a:lnTo>
                    <a:pt x="80999" y="10321"/>
                  </a:lnTo>
                  <a:lnTo>
                    <a:pt x="81471" y="10056"/>
                  </a:lnTo>
                  <a:lnTo>
                    <a:pt x="81785" y="10673"/>
                  </a:lnTo>
                  <a:lnTo>
                    <a:pt x="84475" y="41516"/>
                  </a:lnTo>
                  <a:lnTo>
                    <a:pt x="90168" y="75272"/>
                  </a:lnTo>
                  <a:lnTo>
                    <a:pt x="95385" y="102510"/>
                  </a:lnTo>
                  <a:lnTo>
                    <a:pt x="102995" y="133137"/>
                  </a:lnTo>
                  <a:lnTo>
                    <a:pt x="109552" y="163153"/>
                  </a:lnTo>
                  <a:lnTo>
                    <a:pt x="115113" y="191575"/>
                  </a:lnTo>
                  <a:lnTo>
                    <a:pt x="120230" y="217436"/>
                  </a:lnTo>
                  <a:lnTo>
                    <a:pt x="127573" y="250516"/>
                  </a:lnTo>
                  <a:lnTo>
                    <a:pt x="128149" y="266386"/>
                  </a:lnTo>
                  <a:lnTo>
                    <a:pt x="127191" y="272841"/>
                  </a:lnTo>
                  <a:lnTo>
                    <a:pt x="125759" y="276350"/>
                  </a:lnTo>
                  <a:lnTo>
                    <a:pt x="124010" y="277896"/>
                  </a:lnTo>
                  <a:lnTo>
                    <a:pt x="122051" y="278133"/>
                  </a:lnTo>
                  <a:lnTo>
                    <a:pt x="115640" y="272046"/>
                  </a:lnTo>
                  <a:lnTo>
                    <a:pt x="94797" y="241151"/>
                  </a:lnTo>
                  <a:lnTo>
                    <a:pt x="83684" y="215393"/>
                  </a:lnTo>
                  <a:lnTo>
                    <a:pt x="68126" y="17145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" name="SMARTInkShape-991"/>
            <p:cNvSpPr/>
            <p:nvPr/>
          </p:nvSpPr>
          <p:spPr bwMode="auto">
            <a:xfrm>
              <a:off x="1579644" y="1754437"/>
              <a:ext cx="177720" cy="291297"/>
            </a:xfrm>
            <a:custGeom>
              <a:avLst/>
              <a:gdLst/>
              <a:ahLst/>
              <a:cxnLst/>
              <a:rect l="0" t="0" r="0" b="0"/>
              <a:pathLst>
                <a:path w="177720" h="291297">
                  <a:moveTo>
                    <a:pt x="20556" y="181519"/>
                  </a:moveTo>
                  <a:lnTo>
                    <a:pt x="16764" y="181519"/>
                  </a:lnTo>
                  <a:lnTo>
                    <a:pt x="15647" y="180726"/>
                  </a:lnTo>
                  <a:lnTo>
                    <a:pt x="14902" y="179403"/>
                  </a:lnTo>
                  <a:lnTo>
                    <a:pt x="14405" y="177727"/>
                  </a:lnTo>
                  <a:lnTo>
                    <a:pt x="13281" y="176610"/>
                  </a:lnTo>
                  <a:lnTo>
                    <a:pt x="9914" y="175368"/>
                  </a:lnTo>
                  <a:lnTo>
                    <a:pt x="3556" y="174670"/>
                  </a:lnTo>
                  <a:lnTo>
                    <a:pt x="2079" y="175365"/>
                  </a:lnTo>
                  <a:lnTo>
                    <a:pt x="1094" y="176623"/>
                  </a:lnTo>
                  <a:lnTo>
                    <a:pt x="0" y="180931"/>
                  </a:lnTo>
                  <a:lnTo>
                    <a:pt x="178" y="193075"/>
                  </a:lnTo>
                  <a:lnTo>
                    <a:pt x="5310" y="224963"/>
                  </a:lnTo>
                  <a:lnTo>
                    <a:pt x="13913" y="260177"/>
                  </a:lnTo>
                  <a:lnTo>
                    <a:pt x="20704" y="277321"/>
                  </a:lnTo>
                  <a:lnTo>
                    <a:pt x="30110" y="290225"/>
                  </a:lnTo>
                  <a:lnTo>
                    <a:pt x="32482" y="291296"/>
                  </a:lnTo>
                  <a:lnTo>
                    <a:pt x="34857" y="291216"/>
                  </a:lnTo>
                  <a:lnTo>
                    <a:pt x="37233" y="290369"/>
                  </a:lnTo>
                  <a:lnTo>
                    <a:pt x="41991" y="285195"/>
                  </a:lnTo>
                  <a:lnTo>
                    <a:pt x="44371" y="281593"/>
                  </a:lnTo>
                  <a:lnTo>
                    <a:pt x="47721" y="261353"/>
                  </a:lnTo>
                  <a:lnTo>
                    <a:pt x="48713" y="231456"/>
                  </a:lnTo>
                  <a:lnTo>
                    <a:pt x="49007" y="201254"/>
                  </a:lnTo>
                  <a:lnTo>
                    <a:pt x="49107" y="169102"/>
                  </a:lnTo>
                  <a:lnTo>
                    <a:pt x="49129" y="144733"/>
                  </a:lnTo>
                  <a:lnTo>
                    <a:pt x="49925" y="164214"/>
                  </a:lnTo>
                  <a:lnTo>
                    <a:pt x="59074" y="196350"/>
                  </a:lnTo>
                  <a:lnTo>
                    <a:pt x="70617" y="227364"/>
                  </a:lnTo>
                  <a:lnTo>
                    <a:pt x="72980" y="231132"/>
                  </a:lnTo>
                  <a:lnTo>
                    <a:pt x="76143" y="233645"/>
                  </a:lnTo>
                  <a:lnTo>
                    <a:pt x="83891" y="236436"/>
                  </a:lnTo>
                  <a:lnTo>
                    <a:pt x="87385" y="236387"/>
                  </a:lnTo>
                  <a:lnTo>
                    <a:pt x="93385" y="234215"/>
                  </a:lnTo>
                  <a:lnTo>
                    <a:pt x="105018" y="220945"/>
                  </a:lnTo>
                  <a:lnTo>
                    <a:pt x="114726" y="198140"/>
                  </a:lnTo>
                  <a:lnTo>
                    <a:pt x="122630" y="163690"/>
                  </a:lnTo>
                  <a:lnTo>
                    <a:pt x="127570" y="134966"/>
                  </a:lnTo>
                  <a:lnTo>
                    <a:pt x="131618" y="104473"/>
                  </a:lnTo>
                  <a:lnTo>
                    <a:pt x="133417" y="75045"/>
                  </a:lnTo>
                  <a:lnTo>
                    <a:pt x="132100" y="48208"/>
                  </a:lnTo>
                  <a:lnTo>
                    <a:pt x="126896" y="17136"/>
                  </a:lnTo>
                  <a:lnTo>
                    <a:pt x="122587" y="5273"/>
                  </a:lnTo>
                  <a:lnTo>
                    <a:pt x="118026" y="0"/>
                  </a:lnTo>
                  <a:lnTo>
                    <a:pt x="114905" y="975"/>
                  </a:lnTo>
                  <a:lnTo>
                    <a:pt x="107203" y="8408"/>
                  </a:lnTo>
                  <a:lnTo>
                    <a:pt x="97735" y="37358"/>
                  </a:lnTo>
                  <a:lnTo>
                    <a:pt x="92429" y="62679"/>
                  </a:lnTo>
                  <a:lnTo>
                    <a:pt x="87424" y="90601"/>
                  </a:lnTo>
                  <a:lnTo>
                    <a:pt x="82554" y="121532"/>
                  </a:lnTo>
                  <a:lnTo>
                    <a:pt x="81977" y="149567"/>
                  </a:lnTo>
                  <a:lnTo>
                    <a:pt x="84367" y="175255"/>
                  </a:lnTo>
                  <a:lnTo>
                    <a:pt x="90175" y="209650"/>
                  </a:lnTo>
                  <a:lnTo>
                    <a:pt x="94625" y="224713"/>
                  </a:lnTo>
                  <a:lnTo>
                    <a:pt x="103482" y="234583"/>
                  </a:lnTo>
                  <a:lnTo>
                    <a:pt x="109177" y="238327"/>
                  </a:lnTo>
                  <a:lnTo>
                    <a:pt x="121856" y="240369"/>
                  </a:lnTo>
                  <a:lnTo>
                    <a:pt x="128571" y="239802"/>
                  </a:lnTo>
                  <a:lnTo>
                    <a:pt x="142381" y="230706"/>
                  </a:lnTo>
                  <a:lnTo>
                    <a:pt x="155663" y="215286"/>
                  </a:lnTo>
                  <a:lnTo>
                    <a:pt x="177719" y="17437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3" name="SMARTInkShape-992"/>
            <p:cNvSpPr/>
            <p:nvPr/>
          </p:nvSpPr>
          <p:spPr bwMode="auto">
            <a:xfrm>
              <a:off x="1785966" y="1672837"/>
              <a:ext cx="271435" cy="299905"/>
            </a:xfrm>
            <a:custGeom>
              <a:avLst/>
              <a:gdLst/>
              <a:ahLst/>
              <a:cxnLst/>
              <a:rect l="0" t="0" r="0" b="0"/>
              <a:pathLst>
                <a:path w="271435" h="299905">
                  <a:moveTo>
                    <a:pt x="28547" y="170251"/>
                  </a:moveTo>
                  <a:lnTo>
                    <a:pt x="28547" y="166458"/>
                  </a:lnTo>
                  <a:lnTo>
                    <a:pt x="22396" y="147307"/>
                  </a:lnTo>
                  <a:lnTo>
                    <a:pt x="21271" y="145430"/>
                  </a:lnTo>
                  <a:lnTo>
                    <a:pt x="19727" y="144178"/>
                  </a:lnTo>
                  <a:lnTo>
                    <a:pt x="17905" y="143344"/>
                  </a:lnTo>
                  <a:lnTo>
                    <a:pt x="16689" y="143582"/>
                  </a:lnTo>
                  <a:lnTo>
                    <a:pt x="15879" y="144534"/>
                  </a:lnTo>
                  <a:lnTo>
                    <a:pt x="9563" y="166159"/>
                  </a:lnTo>
                  <a:lnTo>
                    <a:pt x="7047" y="191704"/>
                  </a:lnTo>
                  <a:lnTo>
                    <a:pt x="2421" y="223262"/>
                  </a:lnTo>
                  <a:lnTo>
                    <a:pt x="697" y="252280"/>
                  </a:lnTo>
                  <a:lnTo>
                    <a:pt x="67" y="287415"/>
                  </a:lnTo>
                  <a:lnTo>
                    <a:pt x="0" y="299246"/>
                  </a:lnTo>
                  <a:lnTo>
                    <a:pt x="784" y="299904"/>
                  </a:lnTo>
                  <a:lnTo>
                    <a:pt x="2101" y="298755"/>
                  </a:lnTo>
                  <a:lnTo>
                    <a:pt x="26708" y="264637"/>
                  </a:lnTo>
                  <a:lnTo>
                    <a:pt x="36821" y="230760"/>
                  </a:lnTo>
                  <a:lnTo>
                    <a:pt x="42278" y="206404"/>
                  </a:lnTo>
                  <a:lnTo>
                    <a:pt x="47349" y="182350"/>
                  </a:lnTo>
                  <a:lnTo>
                    <a:pt x="54667" y="147289"/>
                  </a:lnTo>
                  <a:lnTo>
                    <a:pt x="62134" y="112945"/>
                  </a:lnTo>
                  <a:lnTo>
                    <a:pt x="62845" y="108235"/>
                  </a:lnTo>
                  <a:lnTo>
                    <a:pt x="62524" y="106682"/>
                  </a:lnTo>
                  <a:lnTo>
                    <a:pt x="61517" y="107234"/>
                  </a:lnTo>
                  <a:lnTo>
                    <a:pt x="60052" y="109189"/>
                  </a:lnTo>
                  <a:lnTo>
                    <a:pt x="57507" y="143669"/>
                  </a:lnTo>
                  <a:lnTo>
                    <a:pt x="57236" y="172958"/>
                  </a:lnTo>
                  <a:lnTo>
                    <a:pt x="57155" y="206772"/>
                  </a:lnTo>
                  <a:lnTo>
                    <a:pt x="59248" y="237692"/>
                  </a:lnTo>
                  <a:lnTo>
                    <a:pt x="67067" y="269474"/>
                  </a:lnTo>
                  <a:lnTo>
                    <a:pt x="71596" y="277850"/>
                  </a:lnTo>
                  <a:lnTo>
                    <a:pt x="73915" y="280083"/>
                  </a:lnTo>
                  <a:lnTo>
                    <a:pt x="77048" y="280779"/>
                  </a:lnTo>
                  <a:lnTo>
                    <a:pt x="84763" y="279435"/>
                  </a:lnTo>
                  <a:lnTo>
                    <a:pt x="88249" y="275584"/>
                  </a:lnTo>
                  <a:lnTo>
                    <a:pt x="96948" y="254201"/>
                  </a:lnTo>
                  <a:lnTo>
                    <a:pt x="104553" y="222288"/>
                  </a:lnTo>
                  <a:lnTo>
                    <a:pt x="109423" y="196554"/>
                  </a:lnTo>
                  <a:lnTo>
                    <a:pt x="114233" y="167124"/>
                  </a:lnTo>
                  <a:lnTo>
                    <a:pt x="119017" y="137111"/>
                  </a:lnTo>
                  <a:lnTo>
                    <a:pt x="123789" y="110543"/>
                  </a:lnTo>
                  <a:lnTo>
                    <a:pt x="127146" y="77065"/>
                  </a:lnTo>
                  <a:lnTo>
                    <a:pt x="125814" y="63218"/>
                  </a:lnTo>
                  <a:lnTo>
                    <a:pt x="124348" y="58414"/>
                  </a:lnTo>
                  <a:lnTo>
                    <a:pt x="123370" y="56799"/>
                  </a:lnTo>
                  <a:lnTo>
                    <a:pt x="122719" y="57310"/>
                  </a:lnTo>
                  <a:lnTo>
                    <a:pt x="121587" y="86733"/>
                  </a:lnTo>
                  <a:lnTo>
                    <a:pt x="121492" y="110113"/>
                  </a:lnTo>
                  <a:lnTo>
                    <a:pt x="121449" y="136379"/>
                  </a:lnTo>
                  <a:lnTo>
                    <a:pt x="122224" y="163134"/>
                  </a:lnTo>
                  <a:lnTo>
                    <a:pt x="125214" y="188254"/>
                  </a:lnTo>
                  <a:lnTo>
                    <a:pt x="131360" y="220917"/>
                  </a:lnTo>
                  <a:lnTo>
                    <a:pt x="135639" y="247404"/>
                  </a:lnTo>
                  <a:lnTo>
                    <a:pt x="137248" y="250261"/>
                  </a:lnTo>
                  <a:lnTo>
                    <a:pt x="139114" y="252166"/>
                  </a:lnTo>
                  <a:lnTo>
                    <a:pt x="141946" y="251054"/>
                  </a:lnTo>
                  <a:lnTo>
                    <a:pt x="149325" y="243470"/>
                  </a:lnTo>
                  <a:lnTo>
                    <a:pt x="162089" y="211907"/>
                  </a:lnTo>
                  <a:lnTo>
                    <a:pt x="170184" y="187971"/>
                  </a:lnTo>
                  <a:lnTo>
                    <a:pt x="179074" y="159341"/>
                  </a:lnTo>
                  <a:lnTo>
                    <a:pt x="187522" y="128096"/>
                  </a:lnTo>
                  <a:lnTo>
                    <a:pt x="193923" y="95688"/>
                  </a:lnTo>
                  <a:lnTo>
                    <a:pt x="201531" y="64880"/>
                  </a:lnTo>
                  <a:lnTo>
                    <a:pt x="210997" y="37694"/>
                  </a:lnTo>
                  <a:lnTo>
                    <a:pt x="232244" y="5072"/>
                  </a:lnTo>
                  <a:lnTo>
                    <a:pt x="235782" y="600"/>
                  </a:lnTo>
                  <a:lnTo>
                    <a:pt x="239729" y="0"/>
                  </a:lnTo>
                  <a:lnTo>
                    <a:pt x="243947" y="1982"/>
                  </a:lnTo>
                  <a:lnTo>
                    <a:pt x="252074" y="10533"/>
                  </a:lnTo>
                  <a:lnTo>
                    <a:pt x="261112" y="30323"/>
                  </a:lnTo>
                  <a:lnTo>
                    <a:pt x="268023" y="60616"/>
                  </a:lnTo>
                  <a:lnTo>
                    <a:pt x="270423" y="92346"/>
                  </a:lnTo>
                  <a:lnTo>
                    <a:pt x="271434" y="12024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" name="SMARTInkShape-993"/>
            <p:cNvSpPr/>
            <p:nvPr/>
          </p:nvSpPr>
          <p:spPr bwMode="auto">
            <a:xfrm>
              <a:off x="1294012" y="1785938"/>
              <a:ext cx="1070570" cy="542926"/>
            </a:xfrm>
            <a:custGeom>
              <a:avLst/>
              <a:gdLst/>
              <a:ahLst/>
              <a:cxnLst/>
              <a:rect l="0" t="0" r="0" b="0"/>
              <a:pathLst>
                <a:path w="1070570" h="542926">
                  <a:moveTo>
                    <a:pt x="6151" y="542925"/>
                  </a:moveTo>
                  <a:lnTo>
                    <a:pt x="0" y="542925"/>
                  </a:lnTo>
                  <a:lnTo>
                    <a:pt x="32313" y="523449"/>
                  </a:lnTo>
                  <a:lnTo>
                    <a:pt x="57730" y="508604"/>
                  </a:lnTo>
                  <a:lnTo>
                    <a:pt x="74668" y="497819"/>
                  </a:lnTo>
                  <a:lnTo>
                    <a:pt x="93898" y="485073"/>
                  </a:lnTo>
                  <a:lnTo>
                    <a:pt x="114655" y="471019"/>
                  </a:lnTo>
                  <a:lnTo>
                    <a:pt x="140399" y="455300"/>
                  </a:lnTo>
                  <a:lnTo>
                    <a:pt x="169468" y="438471"/>
                  </a:lnTo>
                  <a:lnTo>
                    <a:pt x="200754" y="420901"/>
                  </a:lnTo>
                  <a:lnTo>
                    <a:pt x="235899" y="400457"/>
                  </a:lnTo>
                  <a:lnTo>
                    <a:pt x="273616" y="378096"/>
                  </a:lnTo>
                  <a:lnTo>
                    <a:pt x="313048" y="354458"/>
                  </a:lnTo>
                  <a:lnTo>
                    <a:pt x="356005" y="330761"/>
                  </a:lnTo>
                  <a:lnTo>
                    <a:pt x="401312" y="307026"/>
                  </a:lnTo>
                  <a:lnTo>
                    <a:pt x="448185" y="283265"/>
                  </a:lnTo>
                  <a:lnTo>
                    <a:pt x="496103" y="259487"/>
                  </a:lnTo>
                  <a:lnTo>
                    <a:pt x="544717" y="235697"/>
                  </a:lnTo>
                  <a:lnTo>
                    <a:pt x="593794" y="211900"/>
                  </a:lnTo>
                  <a:lnTo>
                    <a:pt x="642388" y="189685"/>
                  </a:lnTo>
                  <a:lnTo>
                    <a:pt x="690659" y="168525"/>
                  </a:lnTo>
                  <a:lnTo>
                    <a:pt x="738715" y="148069"/>
                  </a:lnTo>
                  <a:lnTo>
                    <a:pt x="784245" y="128875"/>
                  </a:lnTo>
                  <a:lnTo>
                    <a:pt x="828093" y="110523"/>
                  </a:lnTo>
                  <a:lnTo>
                    <a:pt x="870818" y="92732"/>
                  </a:lnTo>
                  <a:lnTo>
                    <a:pt x="907239" y="77696"/>
                  </a:lnTo>
                  <a:lnTo>
                    <a:pt x="939458" y="64497"/>
                  </a:lnTo>
                  <a:lnTo>
                    <a:pt x="968874" y="52523"/>
                  </a:lnTo>
                  <a:lnTo>
                    <a:pt x="993247" y="41365"/>
                  </a:lnTo>
                  <a:lnTo>
                    <a:pt x="1014259" y="30751"/>
                  </a:lnTo>
                  <a:lnTo>
                    <a:pt x="1045542" y="13667"/>
                  </a:lnTo>
                  <a:lnTo>
                    <a:pt x="1070569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8" name="SMARTInkShape-Group168"/>
          <p:cNvGrpSpPr/>
          <p:nvPr/>
        </p:nvGrpSpPr>
        <p:grpSpPr>
          <a:xfrm>
            <a:off x="1821958" y="2757488"/>
            <a:ext cx="1271287" cy="56124"/>
            <a:chOff x="1821958" y="2757488"/>
            <a:chExt cx="1271287" cy="56124"/>
          </a:xfrm>
        </p:grpSpPr>
        <p:sp>
          <p:nvSpPr>
            <p:cNvPr id="26" name="SMARTInkShape-994"/>
            <p:cNvSpPr/>
            <p:nvPr/>
          </p:nvSpPr>
          <p:spPr bwMode="auto">
            <a:xfrm>
              <a:off x="1821958" y="2786063"/>
              <a:ext cx="306881" cy="27549"/>
            </a:xfrm>
            <a:custGeom>
              <a:avLst/>
              <a:gdLst/>
              <a:ahLst/>
              <a:cxnLst/>
              <a:rect l="0" t="0" r="0" b="0"/>
              <a:pathLst>
                <a:path w="306881" h="27549">
                  <a:moveTo>
                    <a:pt x="13986" y="0"/>
                  </a:moveTo>
                  <a:lnTo>
                    <a:pt x="3137" y="10848"/>
                  </a:lnTo>
                  <a:lnTo>
                    <a:pt x="1226" y="14875"/>
                  </a:lnTo>
                  <a:lnTo>
                    <a:pt x="0" y="20136"/>
                  </a:lnTo>
                  <a:lnTo>
                    <a:pt x="693" y="20567"/>
                  </a:lnTo>
                  <a:lnTo>
                    <a:pt x="3580" y="21047"/>
                  </a:lnTo>
                  <a:lnTo>
                    <a:pt x="4667" y="21969"/>
                  </a:lnTo>
                  <a:lnTo>
                    <a:pt x="5875" y="25110"/>
                  </a:lnTo>
                  <a:lnTo>
                    <a:pt x="6991" y="26265"/>
                  </a:lnTo>
                  <a:lnTo>
                    <a:pt x="10348" y="27548"/>
                  </a:lnTo>
                  <a:lnTo>
                    <a:pt x="12354" y="27096"/>
                  </a:lnTo>
                  <a:lnTo>
                    <a:pt x="21278" y="22785"/>
                  </a:lnTo>
                  <a:lnTo>
                    <a:pt x="54888" y="15304"/>
                  </a:lnTo>
                  <a:lnTo>
                    <a:pt x="82568" y="14421"/>
                  </a:lnTo>
                  <a:lnTo>
                    <a:pt x="117227" y="18106"/>
                  </a:lnTo>
                  <a:lnTo>
                    <a:pt x="148998" y="20446"/>
                  </a:lnTo>
                  <a:lnTo>
                    <a:pt x="174004" y="23109"/>
                  </a:lnTo>
                  <a:lnTo>
                    <a:pt x="200992" y="26146"/>
                  </a:lnTo>
                  <a:lnTo>
                    <a:pt x="228862" y="27495"/>
                  </a:lnTo>
                  <a:lnTo>
                    <a:pt x="259241" y="25978"/>
                  </a:lnTo>
                  <a:lnTo>
                    <a:pt x="306880" y="2143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7" name="SMARTInkShape-995"/>
            <p:cNvSpPr/>
            <p:nvPr/>
          </p:nvSpPr>
          <p:spPr bwMode="auto">
            <a:xfrm>
              <a:off x="2393156" y="2757488"/>
              <a:ext cx="700089" cy="28576"/>
            </a:xfrm>
            <a:custGeom>
              <a:avLst/>
              <a:gdLst/>
              <a:ahLst/>
              <a:cxnLst/>
              <a:rect l="0" t="0" r="0" b="0"/>
              <a:pathLst>
                <a:path w="700089" h="28576">
                  <a:moveTo>
                    <a:pt x="0" y="28575"/>
                  </a:moveTo>
                  <a:lnTo>
                    <a:pt x="21167" y="28575"/>
                  </a:lnTo>
                  <a:lnTo>
                    <a:pt x="56239" y="28575"/>
                  </a:lnTo>
                  <a:lnTo>
                    <a:pt x="75593" y="28575"/>
                  </a:lnTo>
                  <a:lnTo>
                    <a:pt x="95639" y="28575"/>
                  </a:lnTo>
                  <a:lnTo>
                    <a:pt x="116147" y="27781"/>
                  </a:lnTo>
                  <a:lnTo>
                    <a:pt x="136962" y="26458"/>
                  </a:lnTo>
                  <a:lnTo>
                    <a:pt x="157984" y="24782"/>
                  </a:lnTo>
                  <a:lnTo>
                    <a:pt x="179141" y="23665"/>
                  </a:lnTo>
                  <a:lnTo>
                    <a:pt x="200390" y="22920"/>
                  </a:lnTo>
                  <a:lnTo>
                    <a:pt x="221700" y="22424"/>
                  </a:lnTo>
                  <a:lnTo>
                    <a:pt x="242256" y="22093"/>
                  </a:lnTo>
                  <a:lnTo>
                    <a:pt x="262310" y="21872"/>
                  </a:lnTo>
                  <a:lnTo>
                    <a:pt x="282030" y="21725"/>
                  </a:lnTo>
                  <a:lnTo>
                    <a:pt x="301526" y="20833"/>
                  </a:lnTo>
                  <a:lnTo>
                    <a:pt x="320874" y="19445"/>
                  </a:lnTo>
                  <a:lnTo>
                    <a:pt x="340122" y="17726"/>
                  </a:lnTo>
                  <a:lnTo>
                    <a:pt x="359304" y="16579"/>
                  </a:lnTo>
                  <a:lnTo>
                    <a:pt x="378443" y="15815"/>
                  </a:lnTo>
                  <a:lnTo>
                    <a:pt x="397552" y="15306"/>
                  </a:lnTo>
                  <a:lnTo>
                    <a:pt x="416641" y="14172"/>
                  </a:lnTo>
                  <a:lnTo>
                    <a:pt x="435717" y="12623"/>
                  </a:lnTo>
                  <a:lnTo>
                    <a:pt x="454784" y="10797"/>
                  </a:lnTo>
                  <a:lnTo>
                    <a:pt x="473052" y="8785"/>
                  </a:lnTo>
                  <a:lnTo>
                    <a:pt x="508166" y="4433"/>
                  </a:lnTo>
                  <a:lnTo>
                    <a:pt x="542294" y="1970"/>
                  </a:lnTo>
                  <a:lnTo>
                    <a:pt x="575188" y="875"/>
                  </a:lnTo>
                  <a:lnTo>
                    <a:pt x="605683" y="389"/>
                  </a:lnTo>
                  <a:lnTo>
                    <a:pt x="632995" y="172"/>
                  </a:lnTo>
                  <a:lnTo>
                    <a:pt x="668567" y="51"/>
                  </a:lnTo>
                  <a:lnTo>
                    <a:pt x="700088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sp>
        <p:nvSpPr>
          <p:cNvPr id="29" name="SMARTInkShape-996"/>
          <p:cNvSpPr/>
          <p:nvPr/>
        </p:nvSpPr>
        <p:spPr bwMode="auto">
          <a:xfrm>
            <a:off x="3750469" y="2793206"/>
            <a:ext cx="1385888" cy="28576"/>
          </a:xfrm>
          <a:custGeom>
            <a:avLst/>
            <a:gdLst/>
            <a:ahLst/>
            <a:cxnLst/>
            <a:rect l="0" t="0" r="0" b="0"/>
            <a:pathLst>
              <a:path w="1385888" h="28576">
                <a:moveTo>
                  <a:pt x="0" y="0"/>
                </a:moveTo>
                <a:lnTo>
                  <a:pt x="3792" y="0"/>
                </a:lnTo>
                <a:lnTo>
                  <a:pt x="7771" y="2117"/>
                </a:lnTo>
                <a:lnTo>
                  <a:pt x="9943" y="3793"/>
                </a:lnTo>
                <a:lnTo>
                  <a:pt x="29745" y="6482"/>
                </a:lnTo>
                <a:lnTo>
                  <a:pt x="62194" y="10849"/>
                </a:lnTo>
                <a:lnTo>
                  <a:pt x="96480" y="17061"/>
                </a:lnTo>
                <a:lnTo>
                  <a:pt x="123048" y="21606"/>
                </a:lnTo>
                <a:lnTo>
                  <a:pt x="153113" y="25478"/>
                </a:lnTo>
                <a:lnTo>
                  <a:pt x="171132" y="26510"/>
                </a:lnTo>
                <a:lnTo>
                  <a:pt x="190287" y="27199"/>
                </a:lnTo>
                <a:lnTo>
                  <a:pt x="210996" y="27657"/>
                </a:lnTo>
                <a:lnTo>
                  <a:pt x="232739" y="27963"/>
                </a:lnTo>
                <a:lnTo>
                  <a:pt x="255171" y="28168"/>
                </a:lnTo>
                <a:lnTo>
                  <a:pt x="280445" y="28304"/>
                </a:lnTo>
                <a:lnTo>
                  <a:pt x="307614" y="28394"/>
                </a:lnTo>
                <a:lnTo>
                  <a:pt x="336044" y="28454"/>
                </a:lnTo>
                <a:lnTo>
                  <a:pt x="366111" y="28495"/>
                </a:lnTo>
                <a:lnTo>
                  <a:pt x="397267" y="28521"/>
                </a:lnTo>
                <a:lnTo>
                  <a:pt x="429151" y="28540"/>
                </a:lnTo>
                <a:lnTo>
                  <a:pt x="463107" y="28551"/>
                </a:lnTo>
                <a:lnTo>
                  <a:pt x="498444" y="28559"/>
                </a:lnTo>
                <a:lnTo>
                  <a:pt x="534702" y="28565"/>
                </a:lnTo>
                <a:lnTo>
                  <a:pt x="572368" y="28568"/>
                </a:lnTo>
                <a:lnTo>
                  <a:pt x="610973" y="28571"/>
                </a:lnTo>
                <a:lnTo>
                  <a:pt x="650203" y="28572"/>
                </a:lnTo>
                <a:lnTo>
                  <a:pt x="690643" y="28573"/>
                </a:lnTo>
                <a:lnTo>
                  <a:pt x="731891" y="28574"/>
                </a:lnTo>
                <a:lnTo>
                  <a:pt x="773677" y="28574"/>
                </a:lnTo>
                <a:lnTo>
                  <a:pt x="816616" y="28575"/>
                </a:lnTo>
                <a:lnTo>
                  <a:pt x="860323" y="28575"/>
                </a:lnTo>
                <a:lnTo>
                  <a:pt x="904543" y="28575"/>
                </a:lnTo>
                <a:lnTo>
                  <a:pt x="947516" y="28575"/>
                </a:lnTo>
                <a:lnTo>
                  <a:pt x="989658" y="28575"/>
                </a:lnTo>
                <a:lnTo>
                  <a:pt x="1031247" y="28575"/>
                </a:lnTo>
                <a:lnTo>
                  <a:pt x="1071673" y="28575"/>
                </a:lnTo>
                <a:lnTo>
                  <a:pt x="1111324" y="28575"/>
                </a:lnTo>
                <a:lnTo>
                  <a:pt x="1150457" y="28575"/>
                </a:lnTo>
                <a:lnTo>
                  <a:pt x="1186072" y="28575"/>
                </a:lnTo>
                <a:lnTo>
                  <a:pt x="1219339" y="28575"/>
                </a:lnTo>
                <a:lnTo>
                  <a:pt x="1251043" y="28575"/>
                </a:lnTo>
                <a:lnTo>
                  <a:pt x="1280116" y="26988"/>
                </a:lnTo>
                <a:lnTo>
                  <a:pt x="1307435" y="24342"/>
                </a:lnTo>
                <a:lnTo>
                  <a:pt x="1333586" y="20990"/>
                </a:lnTo>
                <a:lnTo>
                  <a:pt x="1385887" y="14288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sp>
        <p:nvSpPr>
          <p:cNvPr id="30" name="SMARTInkShape-997"/>
          <p:cNvSpPr/>
          <p:nvPr/>
        </p:nvSpPr>
        <p:spPr bwMode="auto">
          <a:xfrm>
            <a:off x="1121569" y="3128963"/>
            <a:ext cx="121445" cy="64294"/>
          </a:xfrm>
          <a:custGeom>
            <a:avLst/>
            <a:gdLst/>
            <a:ahLst/>
            <a:cxnLst/>
            <a:rect l="0" t="0" r="0" b="0"/>
            <a:pathLst>
              <a:path w="121445" h="64294">
                <a:moveTo>
                  <a:pt x="0" y="64293"/>
                </a:moveTo>
                <a:lnTo>
                  <a:pt x="14473" y="47703"/>
                </a:lnTo>
                <a:lnTo>
                  <a:pt x="20720" y="39457"/>
                </a:lnTo>
                <a:lnTo>
                  <a:pt x="50853" y="16534"/>
                </a:lnTo>
                <a:lnTo>
                  <a:pt x="82864" y="4089"/>
                </a:lnTo>
                <a:lnTo>
                  <a:pt x="118417" y="159"/>
                </a:lnTo>
                <a:lnTo>
                  <a:pt x="121444" y="0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sp>
        <p:nvSpPr>
          <p:cNvPr id="31" name="SMARTInkShape-998"/>
          <p:cNvSpPr/>
          <p:nvPr/>
        </p:nvSpPr>
        <p:spPr bwMode="auto">
          <a:xfrm>
            <a:off x="1774678" y="3200400"/>
            <a:ext cx="1575742" cy="54065"/>
          </a:xfrm>
          <a:custGeom>
            <a:avLst/>
            <a:gdLst/>
            <a:ahLst/>
            <a:cxnLst/>
            <a:rect l="0" t="0" r="0" b="0"/>
            <a:pathLst>
              <a:path w="1575742" h="54065">
                <a:moveTo>
                  <a:pt x="4116" y="50006"/>
                </a:moveTo>
                <a:lnTo>
                  <a:pt x="0" y="50006"/>
                </a:lnTo>
                <a:lnTo>
                  <a:pt x="7847" y="50006"/>
                </a:lnTo>
                <a:lnTo>
                  <a:pt x="11859" y="47890"/>
                </a:lnTo>
                <a:lnTo>
                  <a:pt x="16289" y="45097"/>
                </a:lnTo>
                <a:lnTo>
                  <a:pt x="24039" y="43524"/>
                </a:lnTo>
                <a:lnTo>
                  <a:pt x="56429" y="42901"/>
                </a:lnTo>
                <a:lnTo>
                  <a:pt x="90938" y="43661"/>
                </a:lnTo>
                <a:lnTo>
                  <a:pt x="117859" y="47773"/>
                </a:lnTo>
                <a:lnTo>
                  <a:pt x="151412" y="49345"/>
                </a:lnTo>
                <a:lnTo>
                  <a:pt x="177531" y="49712"/>
                </a:lnTo>
                <a:lnTo>
                  <a:pt x="205014" y="51992"/>
                </a:lnTo>
                <a:lnTo>
                  <a:pt x="234691" y="54064"/>
                </a:lnTo>
                <a:lnTo>
                  <a:pt x="269048" y="52339"/>
                </a:lnTo>
                <a:lnTo>
                  <a:pt x="287100" y="51561"/>
                </a:lnTo>
                <a:lnTo>
                  <a:pt x="305484" y="51043"/>
                </a:lnTo>
                <a:lnTo>
                  <a:pt x="324091" y="50697"/>
                </a:lnTo>
                <a:lnTo>
                  <a:pt x="342845" y="49673"/>
                </a:lnTo>
                <a:lnTo>
                  <a:pt x="361698" y="48197"/>
                </a:lnTo>
                <a:lnTo>
                  <a:pt x="380616" y="46419"/>
                </a:lnTo>
                <a:lnTo>
                  <a:pt x="400372" y="44440"/>
                </a:lnTo>
                <a:lnTo>
                  <a:pt x="420687" y="42326"/>
                </a:lnTo>
                <a:lnTo>
                  <a:pt x="441374" y="40124"/>
                </a:lnTo>
                <a:lnTo>
                  <a:pt x="463102" y="38655"/>
                </a:lnTo>
                <a:lnTo>
                  <a:pt x="485526" y="37677"/>
                </a:lnTo>
                <a:lnTo>
                  <a:pt x="508412" y="37024"/>
                </a:lnTo>
                <a:lnTo>
                  <a:pt x="532401" y="35795"/>
                </a:lnTo>
                <a:lnTo>
                  <a:pt x="557124" y="34182"/>
                </a:lnTo>
                <a:lnTo>
                  <a:pt x="582338" y="32313"/>
                </a:lnTo>
                <a:lnTo>
                  <a:pt x="608672" y="31067"/>
                </a:lnTo>
                <a:lnTo>
                  <a:pt x="635754" y="30237"/>
                </a:lnTo>
                <a:lnTo>
                  <a:pt x="663333" y="29683"/>
                </a:lnTo>
                <a:lnTo>
                  <a:pt x="691244" y="28520"/>
                </a:lnTo>
                <a:lnTo>
                  <a:pt x="719376" y="26951"/>
                </a:lnTo>
                <a:lnTo>
                  <a:pt x="747656" y="25111"/>
                </a:lnTo>
                <a:lnTo>
                  <a:pt x="776828" y="23884"/>
                </a:lnTo>
                <a:lnTo>
                  <a:pt x="806595" y="23067"/>
                </a:lnTo>
                <a:lnTo>
                  <a:pt x="836758" y="22521"/>
                </a:lnTo>
                <a:lnTo>
                  <a:pt x="867979" y="22158"/>
                </a:lnTo>
                <a:lnTo>
                  <a:pt x="899906" y="21916"/>
                </a:lnTo>
                <a:lnTo>
                  <a:pt x="932303" y="21754"/>
                </a:lnTo>
                <a:lnTo>
                  <a:pt x="964220" y="20853"/>
                </a:lnTo>
                <a:lnTo>
                  <a:pt x="995816" y="19458"/>
                </a:lnTo>
                <a:lnTo>
                  <a:pt x="1027199" y="17735"/>
                </a:lnTo>
                <a:lnTo>
                  <a:pt x="1060028" y="15792"/>
                </a:lnTo>
                <a:lnTo>
                  <a:pt x="1093820" y="13703"/>
                </a:lnTo>
                <a:lnTo>
                  <a:pt x="1128254" y="11517"/>
                </a:lnTo>
                <a:lnTo>
                  <a:pt x="1163116" y="10059"/>
                </a:lnTo>
                <a:lnTo>
                  <a:pt x="1198264" y="9087"/>
                </a:lnTo>
                <a:lnTo>
                  <a:pt x="1233602" y="8440"/>
                </a:lnTo>
                <a:lnTo>
                  <a:pt x="1268273" y="7214"/>
                </a:lnTo>
                <a:lnTo>
                  <a:pt x="1302500" y="5603"/>
                </a:lnTo>
                <a:lnTo>
                  <a:pt x="1336430" y="3735"/>
                </a:lnTo>
                <a:lnTo>
                  <a:pt x="1369369" y="2490"/>
                </a:lnTo>
                <a:lnTo>
                  <a:pt x="1401647" y="1660"/>
                </a:lnTo>
                <a:lnTo>
                  <a:pt x="1433485" y="1107"/>
                </a:lnTo>
                <a:lnTo>
                  <a:pt x="1463441" y="738"/>
                </a:lnTo>
                <a:lnTo>
                  <a:pt x="1492143" y="492"/>
                </a:lnTo>
                <a:lnTo>
                  <a:pt x="1520008" y="328"/>
                </a:lnTo>
                <a:lnTo>
                  <a:pt x="1575741" y="0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grpSp>
        <p:nvGrpSpPr>
          <p:cNvPr id="2281476" name="SMARTInkShape-Group172"/>
          <p:cNvGrpSpPr/>
          <p:nvPr/>
        </p:nvGrpSpPr>
        <p:grpSpPr>
          <a:xfrm>
            <a:off x="936455" y="2557465"/>
            <a:ext cx="3006896" cy="1127284"/>
            <a:chOff x="936455" y="2557465"/>
            <a:chExt cx="3006896" cy="1127284"/>
          </a:xfrm>
        </p:grpSpPr>
        <p:sp>
          <p:nvSpPr>
            <p:cNvPr id="2281472" name="SMARTInkShape-999"/>
            <p:cNvSpPr/>
            <p:nvPr/>
          </p:nvSpPr>
          <p:spPr bwMode="auto">
            <a:xfrm>
              <a:off x="936455" y="2557465"/>
              <a:ext cx="156540" cy="657051"/>
            </a:xfrm>
            <a:custGeom>
              <a:avLst/>
              <a:gdLst/>
              <a:ahLst/>
              <a:cxnLst/>
              <a:rect l="0" t="0" r="0" b="0"/>
              <a:pathLst>
                <a:path w="156540" h="657051">
                  <a:moveTo>
                    <a:pt x="156539" y="28573"/>
                  </a:moveTo>
                  <a:lnTo>
                    <a:pt x="156539" y="18630"/>
                  </a:lnTo>
                  <a:lnTo>
                    <a:pt x="154422" y="14099"/>
                  </a:lnTo>
                  <a:lnTo>
                    <a:pt x="149421" y="7177"/>
                  </a:lnTo>
                  <a:lnTo>
                    <a:pt x="145610" y="10944"/>
                  </a:lnTo>
                  <a:lnTo>
                    <a:pt x="141627" y="12800"/>
                  </a:lnTo>
                  <a:lnTo>
                    <a:pt x="108485" y="14259"/>
                  </a:lnTo>
                  <a:lnTo>
                    <a:pt x="75551" y="7802"/>
                  </a:lnTo>
                  <a:lnTo>
                    <a:pt x="62075" y="6543"/>
                  </a:lnTo>
                  <a:lnTo>
                    <a:pt x="47892" y="1526"/>
                  </a:lnTo>
                  <a:lnTo>
                    <a:pt x="27996" y="0"/>
                  </a:lnTo>
                  <a:lnTo>
                    <a:pt x="27955" y="9941"/>
                  </a:lnTo>
                  <a:lnTo>
                    <a:pt x="34433" y="40782"/>
                  </a:lnTo>
                  <a:lnTo>
                    <a:pt x="34105" y="70378"/>
                  </a:lnTo>
                  <a:lnTo>
                    <a:pt x="31215" y="95572"/>
                  </a:lnTo>
                  <a:lnTo>
                    <a:pt x="29402" y="124760"/>
                  </a:lnTo>
                  <a:lnTo>
                    <a:pt x="27802" y="157841"/>
                  </a:lnTo>
                  <a:lnTo>
                    <a:pt x="26264" y="176664"/>
                  </a:lnTo>
                  <a:lnTo>
                    <a:pt x="24445" y="196356"/>
                  </a:lnTo>
                  <a:lnTo>
                    <a:pt x="22439" y="215835"/>
                  </a:lnTo>
                  <a:lnTo>
                    <a:pt x="20308" y="235170"/>
                  </a:lnTo>
                  <a:lnTo>
                    <a:pt x="18093" y="254411"/>
                  </a:lnTo>
                  <a:lnTo>
                    <a:pt x="15823" y="272794"/>
                  </a:lnTo>
                  <a:lnTo>
                    <a:pt x="11184" y="308036"/>
                  </a:lnTo>
                  <a:lnTo>
                    <a:pt x="6476" y="342220"/>
                  </a:lnTo>
                  <a:lnTo>
                    <a:pt x="2532" y="374346"/>
                  </a:lnTo>
                  <a:lnTo>
                    <a:pt x="779" y="401854"/>
                  </a:lnTo>
                  <a:lnTo>
                    <a:pt x="0" y="427309"/>
                  </a:lnTo>
                  <a:lnTo>
                    <a:pt x="447" y="452645"/>
                  </a:lnTo>
                  <a:lnTo>
                    <a:pt x="3292" y="479780"/>
                  </a:lnTo>
                  <a:lnTo>
                    <a:pt x="5085" y="507716"/>
                  </a:lnTo>
                  <a:lnTo>
                    <a:pt x="6676" y="536006"/>
                  </a:lnTo>
                  <a:lnTo>
                    <a:pt x="10029" y="564455"/>
                  </a:lnTo>
                  <a:lnTo>
                    <a:pt x="14165" y="590857"/>
                  </a:lnTo>
                  <a:lnTo>
                    <a:pt x="20956" y="623801"/>
                  </a:lnTo>
                  <a:lnTo>
                    <a:pt x="26430" y="639987"/>
                  </a:lnTo>
                  <a:lnTo>
                    <a:pt x="34154" y="652473"/>
                  </a:lnTo>
                  <a:lnTo>
                    <a:pt x="39230" y="655644"/>
                  </a:lnTo>
                  <a:lnTo>
                    <a:pt x="51220" y="657050"/>
                  </a:lnTo>
                  <a:lnTo>
                    <a:pt x="75151" y="649587"/>
                  </a:lnTo>
                  <a:lnTo>
                    <a:pt x="98557" y="637321"/>
                  </a:lnTo>
                  <a:lnTo>
                    <a:pt x="116781" y="619840"/>
                  </a:lnTo>
                  <a:lnTo>
                    <a:pt x="135108" y="59292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81473" name="SMARTInkShape-1000"/>
            <p:cNvSpPr/>
            <p:nvPr/>
          </p:nvSpPr>
          <p:spPr bwMode="auto">
            <a:xfrm>
              <a:off x="1000566" y="3178969"/>
              <a:ext cx="2942785" cy="505780"/>
            </a:xfrm>
            <a:custGeom>
              <a:avLst/>
              <a:gdLst/>
              <a:ahLst/>
              <a:cxnLst/>
              <a:rect l="0" t="0" r="0" b="0"/>
              <a:pathLst>
                <a:path w="2942785" h="505780">
                  <a:moveTo>
                    <a:pt x="6703" y="0"/>
                  </a:moveTo>
                  <a:lnTo>
                    <a:pt x="2910" y="0"/>
                  </a:lnTo>
                  <a:lnTo>
                    <a:pt x="1793" y="794"/>
                  </a:lnTo>
                  <a:lnTo>
                    <a:pt x="1049" y="2116"/>
                  </a:lnTo>
                  <a:lnTo>
                    <a:pt x="0" y="9887"/>
                  </a:lnTo>
                  <a:lnTo>
                    <a:pt x="549" y="18682"/>
                  </a:lnTo>
                  <a:lnTo>
                    <a:pt x="9528" y="50585"/>
                  </a:lnTo>
                  <a:lnTo>
                    <a:pt x="12567" y="79193"/>
                  </a:lnTo>
                  <a:lnTo>
                    <a:pt x="21052" y="112806"/>
                  </a:lnTo>
                  <a:lnTo>
                    <a:pt x="29220" y="140359"/>
                  </a:lnTo>
                  <a:lnTo>
                    <a:pt x="38142" y="171125"/>
                  </a:lnTo>
                  <a:lnTo>
                    <a:pt x="47398" y="203320"/>
                  </a:lnTo>
                  <a:lnTo>
                    <a:pt x="58921" y="236150"/>
                  </a:lnTo>
                  <a:lnTo>
                    <a:pt x="72773" y="268468"/>
                  </a:lnTo>
                  <a:lnTo>
                    <a:pt x="89513" y="298706"/>
                  </a:lnTo>
                  <a:lnTo>
                    <a:pt x="111770" y="330137"/>
                  </a:lnTo>
                  <a:lnTo>
                    <a:pt x="138330" y="361040"/>
                  </a:lnTo>
                  <a:lnTo>
                    <a:pt x="168656" y="388004"/>
                  </a:lnTo>
                  <a:lnTo>
                    <a:pt x="186109" y="399956"/>
                  </a:lnTo>
                  <a:lnTo>
                    <a:pt x="204888" y="411100"/>
                  </a:lnTo>
                  <a:lnTo>
                    <a:pt x="224551" y="421704"/>
                  </a:lnTo>
                  <a:lnTo>
                    <a:pt x="246391" y="431155"/>
                  </a:lnTo>
                  <a:lnTo>
                    <a:pt x="269683" y="439836"/>
                  </a:lnTo>
                  <a:lnTo>
                    <a:pt x="293941" y="448006"/>
                  </a:lnTo>
                  <a:lnTo>
                    <a:pt x="319639" y="455039"/>
                  </a:lnTo>
                  <a:lnTo>
                    <a:pt x="346296" y="461315"/>
                  </a:lnTo>
                  <a:lnTo>
                    <a:pt x="373592" y="467087"/>
                  </a:lnTo>
                  <a:lnTo>
                    <a:pt x="402902" y="471729"/>
                  </a:lnTo>
                  <a:lnTo>
                    <a:pt x="433554" y="475617"/>
                  </a:lnTo>
                  <a:lnTo>
                    <a:pt x="465102" y="479003"/>
                  </a:lnTo>
                  <a:lnTo>
                    <a:pt x="498039" y="482054"/>
                  </a:lnTo>
                  <a:lnTo>
                    <a:pt x="531904" y="484882"/>
                  </a:lnTo>
                  <a:lnTo>
                    <a:pt x="566387" y="487561"/>
                  </a:lnTo>
                  <a:lnTo>
                    <a:pt x="602869" y="490140"/>
                  </a:lnTo>
                  <a:lnTo>
                    <a:pt x="640685" y="492654"/>
                  </a:lnTo>
                  <a:lnTo>
                    <a:pt x="679389" y="495123"/>
                  </a:lnTo>
                  <a:lnTo>
                    <a:pt x="720273" y="497563"/>
                  </a:lnTo>
                  <a:lnTo>
                    <a:pt x="762610" y="499984"/>
                  </a:lnTo>
                  <a:lnTo>
                    <a:pt x="805916" y="502391"/>
                  </a:lnTo>
                  <a:lnTo>
                    <a:pt x="850661" y="503996"/>
                  </a:lnTo>
                  <a:lnTo>
                    <a:pt x="896367" y="505066"/>
                  </a:lnTo>
                  <a:lnTo>
                    <a:pt x="942712" y="505779"/>
                  </a:lnTo>
                  <a:lnTo>
                    <a:pt x="991072" y="504667"/>
                  </a:lnTo>
                  <a:lnTo>
                    <a:pt x="1040774" y="502338"/>
                  </a:lnTo>
                  <a:lnTo>
                    <a:pt x="1091371" y="499198"/>
                  </a:lnTo>
                  <a:lnTo>
                    <a:pt x="1143359" y="494724"/>
                  </a:lnTo>
                  <a:lnTo>
                    <a:pt x="1196273" y="489359"/>
                  </a:lnTo>
                  <a:lnTo>
                    <a:pt x="1249806" y="483402"/>
                  </a:lnTo>
                  <a:lnTo>
                    <a:pt x="1305338" y="477049"/>
                  </a:lnTo>
                  <a:lnTo>
                    <a:pt x="1362204" y="470433"/>
                  </a:lnTo>
                  <a:lnTo>
                    <a:pt x="1419958" y="463640"/>
                  </a:lnTo>
                  <a:lnTo>
                    <a:pt x="1478304" y="455937"/>
                  </a:lnTo>
                  <a:lnTo>
                    <a:pt x="1537045" y="447627"/>
                  </a:lnTo>
                  <a:lnTo>
                    <a:pt x="1596050" y="438911"/>
                  </a:lnTo>
                  <a:lnTo>
                    <a:pt x="1655230" y="429132"/>
                  </a:lnTo>
                  <a:lnTo>
                    <a:pt x="1714527" y="418644"/>
                  </a:lnTo>
                  <a:lnTo>
                    <a:pt x="1773902" y="407683"/>
                  </a:lnTo>
                  <a:lnTo>
                    <a:pt x="1833330" y="396408"/>
                  </a:lnTo>
                  <a:lnTo>
                    <a:pt x="1892792" y="384922"/>
                  </a:lnTo>
                  <a:lnTo>
                    <a:pt x="1952276" y="373296"/>
                  </a:lnTo>
                  <a:lnTo>
                    <a:pt x="2011777" y="361576"/>
                  </a:lnTo>
                  <a:lnTo>
                    <a:pt x="2071288" y="349794"/>
                  </a:lnTo>
                  <a:lnTo>
                    <a:pt x="2130805" y="337971"/>
                  </a:lnTo>
                  <a:lnTo>
                    <a:pt x="2188740" y="326914"/>
                  </a:lnTo>
                  <a:lnTo>
                    <a:pt x="2245619" y="316368"/>
                  </a:lnTo>
                  <a:lnTo>
                    <a:pt x="2301795" y="306162"/>
                  </a:lnTo>
                  <a:lnTo>
                    <a:pt x="2356708" y="296183"/>
                  </a:lnTo>
                  <a:lnTo>
                    <a:pt x="2410779" y="286355"/>
                  </a:lnTo>
                  <a:lnTo>
                    <a:pt x="2464289" y="276628"/>
                  </a:lnTo>
                  <a:lnTo>
                    <a:pt x="2515044" y="269350"/>
                  </a:lnTo>
                  <a:lnTo>
                    <a:pt x="2563961" y="263704"/>
                  </a:lnTo>
                  <a:lnTo>
                    <a:pt x="2611654" y="259146"/>
                  </a:lnTo>
                  <a:lnTo>
                    <a:pt x="2656943" y="255314"/>
                  </a:lnTo>
                  <a:lnTo>
                    <a:pt x="2700630" y="251966"/>
                  </a:lnTo>
                  <a:lnTo>
                    <a:pt x="2743248" y="248940"/>
                  </a:lnTo>
                  <a:lnTo>
                    <a:pt x="2784360" y="246922"/>
                  </a:lnTo>
                  <a:lnTo>
                    <a:pt x="2824468" y="245577"/>
                  </a:lnTo>
                  <a:lnTo>
                    <a:pt x="2863907" y="244681"/>
                  </a:lnTo>
                  <a:lnTo>
                    <a:pt x="2890199" y="244083"/>
                  </a:lnTo>
                  <a:lnTo>
                    <a:pt x="2942784" y="24288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281497" name="SMARTInkShape-Group173"/>
          <p:cNvGrpSpPr/>
          <p:nvPr/>
        </p:nvGrpSpPr>
        <p:grpSpPr>
          <a:xfrm>
            <a:off x="4609122" y="2897996"/>
            <a:ext cx="3213231" cy="1069531"/>
            <a:chOff x="4609122" y="2897996"/>
            <a:chExt cx="3213231" cy="1069531"/>
          </a:xfrm>
        </p:grpSpPr>
        <p:sp>
          <p:nvSpPr>
            <p:cNvPr id="2281477" name="SMARTInkShape-1001"/>
            <p:cNvSpPr/>
            <p:nvPr/>
          </p:nvSpPr>
          <p:spPr bwMode="auto">
            <a:xfrm>
              <a:off x="7450931" y="3619779"/>
              <a:ext cx="143436" cy="137835"/>
            </a:xfrm>
            <a:custGeom>
              <a:avLst/>
              <a:gdLst/>
              <a:ahLst/>
              <a:cxnLst/>
              <a:rect l="0" t="0" r="0" b="0"/>
              <a:pathLst>
                <a:path w="143436" h="137835">
                  <a:moveTo>
                    <a:pt x="0" y="109259"/>
                  </a:moveTo>
                  <a:lnTo>
                    <a:pt x="0" y="115409"/>
                  </a:lnTo>
                  <a:lnTo>
                    <a:pt x="794" y="115740"/>
                  </a:lnTo>
                  <a:lnTo>
                    <a:pt x="3793" y="116108"/>
                  </a:lnTo>
                  <a:lnTo>
                    <a:pt x="13736" y="112523"/>
                  </a:lnTo>
                  <a:lnTo>
                    <a:pt x="45848" y="94147"/>
                  </a:lnTo>
                  <a:lnTo>
                    <a:pt x="81552" y="71966"/>
                  </a:lnTo>
                  <a:lnTo>
                    <a:pt x="112683" y="44654"/>
                  </a:lnTo>
                  <a:lnTo>
                    <a:pt x="139967" y="12998"/>
                  </a:lnTo>
                  <a:lnTo>
                    <a:pt x="142524" y="8572"/>
                  </a:lnTo>
                  <a:lnTo>
                    <a:pt x="143435" y="4828"/>
                  </a:lnTo>
                  <a:lnTo>
                    <a:pt x="143249" y="1538"/>
                  </a:lnTo>
                  <a:lnTo>
                    <a:pt x="141537" y="139"/>
                  </a:lnTo>
                  <a:lnTo>
                    <a:pt x="138808" y="0"/>
                  </a:lnTo>
                  <a:lnTo>
                    <a:pt x="135401" y="701"/>
                  </a:lnTo>
                  <a:lnTo>
                    <a:pt x="119229" y="13064"/>
                  </a:lnTo>
                  <a:lnTo>
                    <a:pt x="98135" y="44278"/>
                  </a:lnTo>
                  <a:lnTo>
                    <a:pt x="80798" y="78902"/>
                  </a:lnTo>
                  <a:lnTo>
                    <a:pt x="73286" y="105114"/>
                  </a:lnTo>
                  <a:lnTo>
                    <a:pt x="71985" y="120642"/>
                  </a:lnTo>
                  <a:lnTo>
                    <a:pt x="73798" y="128341"/>
                  </a:lnTo>
                  <a:lnTo>
                    <a:pt x="75393" y="131505"/>
                  </a:lnTo>
                  <a:lnTo>
                    <a:pt x="78044" y="133614"/>
                  </a:lnTo>
                  <a:lnTo>
                    <a:pt x="92869" y="13783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81478" name="SMARTInkShape-1002"/>
            <p:cNvSpPr/>
            <p:nvPr/>
          </p:nvSpPr>
          <p:spPr bwMode="auto">
            <a:xfrm>
              <a:off x="7280615" y="3648352"/>
              <a:ext cx="134599" cy="136844"/>
            </a:xfrm>
            <a:custGeom>
              <a:avLst/>
              <a:gdLst/>
              <a:ahLst/>
              <a:cxnLst/>
              <a:rect l="0" t="0" r="0" b="0"/>
              <a:pathLst>
                <a:path w="134599" h="136844">
                  <a:moveTo>
                    <a:pt x="34585" y="44967"/>
                  </a:moveTo>
                  <a:lnTo>
                    <a:pt x="30792" y="48759"/>
                  </a:lnTo>
                  <a:lnTo>
                    <a:pt x="28930" y="52738"/>
                  </a:lnTo>
                  <a:lnTo>
                    <a:pt x="28434" y="54910"/>
                  </a:lnTo>
                  <a:lnTo>
                    <a:pt x="8421" y="85915"/>
                  </a:lnTo>
                  <a:lnTo>
                    <a:pt x="6288" y="91741"/>
                  </a:lnTo>
                  <a:lnTo>
                    <a:pt x="0" y="100594"/>
                  </a:lnTo>
                  <a:lnTo>
                    <a:pt x="2995" y="97873"/>
                  </a:lnTo>
                  <a:lnTo>
                    <a:pt x="28631" y="65069"/>
                  </a:lnTo>
                  <a:lnTo>
                    <a:pt x="61063" y="30504"/>
                  </a:lnTo>
                  <a:lnTo>
                    <a:pt x="95895" y="1537"/>
                  </a:lnTo>
                  <a:lnTo>
                    <a:pt x="100065" y="138"/>
                  </a:lnTo>
                  <a:lnTo>
                    <a:pt x="103638" y="0"/>
                  </a:lnTo>
                  <a:lnTo>
                    <a:pt x="106815" y="701"/>
                  </a:lnTo>
                  <a:lnTo>
                    <a:pt x="108138" y="3550"/>
                  </a:lnTo>
                  <a:lnTo>
                    <a:pt x="107491" y="13066"/>
                  </a:lnTo>
                  <a:lnTo>
                    <a:pt x="98445" y="47586"/>
                  </a:lnTo>
                  <a:lnTo>
                    <a:pt x="89490" y="74318"/>
                  </a:lnTo>
                  <a:lnTo>
                    <a:pt x="81015" y="100230"/>
                  </a:lnTo>
                  <a:lnTo>
                    <a:pt x="78152" y="126527"/>
                  </a:lnTo>
                  <a:lnTo>
                    <a:pt x="78711" y="130296"/>
                  </a:lnTo>
                  <a:lnTo>
                    <a:pt x="79878" y="132809"/>
                  </a:lnTo>
                  <a:lnTo>
                    <a:pt x="81449" y="134485"/>
                  </a:lnTo>
                  <a:lnTo>
                    <a:pt x="85311" y="136346"/>
                  </a:lnTo>
                  <a:lnTo>
                    <a:pt x="87453" y="136843"/>
                  </a:lnTo>
                  <a:lnTo>
                    <a:pt x="101844" y="126165"/>
                  </a:lnTo>
                  <a:lnTo>
                    <a:pt x="134598" y="9497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81479" name="SMARTInkShape-1003"/>
            <p:cNvSpPr/>
            <p:nvPr/>
          </p:nvSpPr>
          <p:spPr bwMode="auto">
            <a:xfrm>
              <a:off x="7244082" y="3493294"/>
              <a:ext cx="35400" cy="71438"/>
            </a:xfrm>
            <a:custGeom>
              <a:avLst/>
              <a:gdLst/>
              <a:ahLst/>
              <a:cxnLst/>
              <a:rect l="0" t="0" r="0" b="0"/>
              <a:pathLst>
                <a:path w="35400" h="71438">
                  <a:moveTo>
                    <a:pt x="13968" y="0"/>
                  </a:moveTo>
                  <a:lnTo>
                    <a:pt x="10175" y="0"/>
                  </a:lnTo>
                  <a:lnTo>
                    <a:pt x="9058" y="794"/>
                  </a:lnTo>
                  <a:lnTo>
                    <a:pt x="8313" y="2116"/>
                  </a:lnTo>
                  <a:lnTo>
                    <a:pt x="7817" y="3792"/>
                  </a:lnTo>
                  <a:lnTo>
                    <a:pt x="1301" y="14473"/>
                  </a:lnTo>
                  <a:lnTo>
                    <a:pt x="0" y="23849"/>
                  </a:lnTo>
                  <a:lnTo>
                    <a:pt x="1939" y="28591"/>
                  </a:lnTo>
                  <a:lnTo>
                    <a:pt x="19613" y="59017"/>
                  </a:lnTo>
                  <a:lnTo>
                    <a:pt x="35399" y="7143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81480" name="SMARTInkShape-1004"/>
            <p:cNvSpPr/>
            <p:nvPr/>
          </p:nvSpPr>
          <p:spPr bwMode="auto">
            <a:xfrm>
              <a:off x="7179715" y="3600450"/>
              <a:ext cx="64049" cy="157164"/>
            </a:xfrm>
            <a:custGeom>
              <a:avLst/>
              <a:gdLst/>
              <a:ahLst/>
              <a:cxnLst/>
              <a:rect l="0" t="0" r="0" b="0"/>
              <a:pathLst>
                <a:path w="64049" h="157164">
                  <a:moveTo>
                    <a:pt x="64048" y="0"/>
                  </a:moveTo>
                  <a:lnTo>
                    <a:pt x="46159" y="30073"/>
                  </a:lnTo>
                  <a:lnTo>
                    <a:pt x="28088" y="59563"/>
                  </a:lnTo>
                  <a:lnTo>
                    <a:pt x="9231" y="91934"/>
                  </a:lnTo>
                  <a:lnTo>
                    <a:pt x="2561" y="110231"/>
                  </a:lnTo>
                  <a:lnTo>
                    <a:pt x="0" y="142704"/>
                  </a:lnTo>
                  <a:lnTo>
                    <a:pt x="1980" y="148884"/>
                  </a:lnTo>
                  <a:lnTo>
                    <a:pt x="3619" y="151643"/>
                  </a:lnTo>
                  <a:lnTo>
                    <a:pt x="5505" y="153483"/>
                  </a:lnTo>
                  <a:lnTo>
                    <a:pt x="9718" y="155527"/>
                  </a:lnTo>
                  <a:lnTo>
                    <a:pt x="21185" y="15716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81481" name="SMARTInkShape-1005"/>
            <p:cNvSpPr/>
            <p:nvPr/>
          </p:nvSpPr>
          <p:spPr bwMode="auto">
            <a:xfrm>
              <a:off x="7096632" y="3443288"/>
              <a:ext cx="111413" cy="387104"/>
            </a:xfrm>
            <a:custGeom>
              <a:avLst/>
              <a:gdLst/>
              <a:ahLst/>
              <a:cxnLst/>
              <a:rect l="0" t="0" r="0" b="0"/>
              <a:pathLst>
                <a:path w="111413" h="387104">
                  <a:moveTo>
                    <a:pt x="111412" y="0"/>
                  </a:moveTo>
                  <a:lnTo>
                    <a:pt x="107619" y="27471"/>
                  </a:lnTo>
                  <a:lnTo>
                    <a:pt x="93884" y="61055"/>
                  </a:lnTo>
                  <a:lnTo>
                    <a:pt x="81397" y="89577"/>
                  </a:lnTo>
                  <a:lnTo>
                    <a:pt x="67909" y="120774"/>
                  </a:lnTo>
                  <a:lnTo>
                    <a:pt x="53976" y="153161"/>
                  </a:lnTo>
                  <a:lnTo>
                    <a:pt x="39848" y="188192"/>
                  </a:lnTo>
                  <a:lnTo>
                    <a:pt x="32746" y="206423"/>
                  </a:lnTo>
                  <a:lnTo>
                    <a:pt x="20622" y="241498"/>
                  </a:lnTo>
                  <a:lnTo>
                    <a:pt x="10736" y="274813"/>
                  </a:lnTo>
                  <a:lnTo>
                    <a:pt x="3696" y="305495"/>
                  </a:lnTo>
                  <a:lnTo>
                    <a:pt x="38" y="330773"/>
                  </a:lnTo>
                  <a:lnTo>
                    <a:pt x="0" y="351797"/>
                  </a:lnTo>
                  <a:lnTo>
                    <a:pt x="8110" y="375434"/>
                  </a:lnTo>
                  <a:lnTo>
                    <a:pt x="13377" y="384611"/>
                  </a:lnTo>
                  <a:lnTo>
                    <a:pt x="16687" y="386582"/>
                  </a:lnTo>
                  <a:lnTo>
                    <a:pt x="20480" y="387103"/>
                  </a:lnTo>
                  <a:lnTo>
                    <a:pt x="24597" y="386656"/>
                  </a:lnTo>
                  <a:lnTo>
                    <a:pt x="33404" y="381926"/>
                  </a:lnTo>
                  <a:lnTo>
                    <a:pt x="49405" y="366105"/>
                  </a:lnTo>
                  <a:lnTo>
                    <a:pt x="68549" y="34290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81482" name="SMARTInkShape-1006"/>
            <p:cNvSpPr/>
            <p:nvPr/>
          </p:nvSpPr>
          <p:spPr bwMode="auto">
            <a:xfrm>
              <a:off x="6677503" y="3561080"/>
              <a:ext cx="423410" cy="307228"/>
            </a:xfrm>
            <a:custGeom>
              <a:avLst/>
              <a:gdLst/>
              <a:ahLst/>
              <a:cxnLst/>
              <a:rect l="0" t="0" r="0" b="0"/>
              <a:pathLst>
                <a:path w="423410" h="307228">
                  <a:moveTo>
                    <a:pt x="37622" y="203676"/>
                  </a:moveTo>
                  <a:lnTo>
                    <a:pt x="31471" y="203676"/>
                  </a:lnTo>
                  <a:lnTo>
                    <a:pt x="31140" y="202883"/>
                  </a:lnTo>
                  <a:lnTo>
                    <a:pt x="30773" y="199884"/>
                  </a:lnTo>
                  <a:lnTo>
                    <a:pt x="40447" y="176941"/>
                  </a:lnTo>
                  <a:lnTo>
                    <a:pt x="65393" y="145828"/>
                  </a:lnTo>
                  <a:lnTo>
                    <a:pt x="94019" y="111509"/>
                  </a:lnTo>
                  <a:lnTo>
                    <a:pt x="105044" y="96640"/>
                  </a:lnTo>
                  <a:lnTo>
                    <a:pt x="110714" y="92605"/>
                  </a:lnTo>
                  <a:lnTo>
                    <a:pt x="111751" y="92322"/>
                  </a:lnTo>
                  <a:lnTo>
                    <a:pt x="111647" y="92928"/>
                  </a:lnTo>
                  <a:lnTo>
                    <a:pt x="85974" y="121634"/>
                  </a:lnTo>
                  <a:lnTo>
                    <a:pt x="63590" y="151851"/>
                  </a:lnTo>
                  <a:lnTo>
                    <a:pt x="46782" y="177468"/>
                  </a:lnTo>
                  <a:lnTo>
                    <a:pt x="31374" y="204728"/>
                  </a:lnTo>
                  <a:lnTo>
                    <a:pt x="18705" y="230602"/>
                  </a:lnTo>
                  <a:lnTo>
                    <a:pt x="4765" y="263248"/>
                  </a:lnTo>
                  <a:lnTo>
                    <a:pt x="0" y="280159"/>
                  </a:lnTo>
                  <a:lnTo>
                    <a:pt x="528" y="295612"/>
                  </a:lnTo>
                  <a:lnTo>
                    <a:pt x="3409" y="304068"/>
                  </a:lnTo>
                  <a:lnTo>
                    <a:pt x="5288" y="306323"/>
                  </a:lnTo>
                  <a:lnTo>
                    <a:pt x="15843" y="306711"/>
                  </a:lnTo>
                  <a:lnTo>
                    <a:pt x="23103" y="305704"/>
                  </a:lnTo>
                  <a:lnTo>
                    <a:pt x="37519" y="298234"/>
                  </a:lnTo>
                  <a:lnTo>
                    <a:pt x="63256" y="278525"/>
                  </a:lnTo>
                  <a:lnTo>
                    <a:pt x="93901" y="250460"/>
                  </a:lnTo>
                  <a:lnTo>
                    <a:pt x="123089" y="214892"/>
                  </a:lnTo>
                  <a:lnTo>
                    <a:pt x="141489" y="188817"/>
                  </a:lnTo>
                  <a:lnTo>
                    <a:pt x="164441" y="153413"/>
                  </a:lnTo>
                  <a:lnTo>
                    <a:pt x="188065" y="119299"/>
                  </a:lnTo>
                  <a:lnTo>
                    <a:pt x="189511" y="117262"/>
                  </a:lnTo>
                  <a:lnTo>
                    <a:pt x="189681" y="116698"/>
                  </a:lnTo>
                  <a:lnTo>
                    <a:pt x="189001" y="117116"/>
                  </a:lnTo>
                  <a:lnTo>
                    <a:pt x="175816" y="145387"/>
                  </a:lnTo>
                  <a:lnTo>
                    <a:pt x="159795" y="176881"/>
                  </a:lnTo>
                  <a:lnTo>
                    <a:pt x="144995" y="211347"/>
                  </a:lnTo>
                  <a:lnTo>
                    <a:pt x="134788" y="242461"/>
                  </a:lnTo>
                  <a:lnTo>
                    <a:pt x="131340" y="278101"/>
                  </a:lnTo>
                  <a:lnTo>
                    <a:pt x="130743" y="298665"/>
                  </a:lnTo>
                  <a:lnTo>
                    <a:pt x="132246" y="302721"/>
                  </a:lnTo>
                  <a:lnTo>
                    <a:pt x="134836" y="305425"/>
                  </a:lnTo>
                  <a:lnTo>
                    <a:pt x="138150" y="307227"/>
                  </a:lnTo>
                  <a:lnTo>
                    <a:pt x="148183" y="307113"/>
                  </a:lnTo>
                  <a:lnTo>
                    <a:pt x="154192" y="305972"/>
                  </a:lnTo>
                  <a:lnTo>
                    <a:pt x="174025" y="292988"/>
                  </a:lnTo>
                  <a:lnTo>
                    <a:pt x="198777" y="266476"/>
                  </a:lnTo>
                  <a:lnTo>
                    <a:pt x="214815" y="242699"/>
                  </a:lnTo>
                  <a:lnTo>
                    <a:pt x="230675" y="216258"/>
                  </a:lnTo>
                  <a:lnTo>
                    <a:pt x="248306" y="188630"/>
                  </a:lnTo>
                  <a:lnTo>
                    <a:pt x="264610" y="160477"/>
                  </a:lnTo>
                  <a:lnTo>
                    <a:pt x="279792" y="134470"/>
                  </a:lnTo>
                  <a:lnTo>
                    <a:pt x="304757" y="101988"/>
                  </a:lnTo>
                  <a:lnTo>
                    <a:pt x="305406" y="102546"/>
                  </a:lnTo>
                  <a:lnTo>
                    <a:pt x="298627" y="124786"/>
                  </a:lnTo>
                  <a:lnTo>
                    <a:pt x="288788" y="155695"/>
                  </a:lnTo>
                  <a:lnTo>
                    <a:pt x="283395" y="179176"/>
                  </a:lnTo>
                  <a:lnTo>
                    <a:pt x="278353" y="205487"/>
                  </a:lnTo>
                  <a:lnTo>
                    <a:pt x="271051" y="239491"/>
                  </a:lnTo>
                  <a:lnTo>
                    <a:pt x="267653" y="262089"/>
                  </a:lnTo>
                  <a:lnTo>
                    <a:pt x="270438" y="278839"/>
                  </a:lnTo>
                  <a:lnTo>
                    <a:pt x="273001" y="281566"/>
                  </a:lnTo>
                  <a:lnTo>
                    <a:pt x="276298" y="282590"/>
                  </a:lnTo>
                  <a:lnTo>
                    <a:pt x="280083" y="282480"/>
                  </a:lnTo>
                  <a:lnTo>
                    <a:pt x="288522" y="276006"/>
                  </a:lnTo>
                  <a:lnTo>
                    <a:pt x="310667" y="248656"/>
                  </a:lnTo>
                  <a:lnTo>
                    <a:pt x="330985" y="218150"/>
                  </a:lnTo>
                  <a:lnTo>
                    <a:pt x="345012" y="191324"/>
                  </a:lnTo>
                  <a:lnTo>
                    <a:pt x="359978" y="160086"/>
                  </a:lnTo>
                  <a:lnTo>
                    <a:pt x="377212" y="125036"/>
                  </a:lnTo>
                  <a:lnTo>
                    <a:pt x="393338" y="90408"/>
                  </a:lnTo>
                  <a:lnTo>
                    <a:pt x="407649" y="58879"/>
                  </a:lnTo>
                  <a:lnTo>
                    <a:pt x="422250" y="24865"/>
                  </a:lnTo>
                  <a:lnTo>
                    <a:pt x="423409" y="10169"/>
                  </a:lnTo>
                  <a:lnTo>
                    <a:pt x="421814" y="5615"/>
                  </a:lnTo>
                  <a:lnTo>
                    <a:pt x="419162" y="2580"/>
                  </a:lnTo>
                  <a:lnTo>
                    <a:pt x="415807" y="555"/>
                  </a:lnTo>
                  <a:lnTo>
                    <a:pt x="411983" y="0"/>
                  </a:lnTo>
                  <a:lnTo>
                    <a:pt x="403500" y="1499"/>
                  </a:lnTo>
                  <a:lnTo>
                    <a:pt x="386008" y="14391"/>
                  </a:lnTo>
                  <a:lnTo>
                    <a:pt x="365260" y="44990"/>
                  </a:lnTo>
                  <a:lnTo>
                    <a:pt x="357038" y="65906"/>
                  </a:lnTo>
                  <a:lnTo>
                    <a:pt x="357650" y="74447"/>
                  </a:lnTo>
                  <a:lnTo>
                    <a:pt x="358924" y="76248"/>
                  </a:lnTo>
                  <a:lnTo>
                    <a:pt x="360567" y="76656"/>
                  </a:lnTo>
                  <a:lnTo>
                    <a:pt x="366235" y="7508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81483" name="SMARTInkShape-1007"/>
            <p:cNvSpPr/>
            <p:nvPr/>
          </p:nvSpPr>
          <p:spPr bwMode="auto">
            <a:xfrm>
              <a:off x="5229225" y="3007519"/>
              <a:ext cx="150020" cy="380444"/>
            </a:xfrm>
            <a:custGeom>
              <a:avLst/>
              <a:gdLst/>
              <a:ahLst/>
              <a:cxnLst/>
              <a:rect l="0" t="0" r="0" b="0"/>
              <a:pathLst>
                <a:path w="150020" h="380444">
                  <a:moveTo>
                    <a:pt x="150019" y="0"/>
                  </a:moveTo>
                  <a:lnTo>
                    <a:pt x="132131" y="19476"/>
                  </a:lnTo>
                  <a:lnTo>
                    <a:pt x="111943" y="51501"/>
                  </a:lnTo>
                  <a:lnTo>
                    <a:pt x="100552" y="70514"/>
                  </a:lnTo>
                  <a:lnTo>
                    <a:pt x="89677" y="103531"/>
                  </a:lnTo>
                  <a:lnTo>
                    <a:pt x="84042" y="126712"/>
                  </a:lnTo>
                  <a:lnTo>
                    <a:pt x="78892" y="154477"/>
                  </a:lnTo>
                  <a:lnTo>
                    <a:pt x="75544" y="185338"/>
                  </a:lnTo>
                  <a:lnTo>
                    <a:pt x="76702" y="217574"/>
                  </a:lnTo>
                  <a:lnTo>
                    <a:pt x="79863" y="250422"/>
                  </a:lnTo>
                  <a:lnTo>
                    <a:pt x="83913" y="281955"/>
                  </a:lnTo>
                  <a:lnTo>
                    <a:pt x="88360" y="309199"/>
                  </a:lnTo>
                  <a:lnTo>
                    <a:pt x="95325" y="343057"/>
                  </a:lnTo>
                  <a:lnTo>
                    <a:pt x="99601" y="378557"/>
                  </a:lnTo>
                  <a:lnTo>
                    <a:pt x="98151" y="380165"/>
                  </a:lnTo>
                  <a:lnTo>
                    <a:pt x="95596" y="380443"/>
                  </a:lnTo>
                  <a:lnTo>
                    <a:pt x="92306" y="379835"/>
                  </a:lnTo>
                  <a:lnTo>
                    <a:pt x="76298" y="371394"/>
                  </a:lnTo>
                  <a:lnTo>
                    <a:pt x="43059" y="342120"/>
                  </a:lnTo>
                  <a:lnTo>
                    <a:pt x="0" y="30003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81484" name="SMARTInkShape-1008"/>
            <p:cNvSpPr/>
            <p:nvPr/>
          </p:nvSpPr>
          <p:spPr bwMode="auto">
            <a:xfrm>
              <a:off x="5122069" y="3079004"/>
              <a:ext cx="671513" cy="381754"/>
            </a:xfrm>
            <a:custGeom>
              <a:avLst/>
              <a:gdLst/>
              <a:ahLst/>
              <a:cxnLst/>
              <a:rect l="0" t="0" r="0" b="0"/>
              <a:pathLst>
                <a:path w="671513" h="381754">
                  <a:moveTo>
                    <a:pt x="0" y="128540"/>
                  </a:moveTo>
                  <a:lnTo>
                    <a:pt x="0" y="145332"/>
                  </a:lnTo>
                  <a:lnTo>
                    <a:pt x="7585" y="159974"/>
                  </a:lnTo>
                  <a:lnTo>
                    <a:pt x="23679" y="175601"/>
                  </a:lnTo>
                  <a:lnTo>
                    <a:pt x="47321" y="186493"/>
                  </a:lnTo>
                  <a:lnTo>
                    <a:pt x="82019" y="194747"/>
                  </a:lnTo>
                  <a:lnTo>
                    <a:pt x="108684" y="195536"/>
                  </a:lnTo>
                  <a:lnTo>
                    <a:pt x="137204" y="192447"/>
                  </a:lnTo>
                  <a:lnTo>
                    <a:pt x="168400" y="185782"/>
                  </a:lnTo>
                  <a:lnTo>
                    <a:pt x="198670" y="175412"/>
                  </a:lnTo>
                  <a:lnTo>
                    <a:pt x="227204" y="162072"/>
                  </a:lnTo>
                  <a:lnTo>
                    <a:pt x="253115" y="145560"/>
                  </a:lnTo>
                  <a:lnTo>
                    <a:pt x="277860" y="125521"/>
                  </a:lnTo>
                  <a:lnTo>
                    <a:pt x="299706" y="103385"/>
                  </a:lnTo>
                  <a:lnTo>
                    <a:pt x="320930" y="68611"/>
                  </a:lnTo>
                  <a:lnTo>
                    <a:pt x="336478" y="34759"/>
                  </a:lnTo>
                  <a:lnTo>
                    <a:pt x="344878" y="10530"/>
                  </a:lnTo>
                  <a:lnTo>
                    <a:pt x="344308" y="1214"/>
                  </a:lnTo>
                  <a:lnTo>
                    <a:pt x="343045" y="0"/>
                  </a:lnTo>
                  <a:lnTo>
                    <a:pt x="341408" y="777"/>
                  </a:lnTo>
                  <a:lnTo>
                    <a:pt x="325495" y="24810"/>
                  </a:lnTo>
                  <a:lnTo>
                    <a:pt x="315056" y="51746"/>
                  </a:lnTo>
                  <a:lnTo>
                    <a:pt x="304331" y="84884"/>
                  </a:lnTo>
                  <a:lnTo>
                    <a:pt x="298137" y="102611"/>
                  </a:lnTo>
                  <a:lnTo>
                    <a:pt x="291627" y="120779"/>
                  </a:lnTo>
                  <a:lnTo>
                    <a:pt x="285699" y="139241"/>
                  </a:lnTo>
                  <a:lnTo>
                    <a:pt x="280160" y="157899"/>
                  </a:lnTo>
                  <a:lnTo>
                    <a:pt x="274879" y="176687"/>
                  </a:lnTo>
                  <a:lnTo>
                    <a:pt x="266896" y="212380"/>
                  </a:lnTo>
                  <a:lnTo>
                    <a:pt x="260701" y="245971"/>
                  </a:lnTo>
                  <a:lnTo>
                    <a:pt x="255303" y="276775"/>
                  </a:lnTo>
                  <a:lnTo>
                    <a:pt x="255385" y="309516"/>
                  </a:lnTo>
                  <a:lnTo>
                    <a:pt x="260613" y="322215"/>
                  </a:lnTo>
                  <a:lnTo>
                    <a:pt x="264229" y="326713"/>
                  </a:lnTo>
                  <a:lnTo>
                    <a:pt x="269022" y="328917"/>
                  </a:lnTo>
                  <a:lnTo>
                    <a:pt x="280697" y="329251"/>
                  </a:lnTo>
                  <a:lnTo>
                    <a:pt x="295939" y="320403"/>
                  </a:lnTo>
                  <a:lnTo>
                    <a:pt x="313297" y="303506"/>
                  </a:lnTo>
                  <a:lnTo>
                    <a:pt x="331595" y="277476"/>
                  </a:lnTo>
                  <a:lnTo>
                    <a:pt x="350311" y="247386"/>
                  </a:lnTo>
                  <a:lnTo>
                    <a:pt x="368418" y="216285"/>
                  </a:lnTo>
                  <a:lnTo>
                    <a:pt x="384404" y="186588"/>
                  </a:lnTo>
                  <a:lnTo>
                    <a:pt x="397330" y="161747"/>
                  </a:lnTo>
                  <a:lnTo>
                    <a:pt x="408366" y="143299"/>
                  </a:lnTo>
                  <a:lnTo>
                    <a:pt x="418563" y="135099"/>
                  </a:lnTo>
                  <a:lnTo>
                    <a:pt x="421917" y="135294"/>
                  </a:lnTo>
                  <a:lnTo>
                    <a:pt x="424152" y="137805"/>
                  </a:lnTo>
                  <a:lnTo>
                    <a:pt x="425644" y="141860"/>
                  </a:lnTo>
                  <a:lnTo>
                    <a:pt x="423949" y="170322"/>
                  </a:lnTo>
                  <a:lnTo>
                    <a:pt x="422578" y="197645"/>
                  </a:lnTo>
                  <a:lnTo>
                    <a:pt x="421969" y="229103"/>
                  </a:lnTo>
                  <a:lnTo>
                    <a:pt x="421698" y="264251"/>
                  </a:lnTo>
                  <a:lnTo>
                    <a:pt x="425810" y="296806"/>
                  </a:lnTo>
                  <a:lnTo>
                    <a:pt x="432930" y="325562"/>
                  </a:lnTo>
                  <a:lnTo>
                    <a:pt x="446657" y="358014"/>
                  </a:lnTo>
                  <a:lnTo>
                    <a:pt x="458864" y="372345"/>
                  </a:lnTo>
                  <a:lnTo>
                    <a:pt x="476460" y="379772"/>
                  </a:lnTo>
                  <a:lnTo>
                    <a:pt x="486709" y="381753"/>
                  </a:lnTo>
                  <a:lnTo>
                    <a:pt x="508680" y="377604"/>
                  </a:lnTo>
                  <a:lnTo>
                    <a:pt x="532467" y="365441"/>
                  </a:lnTo>
                  <a:lnTo>
                    <a:pt x="558914" y="344160"/>
                  </a:lnTo>
                  <a:lnTo>
                    <a:pt x="584428" y="316711"/>
                  </a:lnTo>
                  <a:lnTo>
                    <a:pt x="607408" y="285196"/>
                  </a:lnTo>
                  <a:lnTo>
                    <a:pt x="625559" y="250023"/>
                  </a:lnTo>
                  <a:lnTo>
                    <a:pt x="643680" y="215341"/>
                  </a:lnTo>
                  <a:lnTo>
                    <a:pt x="659142" y="186962"/>
                  </a:lnTo>
                  <a:lnTo>
                    <a:pt x="671512" y="16425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81485" name="SMARTInkShape-1009"/>
            <p:cNvSpPr/>
            <p:nvPr/>
          </p:nvSpPr>
          <p:spPr bwMode="auto">
            <a:xfrm>
              <a:off x="6120372" y="3128385"/>
              <a:ext cx="258090" cy="532608"/>
            </a:xfrm>
            <a:custGeom>
              <a:avLst/>
              <a:gdLst/>
              <a:ahLst/>
              <a:cxnLst/>
              <a:rect l="0" t="0" r="0" b="0"/>
              <a:pathLst>
                <a:path w="258090" h="532608">
                  <a:moveTo>
                    <a:pt x="8966" y="29153"/>
                  </a:moveTo>
                  <a:lnTo>
                    <a:pt x="12758" y="36737"/>
                  </a:lnTo>
                  <a:lnTo>
                    <a:pt x="17785" y="70103"/>
                  </a:lnTo>
                  <a:lnTo>
                    <a:pt x="20823" y="92597"/>
                  </a:lnTo>
                  <a:lnTo>
                    <a:pt x="22173" y="121115"/>
                  </a:lnTo>
                  <a:lnTo>
                    <a:pt x="23327" y="138879"/>
                  </a:lnTo>
                  <a:lnTo>
                    <a:pt x="24889" y="158660"/>
                  </a:lnTo>
                  <a:lnTo>
                    <a:pt x="26726" y="179784"/>
                  </a:lnTo>
                  <a:lnTo>
                    <a:pt x="28743" y="201805"/>
                  </a:lnTo>
                  <a:lnTo>
                    <a:pt x="30882" y="224423"/>
                  </a:lnTo>
                  <a:lnTo>
                    <a:pt x="33101" y="247439"/>
                  </a:lnTo>
                  <a:lnTo>
                    <a:pt x="36168" y="271514"/>
                  </a:lnTo>
                  <a:lnTo>
                    <a:pt x="39801" y="296296"/>
                  </a:lnTo>
                  <a:lnTo>
                    <a:pt x="43810" y="321548"/>
                  </a:lnTo>
                  <a:lnTo>
                    <a:pt x="48070" y="346320"/>
                  </a:lnTo>
                  <a:lnTo>
                    <a:pt x="52498" y="370773"/>
                  </a:lnTo>
                  <a:lnTo>
                    <a:pt x="57037" y="395012"/>
                  </a:lnTo>
                  <a:lnTo>
                    <a:pt x="60857" y="416727"/>
                  </a:lnTo>
                  <a:lnTo>
                    <a:pt x="64198" y="436761"/>
                  </a:lnTo>
                  <a:lnTo>
                    <a:pt x="69232" y="472249"/>
                  </a:lnTo>
                  <a:lnTo>
                    <a:pt x="71469" y="501251"/>
                  </a:lnTo>
                  <a:lnTo>
                    <a:pt x="68936" y="528514"/>
                  </a:lnTo>
                  <a:lnTo>
                    <a:pt x="67203" y="531923"/>
                  </a:lnTo>
                  <a:lnTo>
                    <a:pt x="65253" y="532607"/>
                  </a:lnTo>
                  <a:lnTo>
                    <a:pt x="63159" y="531476"/>
                  </a:lnTo>
                  <a:lnTo>
                    <a:pt x="48835" y="507131"/>
                  </a:lnTo>
                  <a:lnTo>
                    <a:pt x="38327" y="474421"/>
                  </a:lnTo>
                  <a:lnTo>
                    <a:pt x="33302" y="454585"/>
                  </a:lnTo>
                  <a:lnTo>
                    <a:pt x="27571" y="431043"/>
                  </a:lnTo>
                  <a:lnTo>
                    <a:pt x="21369" y="405030"/>
                  </a:lnTo>
                  <a:lnTo>
                    <a:pt x="14854" y="377368"/>
                  </a:lnTo>
                  <a:lnTo>
                    <a:pt x="9716" y="347815"/>
                  </a:lnTo>
                  <a:lnTo>
                    <a:pt x="5497" y="317000"/>
                  </a:lnTo>
                  <a:lnTo>
                    <a:pt x="1891" y="285345"/>
                  </a:lnTo>
                  <a:lnTo>
                    <a:pt x="280" y="253923"/>
                  </a:lnTo>
                  <a:lnTo>
                    <a:pt x="0" y="222655"/>
                  </a:lnTo>
                  <a:lnTo>
                    <a:pt x="607" y="191492"/>
                  </a:lnTo>
                  <a:lnTo>
                    <a:pt x="3393" y="163573"/>
                  </a:lnTo>
                  <a:lnTo>
                    <a:pt x="7632" y="137816"/>
                  </a:lnTo>
                  <a:lnTo>
                    <a:pt x="12839" y="113501"/>
                  </a:lnTo>
                  <a:lnTo>
                    <a:pt x="21073" y="92528"/>
                  </a:lnTo>
                  <a:lnTo>
                    <a:pt x="31325" y="73785"/>
                  </a:lnTo>
                  <a:lnTo>
                    <a:pt x="55415" y="42639"/>
                  </a:lnTo>
                  <a:lnTo>
                    <a:pt x="81997" y="20859"/>
                  </a:lnTo>
                  <a:lnTo>
                    <a:pt x="113920" y="7475"/>
                  </a:lnTo>
                  <a:lnTo>
                    <a:pt x="146893" y="468"/>
                  </a:lnTo>
                  <a:lnTo>
                    <a:pt x="174777" y="0"/>
                  </a:lnTo>
                  <a:lnTo>
                    <a:pt x="200399" y="4554"/>
                  </a:lnTo>
                  <a:lnTo>
                    <a:pt x="223428" y="13457"/>
                  </a:lnTo>
                  <a:lnTo>
                    <a:pt x="241601" y="27998"/>
                  </a:lnTo>
                  <a:lnTo>
                    <a:pt x="253382" y="45043"/>
                  </a:lnTo>
                  <a:lnTo>
                    <a:pt x="257635" y="54034"/>
                  </a:lnTo>
                  <a:lnTo>
                    <a:pt x="258089" y="63996"/>
                  </a:lnTo>
                  <a:lnTo>
                    <a:pt x="252243" y="85649"/>
                  </a:lnTo>
                  <a:lnTo>
                    <a:pt x="227980" y="120152"/>
                  </a:lnTo>
                  <a:lnTo>
                    <a:pt x="195655" y="147925"/>
                  </a:lnTo>
                  <a:lnTo>
                    <a:pt x="164734" y="163652"/>
                  </a:lnTo>
                  <a:lnTo>
                    <a:pt x="139257" y="169545"/>
                  </a:lnTo>
                  <a:lnTo>
                    <a:pt x="126139" y="168808"/>
                  </a:lnTo>
                  <a:lnTo>
                    <a:pt x="120419" y="167500"/>
                  </a:lnTo>
                  <a:lnTo>
                    <a:pt x="117399" y="165040"/>
                  </a:lnTo>
                  <a:lnTo>
                    <a:pt x="116179" y="161813"/>
                  </a:lnTo>
                  <a:lnTo>
                    <a:pt x="116160" y="158074"/>
                  </a:lnTo>
                  <a:lnTo>
                    <a:pt x="120372" y="149686"/>
                  </a:lnTo>
                  <a:lnTo>
                    <a:pt x="130409" y="13630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81486" name="SMARTInkShape-1010"/>
            <p:cNvSpPr/>
            <p:nvPr/>
          </p:nvSpPr>
          <p:spPr bwMode="auto">
            <a:xfrm>
              <a:off x="6403167" y="2897996"/>
              <a:ext cx="552961" cy="466073"/>
            </a:xfrm>
            <a:custGeom>
              <a:avLst/>
              <a:gdLst/>
              <a:ahLst/>
              <a:cxnLst/>
              <a:rect l="0" t="0" r="0" b="0"/>
              <a:pathLst>
                <a:path w="552961" h="466073">
                  <a:moveTo>
                    <a:pt x="161939" y="202392"/>
                  </a:moveTo>
                  <a:lnTo>
                    <a:pt x="131924" y="204508"/>
                  </a:lnTo>
                  <a:lnTo>
                    <a:pt x="125260" y="206184"/>
                  </a:lnTo>
                  <a:lnTo>
                    <a:pt x="100713" y="223712"/>
                  </a:lnTo>
                  <a:lnTo>
                    <a:pt x="73331" y="252806"/>
                  </a:lnTo>
                  <a:lnTo>
                    <a:pt x="45109" y="286562"/>
                  </a:lnTo>
                  <a:lnTo>
                    <a:pt x="28258" y="312032"/>
                  </a:lnTo>
                  <a:lnTo>
                    <a:pt x="14419" y="338433"/>
                  </a:lnTo>
                  <a:lnTo>
                    <a:pt x="5622" y="363396"/>
                  </a:lnTo>
                  <a:lnTo>
                    <a:pt x="0" y="395970"/>
                  </a:lnTo>
                  <a:lnTo>
                    <a:pt x="2918" y="411722"/>
                  </a:lnTo>
                  <a:lnTo>
                    <a:pt x="5919" y="418145"/>
                  </a:lnTo>
                  <a:lnTo>
                    <a:pt x="15603" y="427399"/>
                  </a:lnTo>
                  <a:lnTo>
                    <a:pt x="21519" y="430978"/>
                  </a:lnTo>
                  <a:lnTo>
                    <a:pt x="28639" y="431776"/>
                  </a:lnTo>
                  <a:lnTo>
                    <a:pt x="45015" y="428430"/>
                  </a:lnTo>
                  <a:lnTo>
                    <a:pt x="72085" y="413828"/>
                  </a:lnTo>
                  <a:lnTo>
                    <a:pt x="100214" y="386836"/>
                  </a:lnTo>
                  <a:lnTo>
                    <a:pt x="128658" y="353703"/>
                  </a:lnTo>
                  <a:lnTo>
                    <a:pt x="145560" y="328378"/>
                  </a:lnTo>
                  <a:lnTo>
                    <a:pt x="159422" y="302836"/>
                  </a:lnTo>
                  <a:lnTo>
                    <a:pt x="171689" y="272987"/>
                  </a:lnTo>
                  <a:lnTo>
                    <a:pt x="178763" y="260439"/>
                  </a:lnTo>
                  <a:lnTo>
                    <a:pt x="178711" y="260933"/>
                  </a:lnTo>
                  <a:lnTo>
                    <a:pt x="168674" y="293726"/>
                  </a:lnTo>
                  <a:lnTo>
                    <a:pt x="163934" y="325498"/>
                  </a:lnTo>
                  <a:lnTo>
                    <a:pt x="162531" y="360047"/>
                  </a:lnTo>
                  <a:lnTo>
                    <a:pt x="164231" y="391185"/>
                  </a:lnTo>
                  <a:lnTo>
                    <a:pt x="168514" y="406950"/>
                  </a:lnTo>
                  <a:lnTo>
                    <a:pt x="175709" y="419248"/>
                  </a:lnTo>
                  <a:lnTo>
                    <a:pt x="180644" y="423163"/>
                  </a:lnTo>
                  <a:lnTo>
                    <a:pt x="192478" y="427512"/>
                  </a:lnTo>
                  <a:lnTo>
                    <a:pt x="205675" y="425212"/>
                  </a:lnTo>
                  <a:lnTo>
                    <a:pt x="219477" y="418104"/>
                  </a:lnTo>
                  <a:lnTo>
                    <a:pt x="241429" y="398333"/>
                  </a:lnTo>
                  <a:lnTo>
                    <a:pt x="258652" y="375996"/>
                  </a:lnTo>
                  <a:lnTo>
                    <a:pt x="276890" y="348076"/>
                  </a:lnTo>
                  <a:lnTo>
                    <a:pt x="294785" y="315559"/>
                  </a:lnTo>
                  <a:lnTo>
                    <a:pt x="302890" y="296887"/>
                  </a:lnTo>
                  <a:lnTo>
                    <a:pt x="310676" y="277294"/>
                  </a:lnTo>
                  <a:lnTo>
                    <a:pt x="319041" y="257089"/>
                  </a:lnTo>
                  <a:lnTo>
                    <a:pt x="327792" y="236475"/>
                  </a:lnTo>
                  <a:lnTo>
                    <a:pt x="336801" y="215589"/>
                  </a:lnTo>
                  <a:lnTo>
                    <a:pt x="344396" y="196109"/>
                  </a:lnTo>
                  <a:lnTo>
                    <a:pt x="351046" y="177565"/>
                  </a:lnTo>
                  <a:lnTo>
                    <a:pt x="361874" y="142939"/>
                  </a:lnTo>
                  <a:lnTo>
                    <a:pt x="369333" y="111674"/>
                  </a:lnTo>
                  <a:lnTo>
                    <a:pt x="374091" y="76404"/>
                  </a:lnTo>
                  <a:lnTo>
                    <a:pt x="371852" y="67551"/>
                  </a:lnTo>
                  <a:lnTo>
                    <a:pt x="369350" y="65667"/>
                  </a:lnTo>
                  <a:lnTo>
                    <a:pt x="366094" y="65204"/>
                  </a:lnTo>
                  <a:lnTo>
                    <a:pt x="362336" y="65690"/>
                  </a:lnTo>
                  <a:lnTo>
                    <a:pt x="353928" y="72579"/>
                  </a:lnTo>
                  <a:lnTo>
                    <a:pt x="335595" y="100197"/>
                  </a:lnTo>
                  <a:lnTo>
                    <a:pt x="326167" y="124163"/>
                  </a:lnTo>
                  <a:lnTo>
                    <a:pt x="317479" y="153336"/>
                  </a:lnTo>
                  <a:lnTo>
                    <a:pt x="310973" y="184822"/>
                  </a:lnTo>
                  <a:lnTo>
                    <a:pt x="305434" y="219454"/>
                  </a:lnTo>
                  <a:lnTo>
                    <a:pt x="302846" y="237579"/>
                  </a:lnTo>
                  <a:lnTo>
                    <a:pt x="301915" y="256012"/>
                  </a:lnTo>
                  <a:lnTo>
                    <a:pt x="302087" y="274651"/>
                  </a:lnTo>
                  <a:lnTo>
                    <a:pt x="302997" y="293427"/>
                  </a:lnTo>
                  <a:lnTo>
                    <a:pt x="308240" y="326989"/>
                  </a:lnTo>
                  <a:lnTo>
                    <a:pt x="316655" y="356193"/>
                  </a:lnTo>
                  <a:lnTo>
                    <a:pt x="328333" y="379756"/>
                  </a:lnTo>
                  <a:lnTo>
                    <a:pt x="343578" y="396578"/>
                  </a:lnTo>
                  <a:lnTo>
                    <a:pt x="360936" y="407759"/>
                  </a:lnTo>
                  <a:lnTo>
                    <a:pt x="379235" y="412729"/>
                  </a:lnTo>
                  <a:lnTo>
                    <a:pt x="397950" y="408587"/>
                  </a:lnTo>
                  <a:lnTo>
                    <a:pt x="416852" y="397221"/>
                  </a:lnTo>
                  <a:lnTo>
                    <a:pt x="445343" y="366923"/>
                  </a:lnTo>
                  <a:lnTo>
                    <a:pt x="464374" y="338752"/>
                  </a:lnTo>
                  <a:lnTo>
                    <a:pt x="481298" y="303477"/>
                  </a:lnTo>
                  <a:lnTo>
                    <a:pt x="489145" y="284069"/>
                  </a:lnTo>
                  <a:lnTo>
                    <a:pt x="495964" y="263194"/>
                  </a:lnTo>
                  <a:lnTo>
                    <a:pt x="502098" y="241339"/>
                  </a:lnTo>
                  <a:lnTo>
                    <a:pt x="507774" y="218831"/>
                  </a:lnTo>
                  <a:lnTo>
                    <a:pt x="513939" y="196683"/>
                  </a:lnTo>
                  <a:lnTo>
                    <a:pt x="520431" y="174773"/>
                  </a:lnTo>
                  <a:lnTo>
                    <a:pt x="527140" y="153023"/>
                  </a:lnTo>
                  <a:lnTo>
                    <a:pt x="532407" y="132173"/>
                  </a:lnTo>
                  <a:lnTo>
                    <a:pt x="536711" y="111923"/>
                  </a:lnTo>
                  <a:lnTo>
                    <a:pt x="540374" y="92073"/>
                  </a:lnTo>
                  <a:lnTo>
                    <a:pt x="546562" y="57317"/>
                  </a:lnTo>
                  <a:lnTo>
                    <a:pt x="551164" y="29170"/>
                  </a:lnTo>
                  <a:lnTo>
                    <a:pt x="552960" y="5987"/>
                  </a:lnTo>
                  <a:lnTo>
                    <a:pt x="552001" y="2399"/>
                  </a:lnTo>
                  <a:lnTo>
                    <a:pt x="550568" y="7"/>
                  </a:lnTo>
                  <a:lnTo>
                    <a:pt x="548025" y="0"/>
                  </a:lnTo>
                  <a:lnTo>
                    <a:pt x="540966" y="4225"/>
                  </a:lnTo>
                  <a:lnTo>
                    <a:pt x="521912" y="36982"/>
                  </a:lnTo>
                  <a:lnTo>
                    <a:pt x="499667" y="72507"/>
                  </a:lnTo>
                  <a:lnTo>
                    <a:pt x="487724" y="104713"/>
                  </a:lnTo>
                  <a:lnTo>
                    <a:pt x="481523" y="122985"/>
                  </a:lnTo>
                  <a:lnTo>
                    <a:pt x="475008" y="142310"/>
                  </a:lnTo>
                  <a:lnTo>
                    <a:pt x="468283" y="162337"/>
                  </a:lnTo>
                  <a:lnTo>
                    <a:pt x="463799" y="182832"/>
                  </a:lnTo>
                  <a:lnTo>
                    <a:pt x="460811" y="203639"/>
                  </a:lnTo>
                  <a:lnTo>
                    <a:pt x="458818" y="224655"/>
                  </a:lnTo>
                  <a:lnTo>
                    <a:pt x="458283" y="245809"/>
                  </a:lnTo>
                  <a:lnTo>
                    <a:pt x="458721" y="267055"/>
                  </a:lnTo>
                  <a:lnTo>
                    <a:pt x="459806" y="288363"/>
                  </a:lnTo>
                  <a:lnTo>
                    <a:pt x="462118" y="308918"/>
                  </a:lnTo>
                  <a:lnTo>
                    <a:pt x="465246" y="328972"/>
                  </a:lnTo>
                  <a:lnTo>
                    <a:pt x="468918" y="348691"/>
                  </a:lnTo>
                  <a:lnTo>
                    <a:pt x="477232" y="383301"/>
                  </a:lnTo>
                  <a:lnTo>
                    <a:pt x="487013" y="412971"/>
                  </a:lnTo>
                  <a:lnTo>
                    <a:pt x="505114" y="445937"/>
                  </a:lnTo>
                  <a:lnTo>
                    <a:pt x="515809" y="460388"/>
                  </a:lnTo>
                  <a:lnTo>
                    <a:pt x="520883" y="464083"/>
                  </a:lnTo>
                  <a:lnTo>
                    <a:pt x="525854" y="465753"/>
                  </a:lnTo>
                  <a:lnTo>
                    <a:pt x="530755" y="466072"/>
                  </a:lnTo>
                  <a:lnTo>
                    <a:pt x="533230" y="464697"/>
                  </a:lnTo>
                  <a:lnTo>
                    <a:pt x="534085" y="462193"/>
                  </a:lnTo>
                  <a:lnTo>
                    <a:pt x="529380" y="442618"/>
                  </a:lnTo>
                  <a:lnTo>
                    <a:pt x="520509" y="418696"/>
                  </a:lnTo>
                  <a:lnTo>
                    <a:pt x="505982" y="389544"/>
                  </a:lnTo>
                  <a:lnTo>
                    <a:pt x="482593" y="355950"/>
                  </a:lnTo>
                  <a:lnTo>
                    <a:pt x="459234" y="326202"/>
                  </a:lnTo>
                  <a:lnTo>
                    <a:pt x="440546" y="30240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81487" name="SMARTInkShape-1011"/>
            <p:cNvSpPr/>
            <p:nvPr/>
          </p:nvSpPr>
          <p:spPr bwMode="auto">
            <a:xfrm>
              <a:off x="6522244" y="3107531"/>
              <a:ext cx="492920" cy="13847"/>
            </a:xfrm>
            <a:custGeom>
              <a:avLst/>
              <a:gdLst/>
              <a:ahLst/>
              <a:cxnLst/>
              <a:rect l="0" t="0" r="0" b="0"/>
              <a:pathLst>
                <a:path w="492920" h="13847">
                  <a:moveTo>
                    <a:pt x="0" y="7144"/>
                  </a:moveTo>
                  <a:lnTo>
                    <a:pt x="7584" y="10936"/>
                  </a:lnTo>
                  <a:lnTo>
                    <a:pt x="43068" y="13846"/>
                  </a:lnTo>
                  <a:lnTo>
                    <a:pt x="69147" y="13298"/>
                  </a:lnTo>
                  <a:lnTo>
                    <a:pt x="101905" y="10408"/>
                  </a:lnTo>
                  <a:lnTo>
                    <a:pt x="121118" y="8526"/>
                  </a:lnTo>
                  <a:lnTo>
                    <a:pt x="141864" y="6478"/>
                  </a:lnTo>
                  <a:lnTo>
                    <a:pt x="163632" y="4319"/>
                  </a:lnTo>
                  <a:lnTo>
                    <a:pt x="186875" y="2880"/>
                  </a:lnTo>
                  <a:lnTo>
                    <a:pt x="211102" y="1920"/>
                  </a:lnTo>
                  <a:lnTo>
                    <a:pt x="235985" y="1280"/>
                  </a:lnTo>
                  <a:lnTo>
                    <a:pt x="260511" y="853"/>
                  </a:lnTo>
                  <a:lnTo>
                    <a:pt x="284799" y="569"/>
                  </a:lnTo>
                  <a:lnTo>
                    <a:pt x="308928" y="379"/>
                  </a:lnTo>
                  <a:lnTo>
                    <a:pt x="331364" y="253"/>
                  </a:lnTo>
                  <a:lnTo>
                    <a:pt x="352672" y="169"/>
                  </a:lnTo>
                  <a:lnTo>
                    <a:pt x="373227" y="113"/>
                  </a:lnTo>
                  <a:lnTo>
                    <a:pt x="392487" y="75"/>
                  </a:lnTo>
                  <a:lnTo>
                    <a:pt x="410882" y="50"/>
                  </a:lnTo>
                  <a:lnTo>
                    <a:pt x="443758" y="22"/>
                  </a:lnTo>
                  <a:lnTo>
                    <a:pt x="476941" y="7"/>
                  </a:lnTo>
                  <a:lnTo>
                    <a:pt x="492919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81488" name="SMARTInkShape-1012"/>
            <p:cNvSpPr/>
            <p:nvPr/>
          </p:nvSpPr>
          <p:spPr bwMode="auto">
            <a:xfrm>
              <a:off x="6968802" y="3132515"/>
              <a:ext cx="853551" cy="157705"/>
            </a:xfrm>
            <a:custGeom>
              <a:avLst/>
              <a:gdLst/>
              <a:ahLst/>
              <a:cxnLst/>
              <a:rect l="0" t="0" r="0" b="0"/>
              <a:pathLst>
                <a:path w="853551" h="157705">
                  <a:moveTo>
                    <a:pt x="10642" y="10735"/>
                  </a:moveTo>
                  <a:lnTo>
                    <a:pt x="6849" y="14527"/>
                  </a:lnTo>
                  <a:lnTo>
                    <a:pt x="4987" y="20622"/>
                  </a:lnTo>
                  <a:lnTo>
                    <a:pt x="1823" y="32979"/>
                  </a:lnTo>
                  <a:lnTo>
                    <a:pt x="0" y="37471"/>
                  </a:lnTo>
                  <a:lnTo>
                    <a:pt x="91" y="48811"/>
                  </a:lnTo>
                  <a:lnTo>
                    <a:pt x="6617" y="71702"/>
                  </a:lnTo>
                  <a:lnTo>
                    <a:pt x="36325" y="101140"/>
                  </a:lnTo>
                  <a:lnTo>
                    <a:pt x="54764" y="111693"/>
                  </a:lnTo>
                  <a:lnTo>
                    <a:pt x="79101" y="116055"/>
                  </a:lnTo>
                  <a:lnTo>
                    <a:pt x="98836" y="113555"/>
                  </a:lnTo>
                  <a:lnTo>
                    <a:pt x="118530" y="100202"/>
                  </a:lnTo>
                  <a:lnTo>
                    <a:pt x="128177" y="85688"/>
                  </a:lnTo>
                  <a:lnTo>
                    <a:pt x="144631" y="54292"/>
                  </a:lnTo>
                  <a:lnTo>
                    <a:pt x="150884" y="28580"/>
                  </a:lnTo>
                  <a:lnTo>
                    <a:pt x="152737" y="8437"/>
                  </a:lnTo>
                  <a:lnTo>
                    <a:pt x="152203" y="4441"/>
                  </a:lnTo>
                  <a:lnTo>
                    <a:pt x="151053" y="1776"/>
                  </a:lnTo>
                  <a:lnTo>
                    <a:pt x="149493" y="0"/>
                  </a:lnTo>
                  <a:lnTo>
                    <a:pt x="147660" y="403"/>
                  </a:lnTo>
                  <a:lnTo>
                    <a:pt x="136896" y="14574"/>
                  </a:lnTo>
                  <a:lnTo>
                    <a:pt x="119718" y="43860"/>
                  </a:lnTo>
                  <a:lnTo>
                    <a:pt x="109547" y="74701"/>
                  </a:lnTo>
                  <a:lnTo>
                    <a:pt x="101508" y="105182"/>
                  </a:lnTo>
                  <a:lnTo>
                    <a:pt x="97382" y="137429"/>
                  </a:lnTo>
                  <a:lnTo>
                    <a:pt x="97461" y="153137"/>
                  </a:lnTo>
                  <a:lnTo>
                    <a:pt x="98684" y="155676"/>
                  </a:lnTo>
                  <a:lnTo>
                    <a:pt x="100293" y="157369"/>
                  </a:lnTo>
                  <a:lnTo>
                    <a:pt x="102953" y="157704"/>
                  </a:lnTo>
                  <a:lnTo>
                    <a:pt x="126907" y="150514"/>
                  </a:lnTo>
                  <a:lnTo>
                    <a:pt x="150747" y="132496"/>
                  </a:lnTo>
                  <a:lnTo>
                    <a:pt x="181544" y="97170"/>
                  </a:lnTo>
                  <a:lnTo>
                    <a:pt x="203361" y="65096"/>
                  </a:lnTo>
                  <a:lnTo>
                    <a:pt x="229949" y="29646"/>
                  </a:lnTo>
                  <a:lnTo>
                    <a:pt x="248480" y="8858"/>
                  </a:lnTo>
                  <a:lnTo>
                    <a:pt x="247782" y="9483"/>
                  </a:lnTo>
                  <a:lnTo>
                    <a:pt x="242716" y="38096"/>
                  </a:lnTo>
                  <a:lnTo>
                    <a:pt x="234225" y="72555"/>
                  </a:lnTo>
                  <a:lnTo>
                    <a:pt x="224904" y="103115"/>
                  </a:lnTo>
                  <a:lnTo>
                    <a:pt x="212779" y="138652"/>
                  </a:lnTo>
                  <a:lnTo>
                    <a:pt x="212074" y="143638"/>
                  </a:lnTo>
                  <a:lnTo>
                    <a:pt x="212399" y="146168"/>
                  </a:lnTo>
                  <a:lnTo>
                    <a:pt x="213409" y="147062"/>
                  </a:lnTo>
                  <a:lnTo>
                    <a:pt x="228318" y="142791"/>
                  </a:lnTo>
                  <a:lnTo>
                    <a:pt x="243590" y="132766"/>
                  </a:lnTo>
                  <a:lnTo>
                    <a:pt x="274379" y="103749"/>
                  </a:lnTo>
                  <a:lnTo>
                    <a:pt x="300100" y="76748"/>
                  </a:lnTo>
                  <a:lnTo>
                    <a:pt x="323818" y="41296"/>
                  </a:lnTo>
                  <a:lnTo>
                    <a:pt x="341337" y="16847"/>
                  </a:lnTo>
                  <a:lnTo>
                    <a:pt x="341436" y="16397"/>
                  </a:lnTo>
                  <a:lnTo>
                    <a:pt x="340708" y="16891"/>
                  </a:lnTo>
                  <a:lnTo>
                    <a:pt x="335213" y="35407"/>
                  </a:lnTo>
                  <a:lnTo>
                    <a:pt x="323198" y="65174"/>
                  </a:lnTo>
                  <a:lnTo>
                    <a:pt x="318531" y="97592"/>
                  </a:lnTo>
                  <a:lnTo>
                    <a:pt x="317963" y="117674"/>
                  </a:lnTo>
                  <a:lnTo>
                    <a:pt x="318710" y="120128"/>
                  </a:lnTo>
                  <a:lnTo>
                    <a:pt x="320002" y="121763"/>
                  </a:lnTo>
                  <a:lnTo>
                    <a:pt x="321657" y="122854"/>
                  </a:lnTo>
                  <a:lnTo>
                    <a:pt x="331571" y="124389"/>
                  </a:lnTo>
                  <a:lnTo>
                    <a:pt x="348354" y="117259"/>
                  </a:lnTo>
                  <a:lnTo>
                    <a:pt x="380269" y="94130"/>
                  </a:lnTo>
                  <a:lnTo>
                    <a:pt x="412444" y="59811"/>
                  </a:lnTo>
                  <a:lnTo>
                    <a:pt x="446347" y="25194"/>
                  </a:lnTo>
                  <a:lnTo>
                    <a:pt x="456093" y="16166"/>
                  </a:lnTo>
                  <a:lnTo>
                    <a:pt x="457628" y="15943"/>
                  </a:lnTo>
                  <a:lnTo>
                    <a:pt x="458651" y="16588"/>
                  </a:lnTo>
                  <a:lnTo>
                    <a:pt x="459788" y="21539"/>
                  </a:lnTo>
                  <a:lnTo>
                    <a:pt x="460091" y="25081"/>
                  </a:lnTo>
                  <a:lnTo>
                    <a:pt x="449965" y="53580"/>
                  </a:lnTo>
                  <a:lnTo>
                    <a:pt x="441615" y="87666"/>
                  </a:lnTo>
                  <a:lnTo>
                    <a:pt x="439730" y="117565"/>
                  </a:lnTo>
                  <a:lnTo>
                    <a:pt x="440152" y="139905"/>
                  </a:lnTo>
                  <a:lnTo>
                    <a:pt x="443100" y="146990"/>
                  </a:lnTo>
                  <a:lnTo>
                    <a:pt x="445790" y="149197"/>
                  </a:lnTo>
                  <a:lnTo>
                    <a:pt x="453014" y="151648"/>
                  </a:lnTo>
                  <a:lnTo>
                    <a:pt x="463633" y="148505"/>
                  </a:lnTo>
                  <a:lnTo>
                    <a:pt x="493645" y="129759"/>
                  </a:lnTo>
                  <a:lnTo>
                    <a:pt x="520818" y="110030"/>
                  </a:lnTo>
                  <a:lnTo>
                    <a:pt x="548979" y="89104"/>
                  </a:lnTo>
                  <a:lnTo>
                    <a:pt x="584557" y="62287"/>
                  </a:lnTo>
                  <a:lnTo>
                    <a:pt x="599174" y="51498"/>
                  </a:lnTo>
                  <a:lnTo>
                    <a:pt x="608497" y="48695"/>
                  </a:lnTo>
                  <a:lnTo>
                    <a:pt x="611617" y="51123"/>
                  </a:lnTo>
                  <a:lnTo>
                    <a:pt x="615086" y="62287"/>
                  </a:lnTo>
                  <a:lnTo>
                    <a:pt x="619612" y="94547"/>
                  </a:lnTo>
                  <a:lnTo>
                    <a:pt x="624195" y="105135"/>
                  </a:lnTo>
                  <a:lnTo>
                    <a:pt x="631523" y="115132"/>
                  </a:lnTo>
                  <a:lnTo>
                    <a:pt x="648367" y="125893"/>
                  </a:lnTo>
                  <a:lnTo>
                    <a:pt x="672232" y="130316"/>
                  </a:lnTo>
                  <a:lnTo>
                    <a:pt x="703203" y="127834"/>
                  </a:lnTo>
                  <a:lnTo>
                    <a:pt x="737515" y="118280"/>
                  </a:lnTo>
                  <a:lnTo>
                    <a:pt x="772817" y="101602"/>
                  </a:lnTo>
                  <a:lnTo>
                    <a:pt x="808413" y="81580"/>
                  </a:lnTo>
                  <a:lnTo>
                    <a:pt x="843002" y="55068"/>
                  </a:lnTo>
                  <a:lnTo>
                    <a:pt x="852331" y="46843"/>
                  </a:lnTo>
                  <a:lnTo>
                    <a:pt x="853550" y="45126"/>
                  </a:lnTo>
                  <a:lnTo>
                    <a:pt x="852774" y="44774"/>
                  </a:lnTo>
                  <a:lnTo>
                    <a:pt x="850670" y="45334"/>
                  </a:lnTo>
                  <a:lnTo>
                    <a:pt x="822891" y="63342"/>
                  </a:lnTo>
                  <a:lnTo>
                    <a:pt x="799473" y="76185"/>
                  </a:lnTo>
                  <a:lnTo>
                    <a:pt x="771073" y="89830"/>
                  </a:lnTo>
                  <a:lnTo>
                    <a:pt x="737549" y="103038"/>
                  </a:lnTo>
                  <a:lnTo>
                    <a:pt x="717496" y="108783"/>
                  </a:lnTo>
                  <a:lnTo>
                    <a:pt x="681987" y="117812"/>
                  </a:lnTo>
                  <a:lnTo>
                    <a:pt x="653579" y="12503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81489" name="SMARTInkShape-1013"/>
            <p:cNvSpPr/>
            <p:nvPr/>
          </p:nvSpPr>
          <p:spPr bwMode="auto">
            <a:xfrm>
              <a:off x="4964940" y="3658974"/>
              <a:ext cx="514317" cy="293711"/>
            </a:xfrm>
            <a:custGeom>
              <a:avLst/>
              <a:gdLst/>
              <a:ahLst/>
              <a:cxnLst/>
              <a:rect l="0" t="0" r="0" b="0"/>
              <a:pathLst>
                <a:path w="514317" h="293711">
                  <a:moveTo>
                    <a:pt x="14254" y="20057"/>
                  </a:moveTo>
                  <a:lnTo>
                    <a:pt x="14254" y="3264"/>
                  </a:lnTo>
                  <a:lnTo>
                    <a:pt x="13460" y="1718"/>
                  </a:lnTo>
                  <a:lnTo>
                    <a:pt x="12137" y="688"/>
                  </a:lnTo>
                  <a:lnTo>
                    <a:pt x="10462" y="0"/>
                  </a:lnTo>
                  <a:lnTo>
                    <a:pt x="8551" y="1130"/>
                  </a:lnTo>
                  <a:lnTo>
                    <a:pt x="4311" y="6618"/>
                  </a:lnTo>
                  <a:lnTo>
                    <a:pt x="1253" y="26218"/>
                  </a:lnTo>
                  <a:lnTo>
                    <a:pt x="348" y="59718"/>
                  </a:lnTo>
                  <a:lnTo>
                    <a:pt x="135" y="86103"/>
                  </a:lnTo>
                  <a:lnTo>
                    <a:pt x="41" y="114498"/>
                  </a:lnTo>
                  <a:lnTo>
                    <a:pt x="0" y="145640"/>
                  </a:lnTo>
                  <a:lnTo>
                    <a:pt x="2098" y="178001"/>
                  </a:lnTo>
                  <a:lnTo>
                    <a:pt x="5676" y="209317"/>
                  </a:lnTo>
                  <a:lnTo>
                    <a:pt x="9912" y="236464"/>
                  </a:lnTo>
                  <a:lnTo>
                    <a:pt x="20552" y="266476"/>
                  </a:lnTo>
                  <a:lnTo>
                    <a:pt x="29967" y="282865"/>
                  </a:lnTo>
                  <a:lnTo>
                    <a:pt x="32667" y="284162"/>
                  </a:lnTo>
                  <a:lnTo>
                    <a:pt x="35260" y="283440"/>
                  </a:lnTo>
                  <a:lnTo>
                    <a:pt x="37783" y="281370"/>
                  </a:lnTo>
                  <a:lnTo>
                    <a:pt x="53239" y="253649"/>
                  </a:lnTo>
                  <a:lnTo>
                    <a:pt x="62272" y="230239"/>
                  </a:lnTo>
                  <a:lnTo>
                    <a:pt x="73695" y="199725"/>
                  </a:lnTo>
                  <a:lnTo>
                    <a:pt x="85916" y="165791"/>
                  </a:lnTo>
                  <a:lnTo>
                    <a:pt x="96639" y="132188"/>
                  </a:lnTo>
                  <a:lnTo>
                    <a:pt x="106696" y="98733"/>
                  </a:lnTo>
                  <a:lnTo>
                    <a:pt x="117252" y="67724"/>
                  </a:lnTo>
                  <a:lnTo>
                    <a:pt x="135788" y="35592"/>
                  </a:lnTo>
                  <a:lnTo>
                    <a:pt x="146586" y="26961"/>
                  </a:lnTo>
                  <a:lnTo>
                    <a:pt x="151688" y="27041"/>
                  </a:lnTo>
                  <a:lnTo>
                    <a:pt x="156676" y="29476"/>
                  </a:lnTo>
                  <a:lnTo>
                    <a:pt x="161590" y="33480"/>
                  </a:lnTo>
                  <a:lnTo>
                    <a:pt x="176089" y="61870"/>
                  </a:lnTo>
                  <a:lnTo>
                    <a:pt x="187781" y="91293"/>
                  </a:lnTo>
                  <a:lnTo>
                    <a:pt x="200121" y="125536"/>
                  </a:lnTo>
                  <a:lnTo>
                    <a:pt x="205634" y="143558"/>
                  </a:lnTo>
                  <a:lnTo>
                    <a:pt x="210897" y="161922"/>
                  </a:lnTo>
                  <a:lnTo>
                    <a:pt x="223094" y="197144"/>
                  </a:lnTo>
                  <a:lnTo>
                    <a:pt x="235660" y="228937"/>
                  </a:lnTo>
                  <a:lnTo>
                    <a:pt x="251659" y="263893"/>
                  </a:lnTo>
                  <a:lnTo>
                    <a:pt x="265659" y="287303"/>
                  </a:lnTo>
                  <a:lnTo>
                    <a:pt x="272304" y="293614"/>
                  </a:lnTo>
                  <a:lnTo>
                    <a:pt x="274394" y="293710"/>
                  </a:lnTo>
                  <a:lnTo>
                    <a:pt x="275787" y="292186"/>
                  </a:lnTo>
                  <a:lnTo>
                    <a:pt x="276715" y="289583"/>
                  </a:lnTo>
                  <a:lnTo>
                    <a:pt x="278206" y="256095"/>
                  </a:lnTo>
                  <a:lnTo>
                    <a:pt x="278410" y="231325"/>
                  </a:lnTo>
                  <a:lnTo>
                    <a:pt x="278500" y="204442"/>
                  </a:lnTo>
                  <a:lnTo>
                    <a:pt x="279334" y="176618"/>
                  </a:lnTo>
                  <a:lnTo>
                    <a:pt x="282351" y="148378"/>
                  </a:lnTo>
                  <a:lnTo>
                    <a:pt x="284719" y="113288"/>
                  </a:lnTo>
                  <a:lnTo>
                    <a:pt x="286639" y="106023"/>
                  </a:lnTo>
                  <a:lnTo>
                    <a:pt x="289506" y="101181"/>
                  </a:lnTo>
                  <a:lnTo>
                    <a:pt x="295338" y="96593"/>
                  </a:lnTo>
                  <a:lnTo>
                    <a:pt x="296893" y="96481"/>
                  </a:lnTo>
                  <a:lnTo>
                    <a:pt x="297930" y="97200"/>
                  </a:lnTo>
                  <a:lnTo>
                    <a:pt x="313557" y="125983"/>
                  </a:lnTo>
                  <a:lnTo>
                    <a:pt x="325582" y="155545"/>
                  </a:lnTo>
                  <a:lnTo>
                    <a:pt x="338023" y="183890"/>
                  </a:lnTo>
                  <a:lnTo>
                    <a:pt x="345223" y="193043"/>
                  </a:lnTo>
                  <a:lnTo>
                    <a:pt x="347612" y="194118"/>
                  </a:lnTo>
                  <a:lnTo>
                    <a:pt x="349999" y="194042"/>
                  </a:lnTo>
                  <a:lnTo>
                    <a:pt x="352384" y="193197"/>
                  </a:lnTo>
                  <a:lnTo>
                    <a:pt x="357151" y="185908"/>
                  </a:lnTo>
                  <a:lnTo>
                    <a:pt x="369854" y="155051"/>
                  </a:lnTo>
                  <a:lnTo>
                    <a:pt x="389829" y="120152"/>
                  </a:lnTo>
                  <a:lnTo>
                    <a:pt x="394960" y="116138"/>
                  </a:lnTo>
                  <a:lnTo>
                    <a:pt x="397439" y="115861"/>
                  </a:lnTo>
                  <a:lnTo>
                    <a:pt x="402310" y="117670"/>
                  </a:lnTo>
                  <a:lnTo>
                    <a:pt x="409516" y="126943"/>
                  </a:lnTo>
                  <a:lnTo>
                    <a:pt x="414151" y="155706"/>
                  </a:lnTo>
                  <a:lnTo>
                    <a:pt x="421888" y="189845"/>
                  </a:lnTo>
                  <a:lnTo>
                    <a:pt x="427199" y="204262"/>
                  </a:lnTo>
                  <a:lnTo>
                    <a:pt x="439115" y="220510"/>
                  </a:lnTo>
                  <a:lnTo>
                    <a:pt x="448085" y="227681"/>
                  </a:lnTo>
                  <a:lnTo>
                    <a:pt x="452700" y="229117"/>
                  </a:lnTo>
                  <a:lnTo>
                    <a:pt x="462060" y="228595"/>
                  </a:lnTo>
                  <a:lnTo>
                    <a:pt x="471513" y="221484"/>
                  </a:lnTo>
                  <a:lnTo>
                    <a:pt x="490515" y="197517"/>
                  </a:lnTo>
                  <a:lnTo>
                    <a:pt x="503853" y="164943"/>
                  </a:lnTo>
                  <a:lnTo>
                    <a:pt x="512014" y="134755"/>
                  </a:lnTo>
                  <a:lnTo>
                    <a:pt x="514316" y="11292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81490" name="SMARTInkShape-1014"/>
            <p:cNvSpPr/>
            <p:nvPr/>
          </p:nvSpPr>
          <p:spPr bwMode="auto">
            <a:xfrm>
              <a:off x="5409681" y="3586163"/>
              <a:ext cx="233883" cy="371120"/>
            </a:xfrm>
            <a:custGeom>
              <a:avLst/>
              <a:gdLst/>
              <a:ahLst/>
              <a:cxnLst/>
              <a:rect l="0" t="0" r="0" b="0"/>
              <a:pathLst>
                <a:path w="233883" h="371120">
                  <a:moveTo>
                    <a:pt x="105294" y="92868"/>
                  </a:moveTo>
                  <a:lnTo>
                    <a:pt x="80130" y="124529"/>
                  </a:lnTo>
                  <a:lnTo>
                    <a:pt x="61326" y="156312"/>
                  </a:lnTo>
                  <a:lnTo>
                    <a:pt x="47653" y="184830"/>
                  </a:lnTo>
                  <a:lnTo>
                    <a:pt x="35755" y="216026"/>
                  </a:lnTo>
                  <a:lnTo>
                    <a:pt x="25175" y="247618"/>
                  </a:lnTo>
                  <a:lnTo>
                    <a:pt x="15182" y="277533"/>
                  </a:lnTo>
                  <a:lnTo>
                    <a:pt x="7564" y="306704"/>
                  </a:lnTo>
                  <a:lnTo>
                    <a:pt x="2327" y="333162"/>
                  </a:lnTo>
                  <a:lnTo>
                    <a:pt x="0" y="352860"/>
                  </a:lnTo>
                  <a:lnTo>
                    <a:pt x="967" y="359858"/>
                  </a:lnTo>
                  <a:lnTo>
                    <a:pt x="6274" y="369751"/>
                  </a:lnTo>
                  <a:lnTo>
                    <a:pt x="9118" y="371119"/>
                  </a:lnTo>
                  <a:lnTo>
                    <a:pt x="11808" y="370444"/>
                  </a:lnTo>
                  <a:lnTo>
                    <a:pt x="35657" y="346438"/>
                  </a:lnTo>
                  <a:lnTo>
                    <a:pt x="55821" y="315020"/>
                  </a:lnTo>
                  <a:lnTo>
                    <a:pt x="69812" y="286588"/>
                  </a:lnTo>
                  <a:lnTo>
                    <a:pt x="81852" y="255430"/>
                  </a:lnTo>
                  <a:lnTo>
                    <a:pt x="91700" y="223856"/>
                  </a:lnTo>
                  <a:lnTo>
                    <a:pt x="98723" y="193947"/>
                  </a:lnTo>
                  <a:lnTo>
                    <a:pt x="106607" y="169013"/>
                  </a:lnTo>
                  <a:lnTo>
                    <a:pt x="117019" y="138513"/>
                  </a:lnTo>
                  <a:lnTo>
                    <a:pt x="117079" y="137585"/>
                  </a:lnTo>
                  <a:lnTo>
                    <a:pt x="109414" y="166872"/>
                  </a:lnTo>
                  <a:lnTo>
                    <a:pt x="102722" y="199109"/>
                  </a:lnTo>
                  <a:lnTo>
                    <a:pt x="100182" y="224224"/>
                  </a:lnTo>
                  <a:lnTo>
                    <a:pt x="99053" y="250467"/>
                  </a:lnTo>
                  <a:lnTo>
                    <a:pt x="98551" y="275360"/>
                  </a:lnTo>
                  <a:lnTo>
                    <a:pt x="98269" y="307895"/>
                  </a:lnTo>
                  <a:lnTo>
                    <a:pt x="101978" y="330058"/>
                  </a:lnTo>
                  <a:lnTo>
                    <a:pt x="105937" y="337192"/>
                  </a:lnTo>
                  <a:lnTo>
                    <a:pt x="108104" y="339095"/>
                  </a:lnTo>
                  <a:lnTo>
                    <a:pt x="111136" y="338776"/>
                  </a:lnTo>
                  <a:lnTo>
                    <a:pt x="118739" y="334187"/>
                  </a:lnTo>
                  <a:lnTo>
                    <a:pt x="131944" y="318887"/>
                  </a:lnTo>
                  <a:lnTo>
                    <a:pt x="145910" y="284102"/>
                  </a:lnTo>
                  <a:lnTo>
                    <a:pt x="157477" y="254326"/>
                  </a:lnTo>
                  <a:lnTo>
                    <a:pt x="170555" y="220190"/>
                  </a:lnTo>
                  <a:lnTo>
                    <a:pt x="177376" y="199974"/>
                  </a:lnTo>
                  <a:lnTo>
                    <a:pt x="184305" y="178560"/>
                  </a:lnTo>
                  <a:lnTo>
                    <a:pt x="190512" y="156346"/>
                  </a:lnTo>
                  <a:lnTo>
                    <a:pt x="196237" y="133599"/>
                  </a:lnTo>
                  <a:lnTo>
                    <a:pt x="201642" y="110497"/>
                  </a:lnTo>
                  <a:lnTo>
                    <a:pt x="207626" y="87952"/>
                  </a:lnTo>
                  <a:lnTo>
                    <a:pt x="213996" y="65778"/>
                  </a:lnTo>
                  <a:lnTo>
                    <a:pt x="220625" y="43852"/>
                  </a:lnTo>
                  <a:lnTo>
                    <a:pt x="233882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81491" name="SMARTInkShape-1015"/>
            <p:cNvSpPr/>
            <p:nvPr/>
          </p:nvSpPr>
          <p:spPr bwMode="auto">
            <a:xfrm>
              <a:off x="5574332" y="3507581"/>
              <a:ext cx="102910" cy="459946"/>
            </a:xfrm>
            <a:custGeom>
              <a:avLst/>
              <a:gdLst/>
              <a:ahLst/>
              <a:cxnLst/>
              <a:rect l="0" t="0" r="0" b="0"/>
              <a:pathLst>
                <a:path w="102910" h="459946">
                  <a:moveTo>
                    <a:pt x="83518" y="0"/>
                  </a:moveTo>
                  <a:lnTo>
                    <a:pt x="65630" y="20270"/>
                  </a:lnTo>
                  <a:lnTo>
                    <a:pt x="51407" y="50015"/>
                  </a:lnTo>
                  <a:lnTo>
                    <a:pt x="39084" y="78056"/>
                  </a:lnTo>
                  <a:lnTo>
                    <a:pt x="25670" y="111156"/>
                  </a:lnTo>
                  <a:lnTo>
                    <a:pt x="18758" y="128873"/>
                  </a:lnTo>
                  <a:lnTo>
                    <a:pt x="13358" y="148622"/>
                  </a:lnTo>
                  <a:lnTo>
                    <a:pt x="8963" y="169725"/>
                  </a:lnTo>
                  <a:lnTo>
                    <a:pt x="5240" y="191731"/>
                  </a:lnTo>
                  <a:lnTo>
                    <a:pt x="2758" y="213546"/>
                  </a:lnTo>
                  <a:lnTo>
                    <a:pt x="1103" y="235233"/>
                  </a:lnTo>
                  <a:lnTo>
                    <a:pt x="0" y="256835"/>
                  </a:lnTo>
                  <a:lnTo>
                    <a:pt x="58" y="278379"/>
                  </a:lnTo>
                  <a:lnTo>
                    <a:pt x="890" y="299886"/>
                  </a:lnTo>
                  <a:lnTo>
                    <a:pt x="2239" y="321368"/>
                  </a:lnTo>
                  <a:lnTo>
                    <a:pt x="6313" y="341245"/>
                  </a:lnTo>
                  <a:lnTo>
                    <a:pt x="12205" y="360053"/>
                  </a:lnTo>
                  <a:lnTo>
                    <a:pt x="26423" y="394180"/>
                  </a:lnTo>
                  <a:lnTo>
                    <a:pt x="40680" y="422577"/>
                  </a:lnTo>
                  <a:lnTo>
                    <a:pt x="57070" y="442077"/>
                  </a:lnTo>
                  <a:lnTo>
                    <a:pt x="73351" y="454448"/>
                  </a:lnTo>
                  <a:lnTo>
                    <a:pt x="85878" y="459945"/>
                  </a:lnTo>
                  <a:lnTo>
                    <a:pt x="90648" y="459824"/>
                  </a:lnTo>
                  <a:lnTo>
                    <a:pt x="94621" y="458156"/>
                  </a:lnTo>
                  <a:lnTo>
                    <a:pt x="98064" y="455456"/>
                  </a:lnTo>
                  <a:lnTo>
                    <a:pt x="101889" y="443989"/>
                  </a:lnTo>
                  <a:lnTo>
                    <a:pt x="102909" y="436487"/>
                  </a:lnTo>
                  <a:lnTo>
                    <a:pt x="92967" y="403173"/>
                  </a:lnTo>
                  <a:lnTo>
                    <a:pt x="83518" y="37861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81492" name="SMARTInkShape-1016"/>
            <p:cNvSpPr/>
            <p:nvPr/>
          </p:nvSpPr>
          <p:spPr bwMode="auto">
            <a:xfrm>
              <a:off x="5389416" y="3643313"/>
              <a:ext cx="397023" cy="35719"/>
            </a:xfrm>
            <a:custGeom>
              <a:avLst/>
              <a:gdLst/>
              <a:ahLst/>
              <a:cxnLst/>
              <a:rect l="0" t="0" r="0" b="0"/>
              <a:pathLst>
                <a:path w="397023" h="35719">
                  <a:moveTo>
                    <a:pt x="4115" y="0"/>
                  </a:moveTo>
                  <a:lnTo>
                    <a:pt x="0" y="0"/>
                  </a:lnTo>
                  <a:lnTo>
                    <a:pt x="1757" y="0"/>
                  </a:lnTo>
                  <a:lnTo>
                    <a:pt x="5184" y="2116"/>
                  </a:lnTo>
                  <a:lnTo>
                    <a:pt x="7209" y="3792"/>
                  </a:lnTo>
                  <a:lnTo>
                    <a:pt x="34859" y="6481"/>
                  </a:lnTo>
                  <a:lnTo>
                    <a:pt x="58261" y="6849"/>
                  </a:lnTo>
                  <a:lnTo>
                    <a:pt x="88769" y="4896"/>
                  </a:lnTo>
                  <a:lnTo>
                    <a:pt x="124289" y="2175"/>
                  </a:lnTo>
                  <a:lnTo>
                    <a:pt x="143763" y="1450"/>
                  </a:lnTo>
                  <a:lnTo>
                    <a:pt x="163888" y="966"/>
                  </a:lnTo>
                  <a:lnTo>
                    <a:pt x="183655" y="1438"/>
                  </a:lnTo>
                  <a:lnTo>
                    <a:pt x="203184" y="2546"/>
                  </a:lnTo>
                  <a:lnTo>
                    <a:pt x="222552" y="4078"/>
                  </a:lnTo>
                  <a:lnTo>
                    <a:pt x="242609" y="5894"/>
                  </a:lnTo>
                  <a:lnTo>
                    <a:pt x="263123" y="7898"/>
                  </a:lnTo>
                  <a:lnTo>
                    <a:pt x="283944" y="10028"/>
                  </a:lnTo>
                  <a:lnTo>
                    <a:pt x="302586" y="12241"/>
                  </a:lnTo>
                  <a:lnTo>
                    <a:pt x="336000" y="16817"/>
                  </a:lnTo>
                  <a:lnTo>
                    <a:pt x="362493" y="23614"/>
                  </a:lnTo>
                  <a:lnTo>
                    <a:pt x="397022" y="3571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81493" name="SMARTInkShape-1017"/>
            <p:cNvSpPr/>
            <p:nvPr/>
          </p:nvSpPr>
          <p:spPr bwMode="auto">
            <a:xfrm>
              <a:off x="5698320" y="3578853"/>
              <a:ext cx="516744" cy="337342"/>
            </a:xfrm>
            <a:custGeom>
              <a:avLst/>
              <a:gdLst/>
              <a:ahLst/>
              <a:cxnLst/>
              <a:rect l="0" t="0" r="0" b="0"/>
              <a:pathLst>
                <a:path w="516744" h="337342">
                  <a:moveTo>
                    <a:pt x="30968" y="164472"/>
                  </a:moveTo>
                  <a:lnTo>
                    <a:pt x="27175" y="160680"/>
                  </a:lnTo>
                  <a:lnTo>
                    <a:pt x="23197" y="158818"/>
                  </a:lnTo>
                  <a:lnTo>
                    <a:pt x="21025" y="158321"/>
                  </a:lnTo>
                  <a:lnTo>
                    <a:pt x="14175" y="153830"/>
                  </a:lnTo>
                  <a:lnTo>
                    <a:pt x="11835" y="153409"/>
                  </a:lnTo>
                  <a:lnTo>
                    <a:pt x="9481" y="153921"/>
                  </a:lnTo>
                  <a:lnTo>
                    <a:pt x="7119" y="155057"/>
                  </a:lnTo>
                  <a:lnTo>
                    <a:pt x="2376" y="162669"/>
                  </a:lnTo>
                  <a:lnTo>
                    <a:pt x="0" y="168033"/>
                  </a:lnTo>
                  <a:lnTo>
                    <a:pt x="449" y="194543"/>
                  </a:lnTo>
                  <a:lnTo>
                    <a:pt x="1817" y="227533"/>
                  </a:lnTo>
                  <a:lnTo>
                    <a:pt x="6014" y="262444"/>
                  </a:lnTo>
                  <a:lnTo>
                    <a:pt x="16078" y="294130"/>
                  </a:lnTo>
                  <a:lnTo>
                    <a:pt x="29113" y="319835"/>
                  </a:lnTo>
                  <a:lnTo>
                    <a:pt x="40462" y="330889"/>
                  </a:lnTo>
                  <a:lnTo>
                    <a:pt x="46822" y="334948"/>
                  </a:lnTo>
                  <a:lnTo>
                    <a:pt x="60239" y="337341"/>
                  </a:lnTo>
                  <a:lnTo>
                    <a:pt x="74139" y="334965"/>
                  </a:lnTo>
                  <a:lnTo>
                    <a:pt x="88255" y="328617"/>
                  </a:lnTo>
                  <a:lnTo>
                    <a:pt x="100349" y="316271"/>
                  </a:lnTo>
                  <a:lnTo>
                    <a:pt x="116083" y="287237"/>
                  </a:lnTo>
                  <a:lnTo>
                    <a:pt x="125947" y="261103"/>
                  </a:lnTo>
                  <a:lnTo>
                    <a:pt x="135622" y="230967"/>
                  </a:lnTo>
                  <a:lnTo>
                    <a:pt x="145214" y="196936"/>
                  </a:lnTo>
                  <a:lnTo>
                    <a:pt x="149994" y="178970"/>
                  </a:lnTo>
                  <a:lnTo>
                    <a:pt x="153975" y="159850"/>
                  </a:lnTo>
                  <a:lnTo>
                    <a:pt x="157423" y="139960"/>
                  </a:lnTo>
                  <a:lnTo>
                    <a:pt x="160515" y="119555"/>
                  </a:lnTo>
                  <a:lnTo>
                    <a:pt x="163370" y="100396"/>
                  </a:lnTo>
                  <a:lnTo>
                    <a:pt x="166067" y="82067"/>
                  </a:lnTo>
                  <a:lnTo>
                    <a:pt x="171181" y="48473"/>
                  </a:lnTo>
                  <a:lnTo>
                    <a:pt x="176099" y="20313"/>
                  </a:lnTo>
                  <a:lnTo>
                    <a:pt x="179538" y="1108"/>
                  </a:lnTo>
                  <a:lnTo>
                    <a:pt x="179227" y="0"/>
                  </a:lnTo>
                  <a:lnTo>
                    <a:pt x="178226" y="849"/>
                  </a:lnTo>
                  <a:lnTo>
                    <a:pt x="174203" y="9201"/>
                  </a:lnTo>
                  <a:lnTo>
                    <a:pt x="162219" y="41472"/>
                  </a:lnTo>
                  <a:lnTo>
                    <a:pt x="150421" y="70382"/>
                  </a:lnTo>
                  <a:lnTo>
                    <a:pt x="139355" y="105986"/>
                  </a:lnTo>
                  <a:lnTo>
                    <a:pt x="134182" y="125481"/>
                  </a:lnTo>
                  <a:lnTo>
                    <a:pt x="129146" y="144828"/>
                  </a:lnTo>
                  <a:lnTo>
                    <a:pt x="124201" y="164076"/>
                  </a:lnTo>
                  <a:lnTo>
                    <a:pt x="119317" y="183258"/>
                  </a:lnTo>
                  <a:lnTo>
                    <a:pt x="109657" y="217271"/>
                  </a:lnTo>
                  <a:lnTo>
                    <a:pt x="101659" y="247470"/>
                  </a:lnTo>
                  <a:lnTo>
                    <a:pt x="98104" y="274120"/>
                  </a:lnTo>
                  <a:lnTo>
                    <a:pt x="96104" y="300060"/>
                  </a:lnTo>
                  <a:lnTo>
                    <a:pt x="97411" y="304870"/>
                  </a:lnTo>
                  <a:lnTo>
                    <a:pt x="99869" y="308077"/>
                  </a:lnTo>
                  <a:lnTo>
                    <a:pt x="103096" y="310215"/>
                  </a:lnTo>
                  <a:lnTo>
                    <a:pt x="107628" y="309259"/>
                  </a:lnTo>
                  <a:lnTo>
                    <a:pt x="142604" y="284286"/>
                  </a:lnTo>
                  <a:lnTo>
                    <a:pt x="173494" y="260209"/>
                  </a:lnTo>
                  <a:lnTo>
                    <a:pt x="207782" y="236759"/>
                  </a:lnTo>
                  <a:lnTo>
                    <a:pt x="239285" y="226107"/>
                  </a:lnTo>
                  <a:lnTo>
                    <a:pt x="272519" y="226743"/>
                  </a:lnTo>
                  <a:lnTo>
                    <a:pt x="307503" y="239543"/>
                  </a:lnTo>
                  <a:lnTo>
                    <a:pt x="343003" y="262210"/>
                  </a:lnTo>
                  <a:lnTo>
                    <a:pt x="378657" y="285242"/>
                  </a:lnTo>
                  <a:lnTo>
                    <a:pt x="414357" y="303355"/>
                  </a:lnTo>
                  <a:lnTo>
                    <a:pt x="446278" y="311191"/>
                  </a:lnTo>
                  <a:lnTo>
                    <a:pt x="472051" y="309720"/>
                  </a:lnTo>
                  <a:lnTo>
                    <a:pt x="489471" y="299935"/>
                  </a:lnTo>
                  <a:lnTo>
                    <a:pt x="516743" y="27877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81494" name="SMARTInkShape-1018"/>
            <p:cNvSpPr/>
            <p:nvPr/>
          </p:nvSpPr>
          <p:spPr bwMode="auto">
            <a:xfrm>
              <a:off x="6486525" y="3636169"/>
              <a:ext cx="228601" cy="196217"/>
            </a:xfrm>
            <a:custGeom>
              <a:avLst/>
              <a:gdLst/>
              <a:ahLst/>
              <a:cxnLst/>
              <a:rect l="0" t="0" r="0" b="0"/>
              <a:pathLst>
                <a:path w="228601" h="196217">
                  <a:moveTo>
                    <a:pt x="0" y="0"/>
                  </a:moveTo>
                  <a:lnTo>
                    <a:pt x="0" y="30015"/>
                  </a:lnTo>
                  <a:lnTo>
                    <a:pt x="0" y="65019"/>
                  </a:lnTo>
                  <a:lnTo>
                    <a:pt x="0" y="98551"/>
                  </a:lnTo>
                  <a:lnTo>
                    <a:pt x="0" y="129830"/>
                  </a:lnTo>
                  <a:lnTo>
                    <a:pt x="0" y="159206"/>
                  </a:lnTo>
                  <a:lnTo>
                    <a:pt x="3792" y="180434"/>
                  </a:lnTo>
                  <a:lnTo>
                    <a:pt x="7771" y="187349"/>
                  </a:lnTo>
                  <a:lnTo>
                    <a:pt x="9943" y="189193"/>
                  </a:lnTo>
                  <a:lnTo>
                    <a:pt x="11391" y="189628"/>
                  </a:lnTo>
                  <a:lnTo>
                    <a:pt x="12357" y="189125"/>
                  </a:lnTo>
                  <a:lnTo>
                    <a:pt x="29659" y="160605"/>
                  </a:lnTo>
                  <a:lnTo>
                    <a:pt x="43184" y="130401"/>
                  </a:lnTo>
                  <a:lnTo>
                    <a:pt x="52530" y="104787"/>
                  </a:lnTo>
                  <a:lnTo>
                    <a:pt x="61976" y="77528"/>
                  </a:lnTo>
                  <a:lnTo>
                    <a:pt x="73582" y="51655"/>
                  </a:lnTo>
                  <a:lnTo>
                    <a:pt x="93504" y="21126"/>
                  </a:lnTo>
                  <a:lnTo>
                    <a:pt x="100437" y="14084"/>
                  </a:lnTo>
                  <a:lnTo>
                    <a:pt x="106645" y="10183"/>
                  </a:lnTo>
                  <a:lnTo>
                    <a:pt x="112371" y="8376"/>
                  </a:lnTo>
                  <a:lnTo>
                    <a:pt x="117777" y="7965"/>
                  </a:lnTo>
                  <a:lnTo>
                    <a:pt x="122968" y="10866"/>
                  </a:lnTo>
                  <a:lnTo>
                    <a:pt x="132969" y="22557"/>
                  </a:lnTo>
                  <a:lnTo>
                    <a:pt x="143732" y="54573"/>
                  </a:lnTo>
                  <a:lnTo>
                    <a:pt x="149341" y="80611"/>
                  </a:lnTo>
                  <a:lnTo>
                    <a:pt x="154480" y="107265"/>
                  </a:lnTo>
                  <a:lnTo>
                    <a:pt x="159410" y="132339"/>
                  </a:lnTo>
                  <a:lnTo>
                    <a:pt x="170440" y="164977"/>
                  </a:lnTo>
                  <a:lnTo>
                    <a:pt x="179970" y="187171"/>
                  </a:lnTo>
                  <a:lnTo>
                    <a:pt x="183480" y="191456"/>
                  </a:lnTo>
                  <a:lnTo>
                    <a:pt x="191614" y="196216"/>
                  </a:lnTo>
                  <a:lnTo>
                    <a:pt x="200520" y="196215"/>
                  </a:lnTo>
                  <a:lnTo>
                    <a:pt x="205118" y="195104"/>
                  </a:lnTo>
                  <a:lnTo>
                    <a:pt x="208976" y="191982"/>
                  </a:lnTo>
                  <a:lnTo>
                    <a:pt x="215381" y="182162"/>
                  </a:lnTo>
                  <a:lnTo>
                    <a:pt x="225165" y="149018"/>
                  </a:lnTo>
                  <a:lnTo>
                    <a:pt x="228600" y="13573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81495" name="SMARTInkShape-1019"/>
            <p:cNvSpPr/>
            <p:nvPr/>
          </p:nvSpPr>
          <p:spPr bwMode="auto">
            <a:xfrm>
              <a:off x="4958797" y="3293323"/>
              <a:ext cx="162630" cy="162278"/>
            </a:xfrm>
            <a:custGeom>
              <a:avLst/>
              <a:gdLst/>
              <a:ahLst/>
              <a:cxnLst/>
              <a:rect l="0" t="0" r="0" b="0"/>
              <a:pathLst>
                <a:path w="162630" h="162278">
                  <a:moveTo>
                    <a:pt x="91834" y="42808"/>
                  </a:moveTo>
                  <a:lnTo>
                    <a:pt x="84249" y="42808"/>
                  </a:lnTo>
                  <a:lnTo>
                    <a:pt x="76293" y="47042"/>
                  </a:lnTo>
                  <a:lnTo>
                    <a:pt x="47072" y="67972"/>
                  </a:lnTo>
                  <a:lnTo>
                    <a:pt x="23097" y="87570"/>
                  </a:lnTo>
                  <a:lnTo>
                    <a:pt x="6822" y="112339"/>
                  </a:lnTo>
                  <a:lnTo>
                    <a:pt x="517" y="140327"/>
                  </a:lnTo>
                  <a:lnTo>
                    <a:pt x="0" y="145921"/>
                  </a:lnTo>
                  <a:lnTo>
                    <a:pt x="1243" y="150444"/>
                  </a:lnTo>
                  <a:lnTo>
                    <a:pt x="6857" y="157586"/>
                  </a:lnTo>
                  <a:lnTo>
                    <a:pt x="18877" y="161289"/>
                  </a:lnTo>
                  <a:lnTo>
                    <a:pt x="26527" y="162277"/>
                  </a:lnTo>
                  <a:lnTo>
                    <a:pt x="56256" y="156082"/>
                  </a:lnTo>
                  <a:lnTo>
                    <a:pt x="90200" y="136608"/>
                  </a:lnTo>
                  <a:lnTo>
                    <a:pt x="121601" y="110729"/>
                  </a:lnTo>
                  <a:lnTo>
                    <a:pt x="147221" y="79161"/>
                  </a:lnTo>
                  <a:lnTo>
                    <a:pt x="162308" y="48464"/>
                  </a:lnTo>
                  <a:lnTo>
                    <a:pt x="162629" y="39435"/>
                  </a:lnTo>
                  <a:lnTo>
                    <a:pt x="156636" y="23053"/>
                  </a:lnTo>
                  <a:lnTo>
                    <a:pt x="143918" y="9951"/>
                  </a:lnTo>
                  <a:lnTo>
                    <a:pt x="136082" y="4235"/>
                  </a:lnTo>
                  <a:lnTo>
                    <a:pt x="116792" y="0"/>
                  </a:lnTo>
                  <a:lnTo>
                    <a:pt x="94989" y="1557"/>
                  </a:lnTo>
                  <a:lnTo>
                    <a:pt x="72070" y="7541"/>
                  </a:lnTo>
                  <a:lnTo>
                    <a:pt x="52887" y="19726"/>
                  </a:lnTo>
                  <a:lnTo>
                    <a:pt x="24963" y="49626"/>
                  </a:lnTo>
                  <a:lnTo>
                    <a:pt x="21853" y="56085"/>
                  </a:lnTo>
                  <a:lnTo>
                    <a:pt x="20515" y="67494"/>
                  </a:lnTo>
                  <a:lnTo>
                    <a:pt x="22856" y="71965"/>
                  </a:lnTo>
                  <a:lnTo>
                    <a:pt x="31809" y="79050"/>
                  </a:lnTo>
                  <a:lnTo>
                    <a:pt x="45842" y="80612"/>
                  </a:lnTo>
                  <a:lnTo>
                    <a:pt x="70403" y="7852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81496" name="SMARTInkShape-1020"/>
            <p:cNvSpPr/>
            <p:nvPr/>
          </p:nvSpPr>
          <p:spPr bwMode="auto">
            <a:xfrm>
              <a:off x="4609122" y="3116049"/>
              <a:ext cx="228630" cy="415675"/>
            </a:xfrm>
            <a:custGeom>
              <a:avLst/>
              <a:gdLst/>
              <a:ahLst/>
              <a:cxnLst/>
              <a:rect l="0" t="0" r="0" b="0"/>
              <a:pathLst>
                <a:path w="228630" h="415675">
                  <a:moveTo>
                    <a:pt x="55747" y="20057"/>
                  </a:moveTo>
                  <a:lnTo>
                    <a:pt x="36614" y="1718"/>
                  </a:lnTo>
                  <a:lnTo>
                    <a:pt x="31898" y="0"/>
                  </a:lnTo>
                  <a:lnTo>
                    <a:pt x="30322" y="1923"/>
                  </a:lnTo>
                  <a:lnTo>
                    <a:pt x="23794" y="32369"/>
                  </a:lnTo>
                  <a:lnTo>
                    <a:pt x="19585" y="58337"/>
                  </a:lnTo>
                  <a:lnTo>
                    <a:pt x="15069" y="91046"/>
                  </a:lnTo>
                  <a:lnTo>
                    <a:pt x="10415" y="126749"/>
                  </a:lnTo>
                  <a:lnTo>
                    <a:pt x="8063" y="145160"/>
                  </a:lnTo>
                  <a:lnTo>
                    <a:pt x="5702" y="163784"/>
                  </a:lnTo>
                  <a:lnTo>
                    <a:pt x="3333" y="182550"/>
                  </a:lnTo>
                  <a:lnTo>
                    <a:pt x="1754" y="202205"/>
                  </a:lnTo>
                  <a:lnTo>
                    <a:pt x="702" y="222451"/>
                  </a:lnTo>
                  <a:lnTo>
                    <a:pt x="0" y="243093"/>
                  </a:lnTo>
                  <a:lnTo>
                    <a:pt x="1337" y="278728"/>
                  </a:lnTo>
                  <a:lnTo>
                    <a:pt x="4577" y="309647"/>
                  </a:lnTo>
                  <a:lnTo>
                    <a:pt x="8663" y="336618"/>
                  </a:lnTo>
                  <a:lnTo>
                    <a:pt x="15426" y="362738"/>
                  </a:lnTo>
                  <a:lnTo>
                    <a:pt x="20099" y="370797"/>
                  </a:lnTo>
                  <a:lnTo>
                    <a:pt x="22457" y="372946"/>
                  </a:lnTo>
                  <a:lnTo>
                    <a:pt x="24822" y="372792"/>
                  </a:lnTo>
                  <a:lnTo>
                    <a:pt x="27193" y="371101"/>
                  </a:lnTo>
                  <a:lnTo>
                    <a:pt x="29567" y="368386"/>
                  </a:lnTo>
                  <a:lnTo>
                    <a:pt x="39874" y="338835"/>
                  </a:lnTo>
                  <a:lnTo>
                    <a:pt x="47634" y="312284"/>
                  </a:lnTo>
                  <a:lnTo>
                    <a:pt x="60608" y="281963"/>
                  </a:lnTo>
                  <a:lnTo>
                    <a:pt x="76957" y="251554"/>
                  </a:lnTo>
                  <a:lnTo>
                    <a:pt x="94807" y="224809"/>
                  </a:lnTo>
                  <a:lnTo>
                    <a:pt x="122706" y="191232"/>
                  </a:lnTo>
                  <a:lnTo>
                    <a:pt x="143715" y="179479"/>
                  </a:lnTo>
                  <a:lnTo>
                    <a:pt x="154874" y="176344"/>
                  </a:lnTo>
                  <a:lnTo>
                    <a:pt x="175739" y="179212"/>
                  </a:lnTo>
                  <a:lnTo>
                    <a:pt x="185747" y="183310"/>
                  </a:lnTo>
                  <a:lnTo>
                    <a:pt x="203219" y="198448"/>
                  </a:lnTo>
                  <a:lnTo>
                    <a:pt x="217334" y="219198"/>
                  </a:lnTo>
                  <a:lnTo>
                    <a:pt x="226253" y="244296"/>
                  </a:lnTo>
                  <a:lnTo>
                    <a:pt x="228629" y="273442"/>
                  </a:lnTo>
                  <a:lnTo>
                    <a:pt x="226246" y="304122"/>
                  </a:lnTo>
                  <a:lnTo>
                    <a:pt x="219895" y="333633"/>
                  </a:lnTo>
                  <a:lnTo>
                    <a:pt x="205431" y="360508"/>
                  </a:lnTo>
                  <a:lnTo>
                    <a:pt x="177091" y="393717"/>
                  </a:lnTo>
                  <a:lnTo>
                    <a:pt x="158890" y="408379"/>
                  </a:lnTo>
                  <a:lnTo>
                    <a:pt x="142863" y="414894"/>
                  </a:lnTo>
                  <a:lnTo>
                    <a:pt x="127803" y="415674"/>
                  </a:lnTo>
                  <a:lnTo>
                    <a:pt x="120453" y="414770"/>
                  </a:lnTo>
                  <a:lnTo>
                    <a:pt x="114759" y="410199"/>
                  </a:lnTo>
                  <a:lnTo>
                    <a:pt x="106317" y="394537"/>
                  </a:lnTo>
                  <a:lnTo>
                    <a:pt x="104151" y="374347"/>
                  </a:lnTo>
                  <a:lnTo>
                    <a:pt x="107422" y="352144"/>
                  </a:lnTo>
                  <a:lnTo>
                    <a:pt x="120270" y="321301"/>
                  </a:lnTo>
                  <a:lnTo>
                    <a:pt x="127184" y="30580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sp>
        <p:nvSpPr>
          <p:cNvPr id="2281498" name="SMARTInkShape-1021"/>
          <p:cNvSpPr/>
          <p:nvPr/>
        </p:nvSpPr>
        <p:spPr bwMode="auto">
          <a:xfrm>
            <a:off x="976949" y="2811002"/>
            <a:ext cx="481423" cy="506512"/>
          </a:xfrm>
          <a:custGeom>
            <a:avLst/>
            <a:gdLst/>
            <a:ahLst/>
            <a:cxnLst/>
            <a:rect l="0" t="0" r="0" b="0"/>
            <a:pathLst>
              <a:path w="481423" h="506512">
                <a:moveTo>
                  <a:pt x="273207" y="103648"/>
                </a:moveTo>
                <a:lnTo>
                  <a:pt x="269415" y="103648"/>
                </a:lnTo>
                <a:lnTo>
                  <a:pt x="268298" y="102854"/>
                </a:lnTo>
                <a:lnTo>
                  <a:pt x="267553" y="101531"/>
                </a:lnTo>
                <a:lnTo>
                  <a:pt x="267056" y="99856"/>
                </a:lnTo>
                <a:lnTo>
                  <a:pt x="265932" y="98738"/>
                </a:lnTo>
                <a:lnTo>
                  <a:pt x="262565" y="97497"/>
                </a:lnTo>
                <a:lnTo>
                  <a:pt x="261350" y="96372"/>
                </a:lnTo>
                <a:lnTo>
                  <a:pt x="255447" y="86648"/>
                </a:lnTo>
                <a:lnTo>
                  <a:pt x="221202" y="60782"/>
                </a:lnTo>
                <a:lnTo>
                  <a:pt x="210438" y="55757"/>
                </a:lnTo>
                <a:lnTo>
                  <a:pt x="192105" y="54060"/>
                </a:lnTo>
                <a:lnTo>
                  <a:pt x="172448" y="57558"/>
                </a:lnTo>
                <a:lnTo>
                  <a:pt x="151542" y="67414"/>
                </a:lnTo>
                <a:lnTo>
                  <a:pt x="122351" y="90670"/>
                </a:lnTo>
                <a:lnTo>
                  <a:pt x="88951" y="118194"/>
                </a:lnTo>
                <a:lnTo>
                  <a:pt x="55395" y="150354"/>
                </a:lnTo>
                <a:lnTo>
                  <a:pt x="35192" y="181692"/>
                </a:lnTo>
                <a:lnTo>
                  <a:pt x="22166" y="208713"/>
                </a:lnTo>
                <a:lnTo>
                  <a:pt x="10027" y="239244"/>
                </a:lnTo>
                <a:lnTo>
                  <a:pt x="1986" y="271334"/>
                </a:lnTo>
                <a:lnTo>
                  <a:pt x="0" y="306233"/>
                </a:lnTo>
                <a:lnTo>
                  <a:pt x="582" y="324430"/>
                </a:lnTo>
                <a:lnTo>
                  <a:pt x="7578" y="359465"/>
                </a:lnTo>
                <a:lnTo>
                  <a:pt x="19418" y="393557"/>
                </a:lnTo>
                <a:lnTo>
                  <a:pt x="35264" y="427230"/>
                </a:lnTo>
                <a:lnTo>
                  <a:pt x="59240" y="456483"/>
                </a:lnTo>
                <a:lnTo>
                  <a:pt x="89211" y="480332"/>
                </a:lnTo>
                <a:lnTo>
                  <a:pt x="123698" y="496224"/>
                </a:lnTo>
                <a:lnTo>
                  <a:pt x="143372" y="501097"/>
                </a:lnTo>
                <a:lnTo>
                  <a:pt x="164425" y="504345"/>
                </a:lnTo>
                <a:lnTo>
                  <a:pt x="186398" y="506511"/>
                </a:lnTo>
                <a:lnTo>
                  <a:pt x="208191" y="504779"/>
                </a:lnTo>
                <a:lnTo>
                  <a:pt x="229863" y="500450"/>
                </a:lnTo>
                <a:lnTo>
                  <a:pt x="251455" y="494389"/>
                </a:lnTo>
                <a:lnTo>
                  <a:pt x="272993" y="486380"/>
                </a:lnTo>
                <a:lnTo>
                  <a:pt x="294496" y="477071"/>
                </a:lnTo>
                <a:lnTo>
                  <a:pt x="315975" y="466897"/>
                </a:lnTo>
                <a:lnTo>
                  <a:pt x="336644" y="453764"/>
                </a:lnTo>
                <a:lnTo>
                  <a:pt x="356773" y="438659"/>
                </a:lnTo>
                <a:lnTo>
                  <a:pt x="376543" y="422238"/>
                </a:lnTo>
                <a:lnTo>
                  <a:pt x="394485" y="404148"/>
                </a:lnTo>
                <a:lnTo>
                  <a:pt x="411209" y="384944"/>
                </a:lnTo>
                <a:lnTo>
                  <a:pt x="427121" y="364997"/>
                </a:lnTo>
                <a:lnTo>
                  <a:pt x="440904" y="344556"/>
                </a:lnTo>
                <a:lnTo>
                  <a:pt x="453268" y="323785"/>
                </a:lnTo>
                <a:lnTo>
                  <a:pt x="464685" y="302793"/>
                </a:lnTo>
                <a:lnTo>
                  <a:pt x="472297" y="280862"/>
                </a:lnTo>
                <a:lnTo>
                  <a:pt x="477371" y="258303"/>
                </a:lnTo>
                <a:lnTo>
                  <a:pt x="480754" y="235326"/>
                </a:lnTo>
                <a:lnTo>
                  <a:pt x="481422" y="212865"/>
                </a:lnTo>
                <a:lnTo>
                  <a:pt x="480279" y="190747"/>
                </a:lnTo>
                <a:lnTo>
                  <a:pt x="477930" y="168858"/>
                </a:lnTo>
                <a:lnTo>
                  <a:pt x="473189" y="147121"/>
                </a:lnTo>
                <a:lnTo>
                  <a:pt x="466854" y="125486"/>
                </a:lnTo>
                <a:lnTo>
                  <a:pt x="459455" y="103919"/>
                </a:lnTo>
                <a:lnTo>
                  <a:pt x="448966" y="84779"/>
                </a:lnTo>
                <a:lnTo>
                  <a:pt x="422495" y="50812"/>
                </a:lnTo>
                <a:lnTo>
                  <a:pt x="392210" y="24073"/>
                </a:lnTo>
                <a:lnTo>
                  <a:pt x="376355" y="12498"/>
                </a:lnTo>
                <a:lnTo>
                  <a:pt x="341805" y="1754"/>
                </a:lnTo>
                <a:lnTo>
                  <a:pt x="323701" y="0"/>
                </a:lnTo>
                <a:lnTo>
                  <a:pt x="305282" y="1212"/>
                </a:lnTo>
                <a:lnTo>
                  <a:pt x="286653" y="4401"/>
                </a:lnTo>
                <a:lnTo>
                  <a:pt x="267884" y="8908"/>
                </a:lnTo>
                <a:lnTo>
                  <a:pt x="232212" y="22383"/>
                </a:lnTo>
                <a:lnTo>
                  <a:pt x="198631" y="40543"/>
                </a:lnTo>
                <a:lnTo>
                  <a:pt x="167831" y="64489"/>
                </a:lnTo>
                <a:lnTo>
                  <a:pt x="138267" y="86773"/>
                </a:lnTo>
                <a:lnTo>
                  <a:pt x="94614" y="117936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97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400"/>
              <a:t>/* scanner for a toy Pascal-like language */ </a:t>
            </a:r>
          </a:p>
        </p:txBody>
      </p:sp>
      <p:sp>
        <p:nvSpPr>
          <p:cNvPr id="22497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%{ /* need this for the call to atof() below */ </a:t>
            </a:r>
          </a:p>
          <a:p>
            <a:r>
              <a:rPr lang="en-US" altLang="en-US"/>
              <a:t>#include &lt;math.h&gt; </a:t>
            </a:r>
          </a:p>
          <a:p>
            <a:r>
              <a:rPr lang="en-US" altLang="en-US"/>
              <a:t>%} </a:t>
            </a:r>
          </a:p>
          <a:p>
            <a:r>
              <a:rPr lang="en-US" altLang="en-US"/>
              <a:t>DIGIT 	[0-9] </a:t>
            </a:r>
          </a:p>
          <a:p>
            <a:r>
              <a:rPr lang="en-US" altLang="en-US"/>
              <a:t>ID 	[a-z][a-z0-9]* </a:t>
            </a:r>
          </a:p>
          <a:p>
            <a:r>
              <a:rPr lang="en-US" altLang="en-US"/>
              <a:t>%% </a:t>
            </a:r>
          </a:p>
          <a:p>
            <a:r>
              <a:rPr lang="en-US" altLang="en-US"/>
              <a:t>{DIGIT}+ 	{ printf( "An integer: %s (%d)\n", yytext, 			atoi( yytext ) ); </a:t>
            </a:r>
          </a:p>
          <a:p>
            <a:r>
              <a:rPr lang="en-US" altLang="en-US"/>
              <a:t>			}</a:t>
            </a:r>
          </a:p>
          <a:p>
            <a:r>
              <a:rPr lang="en-US" altLang="en-US"/>
              <a:t>…  excerpted from an example in the flex man pages</a:t>
            </a:r>
          </a:p>
        </p:txBody>
      </p:sp>
      <p:sp>
        <p:nvSpPr>
          <p:cNvPr id="2" name="SMARTInkShape-1022"/>
          <p:cNvSpPr/>
          <p:nvPr/>
        </p:nvSpPr>
        <p:spPr bwMode="auto">
          <a:xfrm>
            <a:off x="621532" y="2114550"/>
            <a:ext cx="807219" cy="28576"/>
          </a:xfrm>
          <a:custGeom>
            <a:avLst/>
            <a:gdLst/>
            <a:ahLst/>
            <a:cxnLst/>
            <a:rect l="0" t="0" r="0" b="0"/>
            <a:pathLst>
              <a:path w="807219" h="28576">
                <a:moveTo>
                  <a:pt x="7118" y="0"/>
                </a:moveTo>
                <a:lnTo>
                  <a:pt x="967" y="0"/>
                </a:lnTo>
                <a:lnTo>
                  <a:pt x="636" y="794"/>
                </a:lnTo>
                <a:lnTo>
                  <a:pt x="0" y="10642"/>
                </a:lnTo>
                <a:lnTo>
                  <a:pt x="785" y="11857"/>
                </a:lnTo>
                <a:lnTo>
                  <a:pt x="2102" y="12667"/>
                </a:lnTo>
                <a:lnTo>
                  <a:pt x="3774" y="13207"/>
                </a:lnTo>
                <a:lnTo>
                  <a:pt x="20560" y="24136"/>
                </a:lnTo>
                <a:lnTo>
                  <a:pt x="44081" y="27698"/>
                </a:lnTo>
                <a:lnTo>
                  <a:pt x="75891" y="28402"/>
                </a:lnTo>
                <a:lnTo>
                  <a:pt x="110574" y="28524"/>
                </a:lnTo>
                <a:lnTo>
                  <a:pt x="138030" y="28552"/>
                </a:lnTo>
                <a:lnTo>
                  <a:pt x="168753" y="28565"/>
                </a:lnTo>
                <a:lnTo>
                  <a:pt x="186312" y="28568"/>
                </a:lnTo>
                <a:lnTo>
                  <a:pt x="205162" y="28571"/>
                </a:lnTo>
                <a:lnTo>
                  <a:pt x="224872" y="28572"/>
                </a:lnTo>
                <a:lnTo>
                  <a:pt x="245156" y="28573"/>
                </a:lnTo>
                <a:lnTo>
                  <a:pt x="265823" y="28574"/>
                </a:lnTo>
                <a:lnTo>
                  <a:pt x="286744" y="28574"/>
                </a:lnTo>
                <a:lnTo>
                  <a:pt x="308629" y="28574"/>
                </a:lnTo>
                <a:lnTo>
                  <a:pt x="331157" y="28575"/>
                </a:lnTo>
                <a:lnTo>
                  <a:pt x="354113" y="28575"/>
                </a:lnTo>
                <a:lnTo>
                  <a:pt x="377354" y="28575"/>
                </a:lnTo>
                <a:lnTo>
                  <a:pt x="400786" y="28575"/>
                </a:lnTo>
                <a:lnTo>
                  <a:pt x="424344" y="28575"/>
                </a:lnTo>
                <a:lnTo>
                  <a:pt x="448781" y="28575"/>
                </a:lnTo>
                <a:lnTo>
                  <a:pt x="473804" y="28575"/>
                </a:lnTo>
                <a:lnTo>
                  <a:pt x="499217" y="28575"/>
                </a:lnTo>
                <a:lnTo>
                  <a:pt x="524097" y="28575"/>
                </a:lnTo>
                <a:lnTo>
                  <a:pt x="548620" y="28575"/>
                </a:lnTo>
                <a:lnTo>
                  <a:pt x="572907" y="28575"/>
                </a:lnTo>
                <a:lnTo>
                  <a:pt x="597036" y="27781"/>
                </a:lnTo>
                <a:lnTo>
                  <a:pt x="621059" y="26458"/>
                </a:lnTo>
                <a:lnTo>
                  <a:pt x="645012" y="24783"/>
                </a:lnTo>
                <a:lnTo>
                  <a:pt x="668124" y="23665"/>
                </a:lnTo>
                <a:lnTo>
                  <a:pt x="690676" y="22921"/>
                </a:lnTo>
                <a:lnTo>
                  <a:pt x="712855" y="22424"/>
                </a:lnTo>
                <a:lnTo>
                  <a:pt x="733197" y="22093"/>
                </a:lnTo>
                <a:lnTo>
                  <a:pt x="752314" y="21873"/>
                </a:lnTo>
                <a:lnTo>
                  <a:pt x="782816" y="21627"/>
                </a:lnTo>
                <a:lnTo>
                  <a:pt x="807218" y="21431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sp>
        <p:nvSpPr>
          <p:cNvPr id="3" name="SMARTInkShape-1023"/>
          <p:cNvSpPr/>
          <p:nvPr/>
        </p:nvSpPr>
        <p:spPr bwMode="auto">
          <a:xfrm>
            <a:off x="1978819" y="2114550"/>
            <a:ext cx="935832" cy="85726"/>
          </a:xfrm>
          <a:custGeom>
            <a:avLst/>
            <a:gdLst/>
            <a:ahLst/>
            <a:cxnLst/>
            <a:rect l="0" t="0" r="0" b="0"/>
            <a:pathLst>
              <a:path w="935832" h="85726">
                <a:moveTo>
                  <a:pt x="0" y="85725"/>
                </a:moveTo>
                <a:lnTo>
                  <a:pt x="7291" y="84931"/>
                </a:lnTo>
                <a:lnTo>
                  <a:pt x="34248" y="80071"/>
                </a:lnTo>
                <a:lnTo>
                  <a:pt x="56496" y="78449"/>
                </a:lnTo>
                <a:lnTo>
                  <a:pt x="84905" y="75083"/>
                </a:lnTo>
                <a:lnTo>
                  <a:pt x="120285" y="70941"/>
                </a:lnTo>
                <a:lnTo>
                  <a:pt x="139721" y="68725"/>
                </a:lnTo>
                <a:lnTo>
                  <a:pt x="160616" y="66454"/>
                </a:lnTo>
                <a:lnTo>
                  <a:pt x="182484" y="64147"/>
                </a:lnTo>
                <a:lnTo>
                  <a:pt x="204999" y="61814"/>
                </a:lnTo>
                <a:lnTo>
                  <a:pt x="227947" y="58672"/>
                </a:lnTo>
                <a:lnTo>
                  <a:pt x="251184" y="54990"/>
                </a:lnTo>
                <a:lnTo>
                  <a:pt x="274612" y="50947"/>
                </a:lnTo>
                <a:lnTo>
                  <a:pt x="298962" y="47459"/>
                </a:lnTo>
                <a:lnTo>
                  <a:pt x="323927" y="44339"/>
                </a:lnTo>
                <a:lnTo>
                  <a:pt x="349301" y="41466"/>
                </a:lnTo>
                <a:lnTo>
                  <a:pt x="374949" y="37962"/>
                </a:lnTo>
                <a:lnTo>
                  <a:pt x="400778" y="34040"/>
                </a:lnTo>
                <a:lnTo>
                  <a:pt x="426729" y="29837"/>
                </a:lnTo>
                <a:lnTo>
                  <a:pt x="451967" y="26241"/>
                </a:lnTo>
                <a:lnTo>
                  <a:pt x="476730" y="23050"/>
                </a:lnTo>
                <a:lnTo>
                  <a:pt x="501176" y="20129"/>
                </a:lnTo>
                <a:lnTo>
                  <a:pt x="525411" y="18182"/>
                </a:lnTo>
                <a:lnTo>
                  <a:pt x="549505" y="16884"/>
                </a:lnTo>
                <a:lnTo>
                  <a:pt x="573505" y="16018"/>
                </a:lnTo>
                <a:lnTo>
                  <a:pt x="596649" y="15441"/>
                </a:lnTo>
                <a:lnTo>
                  <a:pt x="619222" y="15057"/>
                </a:lnTo>
                <a:lnTo>
                  <a:pt x="641415" y="14800"/>
                </a:lnTo>
                <a:lnTo>
                  <a:pt x="663353" y="14630"/>
                </a:lnTo>
                <a:lnTo>
                  <a:pt x="685123" y="14515"/>
                </a:lnTo>
                <a:lnTo>
                  <a:pt x="706780" y="14439"/>
                </a:lnTo>
                <a:lnTo>
                  <a:pt x="727568" y="14389"/>
                </a:lnTo>
                <a:lnTo>
                  <a:pt x="747777" y="14355"/>
                </a:lnTo>
                <a:lnTo>
                  <a:pt x="767599" y="14332"/>
                </a:lnTo>
                <a:lnTo>
                  <a:pt x="802324" y="14307"/>
                </a:lnTo>
                <a:lnTo>
                  <a:pt x="833632" y="14296"/>
                </a:lnTo>
                <a:lnTo>
                  <a:pt x="863422" y="14292"/>
                </a:lnTo>
                <a:lnTo>
                  <a:pt x="888303" y="14289"/>
                </a:lnTo>
                <a:lnTo>
                  <a:pt x="908358" y="12701"/>
                </a:lnTo>
                <a:lnTo>
                  <a:pt x="935831" y="0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sp>
        <p:nvSpPr>
          <p:cNvPr id="4" name="SMARTInkShape-1024"/>
          <p:cNvSpPr/>
          <p:nvPr/>
        </p:nvSpPr>
        <p:spPr bwMode="auto">
          <a:xfrm>
            <a:off x="221381" y="1022853"/>
            <a:ext cx="665348" cy="701705"/>
          </a:xfrm>
          <a:custGeom>
            <a:avLst/>
            <a:gdLst/>
            <a:ahLst/>
            <a:cxnLst/>
            <a:rect l="0" t="0" r="0" b="0"/>
            <a:pathLst>
              <a:path w="665348" h="701705">
                <a:moveTo>
                  <a:pt x="457275" y="155866"/>
                </a:moveTo>
                <a:lnTo>
                  <a:pt x="457275" y="152073"/>
                </a:lnTo>
                <a:lnTo>
                  <a:pt x="455159" y="148095"/>
                </a:lnTo>
                <a:lnTo>
                  <a:pt x="433672" y="121620"/>
                </a:lnTo>
                <a:lnTo>
                  <a:pt x="426148" y="115245"/>
                </a:lnTo>
                <a:lnTo>
                  <a:pt x="399627" y="82164"/>
                </a:lnTo>
                <a:lnTo>
                  <a:pt x="371507" y="47021"/>
                </a:lnTo>
                <a:lnTo>
                  <a:pt x="355133" y="28895"/>
                </a:lnTo>
                <a:lnTo>
                  <a:pt x="328267" y="8548"/>
                </a:lnTo>
                <a:lnTo>
                  <a:pt x="312097" y="3078"/>
                </a:lnTo>
                <a:lnTo>
                  <a:pt x="285143" y="0"/>
                </a:lnTo>
                <a:lnTo>
                  <a:pt x="266472" y="867"/>
                </a:lnTo>
                <a:lnTo>
                  <a:pt x="237317" y="11074"/>
                </a:lnTo>
                <a:lnTo>
                  <a:pt x="205483" y="28827"/>
                </a:lnTo>
                <a:lnTo>
                  <a:pt x="170472" y="56159"/>
                </a:lnTo>
                <a:lnTo>
                  <a:pt x="138405" y="83725"/>
                </a:lnTo>
                <a:lnTo>
                  <a:pt x="113149" y="110310"/>
                </a:lnTo>
                <a:lnTo>
                  <a:pt x="88695" y="143291"/>
                </a:lnTo>
                <a:lnTo>
                  <a:pt x="76617" y="161770"/>
                </a:lnTo>
                <a:lnTo>
                  <a:pt x="64597" y="181233"/>
                </a:lnTo>
                <a:lnTo>
                  <a:pt x="52615" y="201353"/>
                </a:lnTo>
                <a:lnTo>
                  <a:pt x="40658" y="223497"/>
                </a:lnTo>
                <a:lnTo>
                  <a:pt x="28718" y="246990"/>
                </a:lnTo>
                <a:lnTo>
                  <a:pt x="16789" y="271384"/>
                </a:lnTo>
                <a:lnTo>
                  <a:pt x="8837" y="298759"/>
                </a:lnTo>
                <a:lnTo>
                  <a:pt x="3535" y="328122"/>
                </a:lnTo>
                <a:lnTo>
                  <a:pt x="0" y="358809"/>
                </a:lnTo>
                <a:lnTo>
                  <a:pt x="25" y="391174"/>
                </a:lnTo>
                <a:lnTo>
                  <a:pt x="2423" y="424657"/>
                </a:lnTo>
                <a:lnTo>
                  <a:pt x="6403" y="458885"/>
                </a:lnTo>
                <a:lnTo>
                  <a:pt x="16994" y="492022"/>
                </a:lnTo>
                <a:lnTo>
                  <a:pt x="31992" y="524433"/>
                </a:lnTo>
                <a:lnTo>
                  <a:pt x="49928" y="556358"/>
                </a:lnTo>
                <a:lnTo>
                  <a:pt x="72204" y="585579"/>
                </a:lnTo>
                <a:lnTo>
                  <a:pt x="97374" y="612998"/>
                </a:lnTo>
                <a:lnTo>
                  <a:pt x="124472" y="639214"/>
                </a:lnTo>
                <a:lnTo>
                  <a:pt x="153650" y="659073"/>
                </a:lnTo>
                <a:lnTo>
                  <a:pt x="184215" y="674694"/>
                </a:lnTo>
                <a:lnTo>
                  <a:pt x="215704" y="687489"/>
                </a:lnTo>
                <a:lnTo>
                  <a:pt x="247015" y="695225"/>
                </a:lnTo>
                <a:lnTo>
                  <a:pt x="278208" y="699588"/>
                </a:lnTo>
                <a:lnTo>
                  <a:pt x="309322" y="701704"/>
                </a:lnTo>
                <a:lnTo>
                  <a:pt x="339590" y="699145"/>
                </a:lnTo>
                <a:lnTo>
                  <a:pt x="369293" y="693471"/>
                </a:lnTo>
                <a:lnTo>
                  <a:pt x="398621" y="685719"/>
                </a:lnTo>
                <a:lnTo>
                  <a:pt x="426903" y="674201"/>
                </a:lnTo>
                <a:lnTo>
                  <a:pt x="454490" y="660173"/>
                </a:lnTo>
                <a:lnTo>
                  <a:pt x="481612" y="644470"/>
                </a:lnTo>
                <a:lnTo>
                  <a:pt x="506837" y="626065"/>
                </a:lnTo>
                <a:lnTo>
                  <a:pt x="530798" y="605857"/>
                </a:lnTo>
                <a:lnTo>
                  <a:pt x="553915" y="584447"/>
                </a:lnTo>
                <a:lnTo>
                  <a:pt x="574883" y="561443"/>
                </a:lnTo>
                <a:lnTo>
                  <a:pt x="594418" y="537376"/>
                </a:lnTo>
                <a:lnTo>
                  <a:pt x="612998" y="512599"/>
                </a:lnTo>
                <a:lnTo>
                  <a:pt x="627765" y="485763"/>
                </a:lnTo>
                <a:lnTo>
                  <a:pt x="639991" y="457554"/>
                </a:lnTo>
                <a:lnTo>
                  <a:pt x="650524" y="428428"/>
                </a:lnTo>
                <a:lnTo>
                  <a:pt x="657545" y="398693"/>
                </a:lnTo>
                <a:lnTo>
                  <a:pt x="662226" y="368551"/>
                </a:lnTo>
                <a:lnTo>
                  <a:pt x="665347" y="338137"/>
                </a:lnTo>
                <a:lnTo>
                  <a:pt x="663458" y="307542"/>
                </a:lnTo>
                <a:lnTo>
                  <a:pt x="658231" y="276827"/>
                </a:lnTo>
                <a:lnTo>
                  <a:pt x="650777" y="246032"/>
                </a:lnTo>
                <a:lnTo>
                  <a:pt x="641045" y="216770"/>
                </a:lnTo>
                <a:lnTo>
                  <a:pt x="629795" y="188531"/>
                </a:lnTo>
                <a:lnTo>
                  <a:pt x="617532" y="160974"/>
                </a:lnTo>
                <a:lnTo>
                  <a:pt x="602213" y="135459"/>
                </a:lnTo>
                <a:lnTo>
                  <a:pt x="584857" y="111305"/>
                </a:lnTo>
                <a:lnTo>
                  <a:pt x="566142" y="88058"/>
                </a:lnTo>
                <a:lnTo>
                  <a:pt x="546522" y="68592"/>
                </a:lnTo>
                <a:lnTo>
                  <a:pt x="526298" y="51646"/>
                </a:lnTo>
                <a:lnTo>
                  <a:pt x="505672" y="36380"/>
                </a:lnTo>
                <a:lnTo>
                  <a:pt x="485571" y="25408"/>
                </a:lnTo>
                <a:lnTo>
                  <a:pt x="465820" y="17300"/>
                </a:lnTo>
                <a:lnTo>
                  <a:pt x="446303" y="11101"/>
                </a:lnTo>
                <a:lnTo>
                  <a:pt x="426942" y="8556"/>
                </a:lnTo>
                <a:lnTo>
                  <a:pt x="407684" y="8447"/>
                </a:lnTo>
                <a:lnTo>
                  <a:pt x="388496" y="9961"/>
                </a:lnTo>
                <a:lnTo>
                  <a:pt x="356592" y="20111"/>
                </a:lnTo>
                <a:lnTo>
                  <a:pt x="330771" y="35205"/>
                </a:lnTo>
                <a:lnTo>
                  <a:pt x="292969" y="70141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sp>
        <p:nvSpPr>
          <p:cNvPr id="5" name="SMARTInkShape-1025"/>
          <p:cNvSpPr/>
          <p:nvPr/>
        </p:nvSpPr>
        <p:spPr bwMode="auto">
          <a:xfrm>
            <a:off x="221114" y="2119771"/>
            <a:ext cx="755883" cy="593354"/>
          </a:xfrm>
          <a:custGeom>
            <a:avLst/>
            <a:gdLst/>
            <a:ahLst/>
            <a:cxnLst/>
            <a:rect l="0" t="0" r="0" b="0"/>
            <a:pathLst>
              <a:path w="755883" h="593354">
                <a:moveTo>
                  <a:pt x="457542" y="109079"/>
                </a:moveTo>
                <a:lnTo>
                  <a:pt x="440014" y="109079"/>
                </a:lnTo>
                <a:lnTo>
                  <a:pt x="429644" y="104846"/>
                </a:lnTo>
                <a:lnTo>
                  <a:pt x="402466" y="89193"/>
                </a:lnTo>
                <a:lnTo>
                  <a:pt x="371991" y="75494"/>
                </a:lnTo>
                <a:lnTo>
                  <a:pt x="347288" y="61873"/>
                </a:lnTo>
                <a:lnTo>
                  <a:pt x="319640" y="46030"/>
                </a:lnTo>
                <a:lnTo>
                  <a:pt x="288832" y="31051"/>
                </a:lnTo>
                <a:lnTo>
                  <a:pt x="260851" y="18573"/>
                </a:lnTo>
                <a:lnTo>
                  <a:pt x="235980" y="8529"/>
                </a:lnTo>
                <a:lnTo>
                  <a:pt x="204922" y="0"/>
                </a:lnTo>
                <a:lnTo>
                  <a:pt x="170575" y="3424"/>
                </a:lnTo>
                <a:lnTo>
                  <a:pt x="152201" y="8940"/>
                </a:lnTo>
                <a:lnTo>
                  <a:pt x="123213" y="27021"/>
                </a:lnTo>
                <a:lnTo>
                  <a:pt x="89842" y="58395"/>
                </a:lnTo>
                <a:lnTo>
                  <a:pt x="66578" y="86817"/>
                </a:lnTo>
                <a:lnTo>
                  <a:pt x="47243" y="122204"/>
                </a:lnTo>
                <a:lnTo>
                  <a:pt x="38753" y="141641"/>
                </a:lnTo>
                <a:lnTo>
                  <a:pt x="30712" y="162537"/>
                </a:lnTo>
                <a:lnTo>
                  <a:pt x="22970" y="184405"/>
                </a:lnTo>
                <a:lnTo>
                  <a:pt x="15427" y="206921"/>
                </a:lnTo>
                <a:lnTo>
                  <a:pt x="9605" y="230664"/>
                </a:lnTo>
                <a:lnTo>
                  <a:pt x="4930" y="255223"/>
                </a:lnTo>
                <a:lnTo>
                  <a:pt x="1020" y="280327"/>
                </a:lnTo>
                <a:lnTo>
                  <a:pt x="0" y="307382"/>
                </a:lnTo>
                <a:lnTo>
                  <a:pt x="908" y="335737"/>
                </a:lnTo>
                <a:lnTo>
                  <a:pt x="3101" y="364960"/>
                </a:lnTo>
                <a:lnTo>
                  <a:pt x="9325" y="394760"/>
                </a:lnTo>
                <a:lnTo>
                  <a:pt x="18237" y="424945"/>
                </a:lnTo>
                <a:lnTo>
                  <a:pt x="28941" y="455388"/>
                </a:lnTo>
                <a:lnTo>
                  <a:pt x="44808" y="482827"/>
                </a:lnTo>
                <a:lnTo>
                  <a:pt x="64117" y="508263"/>
                </a:lnTo>
                <a:lnTo>
                  <a:pt x="85721" y="532364"/>
                </a:lnTo>
                <a:lnTo>
                  <a:pt x="112824" y="551607"/>
                </a:lnTo>
                <a:lnTo>
                  <a:pt x="143593" y="567610"/>
                </a:lnTo>
                <a:lnTo>
                  <a:pt x="176805" y="581454"/>
                </a:lnTo>
                <a:lnTo>
                  <a:pt x="211647" y="589096"/>
                </a:lnTo>
                <a:lnTo>
                  <a:pt x="247574" y="592603"/>
                </a:lnTo>
                <a:lnTo>
                  <a:pt x="284226" y="593353"/>
                </a:lnTo>
                <a:lnTo>
                  <a:pt x="321361" y="589885"/>
                </a:lnTo>
                <a:lnTo>
                  <a:pt x="358817" y="583604"/>
                </a:lnTo>
                <a:lnTo>
                  <a:pt x="396488" y="575447"/>
                </a:lnTo>
                <a:lnTo>
                  <a:pt x="433508" y="563660"/>
                </a:lnTo>
                <a:lnTo>
                  <a:pt x="470094" y="549452"/>
                </a:lnTo>
                <a:lnTo>
                  <a:pt x="506392" y="533629"/>
                </a:lnTo>
                <a:lnTo>
                  <a:pt x="541702" y="515144"/>
                </a:lnTo>
                <a:lnTo>
                  <a:pt x="576355" y="494883"/>
                </a:lnTo>
                <a:lnTo>
                  <a:pt x="610570" y="473438"/>
                </a:lnTo>
                <a:lnTo>
                  <a:pt x="640523" y="451203"/>
                </a:lnTo>
                <a:lnTo>
                  <a:pt x="667636" y="428443"/>
                </a:lnTo>
                <a:lnTo>
                  <a:pt x="692854" y="405332"/>
                </a:lnTo>
                <a:lnTo>
                  <a:pt x="712842" y="381987"/>
                </a:lnTo>
                <a:lnTo>
                  <a:pt x="729342" y="358487"/>
                </a:lnTo>
                <a:lnTo>
                  <a:pt x="743517" y="334882"/>
                </a:lnTo>
                <a:lnTo>
                  <a:pt x="751380" y="312002"/>
                </a:lnTo>
                <a:lnTo>
                  <a:pt x="755034" y="289605"/>
                </a:lnTo>
                <a:lnTo>
                  <a:pt x="755882" y="267529"/>
                </a:lnTo>
                <a:lnTo>
                  <a:pt x="750892" y="246463"/>
                </a:lnTo>
                <a:lnTo>
                  <a:pt x="742009" y="226068"/>
                </a:lnTo>
                <a:lnTo>
                  <a:pt x="730530" y="206122"/>
                </a:lnTo>
                <a:lnTo>
                  <a:pt x="714147" y="186474"/>
                </a:lnTo>
                <a:lnTo>
                  <a:pt x="694493" y="167026"/>
                </a:lnTo>
                <a:lnTo>
                  <a:pt x="672660" y="147710"/>
                </a:lnTo>
                <a:lnTo>
                  <a:pt x="646991" y="131658"/>
                </a:lnTo>
                <a:lnTo>
                  <a:pt x="618767" y="117782"/>
                </a:lnTo>
                <a:lnTo>
                  <a:pt x="588838" y="105356"/>
                </a:lnTo>
                <a:lnTo>
                  <a:pt x="558566" y="96278"/>
                </a:lnTo>
                <a:lnTo>
                  <a:pt x="528067" y="89433"/>
                </a:lnTo>
                <a:lnTo>
                  <a:pt x="497415" y="84075"/>
                </a:lnTo>
                <a:lnTo>
                  <a:pt x="468249" y="82091"/>
                </a:lnTo>
                <a:lnTo>
                  <a:pt x="440074" y="82356"/>
                </a:lnTo>
                <a:lnTo>
                  <a:pt x="412559" y="84120"/>
                </a:lnTo>
                <a:lnTo>
                  <a:pt x="387072" y="88471"/>
                </a:lnTo>
                <a:lnTo>
                  <a:pt x="362937" y="94546"/>
                </a:lnTo>
                <a:lnTo>
                  <a:pt x="339703" y="101772"/>
                </a:lnTo>
                <a:lnTo>
                  <a:pt x="319452" y="110558"/>
                </a:lnTo>
                <a:lnTo>
                  <a:pt x="284250" y="130903"/>
                </a:lnTo>
                <a:lnTo>
                  <a:pt x="250374" y="151942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grpSp>
        <p:nvGrpSpPr>
          <p:cNvPr id="11" name="SMARTInkShape-Group179"/>
          <p:cNvGrpSpPr/>
          <p:nvPr/>
        </p:nvGrpSpPr>
        <p:grpSpPr>
          <a:xfrm>
            <a:off x="3357588" y="1928813"/>
            <a:ext cx="400026" cy="273498"/>
            <a:chOff x="3357588" y="1928813"/>
            <a:chExt cx="400026" cy="273498"/>
          </a:xfrm>
        </p:grpSpPr>
        <p:sp>
          <p:nvSpPr>
            <p:cNvPr id="6" name="SMARTInkShape-1026"/>
            <p:cNvSpPr/>
            <p:nvPr/>
          </p:nvSpPr>
          <p:spPr bwMode="auto">
            <a:xfrm>
              <a:off x="3372234" y="2064544"/>
              <a:ext cx="21048" cy="120892"/>
            </a:xfrm>
            <a:custGeom>
              <a:avLst/>
              <a:gdLst/>
              <a:ahLst/>
              <a:cxnLst/>
              <a:rect l="0" t="0" r="0" b="0"/>
              <a:pathLst>
                <a:path w="21048" h="120892">
                  <a:moveTo>
                    <a:pt x="21047" y="0"/>
                  </a:moveTo>
                  <a:lnTo>
                    <a:pt x="14896" y="0"/>
                  </a:lnTo>
                  <a:lnTo>
                    <a:pt x="14565" y="794"/>
                  </a:lnTo>
                  <a:lnTo>
                    <a:pt x="11918" y="9887"/>
                  </a:lnTo>
                  <a:lnTo>
                    <a:pt x="2529" y="37021"/>
                  </a:lnTo>
                  <a:lnTo>
                    <a:pt x="0" y="71609"/>
                  </a:lnTo>
                  <a:lnTo>
                    <a:pt x="485" y="94343"/>
                  </a:lnTo>
                  <a:lnTo>
                    <a:pt x="6673" y="120891"/>
                  </a:lnTo>
                  <a:lnTo>
                    <a:pt x="6760" y="10715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7" name="SMARTInkShape-1027"/>
            <p:cNvSpPr/>
            <p:nvPr/>
          </p:nvSpPr>
          <p:spPr bwMode="auto">
            <a:xfrm>
              <a:off x="3357588" y="1993106"/>
              <a:ext cx="21407" cy="28576"/>
            </a:xfrm>
            <a:custGeom>
              <a:avLst/>
              <a:gdLst/>
              <a:ahLst/>
              <a:cxnLst/>
              <a:rect l="0" t="0" r="0" b="0"/>
              <a:pathLst>
                <a:path w="21407" h="28576">
                  <a:moveTo>
                    <a:pt x="7118" y="28575"/>
                  </a:moveTo>
                  <a:lnTo>
                    <a:pt x="7118" y="24783"/>
                  </a:lnTo>
                  <a:lnTo>
                    <a:pt x="6325" y="23666"/>
                  </a:lnTo>
                  <a:lnTo>
                    <a:pt x="5002" y="22921"/>
                  </a:lnTo>
                  <a:lnTo>
                    <a:pt x="0" y="21439"/>
                  </a:lnTo>
                  <a:lnTo>
                    <a:pt x="21406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8" name="SMARTInkShape-1028"/>
            <p:cNvSpPr/>
            <p:nvPr/>
          </p:nvSpPr>
          <p:spPr bwMode="auto">
            <a:xfrm>
              <a:off x="3443384" y="2057423"/>
              <a:ext cx="164211" cy="144888"/>
            </a:xfrm>
            <a:custGeom>
              <a:avLst/>
              <a:gdLst/>
              <a:ahLst/>
              <a:cxnLst/>
              <a:rect l="0" t="0" r="0" b="0"/>
              <a:pathLst>
                <a:path w="164211" h="144888">
                  <a:moveTo>
                    <a:pt x="21335" y="7121"/>
                  </a:moveTo>
                  <a:lnTo>
                    <a:pt x="21335" y="10913"/>
                  </a:lnTo>
                  <a:lnTo>
                    <a:pt x="9944" y="44142"/>
                  </a:lnTo>
                  <a:lnTo>
                    <a:pt x="3637" y="78730"/>
                  </a:lnTo>
                  <a:lnTo>
                    <a:pt x="395" y="112183"/>
                  </a:lnTo>
                  <a:lnTo>
                    <a:pt x="0" y="129121"/>
                  </a:lnTo>
                  <a:lnTo>
                    <a:pt x="762" y="130523"/>
                  </a:lnTo>
                  <a:lnTo>
                    <a:pt x="2063" y="130664"/>
                  </a:lnTo>
                  <a:lnTo>
                    <a:pt x="3725" y="129964"/>
                  </a:lnTo>
                  <a:lnTo>
                    <a:pt x="9855" y="121395"/>
                  </a:lnTo>
                  <a:lnTo>
                    <a:pt x="23507" y="87668"/>
                  </a:lnTo>
                  <a:lnTo>
                    <a:pt x="38383" y="57710"/>
                  </a:lnTo>
                  <a:lnTo>
                    <a:pt x="57158" y="22934"/>
                  </a:lnTo>
                  <a:lnTo>
                    <a:pt x="69696" y="4222"/>
                  </a:lnTo>
                  <a:lnTo>
                    <a:pt x="74213" y="1219"/>
                  </a:lnTo>
                  <a:lnTo>
                    <a:pt x="78812" y="11"/>
                  </a:lnTo>
                  <a:lnTo>
                    <a:pt x="83465" y="0"/>
                  </a:lnTo>
                  <a:lnTo>
                    <a:pt x="87361" y="1580"/>
                  </a:lnTo>
                  <a:lnTo>
                    <a:pt x="93807" y="7569"/>
                  </a:lnTo>
                  <a:lnTo>
                    <a:pt x="104413" y="36549"/>
                  </a:lnTo>
                  <a:lnTo>
                    <a:pt x="111744" y="67522"/>
                  </a:lnTo>
                  <a:lnTo>
                    <a:pt x="118943" y="96367"/>
                  </a:lnTo>
                  <a:lnTo>
                    <a:pt x="130869" y="131439"/>
                  </a:lnTo>
                  <a:lnTo>
                    <a:pt x="138015" y="143263"/>
                  </a:lnTo>
                  <a:lnTo>
                    <a:pt x="140396" y="144713"/>
                  </a:lnTo>
                  <a:lnTo>
                    <a:pt x="142778" y="144887"/>
                  </a:lnTo>
                  <a:lnTo>
                    <a:pt x="145159" y="144208"/>
                  </a:lnTo>
                  <a:lnTo>
                    <a:pt x="164210" y="12142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9" name="SMARTInkShape-1029"/>
            <p:cNvSpPr/>
            <p:nvPr/>
          </p:nvSpPr>
          <p:spPr bwMode="auto">
            <a:xfrm>
              <a:off x="3643313" y="2035969"/>
              <a:ext cx="114301" cy="13626"/>
            </a:xfrm>
            <a:custGeom>
              <a:avLst/>
              <a:gdLst/>
              <a:ahLst/>
              <a:cxnLst/>
              <a:rect l="0" t="0" r="0" b="0"/>
              <a:pathLst>
                <a:path w="114301" h="13626">
                  <a:moveTo>
                    <a:pt x="0" y="7144"/>
                  </a:moveTo>
                  <a:lnTo>
                    <a:pt x="13772" y="7937"/>
                  </a:lnTo>
                  <a:lnTo>
                    <a:pt x="45678" y="13625"/>
                  </a:lnTo>
                  <a:lnTo>
                    <a:pt x="71993" y="12040"/>
                  </a:lnTo>
                  <a:lnTo>
                    <a:pt x="104848" y="2879"/>
                  </a:lnTo>
                  <a:lnTo>
                    <a:pt x="114300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0" name="SMARTInkShape-1030"/>
            <p:cNvSpPr/>
            <p:nvPr/>
          </p:nvSpPr>
          <p:spPr bwMode="auto">
            <a:xfrm>
              <a:off x="3679057" y="1928813"/>
              <a:ext cx="42838" cy="226627"/>
            </a:xfrm>
            <a:custGeom>
              <a:avLst/>
              <a:gdLst/>
              <a:ahLst/>
              <a:cxnLst/>
              <a:rect l="0" t="0" r="0" b="0"/>
              <a:pathLst>
                <a:path w="42838" h="226627">
                  <a:moveTo>
                    <a:pt x="7118" y="0"/>
                  </a:moveTo>
                  <a:lnTo>
                    <a:pt x="3326" y="3792"/>
                  </a:lnTo>
                  <a:lnTo>
                    <a:pt x="1464" y="9887"/>
                  </a:lnTo>
                  <a:lnTo>
                    <a:pt x="105" y="40192"/>
                  </a:lnTo>
                  <a:lnTo>
                    <a:pt x="0" y="74702"/>
                  </a:lnTo>
                  <a:lnTo>
                    <a:pt x="3774" y="106447"/>
                  </a:lnTo>
                  <a:lnTo>
                    <a:pt x="9919" y="140989"/>
                  </a:lnTo>
                  <a:lnTo>
                    <a:pt x="16767" y="168774"/>
                  </a:lnTo>
                  <a:lnTo>
                    <a:pt x="25399" y="198702"/>
                  </a:lnTo>
                  <a:lnTo>
                    <a:pt x="28409" y="214802"/>
                  </a:lnTo>
                  <a:lnTo>
                    <a:pt x="31927" y="221938"/>
                  </a:lnTo>
                  <a:lnTo>
                    <a:pt x="33976" y="224159"/>
                  </a:lnTo>
                  <a:lnTo>
                    <a:pt x="38370" y="226626"/>
                  </a:lnTo>
                  <a:lnTo>
                    <a:pt x="39859" y="226490"/>
                  </a:lnTo>
                  <a:lnTo>
                    <a:pt x="40851" y="225606"/>
                  </a:lnTo>
                  <a:lnTo>
                    <a:pt x="41954" y="222506"/>
                  </a:lnTo>
                  <a:lnTo>
                    <a:pt x="42837" y="21431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4" name="SMARTInkShape-Group180"/>
          <p:cNvGrpSpPr/>
          <p:nvPr/>
        </p:nvGrpSpPr>
        <p:grpSpPr>
          <a:xfrm>
            <a:off x="4421981" y="1864519"/>
            <a:ext cx="1563493" cy="314326"/>
            <a:chOff x="4421981" y="1864519"/>
            <a:chExt cx="1563493" cy="314326"/>
          </a:xfrm>
        </p:grpSpPr>
        <p:sp>
          <p:nvSpPr>
            <p:cNvPr id="12" name="SMARTInkShape-1031"/>
            <p:cNvSpPr/>
            <p:nvPr/>
          </p:nvSpPr>
          <p:spPr bwMode="auto">
            <a:xfrm>
              <a:off x="5687768" y="1878806"/>
              <a:ext cx="117151" cy="137959"/>
            </a:xfrm>
            <a:custGeom>
              <a:avLst/>
              <a:gdLst/>
              <a:ahLst/>
              <a:cxnLst/>
              <a:rect l="0" t="0" r="0" b="0"/>
              <a:pathLst>
                <a:path w="117151" h="137959">
                  <a:moveTo>
                    <a:pt x="55807" y="0"/>
                  </a:moveTo>
                  <a:lnTo>
                    <a:pt x="52015" y="0"/>
                  </a:lnTo>
                  <a:lnTo>
                    <a:pt x="48036" y="2117"/>
                  </a:lnTo>
                  <a:lnTo>
                    <a:pt x="22015" y="26736"/>
                  </a:lnTo>
                  <a:lnTo>
                    <a:pt x="8047" y="48227"/>
                  </a:lnTo>
                  <a:lnTo>
                    <a:pt x="1439" y="70910"/>
                  </a:lnTo>
                  <a:lnTo>
                    <a:pt x="0" y="99115"/>
                  </a:lnTo>
                  <a:lnTo>
                    <a:pt x="2694" y="110462"/>
                  </a:lnTo>
                  <a:lnTo>
                    <a:pt x="12465" y="125775"/>
                  </a:lnTo>
                  <a:lnTo>
                    <a:pt x="29206" y="136574"/>
                  </a:lnTo>
                  <a:lnTo>
                    <a:pt x="42397" y="137958"/>
                  </a:lnTo>
                  <a:lnTo>
                    <a:pt x="70268" y="132379"/>
                  </a:lnTo>
                  <a:lnTo>
                    <a:pt x="91577" y="122126"/>
                  </a:lnTo>
                  <a:lnTo>
                    <a:pt x="109180" y="105242"/>
                  </a:lnTo>
                  <a:lnTo>
                    <a:pt x="115247" y="92018"/>
                  </a:lnTo>
                  <a:lnTo>
                    <a:pt x="117150" y="78203"/>
                  </a:lnTo>
                  <a:lnTo>
                    <a:pt x="115350" y="64126"/>
                  </a:lnTo>
                  <a:lnTo>
                    <a:pt x="107671" y="49932"/>
                  </a:lnTo>
                  <a:lnTo>
                    <a:pt x="79545" y="21417"/>
                  </a:lnTo>
                  <a:lnTo>
                    <a:pt x="61859" y="13487"/>
                  </a:lnTo>
                  <a:lnTo>
                    <a:pt x="28427" y="8397"/>
                  </a:lnTo>
                  <a:lnTo>
                    <a:pt x="9947" y="11308"/>
                  </a:lnTo>
                  <a:lnTo>
                    <a:pt x="6184" y="13095"/>
                  </a:lnTo>
                  <a:lnTo>
                    <a:pt x="3675" y="15080"/>
                  </a:lnTo>
                  <a:lnTo>
                    <a:pt x="2002" y="17197"/>
                  </a:lnTo>
                  <a:lnTo>
                    <a:pt x="1681" y="19402"/>
                  </a:lnTo>
                  <a:lnTo>
                    <a:pt x="5801" y="2857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3" name="SMARTInkShape-1032"/>
            <p:cNvSpPr/>
            <p:nvPr/>
          </p:nvSpPr>
          <p:spPr bwMode="auto">
            <a:xfrm>
              <a:off x="5436394" y="1993106"/>
              <a:ext cx="135732" cy="7145"/>
            </a:xfrm>
            <a:custGeom>
              <a:avLst/>
              <a:gdLst/>
              <a:ahLst/>
              <a:cxnLst/>
              <a:rect l="0" t="0" r="0" b="0"/>
              <a:pathLst>
                <a:path w="135732" h="7145">
                  <a:moveTo>
                    <a:pt x="0" y="7144"/>
                  </a:moveTo>
                  <a:lnTo>
                    <a:pt x="32111" y="7144"/>
                  </a:lnTo>
                  <a:lnTo>
                    <a:pt x="64759" y="7144"/>
                  </a:lnTo>
                  <a:lnTo>
                    <a:pt x="100073" y="7144"/>
                  </a:lnTo>
                  <a:lnTo>
                    <a:pt x="128448" y="6350"/>
                  </a:lnTo>
                  <a:lnTo>
                    <a:pt x="130876" y="5027"/>
                  </a:lnTo>
                  <a:lnTo>
                    <a:pt x="135731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4" name="SMARTInkShape-1033"/>
            <p:cNvSpPr/>
            <p:nvPr/>
          </p:nvSpPr>
          <p:spPr bwMode="auto">
            <a:xfrm>
              <a:off x="5407819" y="1928813"/>
              <a:ext cx="164307" cy="14288"/>
            </a:xfrm>
            <a:custGeom>
              <a:avLst/>
              <a:gdLst/>
              <a:ahLst/>
              <a:cxnLst/>
              <a:rect l="0" t="0" r="0" b="0"/>
              <a:pathLst>
                <a:path w="164307" h="14288">
                  <a:moveTo>
                    <a:pt x="0" y="14287"/>
                  </a:moveTo>
                  <a:lnTo>
                    <a:pt x="32111" y="14287"/>
                  </a:lnTo>
                  <a:lnTo>
                    <a:pt x="62081" y="12170"/>
                  </a:lnTo>
                  <a:lnTo>
                    <a:pt x="92214" y="8633"/>
                  </a:lnTo>
                  <a:lnTo>
                    <a:pt x="127047" y="3645"/>
                  </a:lnTo>
                  <a:lnTo>
                    <a:pt x="164306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5" name="SMARTInkShape-1034"/>
            <p:cNvSpPr/>
            <p:nvPr/>
          </p:nvSpPr>
          <p:spPr bwMode="auto">
            <a:xfrm>
              <a:off x="4964906" y="1980637"/>
              <a:ext cx="385764" cy="120135"/>
            </a:xfrm>
            <a:custGeom>
              <a:avLst/>
              <a:gdLst/>
              <a:ahLst/>
              <a:cxnLst/>
              <a:rect l="0" t="0" r="0" b="0"/>
              <a:pathLst>
                <a:path w="385764" h="120135">
                  <a:moveTo>
                    <a:pt x="0" y="33901"/>
                  </a:moveTo>
                  <a:lnTo>
                    <a:pt x="0" y="64868"/>
                  </a:lnTo>
                  <a:lnTo>
                    <a:pt x="794" y="66451"/>
                  </a:lnTo>
                  <a:lnTo>
                    <a:pt x="2117" y="67507"/>
                  </a:lnTo>
                  <a:lnTo>
                    <a:pt x="3792" y="68211"/>
                  </a:lnTo>
                  <a:lnTo>
                    <a:pt x="26736" y="69496"/>
                  </a:lnTo>
                  <a:lnTo>
                    <a:pt x="33843" y="67448"/>
                  </a:lnTo>
                  <a:lnTo>
                    <a:pt x="58428" y="52823"/>
                  </a:lnTo>
                  <a:lnTo>
                    <a:pt x="66349" y="41977"/>
                  </a:lnTo>
                  <a:lnTo>
                    <a:pt x="69930" y="28709"/>
                  </a:lnTo>
                  <a:lnTo>
                    <a:pt x="71305" y="4318"/>
                  </a:lnTo>
                  <a:lnTo>
                    <a:pt x="70556" y="2272"/>
                  </a:lnTo>
                  <a:lnTo>
                    <a:pt x="69262" y="909"/>
                  </a:lnTo>
                  <a:lnTo>
                    <a:pt x="67606" y="0"/>
                  </a:lnTo>
                  <a:lnTo>
                    <a:pt x="66502" y="188"/>
                  </a:lnTo>
                  <a:lnTo>
                    <a:pt x="65766" y="1106"/>
                  </a:lnTo>
                  <a:lnTo>
                    <a:pt x="65275" y="2513"/>
                  </a:lnTo>
                  <a:lnTo>
                    <a:pt x="54437" y="22606"/>
                  </a:lnTo>
                  <a:lnTo>
                    <a:pt x="50589" y="55726"/>
                  </a:lnTo>
                  <a:lnTo>
                    <a:pt x="50083" y="89515"/>
                  </a:lnTo>
                  <a:lnTo>
                    <a:pt x="50823" y="101884"/>
                  </a:lnTo>
                  <a:lnTo>
                    <a:pt x="53809" y="110682"/>
                  </a:lnTo>
                  <a:lnTo>
                    <a:pt x="55717" y="113663"/>
                  </a:lnTo>
                  <a:lnTo>
                    <a:pt x="59952" y="116976"/>
                  </a:lnTo>
                  <a:lnTo>
                    <a:pt x="62987" y="117065"/>
                  </a:lnTo>
                  <a:lnTo>
                    <a:pt x="70592" y="115048"/>
                  </a:lnTo>
                  <a:lnTo>
                    <a:pt x="83799" y="105657"/>
                  </a:lnTo>
                  <a:lnTo>
                    <a:pt x="107216" y="75864"/>
                  </a:lnTo>
                  <a:lnTo>
                    <a:pt x="130183" y="41720"/>
                  </a:lnTo>
                  <a:lnTo>
                    <a:pt x="138762" y="25281"/>
                  </a:lnTo>
                  <a:lnTo>
                    <a:pt x="142333" y="8267"/>
                  </a:lnTo>
                  <a:lnTo>
                    <a:pt x="142514" y="8080"/>
                  </a:lnTo>
                  <a:lnTo>
                    <a:pt x="142715" y="9990"/>
                  </a:lnTo>
                  <a:lnTo>
                    <a:pt x="134049" y="43436"/>
                  </a:lnTo>
                  <a:lnTo>
                    <a:pt x="123413" y="76346"/>
                  </a:lnTo>
                  <a:lnTo>
                    <a:pt x="121833" y="95731"/>
                  </a:lnTo>
                  <a:lnTo>
                    <a:pt x="123733" y="103185"/>
                  </a:lnTo>
                  <a:lnTo>
                    <a:pt x="125352" y="106284"/>
                  </a:lnTo>
                  <a:lnTo>
                    <a:pt x="127224" y="108350"/>
                  </a:lnTo>
                  <a:lnTo>
                    <a:pt x="131421" y="110645"/>
                  </a:lnTo>
                  <a:lnTo>
                    <a:pt x="133652" y="109670"/>
                  </a:lnTo>
                  <a:lnTo>
                    <a:pt x="162355" y="75057"/>
                  </a:lnTo>
                  <a:lnTo>
                    <a:pt x="183678" y="40819"/>
                  </a:lnTo>
                  <a:lnTo>
                    <a:pt x="194856" y="20010"/>
                  </a:lnTo>
                  <a:lnTo>
                    <a:pt x="196579" y="18290"/>
                  </a:lnTo>
                  <a:lnTo>
                    <a:pt x="197728" y="17937"/>
                  </a:lnTo>
                  <a:lnTo>
                    <a:pt x="198494" y="18496"/>
                  </a:lnTo>
                  <a:lnTo>
                    <a:pt x="199345" y="21233"/>
                  </a:lnTo>
                  <a:lnTo>
                    <a:pt x="199572" y="23074"/>
                  </a:lnTo>
                  <a:lnTo>
                    <a:pt x="195590" y="29353"/>
                  </a:lnTo>
                  <a:lnTo>
                    <a:pt x="189323" y="38230"/>
                  </a:lnTo>
                  <a:lnTo>
                    <a:pt x="176372" y="70189"/>
                  </a:lnTo>
                  <a:lnTo>
                    <a:pt x="168307" y="96719"/>
                  </a:lnTo>
                  <a:lnTo>
                    <a:pt x="170879" y="114042"/>
                  </a:lnTo>
                  <a:lnTo>
                    <a:pt x="171863" y="115903"/>
                  </a:lnTo>
                  <a:lnTo>
                    <a:pt x="173314" y="117144"/>
                  </a:lnTo>
                  <a:lnTo>
                    <a:pt x="175073" y="117971"/>
                  </a:lnTo>
                  <a:lnTo>
                    <a:pt x="181263" y="116774"/>
                  </a:lnTo>
                  <a:lnTo>
                    <a:pt x="185135" y="115343"/>
                  </a:lnTo>
                  <a:lnTo>
                    <a:pt x="191555" y="107403"/>
                  </a:lnTo>
                  <a:lnTo>
                    <a:pt x="214824" y="74828"/>
                  </a:lnTo>
                  <a:lnTo>
                    <a:pt x="233464" y="51598"/>
                  </a:lnTo>
                  <a:lnTo>
                    <a:pt x="240817" y="45735"/>
                  </a:lnTo>
                  <a:lnTo>
                    <a:pt x="243888" y="44171"/>
                  </a:lnTo>
                  <a:lnTo>
                    <a:pt x="251535" y="44551"/>
                  </a:lnTo>
                  <a:lnTo>
                    <a:pt x="255796" y="45763"/>
                  </a:lnTo>
                  <a:lnTo>
                    <a:pt x="262648" y="51344"/>
                  </a:lnTo>
                  <a:lnTo>
                    <a:pt x="286231" y="82694"/>
                  </a:lnTo>
                  <a:lnTo>
                    <a:pt x="320022" y="112375"/>
                  </a:lnTo>
                  <a:lnTo>
                    <a:pt x="325266" y="117173"/>
                  </a:lnTo>
                  <a:lnTo>
                    <a:pt x="330351" y="119578"/>
                  </a:lnTo>
                  <a:lnTo>
                    <a:pt x="340233" y="120134"/>
                  </a:lnTo>
                  <a:lnTo>
                    <a:pt x="344297" y="118377"/>
                  </a:lnTo>
                  <a:lnTo>
                    <a:pt x="350929" y="112191"/>
                  </a:lnTo>
                  <a:lnTo>
                    <a:pt x="367358" y="87201"/>
                  </a:lnTo>
                  <a:lnTo>
                    <a:pt x="385763" y="4104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6" name="SMARTInkShape-1035"/>
            <p:cNvSpPr/>
            <p:nvPr/>
          </p:nvSpPr>
          <p:spPr bwMode="auto">
            <a:xfrm>
              <a:off x="4872038" y="1985963"/>
              <a:ext cx="114301" cy="117120"/>
            </a:xfrm>
            <a:custGeom>
              <a:avLst/>
              <a:gdLst/>
              <a:ahLst/>
              <a:cxnLst/>
              <a:rect l="0" t="0" r="0" b="0"/>
              <a:pathLst>
                <a:path w="114301" h="117120">
                  <a:moveTo>
                    <a:pt x="0" y="0"/>
                  </a:moveTo>
                  <a:lnTo>
                    <a:pt x="0" y="34911"/>
                  </a:lnTo>
                  <a:lnTo>
                    <a:pt x="2116" y="51883"/>
                  </a:lnTo>
                  <a:lnTo>
                    <a:pt x="7275" y="85178"/>
                  </a:lnTo>
                  <a:lnTo>
                    <a:pt x="12651" y="100732"/>
                  </a:lnTo>
                  <a:lnTo>
                    <a:pt x="19461" y="113501"/>
                  </a:lnTo>
                  <a:lnTo>
                    <a:pt x="20118" y="116148"/>
                  </a:lnTo>
                  <a:lnTo>
                    <a:pt x="21349" y="117119"/>
                  </a:lnTo>
                  <a:lnTo>
                    <a:pt x="22964" y="116973"/>
                  </a:lnTo>
                  <a:lnTo>
                    <a:pt x="24834" y="116082"/>
                  </a:lnTo>
                  <a:lnTo>
                    <a:pt x="26081" y="113900"/>
                  </a:lnTo>
                  <a:lnTo>
                    <a:pt x="36200" y="81189"/>
                  </a:lnTo>
                  <a:lnTo>
                    <a:pt x="41546" y="50521"/>
                  </a:lnTo>
                  <a:lnTo>
                    <a:pt x="50460" y="22126"/>
                  </a:lnTo>
                  <a:lnTo>
                    <a:pt x="55828" y="10103"/>
                  </a:lnTo>
                  <a:lnTo>
                    <a:pt x="56269" y="9910"/>
                  </a:lnTo>
                  <a:lnTo>
                    <a:pt x="56562" y="10575"/>
                  </a:lnTo>
                  <a:lnTo>
                    <a:pt x="57682" y="14225"/>
                  </a:lnTo>
                  <a:lnTo>
                    <a:pt x="61982" y="25998"/>
                  </a:lnTo>
                  <a:lnTo>
                    <a:pt x="64884" y="59785"/>
                  </a:lnTo>
                  <a:lnTo>
                    <a:pt x="71551" y="94540"/>
                  </a:lnTo>
                  <a:lnTo>
                    <a:pt x="77498" y="111384"/>
                  </a:lnTo>
                  <a:lnTo>
                    <a:pt x="78653" y="112356"/>
                  </a:lnTo>
                  <a:lnTo>
                    <a:pt x="82053" y="113436"/>
                  </a:lnTo>
                  <a:lnTo>
                    <a:pt x="84070" y="112930"/>
                  </a:lnTo>
                  <a:lnTo>
                    <a:pt x="88429" y="110251"/>
                  </a:lnTo>
                  <a:lnTo>
                    <a:pt x="102604" y="90658"/>
                  </a:lnTo>
                  <a:lnTo>
                    <a:pt x="114300" y="6429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7" name="SMARTInkShape-1036"/>
            <p:cNvSpPr/>
            <p:nvPr/>
          </p:nvSpPr>
          <p:spPr bwMode="auto">
            <a:xfrm>
              <a:off x="4764881" y="1983045"/>
              <a:ext cx="92870" cy="100855"/>
            </a:xfrm>
            <a:custGeom>
              <a:avLst/>
              <a:gdLst/>
              <a:ahLst/>
              <a:cxnLst/>
              <a:rect l="0" t="0" r="0" b="0"/>
              <a:pathLst>
                <a:path w="92870" h="100855">
                  <a:moveTo>
                    <a:pt x="0" y="52924"/>
                  </a:moveTo>
                  <a:lnTo>
                    <a:pt x="0" y="59075"/>
                  </a:lnTo>
                  <a:lnTo>
                    <a:pt x="794" y="59406"/>
                  </a:lnTo>
                  <a:lnTo>
                    <a:pt x="3792" y="59773"/>
                  </a:lnTo>
                  <a:lnTo>
                    <a:pt x="4910" y="60665"/>
                  </a:lnTo>
                  <a:lnTo>
                    <a:pt x="6151" y="63773"/>
                  </a:lnTo>
                  <a:lnTo>
                    <a:pt x="7276" y="64919"/>
                  </a:lnTo>
                  <a:lnTo>
                    <a:pt x="10642" y="66192"/>
                  </a:lnTo>
                  <a:lnTo>
                    <a:pt x="12651" y="65738"/>
                  </a:lnTo>
                  <a:lnTo>
                    <a:pt x="21579" y="61423"/>
                  </a:lnTo>
                  <a:lnTo>
                    <a:pt x="23911" y="60971"/>
                  </a:lnTo>
                  <a:lnTo>
                    <a:pt x="28619" y="56236"/>
                  </a:lnTo>
                  <a:lnTo>
                    <a:pt x="45247" y="32657"/>
                  </a:lnTo>
                  <a:lnTo>
                    <a:pt x="48596" y="19225"/>
                  </a:lnTo>
                  <a:lnTo>
                    <a:pt x="49589" y="8984"/>
                  </a:lnTo>
                  <a:lnTo>
                    <a:pt x="47704" y="3497"/>
                  </a:lnTo>
                  <a:lnTo>
                    <a:pt x="46090" y="923"/>
                  </a:lnTo>
                  <a:lnTo>
                    <a:pt x="43427" y="0"/>
                  </a:lnTo>
                  <a:lnTo>
                    <a:pt x="36234" y="1092"/>
                  </a:lnTo>
                  <a:lnTo>
                    <a:pt x="27052" y="6169"/>
                  </a:lnTo>
                  <a:lnTo>
                    <a:pt x="19304" y="16493"/>
                  </a:lnTo>
                  <a:lnTo>
                    <a:pt x="4785" y="49696"/>
                  </a:lnTo>
                  <a:lnTo>
                    <a:pt x="4243" y="61808"/>
                  </a:lnTo>
                  <a:lnTo>
                    <a:pt x="7442" y="74335"/>
                  </a:lnTo>
                  <a:lnTo>
                    <a:pt x="14156" y="85194"/>
                  </a:lnTo>
                  <a:lnTo>
                    <a:pt x="26860" y="96440"/>
                  </a:lnTo>
                  <a:lnTo>
                    <a:pt x="38132" y="100046"/>
                  </a:lnTo>
                  <a:lnTo>
                    <a:pt x="50285" y="100854"/>
                  </a:lnTo>
                  <a:lnTo>
                    <a:pt x="84100" y="91426"/>
                  </a:lnTo>
                  <a:lnTo>
                    <a:pt x="92869" y="8864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8" name="SMARTInkShape-1037"/>
            <p:cNvSpPr/>
            <p:nvPr/>
          </p:nvSpPr>
          <p:spPr bwMode="auto">
            <a:xfrm>
              <a:off x="4616263" y="1998130"/>
              <a:ext cx="141476" cy="107420"/>
            </a:xfrm>
            <a:custGeom>
              <a:avLst/>
              <a:gdLst/>
              <a:ahLst/>
              <a:cxnLst/>
              <a:rect l="0" t="0" r="0" b="0"/>
              <a:pathLst>
                <a:path w="141476" h="107420">
                  <a:moveTo>
                    <a:pt x="27175" y="2120"/>
                  </a:moveTo>
                  <a:lnTo>
                    <a:pt x="12701" y="18710"/>
                  </a:lnTo>
                  <a:lnTo>
                    <a:pt x="1750" y="35614"/>
                  </a:lnTo>
                  <a:lnTo>
                    <a:pt x="0" y="43729"/>
                  </a:lnTo>
                  <a:lnTo>
                    <a:pt x="1338" y="50511"/>
                  </a:lnTo>
                  <a:lnTo>
                    <a:pt x="3786" y="56965"/>
                  </a:lnTo>
                  <a:lnTo>
                    <a:pt x="5957" y="68729"/>
                  </a:lnTo>
                  <a:lnTo>
                    <a:pt x="9278" y="74851"/>
                  </a:lnTo>
                  <a:lnTo>
                    <a:pt x="11275" y="76801"/>
                  </a:lnTo>
                  <a:lnTo>
                    <a:pt x="15610" y="78968"/>
                  </a:lnTo>
                  <a:lnTo>
                    <a:pt x="22513" y="80188"/>
                  </a:lnTo>
                  <a:lnTo>
                    <a:pt x="27219" y="78356"/>
                  </a:lnTo>
                  <a:lnTo>
                    <a:pt x="40501" y="66921"/>
                  </a:lnTo>
                  <a:lnTo>
                    <a:pt x="52708" y="43672"/>
                  </a:lnTo>
                  <a:lnTo>
                    <a:pt x="67598" y="8502"/>
                  </a:lnTo>
                  <a:lnTo>
                    <a:pt x="72392" y="1517"/>
                  </a:lnTo>
                  <a:lnTo>
                    <a:pt x="74782" y="130"/>
                  </a:lnTo>
                  <a:lnTo>
                    <a:pt x="77169" y="0"/>
                  </a:lnTo>
                  <a:lnTo>
                    <a:pt x="79554" y="707"/>
                  </a:lnTo>
                  <a:lnTo>
                    <a:pt x="81144" y="2765"/>
                  </a:lnTo>
                  <a:lnTo>
                    <a:pt x="82911" y="9286"/>
                  </a:lnTo>
                  <a:lnTo>
                    <a:pt x="84200" y="41819"/>
                  </a:lnTo>
                  <a:lnTo>
                    <a:pt x="85094" y="66406"/>
                  </a:lnTo>
                  <a:lnTo>
                    <a:pt x="93142" y="99876"/>
                  </a:lnTo>
                  <a:lnTo>
                    <a:pt x="94965" y="103010"/>
                  </a:lnTo>
                  <a:lnTo>
                    <a:pt x="96975" y="105098"/>
                  </a:lnTo>
                  <a:lnTo>
                    <a:pt x="101324" y="107419"/>
                  </a:lnTo>
                  <a:lnTo>
                    <a:pt x="104389" y="106451"/>
                  </a:lnTo>
                  <a:lnTo>
                    <a:pt x="112027" y="101141"/>
                  </a:lnTo>
                  <a:lnTo>
                    <a:pt x="133075" y="65699"/>
                  </a:lnTo>
                  <a:lnTo>
                    <a:pt x="141475" y="5212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9" name="SMARTInkShape-1038"/>
            <p:cNvSpPr/>
            <p:nvPr/>
          </p:nvSpPr>
          <p:spPr bwMode="auto">
            <a:xfrm>
              <a:off x="4530156" y="1900238"/>
              <a:ext cx="41845" cy="35719"/>
            </a:xfrm>
            <a:custGeom>
              <a:avLst/>
              <a:gdLst/>
              <a:ahLst/>
              <a:cxnLst/>
              <a:rect l="0" t="0" r="0" b="0"/>
              <a:pathLst>
                <a:path w="41845" h="35719">
                  <a:moveTo>
                    <a:pt x="13269" y="0"/>
                  </a:moveTo>
                  <a:lnTo>
                    <a:pt x="9477" y="0"/>
                  </a:lnTo>
                  <a:lnTo>
                    <a:pt x="8360" y="793"/>
                  </a:lnTo>
                  <a:lnTo>
                    <a:pt x="7615" y="2116"/>
                  </a:lnTo>
                  <a:lnTo>
                    <a:pt x="6419" y="6150"/>
                  </a:lnTo>
                  <a:lnTo>
                    <a:pt x="1274" y="12650"/>
                  </a:lnTo>
                  <a:lnTo>
                    <a:pt x="0" y="16999"/>
                  </a:lnTo>
                  <a:lnTo>
                    <a:pt x="454" y="19270"/>
                  </a:lnTo>
                  <a:lnTo>
                    <a:pt x="3076" y="23910"/>
                  </a:lnTo>
                  <a:lnTo>
                    <a:pt x="4886" y="25465"/>
                  </a:lnTo>
                  <a:lnTo>
                    <a:pt x="19719" y="33211"/>
                  </a:lnTo>
                  <a:lnTo>
                    <a:pt x="41844" y="3571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0" name="SMARTInkShape-1039"/>
            <p:cNvSpPr/>
            <p:nvPr/>
          </p:nvSpPr>
          <p:spPr bwMode="auto">
            <a:xfrm>
              <a:off x="4536331" y="1993106"/>
              <a:ext cx="14239" cy="98178"/>
            </a:xfrm>
            <a:custGeom>
              <a:avLst/>
              <a:gdLst/>
              <a:ahLst/>
              <a:cxnLst/>
              <a:rect l="0" t="0" r="0" b="0"/>
              <a:pathLst>
                <a:path w="14239" h="98178">
                  <a:moveTo>
                    <a:pt x="14238" y="0"/>
                  </a:moveTo>
                  <a:lnTo>
                    <a:pt x="14238" y="3793"/>
                  </a:lnTo>
                  <a:lnTo>
                    <a:pt x="12121" y="7771"/>
                  </a:lnTo>
                  <a:lnTo>
                    <a:pt x="4295" y="20585"/>
                  </a:lnTo>
                  <a:lnTo>
                    <a:pt x="808" y="43313"/>
                  </a:lnTo>
                  <a:lnTo>
                    <a:pt x="0" y="78469"/>
                  </a:lnTo>
                  <a:lnTo>
                    <a:pt x="766" y="87263"/>
                  </a:lnTo>
                  <a:lnTo>
                    <a:pt x="6104" y="98177"/>
                  </a:lnTo>
                  <a:lnTo>
                    <a:pt x="7228" y="97995"/>
                  </a:lnTo>
                  <a:lnTo>
                    <a:pt x="10593" y="95676"/>
                  </a:lnTo>
                  <a:lnTo>
                    <a:pt x="12618" y="87767"/>
                  </a:lnTo>
                  <a:lnTo>
                    <a:pt x="14238" y="7143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1" name="SMARTInkShape-1040"/>
            <p:cNvSpPr/>
            <p:nvPr/>
          </p:nvSpPr>
          <p:spPr bwMode="auto">
            <a:xfrm>
              <a:off x="4421981" y="1864519"/>
              <a:ext cx="57151" cy="233632"/>
            </a:xfrm>
            <a:custGeom>
              <a:avLst/>
              <a:gdLst/>
              <a:ahLst/>
              <a:cxnLst/>
              <a:rect l="0" t="0" r="0" b="0"/>
              <a:pathLst>
                <a:path w="57151" h="233632">
                  <a:moveTo>
                    <a:pt x="0" y="0"/>
                  </a:moveTo>
                  <a:lnTo>
                    <a:pt x="3792" y="3792"/>
                  </a:lnTo>
                  <a:lnTo>
                    <a:pt x="6151" y="17528"/>
                  </a:lnTo>
                  <a:lnTo>
                    <a:pt x="7013" y="52549"/>
                  </a:lnTo>
                  <a:lnTo>
                    <a:pt x="7105" y="81451"/>
                  </a:lnTo>
                  <a:lnTo>
                    <a:pt x="9249" y="115150"/>
                  </a:lnTo>
                  <a:lnTo>
                    <a:pt x="14911" y="150270"/>
                  </a:lnTo>
                  <a:lnTo>
                    <a:pt x="21616" y="183695"/>
                  </a:lnTo>
                  <a:lnTo>
                    <a:pt x="30993" y="215849"/>
                  </a:lnTo>
                  <a:lnTo>
                    <a:pt x="38111" y="228614"/>
                  </a:lnTo>
                  <a:lnTo>
                    <a:pt x="42867" y="232575"/>
                  </a:lnTo>
                  <a:lnTo>
                    <a:pt x="45247" y="233631"/>
                  </a:lnTo>
                  <a:lnTo>
                    <a:pt x="47627" y="233542"/>
                  </a:lnTo>
                  <a:lnTo>
                    <a:pt x="57150" y="22860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" name="SMARTInkShape-1041"/>
            <p:cNvSpPr/>
            <p:nvPr/>
          </p:nvSpPr>
          <p:spPr bwMode="auto">
            <a:xfrm>
              <a:off x="5950744" y="1893094"/>
              <a:ext cx="34317" cy="25288"/>
            </a:xfrm>
            <a:custGeom>
              <a:avLst/>
              <a:gdLst/>
              <a:ahLst/>
              <a:cxnLst/>
              <a:rect l="0" t="0" r="0" b="0"/>
              <a:pathLst>
                <a:path w="34317" h="25288">
                  <a:moveTo>
                    <a:pt x="0" y="0"/>
                  </a:moveTo>
                  <a:lnTo>
                    <a:pt x="3792" y="0"/>
                  </a:lnTo>
                  <a:lnTo>
                    <a:pt x="4910" y="794"/>
                  </a:lnTo>
                  <a:lnTo>
                    <a:pt x="5654" y="2116"/>
                  </a:lnTo>
                  <a:lnTo>
                    <a:pt x="6151" y="3792"/>
                  </a:lnTo>
                  <a:lnTo>
                    <a:pt x="7275" y="4909"/>
                  </a:lnTo>
                  <a:lnTo>
                    <a:pt x="14784" y="8819"/>
                  </a:lnTo>
                  <a:lnTo>
                    <a:pt x="26259" y="18477"/>
                  </a:lnTo>
                  <a:lnTo>
                    <a:pt x="30985" y="20118"/>
                  </a:lnTo>
                  <a:lnTo>
                    <a:pt x="32563" y="21349"/>
                  </a:lnTo>
                  <a:lnTo>
                    <a:pt x="34316" y="24834"/>
                  </a:lnTo>
                  <a:lnTo>
                    <a:pt x="33990" y="25287"/>
                  </a:lnTo>
                  <a:lnTo>
                    <a:pt x="28575" y="2143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3" name="SMARTInkShape-1042"/>
            <p:cNvSpPr/>
            <p:nvPr/>
          </p:nvSpPr>
          <p:spPr bwMode="auto">
            <a:xfrm>
              <a:off x="5893594" y="2000250"/>
              <a:ext cx="91880" cy="178595"/>
            </a:xfrm>
            <a:custGeom>
              <a:avLst/>
              <a:gdLst/>
              <a:ahLst/>
              <a:cxnLst/>
              <a:rect l="0" t="0" r="0" b="0"/>
              <a:pathLst>
                <a:path w="91880" h="178595">
                  <a:moveTo>
                    <a:pt x="85725" y="0"/>
                  </a:moveTo>
                  <a:lnTo>
                    <a:pt x="85725" y="3792"/>
                  </a:lnTo>
                  <a:lnTo>
                    <a:pt x="87842" y="7771"/>
                  </a:lnTo>
                  <a:lnTo>
                    <a:pt x="89517" y="9943"/>
                  </a:lnTo>
                  <a:lnTo>
                    <a:pt x="91876" y="24377"/>
                  </a:lnTo>
                  <a:lnTo>
                    <a:pt x="91879" y="52176"/>
                  </a:lnTo>
                  <a:lnTo>
                    <a:pt x="86313" y="82223"/>
                  </a:lnTo>
                  <a:lnTo>
                    <a:pt x="74963" y="111587"/>
                  </a:lnTo>
                  <a:lnTo>
                    <a:pt x="59958" y="139602"/>
                  </a:lnTo>
                  <a:lnTo>
                    <a:pt x="44640" y="155708"/>
                  </a:lnTo>
                  <a:lnTo>
                    <a:pt x="12110" y="173250"/>
                  </a:lnTo>
                  <a:lnTo>
                    <a:pt x="0" y="17859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sp>
        <p:nvSpPr>
          <p:cNvPr id="25" name="SMARTInkShape-1043"/>
          <p:cNvSpPr/>
          <p:nvPr/>
        </p:nvSpPr>
        <p:spPr bwMode="auto">
          <a:xfrm>
            <a:off x="350044" y="3207544"/>
            <a:ext cx="678657" cy="41349"/>
          </a:xfrm>
          <a:custGeom>
            <a:avLst/>
            <a:gdLst/>
            <a:ahLst/>
            <a:cxnLst/>
            <a:rect l="0" t="0" r="0" b="0"/>
            <a:pathLst>
              <a:path w="678657" h="41349">
                <a:moveTo>
                  <a:pt x="0" y="21431"/>
                </a:moveTo>
                <a:lnTo>
                  <a:pt x="3792" y="21431"/>
                </a:lnTo>
                <a:lnTo>
                  <a:pt x="4909" y="20637"/>
                </a:lnTo>
                <a:lnTo>
                  <a:pt x="5654" y="19314"/>
                </a:lnTo>
                <a:lnTo>
                  <a:pt x="7056" y="14581"/>
                </a:lnTo>
                <a:lnTo>
                  <a:pt x="13287" y="14313"/>
                </a:lnTo>
                <a:lnTo>
                  <a:pt x="20350" y="20440"/>
                </a:lnTo>
                <a:lnTo>
                  <a:pt x="24903" y="21137"/>
                </a:lnTo>
                <a:lnTo>
                  <a:pt x="38462" y="22167"/>
                </a:lnTo>
                <a:lnTo>
                  <a:pt x="52121" y="27574"/>
                </a:lnTo>
                <a:lnTo>
                  <a:pt x="85900" y="28536"/>
                </a:lnTo>
                <a:lnTo>
                  <a:pt x="116432" y="28571"/>
                </a:lnTo>
                <a:lnTo>
                  <a:pt x="151093" y="28574"/>
                </a:lnTo>
                <a:lnTo>
                  <a:pt x="184303" y="28575"/>
                </a:lnTo>
                <a:lnTo>
                  <a:pt x="214029" y="28575"/>
                </a:lnTo>
                <a:lnTo>
                  <a:pt x="242831" y="28575"/>
                </a:lnTo>
                <a:lnTo>
                  <a:pt x="271451" y="30691"/>
                </a:lnTo>
                <a:lnTo>
                  <a:pt x="300035" y="34726"/>
                </a:lnTo>
                <a:lnTo>
                  <a:pt x="334315" y="40432"/>
                </a:lnTo>
                <a:lnTo>
                  <a:pt x="363022" y="41348"/>
                </a:lnTo>
                <a:lnTo>
                  <a:pt x="396311" y="37739"/>
                </a:lnTo>
                <a:lnTo>
                  <a:pt x="431309" y="35524"/>
                </a:lnTo>
                <a:lnTo>
                  <a:pt x="466021" y="30193"/>
                </a:lnTo>
                <a:lnTo>
                  <a:pt x="496767" y="23586"/>
                </a:lnTo>
                <a:lnTo>
                  <a:pt x="525985" y="16601"/>
                </a:lnTo>
                <a:lnTo>
                  <a:pt x="560069" y="7130"/>
                </a:lnTo>
                <a:lnTo>
                  <a:pt x="579490" y="2112"/>
                </a:lnTo>
                <a:lnTo>
                  <a:pt x="603593" y="417"/>
                </a:lnTo>
                <a:lnTo>
                  <a:pt x="638102" y="6506"/>
                </a:lnTo>
                <a:lnTo>
                  <a:pt x="653234" y="6161"/>
                </a:lnTo>
                <a:lnTo>
                  <a:pt x="678656" y="0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sp>
        <p:nvSpPr>
          <p:cNvPr id="26" name="SMARTInkShape-1044"/>
          <p:cNvSpPr/>
          <p:nvPr/>
        </p:nvSpPr>
        <p:spPr bwMode="auto">
          <a:xfrm>
            <a:off x="1328738" y="3229052"/>
            <a:ext cx="678657" cy="42787"/>
          </a:xfrm>
          <a:custGeom>
            <a:avLst/>
            <a:gdLst/>
            <a:ahLst/>
            <a:cxnLst/>
            <a:rect l="0" t="0" r="0" b="0"/>
            <a:pathLst>
              <a:path w="678657" h="42787">
                <a:moveTo>
                  <a:pt x="0" y="42786"/>
                </a:moveTo>
                <a:lnTo>
                  <a:pt x="33792" y="42786"/>
                </a:lnTo>
                <a:lnTo>
                  <a:pt x="67097" y="42786"/>
                </a:lnTo>
                <a:lnTo>
                  <a:pt x="99155" y="42786"/>
                </a:lnTo>
                <a:lnTo>
                  <a:pt x="134121" y="41992"/>
                </a:lnTo>
                <a:lnTo>
                  <a:pt x="162947" y="37876"/>
                </a:lnTo>
                <a:lnTo>
                  <a:pt x="196270" y="36304"/>
                </a:lnTo>
                <a:lnTo>
                  <a:pt x="231280" y="35044"/>
                </a:lnTo>
                <a:lnTo>
                  <a:pt x="266788" y="30790"/>
                </a:lnTo>
                <a:lnTo>
                  <a:pt x="290551" y="29517"/>
                </a:lnTo>
                <a:lnTo>
                  <a:pt x="316459" y="28951"/>
                </a:lnTo>
                <a:lnTo>
                  <a:pt x="344642" y="27905"/>
                </a:lnTo>
                <a:lnTo>
                  <a:pt x="375689" y="24795"/>
                </a:lnTo>
                <a:lnTo>
                  <a:pt x="405891" y="20767"/>
                </a:lnTo>
                <a:lnTo>
                  <a:pt x="435190" y="17124"/>
                </a:lnTo>
                <a:lnTo>
                  <a:pt x="464086" y="15505"/>
                </a:lnTo>
                <a:lnTo>
                  <a:pt x="492804" y="12670"/>
                </a:lnTo>
                <a:lnTo>
                  <a:pt x="520649" y="8763"/>
                </a:lnTo>
                <a:lnTo>
                  <a:pt x="546253" y="4381"/>
                </a:lnTo>
                <a:lnTo>
                  <a:pt x="579189" y="1244"/>
                </a:lnTo>
                <a:lnTo>
                  <a:pt x="609056" y="314"/>
                </a:lnTo>
                <a:lnTo>
                  <a:pt x="641889" y="0"/>
                </a:lnTo>
                <a:lnTo>
                  <a:pt x="662470" y="740"/>
                </a:lnTo>
                <a:lnTo>
                  <a:pt x="678656" y="7067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grpSp>
        <p:nvGrpSpPr>
          <p:cNvPr id="2249729" name="SMARTInkShape-Group183"/>
          <p:cNvGrpSpPr/>
          <p:nvPr/>
        </p:nvGrpSpPr>
        <p:grpSpPr>
          <a:xfrm>
            <a:off x="3408289" y="2652863"/>
            <a:ext cx="1767697" cy="544432"/>
            <a:chOff x="3408289" y="2652863"/>
            <a:chExt cx="1767697" cy="544432"/>
          </a:xfrm>
        </p:grpSpPr>
        <p:sp>
          <p:nvSpPr>
            <p:cNvPr id="27" name="SMARTInkShape-1045"/>
            <p:cNvSpPr/>
            <p:nvPr/>
          </p:nvSpPr>
          <p:spPr bwMode="auto">
            <a:xfrm>
              <a:off x="4702895" y="2652863"/>
              <a:ext cx="473091" cy="494120"/>
            </a:xfrm>
            <a:custGeom>
              <a:avLst/>
              <a:gdLst/>
              <a:ahLst/>
              <a:cxnLst/>
              <a:rect l="0" t="0" r="0" b="0"/>
              <a:pathLst>
                <a:path w="473091" h="494120">
                  <a:moveTo>
                    <a:pt x="161999" y="211781"/>
                  </a:moveTo>
                  <a:lnTo>
                    <a:pt x="158207" y="207988"/>
                  </a:lnTo>
                  <a:lnTo>
                    <a:pt x="156344" y="204010"/>
                  </a:lnTo>
                  <a:lnTo>
                    <a:pt x="155848" y="201838"/>
                  </a:lnTo>
                  <a:lnTo>
                    <a:pt x="144999" y="184139"/>
                  </a:lnTo>
                  <a:lnTo>
                    <a:pt x="138304" y="177535"/>
                  </a:lnTo>
                  <a:lnTo>
                    <a:pt x="116457" y="161028"/>
                  </a:lnTo>
                  <a:lnTo>
                    <a:pt x="107097" y="160914"/>
                  </a:lnTo>
                  <a:lnTo>
                    <a:pt x="89111" y="169104"/>
                  </a:lnTo>
                  <a:lnTo>
                    <a:pt x="56790" y="193385"/>
                  </a:lnTo>
                  <a:lnTo>
                    <a:pt x="33989" y="223616"/>
                  </a:lnTo>
                  <a:lnTo>
                    <a:pt x="13739" y="257709"/>
                  </a:lnTo>
                  <a:lnTo>
                    <a:pt x="2800" y="292946"/>
                  </a:lnTo>
                  <a:lnTo>
                    <a:pt x="0" y="326141"/>
                  </a:lnTo>
                  <a:lnTo>
                    <a:pt x="2157" y="340924"/>
                  </a:lnTo>
                  <a:lnTo>
                    <a:pt x="5432" y="346295"/>
                  </a:lnTo>
                  <a:lnTo>
                    <a:pt x="15420" y="354380"/>
                  </a:lnTo>
                  <a:lnTo>
                    <a:pt x="22210" y="355265"/>
                  </a:lnTo>
                  <a:lnTo>
                    <a:pt x="46938" y="348927"/>
                  </a:lnTo>
                  <a:lnTo>
                    <a:pt x="74373" y="335408"/>
                  </a:lnTo>
                  <a:lnTo>
                    <a:pt x="102610" y="311205"/>
                  </a:lnTo>
                  <a:lnTo>
                    <a:pt x="129497" y="279252"/>
                  </a:lnTo>
                  <a:lnTo>
                    <a:pt x="148224" y="243855"/>
                  </a:lnTo>
                  <a:lnTo>
                    <a:pt x="158787" y="217304"/>
                  </a:lnTo>
                  <a:lnTo>
                    <a:pt x="168773" y="189629"/>
                  </a:lnTo>
                  <a:lnTo>
                    <a:pt x="177709" y="161454"/>
                  </a:lnTo>
                  <a:lnTo>
                    <a:pt x="184327" y="133057"/>
                  </a:lnTo>
                  <a:lnTo>
                    <a:pt x="189914" y="104561"/>
                  </a:lnTo>
                  <a:lnTo>
                    <a:pt x="194249" y="76815"/>
                  </a:lnTo>
                  <a:lnTo>
                    <a:pt x="196176" y="51255"/>
                  </a:lnTo>
                  <a:lnTo>
                    <a:pt x="197261" y="22136"/>
                  </a:lnTo>
                  <a:lnTo>
                    <a:pt x="195398" y="10284"/>
                  </a:lnTo>
                  <a:lnTo>
                    <a:pt x="191924" y="3164"/>
                  </a:lnTo>
                  <a:lnTo>
                    <a:pt x="187734" y="0"/>
                  </a:lnTo>
                  <a:lnTo>
                    <a:pt x="184712" y="743"/>
                  </a:lnTo>
                  <a:lnTo>
                    <a:pt x="177120" y="5803"/>
                  </a:lnTo>
                  <a:lnTo>
                    <a:pt x="158518" y="39096"/>
                  </a:lnTo>
                  <a:lnTo>
                    <a:pt x="141124" y="73920"/>
                  </a:lnTo>
                  <a:lnTo>
                    <a:pt x="133406" y="103149"/>
                  </a:lnTo>
                  <a:lnTo>
                    <a:pt x="127331" y="132543"/>
                  </a:lnTo>
                  <a:lnTo>
                    <a:pt x="123572" y="161483"/>
                  </a:lnTo>
                  <a:lnTo>
                    <a:pt x="124547" y="190220"/>
                  </a:lnTo>
                  <a:lnTo>
                    <a:pt x="133351" y="225589"/>
                  </a:lnTo>
                  <a:lnTo>
                    <a:pt x="146014" y="256177"/>
                  </a:lnTo>
                  <a:lnTo>
                    <a:pt x="159392" y="271465"/>
                  </a:lnTo>
                  <a:lnTo>
                    <a:pt x="190059" y="290422"/>
                  </a:lnTo>
                  <a:lnTo>
                    <a:pt x="215645" y="295407"/>
                  </a:lnTo>
                  <a:lnTo>
                    <a:pt x="239542" y="293091"/>
                  </a:lnTo>
                  <a:lnTo>
                    <a:pt x="261704" y="283586"/>
                  </a:lnTo>
                  <a:lnTo>
                    <a:pt x="271928" y="273063"/>
                  </a:lnTo>
                  <a:lnTo>
                    <a:pt x="284960" y="246905"/>
                  </a:lnTo>
                  <a:lnTo>
                    <a:pt x="285969" y="235065"/>
                  </a:lnTo>
                  <a:lnTo>
                    <a:pt x="280149" y="214528"/>
                  </a:lnTo>
                  <a:lnTo>
                    <a:pt x="275893" y="209033"/>
                  </a:lnTo>
                  <a:lnTo>
                    <a:pt x="273647" y="207568"/>
                  </a:lnTo>
                  <a:lnTo>
                    <a:pt x="270563" y="207385"/>
                  </a:lnTo>
                  <a:lnTo>
                    <a:pt x="262901" y="209298"/>
                  </a:lnTo>
                  <a:lnTo>
                    <a:pt x="256322" y="214910"/>
                  </a:lnTo>
                  <a:lnTo>
                    <a:pt x="241837" y="239034"/>
                  </a:lnTo>
                  <a:lnTo>
                    <a:pt x="232426" y="273784"/>
                  </a:lnTo>
                  <a:lnTo>
                    <a:pt x="230381" y="279310"/>
                  </a:lnTo>
                  <a:lnTo>
                    <a:pt x="230606" y="284581"/>
                  </a:lnTo>
                  <a:lnTo>
                    <a:pt x="235089" y="294672"/>
                  </a:lnTo>
                  <a:lnTo>
                    <a:pt x="242373" y="302332"/>
                  </a:lnTo>
                  <a:lnTo>
                    <a:pt x="246538" y="305485"/>
                  </a:lnTo>
                  <a:lnTo>
                    <a:pt x="257515" y="308990"/>
                  </a:lnTo>
                  <a:lnTo>
                    <a:pt x="263776" y="309924"/>
                  </a:lnTo>
                  <a:lnTo>
                    <a:pt x="277083" y="306729"/>
                  </a:lnTo>
                  <a:lnTo>
                    <a:pt x="305029" y="291743"/>
                  </a:lnTo>
                  <a:lnTo>
                    <a:pt x="322559" y="270574"/>
                  </a:lnTo>
                  <a:lnTo>
                    <a:pt x="341599" y="240402"/>
                  </a:lnTo>
                  <a:lnTo>
                    <a:pt x="362322" y="206326"/>
                  </a:lnTo>
                  <a:lnTo>
                    <a:pt x="376444" y="180781"/>
                  </a:lnTo>
                  <a:lnTo>
                    <a:pt x="389070" y="153553"/>
                  </a:lnTo>
                  <a:lnTo>
                    <a:pt x="397328" y="125577"/>
                  </a:lnTo>
                  <a:lnTo>
                    <a:pt x="410231" y="90636"/>
                  </a:lnTo>
                  <a:lnTo>
                    <a:pt x="424540" y="58512"/>
                  </a:lnTo>
                  <a:lnTo>
                    <a:pt x="421998" y="63357"/>
                  </a:lnTo>
                  <a:lnTo>
                    <a:pt x="413235" y="93004"/>
                  </a:lnTo>
                  <a:lnTo>
                    <a:pt x="405686" y="119568"/>
                  </a:lnTo>
                  <a:lnTo>
                    <a:pt x="397039" y="149895"/>
                  </a:lnTo>
                  <a:lnTo>
                    <a:pt x="387905" y="182689"/>
                  </a:lnTo>
                  <a:lnTo>
                    <a:pt x="383247" y="200324"/>
                  </a:lnTo>
                  <a:lnTo>
                    <a:pt x="378554" y="218430"/>
                  </a:lnTo>
                  <a:lnTo>
                    <a:pt x="374631" y="236851"/>
                  </a:lnTo>
                  <a:lnTo>
                    <a:pt x="371222" y="255482"/>
                  </a:lnTo>
                  <a:lnTo>
                    <a:pt x="368156" y="274252"/>
                  </a:lnTo>
                  <a:lnTo>
                    <a:pt x="366112" y="293116"/>
                  </a:lnTo>
                  <a:lnTo>
                    <a:pt x="364749" y="312042"/>
                  </a:lnTo>
                  <a:lnTo>
                    <a:pt x="363841" y="331009"/>
                  </a:lnTo>
                  <a:lnTo>
                    <a:pt x="364948" y="364784"/>
                  </a:lnTo>
                  <a:lnTo>
                    <a:pt x="368086" y="395670"/>
                  </a:lnTo>
                  <a:lnTo>
                    <a:pt x="372127" y="425272"/>
                  </a:lnTo>
                  <a:lnTo>
                    <a:pt x="380801" y="450070"/>
                  </a:lnTo>
                  <a:lnTo>
                    <a:pt x="392595" y="470087"/>
                  </a:lnTo>
                  <a:lnTo>
                    <a:pt x="405773" y="484275"/>
                  </a:lnTo>
                  <a:lnTo>
                    <a:pt x="419568" y="491639"/>
                  </a:lnTo>
                  <a:lnTo>
                    <a:pt x="433636" y="494119"/>
                  </a:lnTo>
                  <a:lnTo>
                    <a:pt x="447827" y="492575"/>
                  </a:lnTo>
                  <a:lnTo>
                    <a:pt x="454151" y="487877"/>
                  </a:lnTo>
                  <a:lnTo>
                    <a:pt x="465410" y="472073"/>
                  </a:lnTo>
                  <a:lnTo>
                    <a:pt x="473090" y="440863"/>
                  </a:lnTo>
                  <a:lnTo>
                    <a:pt x="470653" y="415989"/>
                  </a:lnTo>
                  <a:lnTo>
                    <a:pt x="463485" y="389059"/>
                  </a:lnTo>
                  <a:lnTo>
                    <a:pt x="452361" y="361215"/>
                  </a:lnTo>
                  <a:lnTo>
                    <a:pt x="425127" y="326349"/>
                  </a:lnTo>
                  <a:lnTo>
                    <a:pt x="391922" y="299702"/>
                  </a:lnTo>
                  <a:lnTo>
                    <a:pt x="364532" y="284310"/>
                  </a:lnTo>
                  <a:lnTo>
                    <a:pt x="341336" y="278515"/>
                  </a:lnTo>
                  <a:lnTo>
                    <a:pt x="330869" y="279276"/>
                  </a:lnTo>
                  <a:lnTo>
                    <a:pt x="326966" y="280590"/>
                  </a:lnTo>
                  <a:lnTo>
                    <a:pt x="325159" y="282260"/>
                  </a:lnTo>
                  <a:lnTo>
                    <a:pt x="324747" y="284167"/>
                  </a:lnTo>
                  <a:lnTo>
                    <a:pt x="325266" y="286232"/>
                  </a:lnTo>
                  <a:lnTo>
                    <a:pt x="333582" y="296723"/>
                  </a:lnTo>
                  <a:lnTo>
                    <a:pt x="349893" y="306093"/>
                  </a:lnTo>
                  <a:lnTo>
                    <a:pt x="376738" y="310667"/>
                  </a:lnTo>
                  <a:lnTo>
                    <a:pt x="404886" y="31179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8" name="SMARTInkShape-1046"/>
            <p:cNvSpPr/>
            <p:nvPr/>
          </p:nvSpPr>
          <p:spPr bwMode="auto">
            <a:xfrm>
              <a:off x="4236377" y="2843213"/>
              <a:ext cx="321337" cy="159351"/>
            </a:xfrm>
            <a:custGeom>
              <a:avLst/>
              <a:gdLst/>
              <a:ahLst/>
              <a:cxnLst/>
              <a:rect l="0" t="0" r="0" b="0"/>
              <a:pathLst>
                <a:path w="321337" h="159351">
                  <a:moveTo>
                    <a:pt x="57017" y="0"/>
                  </a:moveTo>
                  <a:lnTo>
                    <a:pt x="53225" y="0"/>
                  </a:lnTo>
                  <a:lnTo>
                    <a:pt x="49246" y="2116"/>
                  </a:lnTo>
                  <a:lnTo>
                    <a:pt x="32181" y="18681"/>
                  </a:lnTo>
                  <a:lnTo>
                    <a:pt x="19407" y="37814"/>
                  </a:lnTo>
                  <a:lnTo>
                    <a:pt x="7578" y="70205"/>
                  </a:lnTo>
                  <a:lnTo>
                    <a:pt x="1390" y="99769"/>
                  </a:lnTo>
                  <a:lnTo>
                    <a:pt x="0" y="129118"/>
                  </a:lnTo>
                  <a:lnTo>
                    <a:pt x="1543" y="131322"/>
                  </a:lnTo>
                  <a:lnTo>
                    <a:pt x="4160" y="132792"/>
                  </a:lnTo>
                  <a:lnTo>
                    <a:pt x="7491" y="133771"/>
                  </a:lnTo>
                  <a:lnTo>
                    <a:pt x="15426" y="132743"/>
                  </a:lnTo>
                  <a:lnTo>
                    <a:pt x="33455" y="125616"/>
                  </a:lnTo>
                  <a:lnTo>
                    <a:pt x="57213" y="105158"/>
                  </a:lnTo>
                  <a:lnTo>
                    <a:pt x="80133" y="76070"/>
                  </a:lnTo>
                  <a:lnTo>
                    <a:pt x="99771" y="43777"/>
                  </a:lnTo>
                  <a:lnTo>
                    <a:pt x="113080" y="12385"/>
                  </a:lnTo>
                  <a:lnTo>
                    <a:pt x="113442" y="12225"/>
                  </a:lnTo>
                  <a:lnTo>
                    <a:pt x="113684" y="12913"/>
                  </a:lnTo>
                  <a:lnTo>
                    <a:pt x="101954" y="44280"/>
                  </a:lnTo>
                  <a:lnTo>
                    <a:pt x="90314" y="78767"/>
                  </a:lnTo>
                  <a:lnTo>
                    <a:pt x="86991" y="100067"/>
                  </a:lnTo>
                  <a:lnTo>
                    <a:pt x="89799" y="117667"/>
                  </a:lnTo>
                  <a:lnTo>
                    <a:pt x="95658" y="129144"/>
                  </a:lnTo>
                  <a:lnTo>
                    <a:pt x="98653" y="131340"/>
                  </a:lnTo>
                  <a:lnTo>
                    <a:pt x="106213" y="133779"/>
                  </a:lnTo>
                  <a:lnTo>
                    <a:pt x="109658" y="133636"/>
                  </a:lnTo>
                  <a:lnTo>
                    <a:pt x="115603" y="131360"/>
                  </a:lnTo>
                  <a:lnTo>
                    <a:pt x="131590" y="116935"/>
                  </a:lnTo>
                  <a:lnTo>
                    <a:pt x="154747" y="85131"/>
                  </a:lnTo>
                  <a:lnTo>
                    <a:pt x="176357" y="52044"/>
                  </a:lnTo>
                  <a:lnTo>
                    <a:pt x="188503" y="33752"/>
                  </a:lnTo>
                  <a:lnTo>
                    <a:pt x="188330" y="33614"/>
                  </a:lnTo>
                  <a:lnTo>
                    <a:pt x="187422" y="34315"/>
                  </a:lnTo>
                  <a:lnTo>
                    <a:pt x="182350" y="42887"/>
                  </a:lnTo>
                  <a:lnTo>
                    <a:pt x="174319" y="70619"/>
                  </a:lnTo>
                  <a:lnTo>
                    <a:pt x="169793" y="101967"/>
                  </a:lnTo>
                  <a:lnTo>
                    <a:pt x="164913" y="136488"/>
                  </a:lnTo>
                  <a:lnTo>
                    <a:pt x="164270" y="157918"/>
                  </a:lnTo>
                  <a:lnTo>
                    <a:pt x="165826" y="159254"/>
                  </a:lnTo>
                  <a:lnTo>
                    <a:pt x="168449" y="159350"/>
                  </a:lnTo>
                  <a:lnTo>
                    <a:pt x="171786" y="158621"/>
                  </a:lnTo>
                  <a:lnTo>
                    <a:pt x="184068" y="150010"/>
                  </a:lnTo>
                  <a:lnTo>
                    <a:pt x="203609" y="118385"/>
                  </a:lnTo>
                  <a:lnTo>
                    <a:pt x="229201" y="82739"/>
                  </a:lnTo>
                  <a:lnTo>
                    <a:pt x="246323" y="54589"/>
                  </a:lnTo>
                  <a:lnTo>
                    <a:pt x="260628" y="29627"/>
                  </a:lnTo>
                  <a:lnTo>
                    <a:pt x="266044" y="25074"/>
                  </a:lnTo>
                  <a:lnTo>
                    <a:pt x="271097" y="23050"/>
                  </a:lnTo>
                  <a:lnTo>
                    <a:pt x="273555" y="22510"/>
                  </a:lnTo>
                  <a:lnTo>
                    <a:pt x="275195" y="22944"/>
                  </a:lnTo>
                  <a:lnTo>
                    <a:pt x="276287" y="24027"/>
                  </a:lnTo>
                  <a:lnTo>
                    <a:pt x="278295" y="27347"/>
                  </a:lnTo>
                  <a:lnTo>
                    <a:pt x="281834" y="31469"/>
                  </a:lnTo>
                  <a:lnTo>
                    <a:pt x="283935" y="38063"/>
                  </a:lnTo>
                  <a:lnTo>
                    <a:pt x="285285" y="51439"/>
                  </a:lnTo>
                  <a:lnTo>
                    <a:pt x="286189" y="53342"/>
                  </a:lnTo>
                  <a:lnTo>
                    <a:pt x="287586" y="54612"/>
                  </a:lnTo>
                  <a:lnTo>
                    <a:pt x="289311" y="55457"/>
                  </a:lnTo>
                  <a:lnTo>
                    <a:pt x="291254" y="55228"/>
                  </a:lnTo>
                  <a:lnTo>
                    <a:pt x="295531" y="52856"/>
                  </a:lnTo>
                  <a:lnTo>
                    <a:pt x="321336" y="1428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9" name="SMARTInkShape-1047"/>
            <p:cNvSpPr/>
            <p:nvPr/>
          </p:nvSpPr>
          <p:spPr bwMode="auto">
            <a:xfrm>
              <a:off x="3958055" y="2706658"/>
              <a:ext cx="292477" cy="305853"/>
            </a:xfrm>
            <a:custGeom>
              <a:avLst/>
              <a:gdLst/>
              <a:ahLst/>
              <a:cxnLst/>
              <a:rect l="0" t="0" r="0" b="0"/>
              <a:pathLst>
                <a:path w="292477" h="305853">
                  <a:moveTo>
                    <a:pt x="35301" y="215136"/>
                  </a:moveTo>
                  <a:lnTo>
                    <a:pt x="31509" y="215136"/>
                  </a:lnTo>
                  <a:lnTo>
                    <a:pt x="27530" y="217252"/>
                  </a:lnTo>
                  <a:lnTo>
                    <a:pt x="25358" y="218928"/>
                  </a:lnTo>
                  <a:lnTo>
                    <a:pt x="13815" y="245151"/>
                  </a:lnTo>
                  <a:lnTo>
                    <a:pt x="2751" y="274710"/>
                  </a:lnTo>
                  <a:lnTo>
                    <a:pt x="0" y="300739"/>
                  </a:lnTo>
                  <a:lnTo>
                    <a:pt x="655" y="303161"/>
                  </a:lnTo>
                  <a:lnTo>
                    <a:pt x="1885" y="304775"/>
                  </a:lnTo>
                  <a:lnTo>
                    <a:pt x="3499" y="305852"/>
                  </a:lnTo>
                  <a:lnTo>
                    <a:pt x="9525" y="304931"/>
                  </a:lnTo>
                  <a:lnTo>
                    <a:pt x="26329" y="297873"/>
                  </a:lnTo>
                  <a:lnTo>
                    <a:pt x="57432" y="270952"/>
                  </a:lnTo>
                  <a:lnTo>
                    <a:pt x="76255" y="248342"/>
                  </a:lnTo>
                  <a:lnTo>
                    <a:pt x="91885" y="221535"/>
                  </a:lnTo>
                  <a:lnTo>
                    <a:pt x="109692" y="186757"/>
                  </a:lnTo>
                  <a:lnTo>
                    <a:pt x="112641" y="177711"/>
                  </a:lnTo>
                  <a:lnTo>
                    <a:pt x="113055" y="177486"/>
                  </a:lnTo>
                  <a:lnTo>
                    <a:pt x="113331" y="178130"/>
                  </a:lnTo>
                  <a:lnTo>
                    <a:pt x="107684" y="209133"/>
                  </a:lnTo>
                  <a:lnTo>
                    <a:pt x="106863" y="243861"/>
                  </a:lnTo>
                  <a:lnTo>
                    <a:pt x="107588" y="257271"/>
                  </a:lnTo>
                  <a:lnTo>
                    <a:pt x="110556" y="268523"/>
                  </a:lnTo>
                  <a:lnTo>
                    <a:pt x="114046" y="272158"/>
                  </a:lnTo>
                  <a:lnTo>
                    <a:pt x="124274" y="276198"/>
                  </a:lnTo>
                  <a:lnTo>
                    <a:pt x="139627" y="278472"/>
                  </a:lnTo>
                  <a:lnTo>
                    <a:pt x="151519" y="274771"/>
                  </a:lnTo>
                  <a:lnTo>
                    <a:pt x="171601" y="261645"/>
                  </a:lnTo>
                  <a:lnTo>
                    <a:pt x="199720" y="232084"/>
                  </a:lnTo>
                  <a:lnTo>
                    <a:pt x="217280" y="201196"/>
                  </a:lnTo>
                  <a:lnTo>
                    <a:pt x="228744" y="166908"/>
                  </a:lnTo>
                  <a:lnTo>
                    <a:pt x="234518" y="141314"/>
                  </a:lnTo>
                  <a:lnTo>
                    <a:pt x="238936" y="114063"/>
                  </a:lnTo>
                  <a:lnTo>
                    <a:pt x="240899" y="86077"/>
                  </a:lnTo>
                  <a:lnTo>
                    <a:pt x="241772" y="59880"/>
                  </a:lnTo>
                  <a:lnTo>
                    <a:pt x="240146" y="27053"/>
                  </a:lnTo>
                  <a:lnTo>
                    <a:pt x="235881" y="11687"/>
                  </a:lnTo>
                  <a:lnTo>
                    <a:pt x="228693" y="2212"/>
                  </a:lnTo>
                  <a:lnTo>
                    <a:pt x="223761" y="162"/>
                  </a:lnTo>
                  <a:lnTo>
                    <a:pt x="211930" y="0"/>
                  </a:lnTo>
                  <a:lnTo>
                    <a:pt x="200851" y="6807"/>
                  </a:lnTo>
                  <a:lnTo>
                    <a:pt x="177010" y="34373"/>
                  </a:lnTo>
                  <a:lnTo>
                    <a:pt x="163984" y="64915"/>
                  </a:lnTo>
                  <a:lnTo>
                    <a:pt x="157846" y="89634"/>
                  </a:lnTo>
                  <a:lnTo>
                    <a:pt x="154059" y="116494"/>
                  </a:lnTo>
                  <a:lnTo>
                    <a:pt x="155022" y="144308"/>
                  </a:lnTo>
                  <a:lnTo>
                    <a:pt x="160213" y="170427"/>
                  </a:lnTo>
                  <a:lnTo>
                    <a:pt x="172060" y="205329"/>
                  </a:lnTo>
                  <a:lnTo>
                    <a:pt x="182602" y="225065"/>
                  </a:lnTo>
                  <a:lnTo>
                    <a:pt x="205593" y="247976"/>
                  </a:lnTo>
                  <a:lnTo>
                    <a:pt x="227839" y="259703"/>
                  </a:lnTo>
                  <a:lnTo>
                    <a:pt x="242318" y="262725"/>
                  </a:lnTo>
                  <a:lnTo>
                    <a:pt x="263856" y="260633"/>
                  </a:lnTo>
                  <a:lnTo>
                    <a:pt x="276052" y="252819"/>
                  </a:lnTo>
                  <a:lnTo>
                    <a:pt x="292476" y="23656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0" name="SMARTInkShape-1048"/>
            <p:cNvSpPr/>
            <p:nvPr/>
          </p:nvSpPr>
          <p:spPr bwMode="auto">
            <a:xfrm>
              <a:off x="3787633" y="2912345"/>
              <a:ext cx="137084" cy="284950"/>
            </a:xfrm>
            <a:custGeom>
              <a:avLst/>
              <a:gdLst/>
              <a:ahLst/>
              <a:cxnLst/>
              <a:rect l="0" t="0" r="0" b="0"/>
              <a:pathLst>
                <a:path w="137084" h="284950">
                  <a:moveTo>
                    <a:pt x="62848" y="2305"/>
                  </a:moveTo>
                  <a:lnTo>
                    <a:pt x="29263" y="2305"/>
                  </a:lnTo>
                  <a:lnTo>
                    <a:pt x="18942" y="2305"/>
                  </a:lnTo>
                  <a:lnTo>
                    <a:pt x="13437" y="4422"/>
                  </a:lnTo>
                  <a:lnTo>
                    <a:pt x="3434" y="12248"/>
                  </a:lnTo>
                  <a:lnTo>
                    <a:pt x="723" y="18895"/>
                  </a:lnTo>
                  <a:lnTo>
                    <a:pt x="0" y="22890"/>
                  </a:lnTo>
                  <a:lnTo>
                    <a:pt x="1314" y="29446"/>
                  </a:lnTo>
                  <a:lnTo>
                    <a:pt x="2775" y="32305"/>
                  </a:lnTo>
                  <a:lnTo>
                    <a:pt x="16209" y="43914"/>
                  </a:lnTo>
                  <a:lnTo>
                    <a:pt x="26509" y="48579"/>
                  </a:lnTo>
                  <a:lnTo>
                    <a:pt x="53642" y="51574"/>
                  </a:lnTo>
                  <a:lnTo>
                    <a:pt x="76525" y="48300"/>
                  </a:lnTo>
                  <a:lnTo>
                    <a:pt x="94594" y="38511"/>
                  </a:lnTo>
                  <a:lnTo>
                    <a:pt x="114127" y="20981"/>
                  </a:lnTo>
                  <a:lnTo>
                    <a:pt x="122933" y="7750"/>
                  </a:lnTo>
                  <a:lnTo>
                    <a:pt x="125271" y="1286"/>
                  </a:lnTo>
                  <a:lnTo>
                    <a:pt x="125101" y="38"/>
                  </a:lnTo>
                  <a:lnTo>
                    <a:pt x="124194" y="0"/>
                  </a:lnTo>
                  <a:lnTo>
                    <a:pt x="122795" y="768"/>
                  </a:lnTo>
                  <a:lnTo>
                    <a:pt x="121863" y="2074"/>
                  </a:lnTo>
                  <a:lnTo>
                    <a:pt x="112336" y="34377"/>
                  </a:lnTo>
                  <a:lnTo>
                    <a:pt x="107019" y="69671"/>
                  </a:lnTo>
                  <a:lnTo>
                    <a:pt x="106098" y="101552"/>
                  </a:lnTo>
                  <a:lnTo>
                    <a:pt x="109618" y="136134"/>
                  </a:lnTo>
                  <a:lnTo>
                    <a:pt x="119480" y="171516"/>
                  </a:lnTo>
                  <a:lnTo>
                    <a:pt x="128664" y="207135"/>
                  </a:lnTo>
                  <a:lnTo>
                    <a:pt x="136412" y="239031"/>
                  </a:lnTo>
                  <a:lnTo>
                    <a:pt x="137083" y="254625"/>
                  </a:lnTo>
                  <a:lnTo>
                    <a:pt x="133941" y="266847"/>
                  </a:lnTo>
                  <a:lnTo>
                    <a:pt x="127254" y="277571"/>
                  </a:lnTo>
                  <a:lnTo>
                    <a:pt x="118989" y="283395"/>
                  </a:lnTo>
                  <a:lnTo>
                    <a:pt x="114563" y="284949"/>
                  </a:lnTo>
                  <a:lnTo>
                    <a:pt x="110025" y="284397"/>
                  </a:lnTo>
                  <a:lnTo>
                    <a:pt x="100749" y="279550"/>
                  </a:lnTo>
                  <a:lnTo>
                    <a:pt x="68563" y="250596"/>
                  </a:lnTo>
                  <a:lnTo>
                    <a:pt x="47510" y="216388"/>
                  </a:lnTo>
                  <a:lnTo>
                    <a:pt x="34273" y="19518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1" name="SMARTInkShape-1049"/>
            <p:cNvSpPr/>
            <p:nvPr/>
          </p:nvSpPr>
          <p:spPr bwMode="auto">
            <a:xfrm>
              <a:off x="3593306" y="2915096"/>
              <a:ext cx="221458" cy="122668"/>
            </a:xfrm>
            <a:custGeom>
              <a:avLst/>
              <a:gdLst/>
              <a:ahLst/>
              <a:cxnLst/>
              <a:rect l="0" t="0" r="0" b="0"/>
              <a:pathLst>
                <a:path w="221458" h="122668">
                  <a:moveTo>
                    <a:pt x="0" y="63848"/>
                  </a:moveTo>
                  <a:lnTo>
                    <a:pt x="3792" y="67640"/>
                  </a:lnTo>
                  <a:lnTo>
                    <a:pt x="5703" y="67963"/>
                  </a:lnTo>
                  <a:lnTo>
                    <a:pt x="7771" y="67385"/>
                  </a:lnTo>
                  <a:lnTo>
                    <a:pt x="12185" y="65420"/>
                  </a:lnTo>
                  <a:lnTo>
                    <a:pt x="44134" y="56169"/>
                  </a:lnTo>
                  <a:lnTo>
                    <a:pt x="78749" y="39818"/>
                  </a:lnTo>
                  <a:lnTo>
                    <a:pt x="114322" y="22240"/>
                  </a:lnTo>
                  <a:lnTo>
                    <a:pt x="137279" y="4636"/>
                  </a:lnTo>
                  <a:lnTo>
                    <a:pt x="137557" y="2942"/>
                  </a:lnTo>
                  <a:lnTo>
                    <a:pt x="136154" y="1813"/>
                  </a:lnTo>
                  <a:lnTo>
                    <a:pt x="126290" y="0"/>
                  </a:lnTo>
                  <a:lnTo>
                    <a:pt x="107711" y="3479"/>
                  </a:lnTo>
                  <a:lnTo>
                    <a:pt x="78691" y="22378"/>
                  </a:lnTo>
                  <a:lnTo>
                    <a:pt x="50028" y="44338"/>
                  </a:lnTo>
                  <a:lnTo>
                    <a:pt x="37316" y="58352"/>
                  </a:lnTo>
                  <a:lnTo>
                    <a:pt x="26491" y="83298"/>
                  </a:lnTo>
                  <a:lnTo>
                    <a:pt x="23724" y="104536"/>
                  </a:lnTo>
                  <a:lnTo>
                    <a:pt x="25890" y="113152"/>
                  </a:lnTo>
                  <a:lnTo>
                    <a:pt x="35848" y="119628"/>
                  </a:lnTo>
                  <a:lnTo>
                    <a:pt x="42949" y="122466"/>
                  </a:lnTo>
                  <a:lnTo>
                    <a:pt x="71904" y="122667"/>
                  </a:lnTo>
                  <a:lnTo>
                    <a:pt x="105619" y="117700"/>
                  </a:lnTo>
                  <a:lnTo>
                    <a:pt x="133196" y="111330"/>
                  </a:lnTo>
                  <a:lnTo>
                    <a:pt x="163179" y="102413"/>
                  </a:lnTo>
                  <a:lnTo>
                    <a:pt x="192381" y="90513"/>
                  </a:lnTo>
                  <a:lnTo>
                    <a:pt x="221457" y="7813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49728" name="SMARTInkShape-1050"/>
            <p:cNvSpPr/>
            <p:nvPr/>
          </p:nvSpPr>
          <p:spPr bwMode="auto">
            <a:xfrm>
              <a:off x="3408289" y="2864644"/>
              <a:ext cx="213593" cy="169377"/>
            </a:xfrm>
            <a:custGeom>
              <a:avLst/>
              <a:gdLst/>
              <a:ahLst/>
              <a:cxnLst/>
              <a:rect l="0" t="0" r="0" b="0"/>
              <a:pathLst>
                <a:path w="213593" h="169377">
                  <a:moveTo>
                    <a:pt x="13567" y="0"/>
                  </a:moveTo>
                  <a:lnTo>
                    <a:pt x="2925" y="0"/>
                  </a:lnTo>
                  <a:lnTo>
                    <a:pt x="1710" y="794"/>
                  </a:lnTo>
                  <a:lnTo>
                    <a:pt x="900" y="2116"/>
                  </a:lnTo>
                  <a:lnTo>
                    <a:pt x="0" y="6497"/>
                  </a:lnTo>
                  <a:lnTo>
                    <a:pt x="287" y="18682"/>
                  </a:lnTo>
                  <a:lnTo>
                    <a:pt x="9251" y="50585"/>
                  </a:lnTo>
                  <a:lnTo>
                    <a:pt x="24121" y="84399"/>
                  </a:lnTo>
                  <a:lnTo>
                    <a:pt x="37685" y="112231"/>
                  </a:lnTo>
                  <a:lnTo>
                    <a:pt x="52551" y="138999"/>
                  </a:lnTo>
                  <a:lnTo>
                    <a:pt x="76389" y="160953"/>
                  </a:lnTo>
                  <a:lnTo>
                    <a:pt x="89036" y="169376"/>
                  </a:lnTo>
                  <a:lnTo>
                    <a:pt x="90867" y="169274"/>
                  </a:lnTo>
                  <a:lnTo>
                    <a:pt x="95019" y="167043"/>
                  </a:lnTo>
                  <a:lnTo>
                    <a:pt x="97393" y="159173"/>
                  </a:lnTo>
                  <a:lnTo>
                    <a:pt x="97654" y="147737"/>
                  </a:lnTo>
                  <a:lnTo>
                    <a:pt x="93471" y="118876"/>
                  </a:lnTo>
                  <a:lnTo>
                    <a:pt x="92410" y="86629"/>
                  </a:lnTo>
                  <a:lnTo>
                    <a:pt x="96018" y="64561"/>
                  </a:lnTo>
                  <a:lnTo>
                    <a:pt x="102115" y="50526"/>
                  </a:lnTo>
                  <a:lnTo>
                    <a:pt x="110865" y="44152"/>
                  </a:lnTo>
                  <a:lnTo>
                    <a:pt x="127063" y="38218"/>
                  </a:lnTo>
                  <a:lnTo>
                    <a:pt x="150551" y="36212"/>
                  </a:lnTo>
                  <a:lnTo>
                    <a:pt x="183065" y="41438"/>
                  </a:lnTo>
                  <a:lnTo>
                    <a:pt x="193675" y="41435"/>
                  </a:lnTo>
                  <a:lnTo>
                    <a:pt x="213592" y="3571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249740" name="SMARTInkShape-Group184"/>
          <p:cNvGrpSpPr/>
          <p:nvPr/>
        </p:nvGrpSpPr>
        <p:grpSpPr>
          <a:xfrm>
            <a:off x="900207" y="3793779"/>
            <a:ext cx="2621663" cy="454436"/>
            <a:chOff x="900207" y="3793779"/>
            <a:chExt cx="2621663" cy="454436"/>
          </a:xfrm>
        </p:grpSpPr>
        <p:sp>
          <p:nvSpPr>
            <p:cNvPr id="2249732" name="SMARTInkShape-1051"/>
            <p:cNvSpPr/>
            <p:nvPr/>
          </p:nvSpPr>
          <p:spPr bwMode="auto">
            <a:xfrm>
              <a:off x="3229426" y="3988153"/>
              <a:ext cx="292444" cy="90362"/>
            </a:xfrm>
            <a:custGeom>
              <a:avLst/>
              <a:gdLst/>
              <a:ahLst/>
              <a:cxnLst/>
              <a:rect l="0" t="0" r="0" b="0"/>
              <a:pathLst>
                <a:path w="292444" h="90362">
                  <a:moveTo>
                    <a:pt x="49555" y="26635"/>
                  </a:moveTo>
                  <a:lnTo>
                    <a:pt x="43058" y="32338"/>
                  </a:lnTo>
                  <a:lnTo>
                    <a:pt x="19032" y="46561"/>
                  </a:lnTo>
                  <a:lnTo>
                    <a:pt x="1070" y="73946"/>
                  </a:lnTo>
                  <a:lnTo>
                    <a:pt x="0" y="79635"/>
                  </a:lnTo>
                  <a:lnTo>
                    <a:pt x="643" y="81018"/>
                  </a:lnTo>
                  <a:lnTo>
                    <a:pt x="1866" y="81940"/>
                  </a:lnTo>
                  <a:lnTo>
                    <a:pt x="6135" y="82965"/>
                  </a:lnTo>
                  <a:lnTo>
                    <a:pt x="26297" y="83676"/>
                  </a:lnTo>
                  <a:lnTo>
                    <a:pt x="40194" y="79960"/>
                  </a:lnTo>
                  <a:lnTo>
                    <a:pt x="47512" y="73883"/>
                  </a:lnTo>
                  <a:lnTo>
                    <a:pt x="65308" y="52465"/>
                  </a:lnTo>
                  <a:lnTo>
                    <a:pt x="68463" y="43142"/>
                  </a:lnTo>
                  <a:lnTo>
                    <a:pt x="67748" y="33707"/>
                  </a:lnTo>
                  <a:lnTo>
                    <a:pt x="63991" y="24221"/>
                  </a:lnTo>
                  <a:lnTo>
                    <a:pt x="52951" y="10750"/>
                  </a:lnTo>
                  <a:lnTo>
                    <a:pt x="44185" y="4229"/>
                  </a:lnTo>
                  <a:lnTo>
                    <a:pt x="39625" y="2966"/>
                  </a:lnTo>
                  <a:lnTo>
                    <a:pt x="16164" y="4752"/>
                  </a:lnTo>
                  <a:lnTo>
                    <a:pt x="13007" y="5696"/>
                  </a:lnTo>
                  <a:lnTo>
                    <a:pt x="10902" y="7119"/>
                  </a:lnTo>
                  <a:lnTo>
                    <a:pt x="9499" y="8862"/>
                  </a:lnTo>
                  <a:lnTo>
                    <a:pt x="7940" y="12915"/>
                  </a:lnTo>
                  <a:lnTo>
                    <a:pt x="7524" y="15107"/>
                  </a:lnTo>
                  <a:lnTo>
                    <a:pt x="8041" y="17362"/>
                  </a:lnTo>
                  <a:lnTo>
                    <a:pt x="10731" y="21984"/>
                  </a:lnTo>
                  <a:lnTo>
                    <a:pt x="12560" y="23534"/>
                  </a:lnTo>
                  <a:lnTo>
                    <a:pt x="16709" y="25257"/>
                  </a:lnTo>
                  <a:lnTo>
                    <a:pt x="42156" y="25569"/>
                  </a:lnTo>
                  <a:lnTo>
                    <a:pt x="73053" y="18810"/>
                  </a:lnTo>
                  <a:lnTo>
                    <a:pt x="105702" y="9831"/>
                  </a:lnTo>
                  <a:lnTo>
                    <a:pt x="123676" y="2002"/>
                  </a:lnTo>
                  <a:lnTo>
                    <a:pt x="126750" y="2275"/>
                  </a:lnTo>
                  <a:lnTo>
                    <a:pt x="129593" y="3251"/>
                  </a:lnTo>
                  <a:lnTo>
                    <a:pt x="131489" y="5489"/>
                  </a:lnTo>
                  <a:lnTo>
                    <a:pt x="133595" y="12209"/>
                  </a:lnTo>
                  <a:lnTo>
                    <a:pt x="134781" y="24918"/>
                  </a:lnTo>
                  <a:lnTo>
                    <a:pt x="125293" y="56679"/>
                  </a:lnTo>
                  <a:lnTo>
                    <a:pt x="121105" y="89013"/>
                  </a:lnTo>
                  <a:lnTo>
                    <a:pt x="122655" y="89652"/>
                  </a:lnTo>
                  <a:lnTo>
                    <a:pt x="128611" y="90361"/>
                  </a:lnTo>
                  <a:lnTo>
                    <a:pt x="136549" y="86443"/>
                  </a:lnTo>
                  <a:lnTo>
                    <a:pt x="170666" y="65731"/>
                  </a:lnTo>
                  <a:lnTo>
                    <a:pt x="197800" y="46950"/>
                  </a:lnTo>
                  <a:lnTo>
                    <a:pt x="225948" y="27098"/>
                  </a:lnTo>
                  <a:lnTo>
                    <a:pt x="253602" y="11602"/>
                  </a:lnTo>
                  <a:lnTo>
                    <a:pt x="284447" y="0"/>
                  </a:lnTo>
                  <a:lnTo>
                    <a:pt x="287112" y="147"/>
                  </a:lnTo>
                  <a:lnTo>
                    <a:pt x="288889" y="1038"/>
                  </a:lnTo>
                  <a:lnTo>
                    <a:pt x="292443" y="520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49733" name="SMARTInkShape-1052"/>
            <p:cNvSpPr/>
            <p:nvPr/>
          </p:nvSpPr>
          <p:spPr bwMode="auto">
            <a:xfrm>
              <a:off x="2997171" y="3964781"/>
              <a:ext cx="310386" cy="19914"/>
            </a:xfrm>
            <a:custGeom>
              <a:avLst/>
              <a:gdLst/>
              <a:ahLst/>
              <a:cxnLst/>
              <a:rect l="0" t="0" r="0" b="0"/>
              <a:pathLst>
                <a:path w="310386" h="19914">
                  <a:moveTo>
                    <a:pt x="17492" y="0"/>
                  </a:moveTo>
                  <a:lnTo>
                    <a:pt x="9907" y="0"/>
                  </a:lnTo>
                  <a:lnTo>
                    <a:pt x="7673" y="794"/>
                  </a:lnTo>
                  <a:lnTo>
                    <a:pt x="6183" y="2117"/>
                  </a:lnTo>
                  <a:lnTo>
                    <a:pt x="5190" y="3792"/>
                  </a:lnTo>
                  <a:lnTo>
                    <a:pt x="3734" y="4910"/>
                  </a:lnTo>
                  <a:lnTo>
                    <a:pt x="0" y="6151"/>
                  </a:lnTo>
                  <a:lnTo>
                    <a:pt x="274" y="7276"/>
                  </a:lnTo>
                  <a:lnTo>
                    <a:pt x="4812" y="10642"/>
                  </a:lnTo>
                  <a:lnTo>
                    <a:pt x="37165" y="15924"/>
                  </a:lnTo>
                  <a:lnTo>
                    <a:pt x="71210" y="19800"/>
                  </a:lnTo>
                  <a:lnTo>
                    <a:pt x="97723" y="19913"/>
                  </a:lnTo>
                  <a:lnTo>
                    <a:pt x="125381" y="17317"/>
                  </a:lnTo>
                  <a:lnTo>
                    <a:pt x="153549" y="15634"/>
                  </a:lnTo>
                  <a:lnTo>
                    <a:pt x="181943" y="14886"/>
                  </a:lnTo>
                  <a:lnTo>
                    <a:pt x="210437" y="14554"/>
                  </a:lnTo>
                  <a:lnTo>
                    <a:pt x="245669" y="10574"/>
                  </a:lnTo>
                  <a:lnTo>
                    <a:pt x="276217" y="8161"/>
                  </a:lnTo>
                  <a:lnTo>
                    <a:pt x="310385" y="714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49734" name="SMARTInkShape-1053"/>
            <p:cNvSpPr/>
            <p:nvPr/>
          </p:nvSpPr>
          <p:spPr bwMode="auto">
            <a:xfrm>
              <a:off x="2958069" y="3793779"/>
              <a:ext cx="227471" cy="321415"/>
            </a:xfrm>
            <a:custGeom>
              <a:avLst/>
              <a:gdLst/>
              <a:ahLst/>
              <a:cxnLst/>
              <a:rect l="0" t="0" r="0" b="0"/>
              <a:pathLst>
                <a:path w="227471" h="321415">
                  <a:moveTo>
                    <a:pt x="106600" y="206721"/>
                  </a:moveTo>
                  <a:lnTo>
                    <a:pt x="95193" y="211630"/>
                  </a:lnTo>
                  <a:lnTo>
                    <a:pt x="66747" y="219372"/>
                  </a:lnTo>
                  <a:lnTo>
                    <a:pt x="44344" y="226786"/>
                  </a:lnTo>
                  <a:lnTo>
                    <a:pt x="26947" y="239477"/>
                  </a:lnTo>
                  <a:lnTo>
                    <a:pt x="5790" y="267773"/>
                  </a:lnTo>
                  <a:lnTo>
                    <a:pt x="1324" y="286459"/>
                  </a:lnTo>
                  <a:lnTo>
                    <a:pt x="0" y="299491"/>
                  </a:lnTo>
                  <a:lnTo>
                    <a:pt x="1808" y="305631"/>
                  </a:lnTo>
                  <a:lnTo>
                    <a:pt x="3401" y="308380"/>
                  </a:lnTo>
                  <a:lnTo>
                    <a:pt x="11521" y="313551"/>
                  </a:lnTo>
                  <a:lnTo>
                    <a:pt x="17020" y="316041"/>
                  </a:lnTo>
                  <a:lnTo>
                    <a:pt x="29480" y="316691"/>
                  </a:lnTo>
                  <a:lnTo>
                    <a:pt x="60675" y="310641"/>
                  </a:lnTo>
                  <a:lnTo>
                    <a:pt x="88054" y="300307"/>
                  </a:lnTo>
                  <a:lnTo>
                    <a:pt x="120046" y="281799"/>
                  </a:lnTo>
                  <a:lnTo>
                    <a:pt x="152703" y="249122"/>
                  </a:lnTo>
                  <a:lnTo>
                    <a:pt x="175720" y="213804"/>
                  </a:lnTo>
                  <a:lnTo>
                    <a:pt x="182378" y="192415"/>
                  </a:lnTo>
                  <a:lnTo>
                    <a:pt x="184935" y="159457"/>
                  </a:lnTo>
                  <a:lnTo>
                    <a:pt x="185181" y="124769"/>
                  </a:lnTo>
                  <a:lnTo>
                    <a:pt x="185181" y="114854"/>
                  </a:lnTo>
                  <a:lnTo>
                    <a:pt x="185181" y="117942"/>
                  </a:lnTo>
                  <a:lnTo>
                    <a:pt x="185975" y="118960"/>
                  </a:lnTo>
                  <a:lnTo>
                    <a:pt x="191332" y="120728"/>
                  </a:lnTo>
                  <a:lnTo>
                    <a:pt x="191883" y="122994"/>
                  </a:lnTo>
                  <a:lnTo>
                    <a:pt x="192317" y="141051"/>
                  </a:lnTo>
                  <a:lnTo>
                    <a:pt x="191526" y="141509"/>
                  </a:lnTo>
                  <a:lnTo>
                    <a:pt x="185268" y="142417"/>
                  </a:lnTo>
                  <a:lnTo>
                    <a:pt x="185182" y="135371"/>
                  </a:lnTo>
                  <a:lnTo>
                    <a:pt x="185181" y="141442"/>
                  </a:lnTo>
                  <a:lnTo>
                    <a:pt x="185181" y="135552"/>
                  </a:lnTo>
                  <a:lnTo>
                    <a:pt x="181389" y="135363"/>
                  </a:lnTo>
                  <a:lnTo>
                    <a:pt x="180271" y="134543"/>
                  </a:lnTo>
                  <a:lnTo>
                    <a:pt x="171214" y="121378"/>
                  </a:lnTo>
                  <a:lnTo>
                    <a:pt x="170902" y="110364"/>
                  </a:lnTo>
                  <a:lnTo>
                    <a:pt x="171693" y="109146"/>
                  </a:lnTo>
                  <a:lnTo>
                    <a:pt x="173014" y="108333"/>
                  </a:lnTo>
                  <a:lnTo>
                    <a:pt x="174688" y="107791"/>
                  </a:lnTo>
                  <a:lnTo>
                    <a:pt x="180837" y="103237"/>
                  </a:lnTo>
                  <a:lnTo>
                    <a:pt x="183250" y="99080"/>
                  </a:lnTo>
                  <a:lnTo>
                    <a:pt x="184609" y="90161"/>
                  </a:lnTo>
                  <a:lnTo>
                    <a:pt x="185148" y="58951"/>
                  </a:lnTo>
                  <a:lnTo>
                    <a:pt x="185179" y="26632"/>
                  </a:lnTo>
                  <a:lnTo>
                    <a:pt x="185181" y="0"/>
                  </a:lnTo>
                  <a:lnTo>
                    <a:pt x="175238" y="9535"/>
                  </a:lnTo>
                  <a:lnTo>
                    <a:pt x="161139" y="36596"/>
                  </a:lnTo>
                  <a:lnTo>
                    <a:pt x="152481" y="68825"/>
                  </a:lnTo>
                  <a:lnTo>
                    <a:pt x="147364" y="94634"/>
                  </a:lnTo>
                  <a:lnTo>
                    <a:pt x="146678" y="121979"/>
                  </a:lnTo>
                  <a:lnTo>
                    <a:pt x="148225" y="149214"/>
                  </a:lnTo>
                  <a:lnTo>
                    <a:pt x="148912" y="174548"/>
                  </a:lnTo>
                  <a:lnTo>
                    <a:pt x="153451" y="201153"/>
                  </a:lnTo>
                  <a:lnTo>
                    <a:pt x="161554" y="227265"/>
                  </a:lnTo>
                  <a:lnTo>
                    <a:pt x="179503" y="259816"/>
                  </a:lnTo>
                  <a:lnTo>
                    <a:pt x="204785" y="295026"/>
                  </a:lnTo>
                  <a:lnTo>
                    <a:pt x="223687" y="320420"/>
                  </a:lnTo>
                  <a:lnTo>
                    <a:pt x="225139" y="321414"/>
                  </a:lnTo>
                  <a:lnTo>
                    <a:pt x="226107" y="321283"/>
                  </a:lnTo>
                  <a:lnTo>
                    <a:pt x="226752" y="320402"/>
                  </a:lnTo>
                  <a:lnTo>
                    <a:pt x="227470" y="317306"/>
                  </a:lnTo>
                  <a:lnTo>
                    <a:pt x="224081" y="303516"/>
                  </a:lnTo>
                  <a:lnTo>
                    <a:pt x="205212" y="271026"/>
                  </a:lnTo>
                  <a:lnTo>
                    <a:pt x="185181" y="22815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49735" name="SMARTInkShape-1054"/>
            <p:cNvSpPr/>
            <p:nvPr/>
          </p:nvSpPr>
          <p:spPr bwMode="auto">
            <a:xfrm>
              <a:off x="2564632" y="3991165"/>
              <a:ext cx="414313" cy="128916"/>
            </a:xfrm>
            <a:custGeom>
              <a:avLst/>
              <a:gdLst/>
              <a:ahLst/>
              <a:cxnLst/>
              <a:rect l="0" t="0" r="0" b="0"/>
              <a:pathLst>
                <a:path w="414313" h="128916">
                  <a:moveTo>
                    <a:pt x="57124" y="45054"/>
                  </a:moveTo>
                  <a:lnTo>
                    <a:pt x="40534" y="30581"/>
                  </a:lnTo>
                  <a:lnTo>
                    <a:pt x="21830" y="18579"/>
                  </a:lnTo>
                  <a:lnTo>
                    <a:pt x="16832" y="16619"/>
                  </a:lnTo>
                  <a:lnTo>
                    <a:pt x="11965" y="13101"/>
                  </a:lnTo>
                  <a:lnTo>
                    <a:pt x="9272" y="8892"/>
                  </a:lnTo>
                  <a:lnTo>
                    <a:pt x="8554" y="6658"/>
                  </a:lnTo>
                  <a:lnTo>
                    <a:pt x="8075" y="5963"/>
                  </a:lnTo>
                  <a:lnTo>
                    <a:pt x="7756" y="6293"/>
                  </a:lnTo>
                  <a:lnTo>
                    <a:pt x="5018" y="40319"/>
                  </a:lnTo>
                  <a:lnTo>
                    <a:pt x="417" y="75330"/>
                  </a:lnTo>
                  <a:lnTo>
                    <a:pt x="0" y="109999"/>
                  </a:lnTo>
                  <a:lnTo>
                    <a:pt x="2102" y="115723"/>
                  </a:lnTo>
                  <a:lnTo>
                    <a:pt x="3774" y="118360"/>
                  </a:lnTo>
                  <a:lnTo>
                    <a:pt x="6477" y="119325"/>
                  </a:lnTo>
                  <a:lnTo>
                    <a:pt x="13712" y="118280"/>
                  </a:lnTo>
                  <a:lnTo>
                    <a:pt x="26711" y="109437"/>
                  </a:lnTo>
                  <a:lnTo>
                    <a:pt x="57823" y="79843"/>
                  </a:lnTo>
                  <a:lnTo>
                    <a:pt x="85837" y="48222"/>
                  </a:lnTo>
                  <a:lnTo>
                    <a:pt x="111548" y="17523"/>
                  </a:lnTo>
                  <a:lnTo>
                    <a:pt x="118494" y="4617"/>
                  </a:lnTo>
                  <a:lnTo>
                    <a:pt x="119469" y="1427"/>
                  </a:lnTo>
                  <a:lnTo>
                    <a:pt x="119325" y="94"/>
                  </a:lnTo>
                  <a:lnTo>
                    <a:pt x="118435" y="0"/>
                  </a:lnTo>
                  <a:lnTo>
                    <a:pt x="117048" y="730"/>
                  </a:lnTo>
                  <a:lnTo>
                    <a:pt x="94255" y="33197"/>
                  </a:lnTo>
                  <a:lnTo>
                    <a:pt x="81916" y="66011"/>
                  </a:lnTo>
                  <a:lnTo>
                    <a:pt x="80049" y="77122"/>
                  </a:lnTo>
                  <a:lnTo>
                    <a:pt x="81336" y="87352"/>
                  </a:lnTo>
                  <a:lnTo>
                    <a:pt x="82791" y="92303"/>
                  </a:lnTo>
                  <a:lnTo>
                    <a:pt x="86141" y="95603"/>
                  </a:lnTo>
                  <a:lnTo>
                    <a:pt x="96214" y="99270"/>
                  </a:lnTo>
                  <a:lnTo>
                    <a:pt x="106512" y="98783"/>
                  </a:lnTo>
                  <a:lnTo>
                    <a:pt x="133643" y="88211"/>
                  </a:lnTo>
                  <a:lnTo>
                    <a:pt x="168783" y="70041"/>
                  </a:lnTo>
                  <a:lnTo>
                    <a:pt x="199478" y="46462"/>
                  </a:lnTo>
                  <a:lnTo>
                    <a:pt x="232928" y="20835"/>
                  </a:lnTo>
                  <a:lnTo>
                    <a:pt x="240900" y="17340"/>
                  </a:lnTo>
                  <a:lnTo>
                    <a:pt x="241554" y="18640"/>
                  </a:lnTo>
                  <a:lnTo>
                    <a:pt x="242280" y="24319"/>
                  </a:lnTo>
                  <a:lnTo>
                    <a:pt x="236660" y="60030"/>
                  </a:lnTo>
                  <a:lnTo>
                    <a:pt x="230188" y="93034"/>
                  </a:lnTo>
                  <a:lnTo>
                    <a:pt x="228893" y="113710"/>
                  </a:lnTo>
                  <a:lnTo>
                    <a:pt x="230833" y="121341"/>
                  </a:lnTo>
                  <a:lnTo>
                    <a:pt x="232461" y="124487"/>
                  </a:lnTo>
                  <a:lnTo>
                    <a:pt x="234341" y="126584"/>
                  </a:lnTo>
                  <a:lnTo>
                    <a:pt x="238545" y="128915"/>
                  </a:lnTo>
                  <a:lnTo>
                    <a:pt x="240778" y="127948"/>
                  </a:lnTo>
                  <a:lnTo>
                    <a:pt x="272708" y="97526"/>
                  </a:lnTo>
                  <a:lnTo>
                    <a:pt x="300263" y="63180"/>
                  </a:lnTo>
                  <a:lnTo>
                    <a:pt x="333647" y="31899"/>
                  </a:lnTo>
                  <a:lnTo>
                    <a:pt x="344329" y="23332"/>
                  </a:lnTo>
                  <a:lnTo>
                    <a:pt x="354369" y="19524"/>
                  </a:lnTo>
                  <a:lnTo>
                    <a:pt x="357681" y="19303"/>
                  </a:lnTo>
                  <a:lnTo>
                    <a:pt x="359889" y="19949"/>
                  </a:lnTo>
                  <a:lnTo>
                    <a:pt x="361361" y="21173"/>
                  </a:lnTo>
                  <a:lnTo>
                    <a:pt x="373990" y="43294"/>
                  </a:lnTo>
                  <a:lnTo>
                    <a:pt x="381981" y="71302"/>
                  </a:lnTo>
                  <a:lnTo>
                    <a:pt x="386184" y="76563"/>
                  </a:lnTo>
                  <a:lnTo>
                    <a:pt x="390698" y="78902"/>
                  </a:lnTo>
                  <a:lnTo>
                    <a:pt x="395350" y="79941"/>
                  </a:lnTo>
                  <a:lnTo>
                    <a:pt x="414312" y="7362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49736" name="SMARTInkShape-1055"/>
            <p:cNvSpPr/>
            <p:nvPr/>
          </p:nvSpPr>
          <p:spPr bwMode="auto">
            <a:xfrm>
              <a:off x="2115252" y="3981512"/>
              <a:ext cx="429692" cy="266703"/>
            </a:xfrm>
            <a:custGeom>
              <a:avLst/>
              <a:gdLst/>
              <a:ahLst/>
              <a:cxnLst/>
              <a:rect l="0" t="0" r="0" b="0"/>
              <a:pathLst>
                <a:path w="429692" h="266703">
                  <a:moveTo>
                    <a:pt x="27873" y="68994"/>
                  </a:moveTo>
                  <a:lnTo>
                    <a:pt x="0" y="68994"/>
                  </a:lnTo>
                  <a:lnTo>
                    <a:pt x="29341" y="68994"/>
                  </a:lnTo>
                  <a:lnTo>
                    <a:pt x="64579" y="68201"/>
                  </a:lnTo>
                  <a:lnTo>
                    <a:pt x="97859" y="61223"/>
                  </a:lnTo>
                  <a:lnTo>
                    <a:pt x="123806" y="52201"/>
                  </a:lnTo>
                  <a:lnTo>
                    <a:pt x="139289" y="41353"/>
                  </a:lnTo>
                  <a:lnTo>
                    <a:pt x="144860" y="34749"/>
                  </a:lnTo>
                  <a:lnTo>
                    <a:pt x="146345" y="31876"/>
                  </a:lnTo>
                  <a:lnTo>
                    <a:pt x="146542" y="29168"/>
                  </a:lnTo>
                  <a:lnTo>
                    <a:pt x="144644" y="24042"/>
                  </a:lnTo>
                  <a:lnTo>
                    <a:pt x="139113" y="16693"/>
                  </a:lnTo>
                  <a:lnTo>
                    <a:pt x="132611" y="13999"/>
                  </a:lnTo>
                  <a:lnTo>
                    <a:pt x="111709" y="12270"/>
                  </a:lnTo>
                  <a:lnTo>
                    <a:pt x="100588" y="16267"/>
                  </a:lnTo>
                  <a:lnTo>
                    <a:pt x="90353" y="24129"/>
                  </a:lnTo>
                  <a:lnTo>
                    <a:pt x="76460" y="41942"/>
                  </a:lnTo>
                  <a:lnTo>
                    <a:pt x="67757" y="63095"/>
                  </a:lnTo>
                  <a:lnTo>
                    <a:pt x="65620" y="87531"/>
                  </a:lnTo>
                  <a:lnTo>
                    <a:pt x="67933" y="99987"/>
                  </a:lnTo>
                  <a:lnTo>
                    <a:pt x="75840" y="110815"/>
                  </a:lnTo>
                  <a:lnTo>
                    <a:pt x="96526" y="126909"/>
                  </a:lnTo>
                  <a:lnTo>
                    <a:pt x="110508" y="128336"/>
                  </a:lnTo>
                  <a:lnTo>
                    <a:pt x="138347" y="124677"/>
                  </a:lnTo>
                  <a:lnTo>
                    <a:pt x="169614" y="116449"/>
                  </a:lnTo>
                  <a:lnTo>
                    <a:pt x="204832" y="99447"/>
                  </a:lnTo>
                  <a:lnTo>
                    <a:pt x="239853" y="70417"/>
                  </a:lnTo>
                  <a:lnTo>
                    <a:pt x="259194" y="51072"/>
                  </a:lnTo>
                  <a:lnTo>
                    <a:pt x="262306" y="44722"/>
                  </a:lnTo>
                  <a:lnTo>
                    <a:pt x="262743" y="44875"/>
                  </a:lnTo>
                  <a:lnTo>
                    <a:pt x="263034" y="45771"/>
                  </a:lnTo>
                  <a:lnTo>
                    <a:pt x="252191" y="79119"/>
                  </a:lnTo>
                  <a:lnTo>
                    <a:pt x="250971" y="108595"/>
                  </a:lnTo>
                  <a:lnTo>
                    <a:pt x="255284" y="138583"/>
                  </a:lnTo>
                  <a:lnTo>
                    <a:pt x="261589" y="172252"/>
                  </a:lnTo>
                  <a:lnTo>
                    <a:pt x="268484" y="205775"/>
                  </a:lnTo>
                  <a:lnTo>
                    <a:pt x="280042" y="239240"/>
                  </a:lnTo>
                  <a:lnTo>
                    <a:pt x="288379" y="252609"/>
                  </a:lnTo>
                  <a:lnTo>
                    <a:pt x="303782" y="266702"/>
                  </a:lnTo>
                  <a:lnTo>
                    <a:pt x="305475" y="265886"/>
                  </a:lnTo>
                  <a:lnTo>
                    <a:pt x="309472" y="260748"/>
                  </a:lnTo>
                  <a:lnTo>
                    <a:pt x="312393" y="241345"/>
                  </a:lnTo>
                  <a:lnTo>
                    <a:pt x="309466" y="207903"/>
                  </a:lnTo>
                  <a:lnTo>
                    <a:pt x="307807" y="181532"/>
                  </a:lnTo>
                  <a:lnTo>
                    <a:pt x="307069" y="153936"/>
                  </a:lnTo>
                  <a:lnTo>
                    <a:pt x="306741" y="125796"/>
                  </a:lnTo>
                  <a:lnTo>
                    <a:pt x="306596" y="97415"/>
                  </a:lnTo>
                  <a:lnTo>
                    <a:pt x="307325" y="70513"/>
                  </a:lnTo>
                  <a:lnTo>
                    <a:pt x="312992" y="38312"/>
                  </a:lnTo>
                  <a:lnTo>
                    <a:pt x="320222" y="21226"/>
                  </a:lnTo>
                  <a:lnTo>
                    <a:pt x="330843" y="9928"/>
                  </a:lnTo>
                  <a:lnTo>
                    <a:pt x="343501" y="3055"/>
                  </a:lnTo>
                  <a:lnTo>
                    <a:pt x="357065" y="0"/>
                  </a:lnTo>
                  <a:lnTo>
                    <a:pt x="373147" y="2876"/>
                  </a:lnTo>
                  <a:lnTo>
                    <a:pt x="405550" y="13865"/>
                  </a:lnTo>
                  <a:lnTo>
                    <a:pt x="416127" y="20944"/>
                  </a:lnTo>
                  <a:lnTo>
                    <a:pt x="423474" y="30176"/>
                  </a:lnTo>
                  <a:lnTo>
                    <a:pt x="429385" y="42217"/>
                  </a:lnTo>
                  <a:lnTo>
                    <a:pt x="429691" y="47968"/>
                  </a:lnTo>
                  <a:lnTo>
                    <a:pt x="425799" y="58591"/>
                  </a:lnTo>
                  <a:lnTo>
                    <a:pt x="410890" y="73497"/>
                  </a:lnTo>
                  <a:lnTo>
                    <a:pt x="383806" y="87967"/>
                  </a:lnTo>
                  <a:lnTo>
                    <a:pt x="354438" y="98516"/>
                  </a:lnTo>
                  <a:lnTo>
                    <a:pt x="325628" y="102877"/>
                  </a:lnTo>
                  <a:lnTo>
                    <a:pt x="300776" y="100377"/>
                  </a:lnTo>
                  <a:lnTo>
                    <a:pt x="295533" y="97853"/>
                  </a:lnTo>
                  <a:lnTo>
                    <a:pt x="292038" y="94584"/>
                  </a:lnTo>
                  <a:lnTo>
                    <a:pt x="289708" y="90817"/>
                  </a:lnTo>
                  <a:lnTo>
                    <a:pt x="288949" y="86717"/>
                  </a:lnTo>
                  <a:lnTo>
                    <a:pt x="290221" y="77930"/>
                  </a:lnTo>
                  <a:lnTo>
                    <a:pt x="294053" y="74158"/>
                  </a:lnTo>
                  <a:lnTo>
                    <a:pt x="315409" y="65056"/>
                  </a:lnTo>
                  <a:lnTo>
                    <a:pt x="356486" y="5470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49737" name="SMARTInkShape-1056"/>
            <p:cNvSpPr/>
            <p:nvPr/>
          </p:nvSpPr>
          <p:spPr bwMode="auto">
            <a:xfrm>
              <a:off x="1925456" y="3929168"/>
              <a:ext cx="212208" cy="231122"/>
            </a:xfrm>
            <a:custGeom>
              <a:avLst/>
              <a:gdLst/>
              <a:ahLst/>
              <a:cxnLst/>
              <a:rect l="0" t="0" r="0" b="0"/>
              <a:pathLst>
                <a:path w="212208" h="231122">
                  <a:moveTo>
                    <a:pt x="203382" y="35613"/>
                  </a:moveTo>
                  <a:lnTo>
                    <a:pt x="203382" y="25670"/>
                  </a:lnTo>
                  <a:lnTo>
                    <a:pt x="199589" y="15028"/>
                  </a:lnTo>
                  <a:lnTo>
                    <a:pt x="197678" y="12365"/>
                  </a:lnTo>
                  <a:lnTo>
                    <a:pt x="193439" y="9406"/>
                  </a:lnTo>
                  <a:lnTo>
                    <a:pt x="177752" y="2596"/>
                  </a:lnTo>
                  <a:lnTo>
                    <a:pt x="143629" y="132"/>
                  </a:lnTo>
                  <a:lnTo>
                    <a:pt x="130787" y="0"/>
                  </a:lnTo>
                  <a:lnTo>
                    <a:pt x="110170" y="7511"/>
                  </a:lnTo>
                  <a:lnTo>
                    <a:pt x="82664" y="25064"/>
                  </a:lnTo>
                  <a:lnTo>
                    <a:pt x="67777" y="43071"/>
                  </a:lnTo>
                  <a:lnTo>
                    <a:pt x="63738" y="53744"/>
                  </a:lnTo>
                  <a:lnTo>
                    <a:pt x="64059" y="65897"/>
                  </a:lnTo>
                  <a:lnTo>
                    <a:pt x="67642" y="78441"/>
                  </a:lnTo>
                  <a:lnTo>
                    <a:pt x="74526" y="89308"/>
                  </a:lnTo>
                  <a:lnTo>
                    <a:pt x="94911" y="104352"/>
                  </a:lnTo>
                  <a:lnTo>
                    <a:pt x="130244" y="113044"/>
                  </a:lnTo>
                  <a:lnTo>
                    <a:pt x="158339" y="120115"/>
                  </a:lnTo>
                  <a:lnTo>
                    <a:pt x="192044" y="134208"/>
                  </a:lnTo>
                  <a:lnTo>
                    <a:pt x="203105" y="140552"/>
                  </a:lnTo>
                  <a:lnTo>
                    <a:pt x="210667" y="148663"/>
                  </a:lnTo>
                  <a:lnTo>
                    <a:pt x="212207" y="153842"/>
                  </a:lnTo>
                  <a:lnTo>
                    <a:pt x="211802" y="165947"/>
                  </a:lnTo>
                  <a:lnTo>
                    <a:pt x="204743" y="179265"/>
                  </a:lnTo>
                  <a:lnTo>
                    <a:pt x="192080" y="193121"/>
                  </a:lnTo>
                  <a:lnTo>
                    <a:pt x="161845" y="212722"/>
                  </a:lnTo>
                  <a:lnTo>
                    <a:pt x="136502" y="220955"/>
                  </a:lnTo>
                  <a:lnTo>
                    <a:pt x="111480" y="227260"/>
                  </a:lnTo>
                  <a:lnTo>
                    <a:pt x="87130" y="231121"/>
                  </a:lnTo>
                  <a:lnTo>
                    <a:pt x="51903" y="228832"/>
                  </a:lnTo>
                  <a:lnTo>
                    <a:pt x="31018" y="225205"/>
                  </a:lnTo>
                  <a:lnTo>
                    <a:pt x="15386" y="216714"/>
                  </a:lnTo>
                  <a:lnTo>
                    <a:pt x="4734" y="205796"/>
                  </a:lnTo>
                  <a:lnTo>
                    <a:pt x="0" y="195652"/>
                  </a:lnTo>
                  <a:lnTo>
                    <a:pt x="13" y="183735"/>
                  </a:lnTo>
                  <a:lnTo>
                    <a:pt x="1127" y="177224"/>
                  </a:lnTo>
                  <a:lnTo>
                    <a:pt x="10832" y="165755"/>
                  </a:lnTo>
                  <a:lnTo>
                    <a:pt x="25729" y="156161"/>
                  </a:lnTo>
                  <a:lnTo>
                    <a:pt x="61163" y="143533"/>
                  </a:lnTo>
                  <a:lnTo>
                    <a:pt x="91393" y="135852"/>
                  </a:lnTo>
                  <a:lnTo>
                    <a:pt x="124800" y="12848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49738" name="SMARTInkShape-1057"/>
            <p:cNvSpPr/>
            <p:nvPr/>
          </p:nvSpPr>
          <p:spPr bwMode="auto">
            <a:xfrm>
              <a:off x="900207" y="4029397"/>
              <a:ext cx="833673" cy="91585"/>
            </a:xfrm>
            <a:custGeom>
              <a:avLst/>
              <a:gdLst/>
              <a:ahLst/>
              <a:cxnLst/>
              <a:rect l="0" t="0" r="0" b="0"/>
              <a:pathLst>
                <a:path w="833673" h="91585">
                  <a:moveTo>
                    <a:pt x="14193" y="63972"/>
                  </a:moveTo>
                  <a:lnTo>
                    <a:pt x="0" y="63972"/>
                  </a:lnTo>
                  <a:lnTo>
                    <a:pt x="3726" y="67764"/>
                  </a:lnTo>
                  <a:lnTo>
                    <a:pt x="7689" y="69626"/>
                  </a:lnTo>
                  <a:lnTo>
                    <a:pt x="9857" y="70123"/>
                  </a:lnTo>
                  <a:lnTo>
                    <a:pt x="39051" y="65331"/>
                  </a:lnTo>
                  <a:lnTo>
                    <a:pt x="69448" y="60141"/>
                  </a:lnTo>
                  <a:lnTo>
                    <a:pt x="95901" y="53538"/>
                  </a:lnTo>
                  <a:lnTo>
                    <a:pt x="126178" y="47958"/>
                  </a:lnTo>
                  <a:lnTo>
                    <a:pt x="158156" y="44948"/>
                  </a:lnTo>
                  <a:lnTo>
                    <a:pt x="191683" y="42817"/>
                  </a:lnTo>
                  <a:lnTo>
                    <a:pt x="209513" y="41137"/>
                  </a:lnTo>
                  <a:lnTo>
                    <a:pt x="227750" y="39224"/>
                  </a:lnTo>
                  <a:lnTo>
                    <a:pt x="247052" y="37948"/>
                  </a:lnTo>
                  <a:lnTo>
                    <a:pt x="267064" y="37097"/>
                  </a:lnTo>
                  <a:lnTo>
                    <a:pt x="287548" y="36530"/>
                  </a:lnTo>
                  <a:lnTo>
                    <a:pt x="308349" y="36153"/>
                  </a:lnTo>
                  <a:lnTo>
                    <a:pt x="329359" y="35901"/>
                  </a:lnTo>
                  <a:lnTo>
                    <a:pt x="350510" y="35733"/>
                  </a:lnTo>
                  <a:lnTo>
                    <a:pt x="371755" y="34827"/>
                  </a:lnTo>
                  <a:lnTo>
                    <a:pt x="393061" y="33429"/>
                  </a:lnTo>
                  <a:lnTo>
                    <a:pt x="414409" y="31704"/>
                  </a:lnTo>
                  <a:lnTo>
                    <a:pt x="435785" y="30554"/>
                  </a:lnTo>
                  <a:lnTo>
                    <a:pt x="457179" y="29787"/>
                  </a:lnTo>
                  <a:lnTo>
                    <a:pt x="478586" y="29275"/>
                  </a:lnTo>
                  <a:lnTo>
                    <a:pt x="500794" y="28141"/>
                  </a:lnTo>
                  <a:lnTo>
                    <a:pt x="523538" y="26591"/>
                  </a:lnTo>
                  <a:lnTo>
                    <a:pt x="546637" y="24764"/>
                  </a:lnTo>
                  <a:lnTo>
                    <a:pt x="568387" y="23546"/>
                  </a:lnTo>
                  <a:lnTo>
                    <a:pt x="589237" y="22734"/>
                  </a:lnTo>
                  <a:lnTo>
                    <a:pt x="609487" y="22192"/>
                  </a:lnTo>
                  <a:lnTo>
                    <a:pt x="629337" y="21038"/>
                  </a:lnTo>
                  <a:lnTo>
                    <a:pt x="648920" y="19474"/>
                  </a:lnTo>
                  <a:lnTo>
                    <a:pt x="668326" y="17638"/>
                  </a:lnTo>
                  <a:lnTo>
                    <a:pt x="686819" y="16413"/>
                  </a:lnTo>
                  <a:lnTo>
                    <a:pt x="722184" y="15053"/>
                  </a:lnTo>
                  <a:lnTo>
                    <a:pt x="752189" y="12332"/>
                  </a:lnTo>
                  <a:lnTo>
                    <a:pt x="787161" y="8455"/>
                  </a:lnTo>
                  <a:lnTo>
                    <a:pt x="810487" y="5189"/>
                  </a:lnTo>
                  <a:lnTo>
                    <a:pt x="833672" y="0"/>
                  </a:lnTo>
                  <a:lnTo>
                    <a:pt x="833563" y="686"/>
                  </a:lnTo>
                  <a:lnTo>
                    <a:pt x="831324" y="3566"/>
                  </a:lnTo>
                  <a:lnTo>
                    <a:pt x="825567" y="5375"/>
                  </a:lnTo>
                  <a:lnTo>
                    <a:pt x="792965" y="12335"/>
                  </a:lnTo>
                  <a:lnTo>
                    <a:pt x="765199" y="18157"/>
                  </a:lnTo>
                  <a:lnTo>
                    <a:pt x="730602" y="20234"/>
                  </a:lnTo>
                  <a:lnTo>
                    <a:pt x="701426" y="20720"/>
                  </a:lnTo>
                  <a:lnTo>
                    <a:pt x="669938" y="20936"/>
                  </a:lnTo>
                  <a:lnTo>
                    <a:pt x="636629" y="21826"/>
                  </a:lnTo>
                  <a:lnTo>
                    <a:pt x="618857" y="23175"/>
                  </a:lnTo>
                  <a:lnTo>
                    <a:pt x="600658" y="24868"/>
                  </a:lnTo>
                  <a:lnTo>
                    <a:pt x="581382" y="25996"/>
                  </a:lnTo>
                  <a:lnTo>
                    <a:pt x="561388" y="26748"/>
                  </a:lnTo>
                  <a:lnTo>
                    <a:pt x="540915" y="27250"/>
                  </a:lnTo>
                  <a:lnTo>
                    <a:pt x="520122" y="27584"/>
                  </a:lnTo>
                  <a:lnTo>
                    <a:pt x="499117" y="27807"/>
                  </a:lnTo>
                  <a:lnTo>
                    <a:pt x="477969" y="27956"/>
                  </a:lnTo>
                  <a:lnTo>
                    <a:pt x="456727" y="28849"/>
                  </a:lnTo>
                  <a:lnTo>
                    <a:pt x="435422" y="30238"/>
                  </a:lnTo>
                  <a:lnTo>
                    <a:pt x="414075" y="31957"/>
                  </a:lnTo>
                  <a:lnTo>
                    <a:pt x="393493" y="33898"/>
                  </a:lnTo>
                  <a:lnTo>
                    <a:pt x="373422" y="35985"/>
                  </a:lnTo>
                  <a:lnTo>
                    <a:pt x="353692" y="38170"/>
                  </a:lnTo>
                  <a:lnTo>
                    <a:pt x="334188" y="39627"/>
                  </a:lnTo>
                  <a:lnTo>
                    <a:pt x="314836" y="40598"/>
                  </a:lnTo>
                  <a:lnTo>
                    <a:pt x="295584" y="41246"/>
                  </a:lnTo>
                  <a:lnTo>
                    <a:pt x="277193" y="42471"/>
                  </a:lnTo>
                  <a:lnTo>
                    <a:pt x="241942" y="45949"/>
                  </a:lnTo>
                  <a:lnTo>
                    <a:pt x="209871" y="50141"/>
                  </a:lnTo>
                  <a:lnTo>
                    <a:pt x="179742" y="53856"/>
                  </a:lnTo>
                  <a:lnTo>
                    <a:pt x="150477" y="55507"/>
                  </a:lnTo>
                  <a:lnTo>
                    <a:pt x="114810" y="56437"/>
                  </a:lnTo>
                  <a:lnTo>
                    <a:pt x="81605" y="55957"/>
                  </a:lnTo>
                  <a:lnTo>
                    <a:pt x="66648" y="50667"/>
                  </a:lnTo>
                  <a:lnTo>
                    <a:pt x="67419" y="50339"/>
                  </a:lnTo>
                  <a:lnTo>
                    <a:pt x="100913" y="49742"/>
                  </a:lnTo>
                  <a:lnTo>
                    <a:pt x="133374" y="49701"/>
                  </a:lnTo>
                  <a:lnTo>
                    <a:pt x="159237" y="49692"/>
                  </a:lnTo>
                  <a:lnTo>
                    <a:pt x="188724" y="49688"/>
                  </a:lnTo>
                  <a:lnTo>
                    <a:pt x="219556" y="49686"/>
                  </a:lnTo>
                  <a:lnTo>
                    <a:pt x="249134" y="49685"/>
                  </a:lnTo>
                  <a:lnTo>
                    <a:pt x="280272" y="49685"/>
                  </a:lnTo>
                  <a:lnTo>
                    <a:pt x="311838" y="48891"/>
                  </a:lnTo>
                  <a:lnTo>
                    <a:pt x="341742" y="45892"/>
                  </a:lnTo>
                  <a:lnTo>
                    <a:pt x="368791" y="41913"/>
                  </a:lnTo>
                  <a:lnTo>
                    <a:pt x="394042" y="37499"/>
                  </a:lnTo>
                  <a:lnTo>
                    <a:pt x="428190" y="30552"/>
                  </a:lnTo>
                  <a:lnTo>
                    <a:pt x="460569" y="22510"/>
                  </a:lnTo>
                  <a:lnTo>
                    <a:pt x="468699" y="19615"/>
                  </a:lnTo>
                  <a:lnTo>
                    <a:pt x="473371" y="16476"/>
                  </a:lnTo>
                  <a:lnTo>
                    <a:pt x="473505" y="15639"/>
                  </a:lnTo>
                  <a:lnTo>
                    <a:pt x="472801" y="15081"/>
                  </a:lnTo>
                  <a:lnTo>
                    <a:pt x="440608" y="26216"/>
                  </a:lnTo>
                  <a:lnTo>
                    <a:pt x="406193" y="35465"/>
                  </a:lnTo>
                  <a:lnTo>
                    <a:pt x="374022" y="44677"/>
                  </a:lnTo>
                  <a:lnTo>
                    <a:pt x="348742" y="53015"/>
                  </a:lnTo>
                  <a:lnTo>
                    <a:pt x="324277" y="62013"/>
                  </a:lnTo>
                  <a:lnTo>
                    <a:pt x="300175" y="69187"/>
                  </a:lnTo>
                  <a:lnTo>
                    <a:pt x="276234" y="75021"/>
                  </a:lnTo>
                  <a:lnTo>
                    <a:pt x="241236" y="82768"/>
                  </a:lnTo>
                  <a:lnTo>
                    <a:pt x="209611" y="89297"/>
                  </a:lnTo>
                  <a:lnTo>
                    <a:pt x="177046" y="91584"/>
                  </a:lnTo>
                  <a:lnTo>
                    <a:pt x="141788" y="90240"/>
                  </a:lnTo>
                  <a:lnTo>
                    <a:pt x="108019" y="86040"/>
                  </a:lnTo>
                  <a:lnTo>
                    <a:pt x="100985" y="85487"/>
                  </a:lnTo>
                  <a:lnTo>
                    <a:pt x="107819" y="81635"/>
                  </a:lnTo>
                  <a:lnTo>
                    <a:pt x="135757" y="78133"/>
                  </a:lnTo>
                  <a:lnTo>
                    <a:pt x="164159" y="73547"/>
                  </a:lnTo>
                  <a:lnTo>
                    <a:pt x="188795" y="72196"/>
                  </a:lnTo>
                  <a:lnTo>
                    <a:pt x="215619" y="69479"/>
                  </a:lnTo>
                  <a:lnTo>
                    <a:pt x="245003" y="64832"/>
                  </a:lnTo>
                  <a:lnTo>
                    <a:pt x="279229" y="57475"/>
                  </a:lnTo>
                  <a:lnTo>
                    <a:pt x="313491" y="51030"/>
                  </a:lnTo>
                  <a:lnTo>
                    <a:pt x="347239" y="46314"/>
                  </a:lnTo>
                  <a:lnTo>
                    <a:pt x="380759" y="44218"/>
                  </a:lnTo>
                  <a:lnTo>
                    <a:pt x="412061" y="41169"/>
                  </a:lnTo>
                  <a:lnTo>
                    <a:pt x="441848" y="37168"/>
                  </a:lnTo>
                  <a:lnTo>
                    <a:pt x="470962" y="32745"/>
                  </a:lnTo>
                  <a:lnTo>
                    <a:pt x="497660" y="28132"/>
                  </a:lnTo>
                  <a:lnTo>
                    <a:pt x="530769" y="23190"/>
                  </a:lnTo>
                  <a:lnTo>
                    <a:pt x="566113" y="21292"/>
                  </a:lnTo>
                  <a:lnTo>
                    <a:pt x="567877" y="21231"/>
                  </a:lnTo>
                  <a:lnTo>
                    <a:pt x="569054" y="21984"/>
                  </a:lnTo>
                  <a:lnTo>
                    <a:pt x="569837" y="23280"/>
                  </a:lnTo>
                  <a:lnTo>
                    <a:pt x="570360" y="24938"/>
                  </a:lnTo>
                  <a:lnTo>
                    <a:pt x="569915" y="26836"/>
                  </a:lnTo>
                  <a:lnTo>
                    <a:pt x="567303" y="31063"/>
                  </a:lnTo>
                  <a:lnTo>
                    <a:pt x="565496" y="32508"/>
                  </a:lnTo>
                  <a:lnTo>
                    <a:pt x="556891" y="36943"/>
                  </a:lnTo>
                  <a:lnTo>
                    <a:pt x="554586" y="38809"/>
                  </a:lnTo>
                  <a:lnTo>
                    <a:pt x="553048" y="39259"/>
                  </a:lnTo>
                  <a:lnTo>
                    <a:pt x="552024" y="38765"/>
                  </a:lnTo>
                  <a:lnTo>
                    <a:pt x="549974" y="3539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49739" name="SMARTInkShape-1058"/>
            <p:cNvSpPr/>
            <p:nvPr/>
          </p:nvSpPr>
          <p:spPr bwMode="auto">
            <a:xfrm>
              <a:off x="950119" y="4071938"/>
              <a:ext cx="42863" cy="7144"/>
            </a:xfrm>
            <a:custGeom>
              <a:avLst/>
              <a:gdLst/>
              <a:ahLst/>
              <a:cxnLst/>
              <a:rect l="0" t="0" r="0" b="0"/>
              <a:pathLst>
                <a:path w="42863" h="7144">
                  <a:moveTo>
                    <a:pt x="42862" y="0"/>
                  </a:moveTo>
                  <a:lnTo>
                    <a:pt x="18492" y="793"/>
                  </a:lnTo>
                  <a:lnTo>
                    <a:pt x="0" y="714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249753" name="SMARTInkShape-Group185"/>
          <p:cNvGrpSpPr/>
          <p:nvPr/>
        </p:nvGrpSpPr>
        <p:grpSpPr>
          <a:xfrm>
            <a:off x="4182323" y="3295393"/>
            <a:ext cx="3485709" cy="1069797"/>
            <a:chOff x="4182323" y="3295393"/>
            <a:chExt cx="3485709" cy="1069797"/>
          </a:xfrm>
        </p:grpSpPr>
        <p:sp>
          <p:nvSpPr>
            <p:cNvPr id="2249741" name="SMARTInkShape-1059"/>
            <p:cNvSpPr/>
            <p:nvPr/>
          </p:nvSpPr>
          <p:spPr bwMode="auto">
            <a:xfrm>
              <a:off x="6895516" y="3873826"/>
              <a:ext cx="772516" cy="126144"/>
            </a:xfrm>
            <a:custGeom>
              <a:avLst/>
              <a:gdLst/>
              <a:ahLst/>
              <a:cxnLst/>
              <a:rect l="0" t="0" r="0" b="0"/>
              <a:pathLst>
                <a:path w="772516" h="126144">
                  <a:moveTo>
                    <a:pt x="55353" y="5230"/>
                  </a:moveTo>
                  <a:lnTo>
                    <a:pt x="47769" y="5230"/>
                  </a:lnTo>
                  <a:lnTo>
                    <a:pt x="41928" y="7347"/>
                  </a:lnTo>
                  <a:lnTo>
                    <a:pt x="10658" y="25157"/>
                  </a:lnTo>
                  <a:lnTo>
                    <a:pt x="4267" y="32872"/>
                  </a:lnTo>
                  <a:lnTo>
                    <a:pt x="898" y="41592"/>
                  </a:lnTo>
                  <a:lnTo>
                    <a:pt x="0" y="46141"/>
                  </a:lnTo>
                  <a:lnTo>
                    <a:pt x="1118" y="55427"/>
                  </a:lnTo>
                  <a:lnTo>
                    <a:pt x="2527" y="60126"/>
                  </a:lnTo>
                  <a:lnTo>
                    <a:pt x="5848" y="64053"/>
                  </a:lnTo>
                  <a:lnTo>
                    <a:pt x="21900" y="73371"/>
                  </a:lnTo>
                  <a:lnTo>
                    <a:pt x="50773" y="83631"/>
                  </a:lnTo>
                  <a:lnTo>
                    <a:pt x="68398" y="86906"/>
                  </a:lnTo>
                  <a:lnTo>
                    <a:pt x="96172" y="84287"/>
                  </a:lnTo>
                  <a:lnTo>
                    <a:pt x="131884" y="76291"/>
                  </a:lnTo>
                  <a:lnTo>
                    <a:pt x="162104" y="63276"/>
                  </a:lnTo>
                  <a:lnTo>
                    <a:pt x="176235" y="50034"/>
                  </a:lnTo>
                  <a:lnTo>
                    <a:pt x="180516" y="38637"/>
                  </a:lnTo>
                  <a:lnTo>
                    <a:pt x="181625" y="26427"/>
                  </a:lnTo>
                  <a:lnTo>
                    <a:pt x="179472" y="15710"/>
                  </a:lnTo>
                  <a:lnTo>
                    <a:pt x="173797" y="4543"/>
                  </a:lnTo>
                  <a:lnTo>
                    <a:pt x="170034" y="2391"/>
                  </a:lnTo>
                  <a:lnTo>
                    <a:pt x="159503" y="0"/>
                  </a:lnTo>
                  <a:lnTo>
                    <a:pt x="151119" y="1053"/>
                  </a:lnTo>
                  <a:lnTo>
                    <a:pt x="131685" y="11990"/>
                  </a:lnTo>
                  <a:lnTo>
                    <a:pt x="115629" y="24872"/>
                  </a:lnTo>
                  <a:lnTo>
                    <a:pt x="104609" y="42536"/>
                  </a:lnTo>
                  <a:lnTo>
                    <a:pt x="99478" y="69837"/>
                  </a:lnTo>
                  <a:lnTo>
                    <a:pt x="99383" y="90255"/>
                  </a:lnTo>
                  <a:lnTo>
                    <a:pt x="102174" y="101491"/>
                  </a:lnTo>
                  <a:lnTo>
                    <a:pt x="105616" y="105123"/>
                  </a:lnTo>
                  <a:lnTo>
                    <a:pt x="131117" y="115222"/>
                  </a:lnTo>
                  <a:lnTo>
                    <a:pt x="143001" y="115499"/>
                  </a:lnTo>
                  <a:lnTo>
                    <a:pt x="173825" y="109209"/>
                  </a:lnTo>
                  <a:lnTo>
                    <a:pt x="205578" y="93826"/>
                  </a:lnTo>
                  <a:lnTo>
                    <a:pt x="237368" y="68680"/>
                  </a:lnTo>
                  <a:lnTo>
                    <a:pt x="269338" y="34358"/>
                  </a:lnTo>
                  <a:lnTo>
                    <a:pt x="283098" y="20386"/>
                  </a:lnTo>
                  <a:lnTo>
                    <a:pt x="279907" y="27360"/>
                  </a:lnTo>
                  <a:lnTo>
                    <a:pt x="250100" y="62500"/>
                  </a:lnTo>
                  <a:lnTo>
                    <a:pt x="237367" y="85415"/>
                  </a:lnTo>
                  <a:lnTo>
                    <a:pt x="235467" y="91933"/>
                  </a:lnTo>
                  <a:lnTo>
                    <a:pt x="236739" y="99592"/>
                  </a:lnTo>
                  <a:lnTo>
                    <a:pt x="238190" y="103856"/>
                  </a:lnTo>
                  <a:lnTo>
                    <a:pt x="240744" y="106700"/>
                  </a:lnTo>
                  <a:lnTo>
                    <a:pt x="247815" y="109859"/>
                  </a:lnTo>
                  <a:lnTo>
                    <a:pt x="256250" y="109146"/>
                  </a:lnTo>
                  <a:lnTo>
                    <a:pt x="291800" y="95698"/>
                  </a:lnTo>
                  <a:lnTo>
                    <a:pt x="326907" y="73176"/>
                  </a:lnTo>
                  <a:lnTo>
                    <a:pt x="357525" y="49520"/>
                  </a:lnTo>
                  <a:lnTo>
                    <a:pt x="391890" y="26056"/>
                  </a:lnTo>
                  <a:lnTo>
                    <a:pt x="410108" y="20809"/>
                  </a:lnTo>
                  <a:lnTo>
                    <a:pt x="413300" y="20379"/>
                  </a:lnTo>
                  <a:lnTo>
                    <a:pt x="415428" y="20885"/>
                  </a:lnTo>
                  <a:lnTo>
                    <a:pt x="416847" y="22017"/>
                  </a:lnTo>
                  <a:lnTo>
                    <a:pt x="417793" y="23565"/>
                  </a:lnTo>
                  <a:lnTo>
                    <a:pt x="419124" y="33329"/>
                  </a:lnTo>
                  <a:lnTo>
                    <a:pt x="417318" y="39679"/>
                  </a:lnTo>
                  <a:lnTo>
                    <a:pt x="414664" y="45147"/>
                  </a:lnTo>
                  <a:lnTo>
                    <a:pt x="412960" y="57242"/>
                  </a:lnTo>
                  <a:lnTo>
                    <a:pt x="412622" y="70890"/>
                  </a:lnTo>
                  <a:lnTo>
                    <a:pt x="414694" y="76217"/>
                  </a:lnTo>
                  <a:lnTo>
                    <a:pt x="418698" y="82311"/>
                  </a:lnTo>
                  <a:lnTo>
                    <a:pt x="423479" y="81028"/>
                  </a:lnTo>
                  <a:lnTo>
                    <a:pt x="431689" y="78606"/>
                  </a:lnTo>
                  <a:lnTo>
                    <a:pt x="449699" y="75655"/>
                  </a:lnTo>
                  <a:lnTo>
                    <a:pt x="484167" y="56857"/>
                  </a:lnTo>
                  <a:lnTo>
                    <a:pt x="517605" y="35822"/>
                  </a:lnTo>
                  <a:lnTo>
                    <a:pt x="530749" y="28471"/>
                  </a:lnTo>
                  <a:lnTo>
                    <a:pt x="531828" y="28662"/>
                  </a:lnTo>
                  <a:lnTo>
                    <a:pt x="532546" y="29582"/>
                  </a:lnTo>
                  <a:lnTo>
                    <a:pt x="533025" y="30990"/>
                  </a:lnTo>
                  <a:lnTo>
                    <a:pt x="531758" y="32722"/>
                  </a:lnTo>
                  <a:lnTo>
                    <a:pt x="502884" y="53823"/>
                  </a:lnTo>
                  <a:lnTo>
                    <a:pt x="485346" y="64078"/>
                  </a:lnTo>
                  <a:lnTo>
                    <a:pt x="454513" y="92025"/>
                  </a:lnTo>
                  <a:lnTo>
                    <a:pt x="451039" y="97516"/>
                  </a:lnTo>
                  <a:lnTo>
                    <a:pt x="450112" y="100092"/>
                  </a:lnTo>
                  <a:lnTo>
                    <a:pt x="450288" y="101809"/>
                  </a:lnTo>
                  <a:lnTo>
                    <a:pt x="451199" y="102953"/>
                  </a:lnTo>
                  <a:lnTo>
                    <a:pt x="452601" y="103716"/>
                  </a:lnTo>
                  <a:lnTo>
                    <a:pt x="465949" y="104790"/>
                  </a:lnTo>
                  <a:lnTo>
                    <a:pt x="498713" y="99529"/>
                  </a:lnTo>
                  <a:lnTo>
                    <a:pt x="513546" y="97147"/>
                  </a:lnTo>
                  <a:lnTo>
                    <a:pt x="548938" y="84799"/>
                  </a:lnTo>
                  <a:lnTo>
                    <a:pt x="582710" y="70689"/>
                  </a:lnTo>
                  <a:lnTo>
                    <a:pt x="609213" y="56959"/>
                  </a:lnTo>
                  <a:lnTo>
                    <a:pt x="609536" y="57179"/>
                  </a:lnTo>
                  <a:lnTo>
                    <a:pt x="602236" y="65351"/>
                  </a:lnTo>
                  <a:lnTo>
                    <a:pt x="590191" y="75431"/>
                  </a:lnTo>
                  <a:lnTo>
                    <a:pt x="554584" y="102151"/>
                  </a:lnTo>
                  <a:lnTo>
                    <a:pt x="551078" y="107309"/>
                  </a:lnTo>
                  <a:lnTo>
                    <a:pt x="549102" y="114674"/>
                  </a:lnTo>
                  <a:lnTo>
                    <a:pt x="550413" y="116293"/>
                  </a:lnTo>
                  <a:lnTo>
                    <a:pt x="556102" y="118092"/>
                  </a:lnTo>
                  <a:lnTo>
                    <a:pt x="568231" y="119104"/>
                  </a:lnTo>
                  <a:lnTo>
                    <a:pt x="597958" y="108833"/>
                  </a:lnTo>
                  <a:lnTo>
                    <a:pt x="625876" y="100045"/>
                  </a:lnTo>
                  <a:lnTo>
                    <a:pt x="658137" y="88533"/>
                  </a:lnTo>
                  <a:lnTo>
                    <a:pt x="688157" y="79743"/>
                  </a:lnTo>
                  <a:lnTo>
                    <a:pt x="716367" y="72111"/>
                  </a:lnTo>
                  <a:lnTo>
                    <a:pt x="739364" y="66410"/>
                  </a:lnTo>
                  <a:lnTo>
                    <a:pt x="751206" y="67611"/>
                  </a:lnTo>
                  <a:lnTo>
                    <a:pt x="759644" y="70790"/>
                  </a:lnTo>
                  <a:lnTo>
                    <a:pt x="771528" y="79299"/>
                  </a:lnTo>
                  <a:lnTo>
                    <a:pt x="772515" y="81597"/>
                  </a:lnTo>
                  <a:lnTo>
                    <a:pt x="772380" y="83923"/>
                  </a:lnTo>
                  <a:lnTo>
                    <a:pt x="770907" y="89417"/>
                  </a:lnTo>
                  <a:lnTo>
                    <a:pt x="767844" y="105880"/>
                  </a:lnTo>
                  <a:lnTo>
                    <a:pt x="762026" y="117602"/>
                  </a:lnTo>
                  <a:lnTo>
                    <a:pt x="757573" y="122642"/>
                  </a:lnTo>
                  <a:lnTo>
                    <a:pt x="752949" y="124882"/>
                  </a:lnTo>
                  <a:lnTo>
                    <a:pt x="742090" y="126143"/>
                  </a:lnTo>
                  <a:lnTo>
                    <a:pt x="709318" y="118574"/>
                  </a:lnTo>
                  <a:lnTo>
                    <a:pt x="675806" y="98392"/>
                  </a:lnTo>
                  <a:lnTo>
                    <a:pt x="668453" y="93466"/>
                  </a:lnTo>
                  <a:lnTo>
                    <a:pt x="662572" y="8381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49742" name="SMARTInkShape-1060"/>
            <p:cNvSpPr/>
            <p:nvPr/>
          </p:nvSpPr>
          <p:spPr bwMode="auto">
            <a:xfrm>
              <a:off x="4827299" y="3811753"/>
              <a:ext cx="484594" cy="439035"/>
            </a:xfrm>
            <a:custGeom>
              <a:avLst/>
              <a:gdLst/>
              <a:ahLst/>
              <a:cxnLst/>
              <a:rect l="0" t="0" r="0" b="0"/>
              <a:pathLst>
                <a:path w="484594" h="439035">
                  <a:moveTo>
                    <a:pt x="173326" y="131597"/>
                  </a:moveTo>
                  <a:lnTo>
                    <a:pt x="173326" y="127805"/>
                  </a:lnTo>
                  <a:lnTo>
                    <a:pt x="169534" y="117862"/>
                  </a:lnTo>
                  <a:lnTo>
                    <a:pt x="163383" y="108653"/>
                  </a:lnTo>
                  <a:lnTo>
                    <a:pt x="156736" y="105525"/>
                  </a:lnTo>
                  <a:lnTo>
                    <a:pt x="135741" y="103516"/>
                  </a:lnTo>
                  <a:lnTo>
                    <a:pt x="120374" y="109592"/>
                  </a:lnTo>
                  <a:lnTo>
                    <a:pt x="93872" y="128517"/>
                  </a:lnTo>
                  <a:lnTo>
                    <a:pt x="65911" y="156349"/>
                  </a:lnTo>
                  <a:lnTo>
                    <a:pt x="39635" y="187614"/>
                  </a:lnTo>
                  <a:lnTo>
                    <a:pt x="18885" y="219103"/>
                  </a:lnTo>
                  <a:lnTo>
                    <a:pt x="4799" y="249335"/>
                  </a:lnTo>
                  <a:lnTo>
                    <a:pt x="0" y="264888"/>
                  </a:lnTo>
                  <a:lnTo>
                    <a:pt x="513" y="277092"/>
                  </a:lnTo>
                  <a:lnTo>
                    <a:pt x="1761" y="280981"/>
                  </a:lnTo>
                  <a:lnTo>
                    <a:pt x="3387" y="283574"/>
                  </a:lnTo>
                  <a:lnTo>
                    <a:pt x="5265" y="285302"/>
                  </a:lnTo>
                  <a:lnTo>
                    <a:pt x="13701" y="285106"/>
                  </a:lnTo>
                  <a:lnTo>
                    <a:pt x="25388" y="281580"/>
                  </a:lnTo>
                  <a:lnTo>
                    <a:pt x="56527" y="262147"/>
                  </a:lnTo>
                  <a:lnTo>
                    <a:pt x="86860" y="237218"/>
                  </a:lnTo>
                  <a:lnTo>
                    <a:pt x="115957" y="207607"/>
                  </a:lnTo>
                  <a:lnTo>
                    <a:pt x="135128" y="184429"/>
                  </a:lnTo>
                  <a:lnTo>
                    <a:pt x="154233" y="158253"/>
                  </a:lnTo>
                  <a:lnTo>
                    <a:pt x="171190" y="128627"/>
                  </a:lnTo>
                  <a:lnTo>
                    <a:pt x="185871" y="98527"/>
                  </a:lnTo>
                  <a:lnTo>
                    <a:pt x="197687" y="71920"/>
                  </a:lnTo>
                  <a:lnTo>
                    <a:pt x="206114" y="46866"/>
                  </a:lnTo>
                  <a:lnTo>
                    <a:pt x="213203" y="16798"/>
                  </a:lnTo>
                  <a:lnTo>
                    <a:pt x="214199" y="9820"/>
                  </a:lnTo>
                  <a:lnTo>
                    <a:pt x="213274" y="5169"/>
                  </a:lnTo>
                  <a:lnTo>
                    <a:pt x="211071" y="2068"/>
                  </a:lnTo>
                  <a:lnTo>
                    <a:pt x="208014" y="0"/>
                  </a:lnTo>
                  <a:lnTo>
                    <a:pt x="203595" y="1003"/>
                  </a:lnTo>
                  <a:lnTo>
                    <a:pt x="192335" y="8468"/>
                  </a:lnTo>
                  <a:lnTo>
                    <a:pt x="172609" y="33643"/>
                  </a:lnTo>
                  <a:lnTo>
                    <a:pt x="158719" y="57105"/>
                  </a:lnTo>
                  <a:lnTo>
                    <a:pt x="144609" y="83408"/>
                  </a:lnTo>
                  <a:lnTo>
                    <a:pt x="130401" y="110974"/>
                  </a:lnTo>
                  <a:lnTo>
                    <a:pt x="118265" y="139100"/>
                  </a:lnTo>
                  <a:lnTo>
                    <a:pt x="109961" y="166682"/>
                  </a:lnTo>
                  <a:lnTo>
                    <a:pt x="108916" y="192169"/>
                  </a:lnTo>
                  <a:lnTo>
                    <a:pt x="112790" y="225039"/>
                  </a:lnTo>
                  <a:lnTo>
                    <a:pt x="118905" y="240860"/>
                  </a:lnTo>
                  <a:lnTo>
                    <a:pt x="122758" y="247302"/>
                  </a:lnTo>
                  <a:lnTo>
                    <a:pt x="128502" y="250802"/>
                  </a:lnTo>
                  <a:lnTo>
                    <a:pt x="143350" y="252575"/>
                  </a:lnTo>
                  <a:lnTo>
                    <a:pt x="169560" y="245318"/>
                  </a:lnTo>
                  <a:lnTo>
                    <a:pt x="201226" y="229321"/>
                  </a:lnTo>
                  <a:lnTo>
                    <a:pt x="235744" y="205708"/>
                  </a:lnTo>
                  <a:lnTo>
                    <a:pt x="267315" y="178603"/>
                  </a:lnTo>
                  <a:lnTo>
                    <a:pt x="292985" y="150464"/>
                  </a:lnTo>
                  <a:lnTo>
                    <a:pt x="314907" y="125505"/>
                  </a:lnTo>
                  <a:lnTo>
                    <a:pt x="316132" y="122773"/>
                  </a:lnTo>
                  <a:lnTo>
                    <a:pt x="316155" y="120952"/>
                  </a:lnTo>
                  <a:lnTo>
                    <a:pt x="314583" y="121325"/>
                  </a:lnTo>
                  <a:lnTo>
                    <a:pt x="280422" y="149184"/>
                  </a:lnTo>
                  <a:lnTo>
                    <a:pt x="254359" y="179229"/>
                  </a:lnTo>
                  <a:lnTo>
                    <a:pt x="231996" y="212473"/>
                  </a:lnTo>
                  <a:lnTo>
                    <a:pt x="215757" y="241991"/>
                  </a:lnTo>
                  <a:lnTo>
                    <a:pt x="200090" y="277309"/>
                  </a:lnTo>
                  <a:lnTo>
                    <a:pt x="199900" y="281126"/>
                  </a:lnTo>
                  <a:lnTo>
                    <a:pt x="201361" y="283670"/>
                  </a:lnTo>
                  <a:lnTo>
                    <a:pt x="203922" y="285367"/>
                  </a:lnTo>
                  <a:lnTo>
                    <a:pt x="207217" y="284910"/>
                  </a:lnTo>
                  <a:lnTo>
                    <a:pt x="236066" y="264783"/>
                  </a:lnTo>
                  <a:lnTo>
                    <a:pt x="262383" y="241350"/>
                  </a:lnTo>
                  <a:lnTo>
                    <a:pt x="294081" y="206715"/>
                  </a:lnTo>
                  <a:lnTo>
                    <a:pt x="316953" y="177947"/>
                  </a:lnTo>
                  <a:lnTo>
                    <a:pt x="340348" y="147435"/>
                  </a:lnTo>
                  <a:lnTo>
                    <a:pt x="363975" y="117999"/>
                  </a:lnTo>
                  <a:lnTo>
                    <a:pt x="387704" y="89041"/>
                  </a:lnTo>
                  <a:lnTo>
                    <a:pt x="409893" y="62677"/>
                  </a:lnTo>
                  <a:lnTo>
                    <a:pt x="441423" y="30583"/>
                  </a:lnTo>
                  <a:lnTo>
                    <a:pt x="455589" y="19921"/>
                  </a:lnTo>
                  <a:lnTo>
                    <a:pt x="455164" y="21428"/>
                  </a:lnTo>
                  <a:lnTo>
                    <a:pt x="438883" y="54942"/>
                  </a:lnTo>
                  <a:lnTo>
                    <a:pt x="427877" y="78478"/>
                  </a:lnTo>
                  <a:lnTo>
                    <a:pt x="414253" y="105607"/>
                  </a:lnTo>
                  <a:lnTo>
                    <a:pt x="397615" y="136186"/>
                  </a:lnTo>
                  <a:lnTo>
                    <a:pt x="381754" y="170414"/>
                  </a:lnTo>
                  <a:lnTo>
                    <a:pt x="368354" y="205999"/>
                  </a:lnTo>
                  <a:lnTo>
                    <a:pt x="359753" y="240335"/>
                  </a:lnTo>
                  <a:lnTo>
                    <a:pt x="351168" y="274117"/>
                  </a:lnTo>
                  <a:lnTo>
                    <a:pt x="344442" y="306858"/>
                  </a:lnTo>
                  <a:lnTo>
                    <a:pt x="344098" y="337284"/>
                  </a:lnTo>
                  <a:lnTo>
                    <a:pt x="348708" y="364566"/>
                  </a:lnTo>
                  <a:lnTo>
                    <a:pt x="356842" y="388332"/>
                  </a:lnTo>
                  <a:lnTo>
                    <a:pt x="374810" y="414306"/>
                  </a:lnTo>
                  <a:lnTo>
                    <a:pt x="388287" y="426843"/>
                  </a:lnTo>
                  <a:lnTo>
                    <a:pt x="413054" y="439034"/>
                  </a:lnTo>
                  <a:lnTo>
                    <a:pt x="431214" y="438627"/>
                  </a:lnTo>
                  <a:lnTo>
                    <a:pt x="440501" y="436296"/>
                  </a:lnTo>
                  <a:lnTo>
                    <a:pt x="455054" y="425240"/>
                  </a:lnTo>
                  <a:lnTo>
                    <a:pt x="472172" y="399048"/>
                  </a:lnTo>
                  <a:lnTo>
                    <a:pt x="480771" y="376670"/>
                  </a:lnTo>
                  <a:lnTo>
                    <a:pt x="484593" y="350850"/>
                  </a:lnTo>
                  <a:lnTo>
                    <a:pt x="479942" y="323499"/>
                  </a:lnTo>
                  <a:lnTo>
                    <a:pt x="469144" y="297056"/>
                  </a:lnTo>
                  <a:lnTo>
                    <a:pt x="444420" y="265112"/>
                  </a:lnTo>
                  <a:lnTo>
                    <a:pt x="413106" y="241801"/>
                  </a:lnTo>
                  <a:lnTo>
                    <a:pt x="393137" y="232699"/>
                  </a:lnTo>
                  <a:lnTo>
                    <a:pt x="373678" y="230242"/>
                  </a:lnTo>
                  <a:lnTo>
                    <a:pt x="349106" y="233321"/>
                  </a:lnTo>
                  <a:lnTo>
                    <a:pt x="333888" y="239260"/>
                  </a:lnTo>
                  <a:lnTo>
                    <a:pt x="330374" y="241472"/>
                  </a:lnTo>
                  <a:lnTo>
                    <a:pt x="329618" y="243741"/>
                  </a:lnTo>
                  <a:lnTo>
                    <a:pt x="330702" y="246047"/>
                  </a:lnTo>
                  <a:lnTo>
                    <a:pt x="333012" y="248379"/>
                  </a:lnTo>
                  <a:lnTo>
                    <a:pt x="341929" y="250969"/>
                  </a:lnTo>
                  <a:lnTo>
                    <a:pt x="347640" y="251659"/>
                  </a:lnTo>
                  <a:lnTo>
                    <a:pt x="370848" y="245047"/>
                  </a:lnTo>
                  <a:lnTo>
                    <a:pt x="405418" y="229241"/>
                  </a:lnTo>
                  <a:lnTo>
                    <a:pt x="430501" y="21732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49743" name="SMARTInkShape-1061"/>
            <p:cNvSpPr/>
            <p:nvPr/>
          </p:nvSpPr>
          <p:spPr bwMode="auto">
            <a:xfrm>
              <a:off x="5510928" y="3389347"/>
              <a:ext cx="106865" cy="638035"/>
            </a:xfrm>
            <a:custGeom>
              <a:avLst/>
              <a:gdLst/>
              <a:ahLst/>
              <a:cxnLst/>
              <a:rect l="0" t="0" r="0" b="0"/>
              <a:pathLst>
                <a:path w="106865" h="638035">
                  <a:moveTo>
                    <a:pt x="54053" y="604009"/>
                  </a:moveTo>
                  <a:lnTo>
                    <a:pt x="47557" y="609712"/>
                  </a:lnTo>
                  <a:lnTo>
                    <a:pt x="36959" y="616988"/>
                  </a:lnTo>
                  <a:lnTo>
                    <a:pt x="29233" y="628051"/>
                  </a:lnTo>
                  <a:lnTo>
                    <a:pt x="27147" y="634009"/>
                  </a:lnTo>
                  <a:lnTo>
                    <a:pt x="25003" y="635915"/>
                  </a:lnTo>
                  <a:lnTo>
                    <a:pt x="18388" y="638034"/>
                  </a:lnTo>
                  <a:lnTo>
                    <a:pt x="15989" y="636217"/>
                  </a:lnTo>
                  <a:lnTo>
                    <a:pt x="8030" y="605957"/>
                  </a:lnTo>
                  <a:lnTo>
                    <a:pt x="5227" y="575570"/>
                  </a:lnTo>
                  <a:lnTo>
                    <a:pt x="4571" y="546655"/>
                  </a:lnTo>
                  <a:lnTo>
                    <a:pt x="3487" y="511844"/>
                  </a:lnTo>
                  <a:lnTo>
                    <a:pt x="2086" y="492559"/>
                  </a:lnTo>
                  <a:lnTo>
                    <a:pt x="358" y="472559"/>
                  </a:lnTo>
                  <a:lnTo>
                    <a:pt x="0" y="450495"/>
                  </a:lnTo>
                  <a:lnTo>
                    <a:pt x="555" y="427054"/>
                  </a:lnTo>
                  <a:lnTo>
                    <a:pt x="1719" y="402695"/>
                  </a:lnTo>
                  <a:lnTo>
                    <a:pt x="4083" y="377725"/>
                  </a:lnTo>
                  <a:lnTo>
                    <a:pt x="7246" y="352347"/>
                  </a:lnTo>
                  <a:lnTo>
                    <a:pt x="10942" y="326697"/>
                  </a:lnTo>
                  <a:lnTo>
                    <a:pt x="14994" y="300866"/>
                  </a:lnTo>
                  <a:lnTo>
                    <a:pt x="19282" y="274913"/>
                  </a:lnTo>
                  <a:lnTo>
                    <a:pt x="23729" y="248881"/>
                  </a:lnTo>
                  <a:lnTo>
                    <a:pt x="29868" y="223588"/>
                  </a:lnTo>
                  <a:lnTo>
                    <a:pt x="37136" y="198789"/>
                  </a:lnTo>
                  <a:lnTo>
                    <a:pt x="45156" y="174318"/>
                  </a:lnTo>
                  <a:lnTo>
                    <a:pt x="52885" y="151655"/>
                  </a:lnTo>
                  <a:lnTo>
                    <a:pt x="60418" y="130196"/>
                  </a:lnTo>
                  <a:lnTo>
                    <a:pt x="67821" y="109540"/>
                  </a:lnTo>
                  <a:lnTo>
                    <a:pt x="80281" y="76005"/>
                  </a:lnTo>
                  <a:lnTo>
                    <a:pt x="90316" y="49460"/>
                  </a:lnTo>
                  <a:lnTo>
                    <a:pt x="103226" y="15132"/>
                  </a:lnTo>
                  <a:lnTo>
                    <a:pt x="106864" y="4942"/>
                  </a:lnTo>
                  <a:lnTo>
                    <a:pt x="106723" y="2225"/>
                  </a:lnTo>
                  <a:lnTo>
                    <a:pt x="105835" y="414"/>
                  </a:lnTo>
                  <a:lnTo>
                    <a:pt x="104449" y="0"/>
                  </a:lnTo>
                  <a:lnTo>
                    <a:pt x="102732" y="517"/>
                  </a:lnTo>
                  <a:lnTo>
                    <a:pt x="73567" y="16780"/>
                  </a:lnTo>
                  <a:lnTo>
                    <a:pt x="61759" y="33165"/>
                  </a:lnTo>
                  <a:lnTo>
                    <a:pt x="57478" y="42326"/>
                  </a:lnTo>
                  <a:lnTo>
                    <a:pt x="54254" y="69734"/>
                  </a:lnTo>
                  <a:lnTo>
                    <a:pt x="54053" y="8251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49744" name="SMARTInkShape-1062"/>
            <p:cNvSpPr/>
            <p:nvPr/>
          </p:nvSpPr>
          <p:spPr bwMode="auto">
            <a:xfrm>
              <a:off x="5368332" y="3295393"/>
              <a:ext cx="361400" cy="319235"/>
            </a:xfrm>
            <a:custGeom>
              <a:avLst/>
              <a:gdLst/>
              <a:ahLst/>
              <a:cxnLst/>
              <a:rect l="0" t="0" r="0" b="0"/>
              <a:pathLst>
                <a:path w="361400" h="319235">
                  <a:moveTo>
                    <a:pt x="118068" y="169326"/>
                  </a:moveTo>
                  <a:lnTo>
                    <a:pt x="132541" y="152736"/>
                  </a:lnTo>
                  <a:lnTo>
                    <a:pt x="153791" y="117770"/>
                  </a:lnTo>
                  <a:lnTo>
                    <a:pt x="156171" y="113524"/>
                  </a:lnTo>
                  <a:lnTo>
                    <a:pt x="156964" y="110693"/>
                  </a:lnTo>
                  <a:lnTo>
                    <a:pt x="156699" y="108806"/>
                  </a:lnTo>
                  <a:lnTo>
                    <a:pt x="155728" y="107548"/>
                  </a:lnTo>
                  <a:lnTo>
                    <a:pt x="154287" y="107503"/>
                  </a:lnTo>
                  <a:lnTo>
                    <a:pt x="150570" y="109570"/>
                  </a:lnTo>
                  <a:lnTo>
                    <a:pt x="131618" y="129491"/>
                  </a:lnTo>
                  <a:lnTo>
                    <a:pt x="109367" y="163221"/>
                  </a:lnTo>
                  <a:lnTo>
                    <a:pt x="81447" y="196533"/>
                  </a:lnTo>
                  <a:lnTo>
                    <a:pt x="61575" y="221899"/>
                  </a:lnTo>
                  <a:lnTo>
                    <a:pt x="42954" y="248254"/>
                  </a:lnTo>
                  <a:lnTo>
                    <a:pt x="19876" y="283817"/>
                  </a:lnTo>
                  <a:lnTo>
                    <a:pt x="0" y="317988"/>
                  </a:lnTo>
                  <a:lnTo>
                    <a:pt x="462" y="319234"/>
                  </a:lnTo>
                  <a:lnTo>
                    <a:pt x="2358" y="318477"/>
                  </a:lnTo>
                  <a:lnTo>
                    <a:pt x="20599" y="302063"/>
                  </a:lnTo>
                  <a:lnTo>
                    <a:pt x="40240" y="275154"/>
                  </a:lnTo>
                  <a:lnTo>
                    <a:pt x="56226" y="251285"/>
                  </a:lnTo>
                  <a:lnTo>
                    <a:pt x="73914" y="224802"/>
                  </a:lnTo>
                  <a:lnTo>
                    <a:pt x="92359" y="197157"/>
                  </a:lnTo>
                  <a:lnTo>
                    <a:pt x="111139" y="168995"/>
                  </a:lnTo>
                  <a:lnTo>
                    <a:pt x="130070" y="140604"/>
                  </a:lnTo>
                  <a:lnTo>
                    <a:pt x="149067" y="112110"/>
                  </a:lnTo>
                  <a:lnTo>
                    <a:pt x="168094" y="85688"/>
                  </a:lnTo>
                  <a:lnTo>
                    <a:pt x="194539" y="50617"/>
                  </a:lnTo>
                  <a:lnTo>
                    <a:pt x="217222" y="17907"/>
                  </a:lnTo>
                  <a:lnTo>
                    <a:pt x="230673" y="0"/>
                  </a:lnTo>
                  <a:lnTo>
                    <a:pt x="230444" y="86"/>
                  </a:lnTo>
                  <a:lnTo>
                    <a:pt x="228073" y="2298"/>
                  </a:lnTo>
                  <a:lnTo>
                    <a:pt x="226490" y="8043"/>
                  </a:lnTo>
                  <a:lnTo>
                    <a:pt x="226185" y="35727"/>
                  </a:lnTo>
                  <a:lnTo>
                    <a:pt x="235145" y="70205"/>
                  </a:lnTo>
                  <a:lnTo>
                    <a:pt x="247478" y="100269"/>
                  </a:lnTo>
                  <a:lnTo>
                    <a:pt x="263303" y="132196"/>
                  </a:lnTo>
                  <a:lnTo>
                    <a:pt x="285190" y="163881"/>
                  </a:lnTo>
                  <a:lnTo>
                    <a:pt x="311783" y="194171"/>
                  </a:lnTo>
                  <a:lnTo>
                    <a:pt x="347278" y="227425"/>
                  </a:lnTo>
                  <a:lnTo>
                    <a:pt x="360431" y="241133"/>
                  </a:lnTo>
                  <a:lnTo>
                    <a:pt x="361399" y="243391"/>
                  </a:lnTo>
                  <a:lnTo>
                    <a:pt x="361252" y="244896"/>
                  </a:lnTo>
                  <a:lnTo>
                    <a:pt x="359566" y="245900"/>
                  </a:lnTo>
                  <a:lnTo>
                    <a:pt x="353458" y="247015"/>
                  </a:lnTo>
                  <a:lnTo>
                    <a:pt x="325196" y="242821"/>
                  </a:lnTo>
                  <a:lnTo>
                    <a:pt x="289518" y="24076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49745" name="SMARTInkShape-1063"/>
            <p:cNvSpPr/>
            <p:nvPr/>
          </p:nvSpPr>
          <p:spPr bwMode="auto">
            <a:xfrm>
              <a:off x="5886450" y="3786188"/>
              <a:ext cx="35305" cy="519820"/>
            </a:xfrm>
            <a:custGeom>
              <a:avLst/>
              <a:gdLst/>
              <a:ahLst/>
              <a:cxnLst/>
              <a:rect l="0" t="0" r="0" b="0"/>
              <a:pathLst>
                <a:path w="35305" h="519820">
                  <a:moveTo>
                    <a:pt x="14288" y="0"/>
                  </a:moveTo>
                  <a:lnTo>
                    <a:pt x="14288" y="30527"/>
                  </a:lnTo>
                  <a:lnTo>
                    <a:pt x="14288" y="61962"/>
                  </a:lnTo>
                  <a:lnTo>
                    <a:pt x="14288" y="87863"/>
                  </a:lnTo>
                  <a:lnTo>
                    <a:pt x="13494" y="116044"/>
                  </a:lnTo>
                  <a:lnTo>
                    <a:pt x="10495" y="147089"/>
                  </a:lnTo>
                  <a:lnTo>
                    <a:pt x="9378" y="164734"/>
                  </a:lnTo>
                  <a:lnTo>
                    <a:pt x="8633" y="183641"/>
                  </a:lnTo>
                  <a:lnTo>
                    <a:pt x="8137" y="203390"/>
                  </a:lnTo>
                  <a:lnTo>
                    <a:pt x="7806" y="222906"/>
                  </a:lnTo>
                  <a:lnTo>
                    <a:pt x="7585" y="242266"/>
                  </a:lnTo>
                  <a:lnTo>
                    <a:pt x="7438" y="261523"/>
                  </a:lnTo>
                  <a:lnTo>
                    <a:pt x="7340" y="280711"/>
                  </a:lnTo>
                  <a:lnTo>
                    <a:pt x="7275" y="299853"/>
                  </a:lnTo>
                  <a:lnTo>
                    <a:pt x="7231" y="318965"/>
                  </a:lnTo>
                  <a:lnTo>
                    <a:pt x="9299" y="352899"/>
                  </a:lnTo>
                  <a:lnTo>
                    <a:pt x="12864" y="383063"/>
                  </a:lnTo>
                  <a:lnTo>
                    <a:pt x="17094" y="409698"/>
                  </a:lnTo>
                  <a:lnTo>
                    <a:pt x="23939" y="443213"/>
                  </a:lnTo>
                  <a:lnTo>
                    <a:pt x="32569" y="477279"/>
                  </a:lnTo>
                  <a:lnTo>
                    <a:pt x="35304" y="506586"/>
                  </a:lnTo>
                  <a:lnTo>
                    <a:pt x="33418" y="513016"/>
                  </a:lnTo>
                  <a:lnTo>
                    <a:pt x="29532" y="519819"/>
                  </a:lnTo>
                  <a:lnTo>
                    <a:pt x="14924" y="487724"/>
                  </a:lnTo>
                  <a:lnTo>
                    <a:pt x="8485" y="463887"/>
                  </a:lnTo>
                  <a:lnTo>
                    <a:pt x="0" y="42148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49746" name="SMARTInkShape-1064"/>
            <p:cNvSpPr/>
            <p:nvPr/>
          </p:nvSpPr>
          <p:spPr bwMode="auto">
            <a:xfrm>
              <a:off x="5765300" y="4122937"/>
              <a:ext cx="249739" cy="242253"/>
            </a:xfrm>
            <a:custGeom>
              <a:avLst/>
              <a:gdLst/>
              <a:ahLst/>
              <a:cxnLst/>
              <a:rect l="0" t="0" r="0" b="0"/>
              <a:pathLst>
                <a:path w="249739" h="242253">
                  <a:moveTo>
                    <a:pt x="6850" y="6151"/>
                  </a:moveTo>
                  <a:lnTo>
                    <a:pt x="699" y="0"/>
                  </a:lnTo>
                  <a:lnTo>
                    <a:pt x="368" y="462"/>
                  </a:lnTo>
                  <a:lnTo>
                    <a:pt x="0" y="3093"/>
                  </a:lnTo>
                  <a:lnTo>
                    <a:pt x="1954" y="6909"/>
                  </a:lnTo>
                  <a:lnTo>
                    <a:pt x="9675" y="19618"/>
                  </a:lnTo>
                  <a:lnTo>
                    <a:pt x="25429" y="51962"/>
                  </a:lnTo>
                  <a:lnTo>
                    <a:pt x="43840" y="80579"/>
                  </a:lnTo>
                  <a:lnTo>
                    <a:pt x="57421" y="103523"/>
                  </a:lnTo>
                  <a:lnTo>
                    <a:pt x="71395" y="129596"/>
                  </a:lnTo>
                  <a:lnTo>
                    <a:pt x="85543" y="154942"/>
                  </a:lnTo>
                  <a:lnTo>
                    <a:pt x="106896" y="189408"/>
                  </a:lnTo>
                  <a:lnTo>
                    <a:pt x="131652" y="221913"/>
                  </a:lnTo>
                  <a:lnTo>
                    <a:pt x="146927" y="238532"/>
                  </a:lnTo>
                  <a:lnTo>
                    <a:pt x="151035" y="241240"/>
                  </a:lnTo>
                  <a:lnTo>
                    <a:pt x="154567" y="242252"/>
                  </a:lnTo>
                  <a:lnTo>
                    <a:pt x="157715" y="242133"/>
                  </a:lnTo>
                  <a:lnTo>
                    <a:pt x="160608" y="240466"/>
                  </a:lnTo>
                  <a:lnTo>
                    <a:pt x="165939" y="234380"/>
                  </a:lnTo>
                  <a:lnTo>
                    <a:pt x="173403" y="210652"/>
                  </a:lnTo>
                  <a:lnTo>
                    <a:pt x="176849" y="178486"/>
                  </a:lnTo>
                  <a:lnTo>
                    <a:pt x="179771" y="153388"/>
                  </a:lnTo>
                  <a:lnTo>
                    <a:pt x="183717" y="127152"/>
                  </a:lnTo>
                  <a:lnTo>
                    <a:pt x="190400" y="92450"/>
                  </a:lnTo>
                  <a:lnTo>
                    <a:pt x="195055" y="77314"/>
                  </a:lnTo>
                  <a:lnTo>
                    <a:pt x="198201" y="72643"/>
                  </a:lnTo>
                  <a:lnTo>
                    <a:pt x="201886" y="69529"/>
                  </a:lnTo>
                  <a:lnTo>
                    <a:pt x="205930" y="67453"/>
                  </a:lnTo>
                  <a:lnTo>
                    <a:pt x="210214" y="67656"/>
                  </a:lnTo>
                  <a:lnTo>
                    <a:pt x="249738" y="9187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49747" name="SMARTInkShape-1065"/>
            <p:cNvSpPr/>
            <p:nvPr/>
          </p:nvSpPr>
          <p:spPr bwMode="auto">
            <a:xfrm>
              <a:off x="6117930" y="3858390"/>
              <a:ext cx="204220" cy="374520"/>
            </a:xfrm>
            <a:custGeom>
              <a:avLst/>
              <a:gdLst/>
              <a:ahLst/>
              <a:cxnLst/>
              <a:rect l="0" t="0" r="0" b="0"/>
              <a:pathLst>
                <a:path w="204220" h="374520">
                  <a:moveTo>
                    <a:pt x="25695" y="170685"/>
                  </a:moveTo>
                  <a:lnTo>
                    <a:pt x="25695" y="163100"/>
                  </a:lnTo>
                  <a:lnTo>
                    <a:pt x="23578" y="157260"/>
                  </a:lnTo>
                  <a:lnTo>
                    <a:pt x="21903" y="154591"/>
                  </a:lnTo>
                  <a:lnTo>
                    <a:pt x="20785" y="153606"/>
                  </a:lnTo>
                  <a:lnTo>
                    <a:pt x="20041" y="153743"/>
                  </a:lnTo>
                  <a:lnTo>
                    <a:pt x="19544" y="154627"/>
                  </a:lnTo>
                  <a:lnTo>
                    <a:pt x="19541" y="178861"/>
                  </a:lnTo>
                  <a:lnTo>
                    <a:pt x="24313" y="206621"/>
                  </a:lnTo>
                  <a:lnTo>
                    <a:pt x="28520" y="231107"/>
                  </a:lnTo>
                  <a:lnTo>
                    <a:pt x="35153" y="257864"/>
                  </a:lnTo>
                  <a:lnTo>
                    <a:pt x="43392" y="284838"/>
                  </a:lnTo>
                  <a:lnTo>
                    <a:pt x="52346" y="310055"/>
                  </a:lnTo>
                  <a:lnTo>
                    <a:pt x="66312" y="342772"/>
                  </a:lnTo>
                  <a:lnTo>
                    <a:pt x="79550" y="369278"/>
                  </a:lnTo>
                  <a:lnTo>
                    <a:pt x="84820" y="374042"/>
                  </a:lnTo>
                  <a:lnTo>
                    <a:pt x="86543" y="374519"/>
                  </a:lnTo>
                  <a:lnTo>
                    <a:pt x="87692" y="374043"/>
                  </a:lnTo>
                  <a:lnTo>
                    <a:pt x="88457" y="372932"/>
                  </a:lnTo>
                  <a:lnTo>
                    <a:pt x="74245" y="343457"/>
                  </a:lnTo>
                  <a:lnTo>
                    <a:pt x="58866" y="311835"/>
                  </a:lnTo>
                  <a:lnTo>
                    <a:pt x="45994" y="287393"/>
                  </a:lnTo>
                  <a:lnTo>
                    <a:pt x="32335" y="258010"/>
                  </a:lnTo>
                  <a:lnTo>
                    <a:pt x="20444" y="224313"/>
                  </a:lnTo>
                  <a:lnTo>
                    <a:pt x="10661" y="189757"/>
                  </a:lnTo>
                  <a:lnTo>
                    <a:pt x="3667" y="158524"/>
                  </a:lnTo>
                  <a:lnTo>
                    <a:pt x="30" y="128768"/>
                  </a:lnTo>
                  <a:lnTo>
                    <a:pt x="0" y="101255"/>
                  </a:lnTo>
                  <a:lnTo>
                    <a:pt x="5279" y="78444"/>
                  </a:lnTo>
                  <a:lnTo>
                    <a:pt x="20969" y="51544"/>
                  </a:lnTo>
                  <a:lnTo>
                    <a:pt x="48284" y="32285"/>
                  </a:lnTo>
                  <a:lnTo>
                    <a:pt x="72247" y="23713"/>
                  </a:lnTo>
                  <a:lnTo>
                    <a:pt x="97978" y="16464"/>
                  </a:lnTo>
                  <a:lnTo>
                    <a:pt x="122644" y="7951"/>
                  </a:lnTo>
                  <a:lnTo>
                    <a:pt x="146835" y="3109"/>
                  </a:lnTo>
                  <a:lnTo>
                    <a:pt x="178534" y="383"/>
                  </a:lnTo>
                  <a:lnTo>
                    <a:pt x="187119" y="0"/>
                  </a:lnTo>
                  <a:lnTo>
                    <a:pt x="193636" y="1333"/>
                  </a:lnTo>
                  <a:lnTo>
                    <a:pt x="202993" y="7047"/>
                  </a:lnTo>
                  <a:lnTo>
                    <a:pt x="204219" y="10793"/>
                  </a:lnTo>
                  <a:lnTo>
                    <a:pt x="203448" y="14877"/>
                  </a:lnTo>
                  <a:lnTo>
                    <a:pt x="201347" y="19188"/>
                  </a:lnTo>
                  <a:lnTo>
                    <a:pt x="179428" y="36632"/>
                  </a:lnTo>
                  <a:lnTo>
                    <a:pt x="144006" y="56882"/>
                  </a:lnTo>
                  <a:lnTo>
                    <a:pt x="117172" y="73010"/>
                  </a:lnTo>
                  <a:lnTo>
                    <a:pt x="90164" y="89968"/>
                  </a:lnTo>
                  <a:lnTo>
                    <a:pt x="55027" y="111315"/>
                  </a:lnTo>
                  <a:lnTo>
                    <a:pt x="35091" y="123372"/>
                  </a:lnTo>
                  <a:lnTo>
                    <a:pt x="29871" y="129284"/>
                  </a:lnTo>
                  <a:lnTo>
                    <a:pt x="30067" y="130384"/>
                  </a:lnTo>
                  <a:lnTo>
                    <a:pt x="31785" y="130324"/>
                  </a:lnTo>
                  <a:lnTo>
                    <a:pt x="57325" y="124524"/>
                  </a:lnTo>
                  <a:lnTo>
                    <a:pt x="93011" y="110441"/>
                  </a:lnTo>
                  <a:lnTo>
                    <a:pt x="118564" y="9924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49748" name="SMARTInkShape-1066"/>
            <p:cNvSpPr/>
            <p:nvPr/>
          </p:nvSpPr>
          <p:spPr bwMode="auto">
            <a:xfrm>
              <a:off x="6335421" y="3703205"/>
              <a:ext cx="567121" cy="340227"/>
            </a:xfrm>
            <a:custGeom>
              <a:avLst/>
              <a:gdLst/>
              <a:ahLst/>
              <a:cxnLst/>
              <a:rect l="0" t="0" r="0" b="0"/>
              <a:pathLst>
                <a:path w="567121" h="340227">
                  <a:moveTo>
                    <a:pt x="136817" y="190139"/>
                  </a:moveTo>
                  <a:lnTo>
                    <a:pt x="109345" y="203874"/>
                  </a:lnTo>
                  <a:lnTo>
                    <a:pt x="74182" y="221456"/>
                  </a:lnTo>
                  <a:lnTo>
                    <a:pt x="46909" y="237077"/>
                  </a:lnTo>
                  <a:lnTo>
                    <a:pt x="18074" y="267879"/>
                  </a:lnTo>
                  <a:lnTo>
                    <a:pt x="649" y="297129"/>
                  </a:lnTo>
                  <a:lnTo>
                    <a:pt x="0" y="303534"/>
                  </a:lnTo>
                  <a:lnTo>
                    <a:pt x="3514" y="314885"/>
                  </a:lnTo>
                  <a:lnTo>
                    <a:pt x="7467" y="318546"/>
                  </a:lnTo>
                  <a:lnTo>
                    <a:pt x="18209" y="322615"/>
                  </a:lnTo>
                  <a:lnTo>
                    <a:pt x="51005" y="324434"/>
                  </a:lnTo>
                  <a:lnTo>
                    <a:pt x="82640" y="319976"/>
                  </a:lnTo>
                  <a:lnTo>
                    <a:pt x="111680" y="312041"/>
                  </a:lnTo>
                  <a:lnTo>
                    <a:pt x="143229" y="290947"/>
                  </a:lnTo>
                  <a:lnTo>
                    <a:pt x="163058" y="273983"/>
                  </a:lnTo>
                  <a:lnTo>
                    <a:pt x="172292" y="261534"/>
                  </a:lnTo>
                  <a:lnTo>
                    <a:pt x="178220" y="242724"/>
                  </a:lnTo>
                  <a:lnTo>
                    <a:pt x="178706" y="239483"/>
                  </a:lnTo>
                  <a:lnTo>
                    <a:pt x="177443" y="238116"/>
                  </a:lnTo>
                  <a:lnTo>
                    <a:pt x="175013" y="237999"/>
                  </a:lnTo>
                  <a:lnTo>
                    <a:pt x="159707" y="243513"/>
                  </a:lnTo>
                  <a:lnTo>
                    <a:pt x="142276" y="253755"/>
                  </a:lnTo>
                  <a:lnTo>
                    <a:pt x="133157" y="264450"/>
                  </a:lnTo>
                  <a:lnTo>
                    <a:pt x="127253" y="277141"/>
                  </a:lnTo>
                  <a:lnTo>
                    <a:pt x="124628" y="290719"/>
                  </a:lnTo>
                  <a:lnTo>
                    <a:pt x="125579" y="302575"/>
                  </a:lnTo>
                  <a:lnTo>
                    <a:pt x="129441" y="313135"/>
                  </a:lnTo>
                  <a:lnTo>
                    <a:pt x="136449" y="323121"/>
                  </a:lnTo>
                  <a:lnTo>
                    <a:pt x="149089" y="328617"/>
                  </a:lnTo>
                  <a:lnTo>
                    <a:pt x="183073" y="332145"/>
                  </a:lnTo>
                  <a:lnTo>
                    <a:pt x="218520" y="325172"/>
                  </a:lnTo>
                  <a:lnTo>
                    <a:pt x="245360" y="317357"/>
                  </a:lnTo>
                  <a:lnTo>
                    <a:pt x="272370" y="307799"/>
                  </a:lnTo>
                  <a:lnTo>
                    <a:pt x="297604" y="295613"/>
                  </a:lnTo>
                  <a:lnTo>
                    <a:pt x="330331" y="267781"/>
                  </a:lnTo>
                  <a:lnTo>
                    <a:pt x="360136" y="238191"/>
                  </a:lnTo>
                  <a:lnTo>
                    <a:pt x="377698" y="209315"/>
                  </a:lnTo>
                  <a:lnTo>
                    <a:pt x="384137" y="180651"/>
                  </a:lnTo>
                  <a:lnTo>
                    <a:pt x="383526" y="167930"/>
                  </a:lnTo>
                  <a:lnTo>
                    <a:pt x="382252" y="163427"/>
                  </a:lnTo>
                  <a:lnTo>
                    <a:pt x="379815" y="161218"/>
                  </a:lnTo>
                  <a:lnTo>
                    <a:pt x="376603" y="160540"/>
                  </a:lnTo>
                  <a:lnTo>
                    <a:pt x="372874" y="160881"/>
                  </a:lnTo>
                  <a:lnTo>
                    <a:pt x="356249" y="168946"/>
                  </a:lnTo>
                  <a:lnTo>
                    <a:pt x="329299" y="197300"/>
                  </a:lnTo>
                  <a:lnTo>
                    <a:pt x="309735" y="224187"/>
                  </a:lnTo>
                  <a:lnTo>
                    <a:pt x="299000" y="251468"/>
                  </a:lnTo>
                  <a:lnTo>
                    <a:pt x="296211" y="267403"/>
                  </a:lnTo>
                  <a:lnTo>
                    <a:pt x="299204" y="280305"/>
                  </a:lnTo>
                  <a:lnTo>
                    <a:pt x="306620" y="291331"/>
                  </a:lnTo>
                  <a:lnTo>
                    <a:pt x="317854" y="301524"/>
                  </a:lnTo>
                  <a:lnTo>
                    <a:pt x="324183" y="304083"/>
                  </a:lnTo>
                  <a:lnTo>
                    <a:pt x="337565" y="304810"/>
                  </a:lnTo>
                  <a:lnTo>
                    <a:pt x="362279" y="300756"/>
                  </a:lnTo>
                  <a:lnTo>
                    <a:pt x="393503" y="286943"/>
                  </a:lnTo>
                  <a:lnTo>
                    <a:pt x="427889" y="267770"/>
                  </a:lnTo>
                  <a:lnTo>
                    <a:pt x="463214" y="243215"/>
                  </a:lnTo>
                  <a:lnTo>
                    <a:pt x="495023" y="212039"/>
                  </a:lnTo>
                  <a:lnTo>
                    <a:pt x="520764" y="177666"/>
                  </a:lnTo>
                  <a:lnTo>
                    <a:pt x="536060" y="149935"/>
                  </a:lnTo>
                  <a:lnTo>
                    <a:pt x="549208" y="119883"/>
                  </a:lnTo>
                  <a:lnTo>
                    <a:pt x="557697" y="90651"/>
                  </a:lnTo>
                  <a:lnTo>
                    <a:pt x="566939" y="55004"/>
                  </a:lnTo>
                  <a:lnTo>
                    <a:pt x="567120" y="24334"/>
                  </a:lnTo>
                  <a:lnTo>
                    <a:pt x="562146" y="6515"/>
                  </a:lnTo>
                  <a:lnTo>
                    <a:pt x="559276" y="3429"/>
                  </a:lnTo>
                  <a:lnTo>
                    <a:pt x="551853" y="0"/>
                  </a:lnTo>
                  <a:lnTo>
                    <a:pt x="543263" y="593"/>
                  </a:lnTo>
                  <a:lnTo>
                    <a:pt x="538749" y="1863"/>
                  </a:lnTo>
                  <a:lnTo>
                    <a:pt x="521020" y="18818"/>
                  </a:lnTo>
                  <a:lnTo>
                    <a:pt x="500686" y="47743"/>
                  </a:lnTo>
                  <a:lnTo>
                    <a:pt x="488772" y="72083"/>
                  </a:lnTo>
                  <a:lnTo>
                    <a:pt x="478185" y="99569"/>
                  </a:lnTo>
                  <a:lnTo>
                    <a:pt x="468189" y="130307"/>
                  </a:lnTo>
                  <a:lnTo>
                    <a:pt x="460570" y="162488"/>
                  </a:lnTo>
                  <a:lnTo>
                    <a:pt x="456126" y="194518"/>
                  </a:lnTo>
                  <a:lnTo>
                    <a:pt x="456796" y="224629"/>
                  </a:lnTo>
                  <a:lnTo>
                    <a:pt x="461857" y="251770"/>
                  </a:lnTo>
                  <a:lnTo>
                    <a:pt x="473631" y="287246"/>
                  </a:lnTo>
                  <a:lnTo>
                    <a:pt x="483361" y="306322"/>
                  </a:lnTo>
                  <a:lnTo>
                    <a:pt x="509012" y="331504"/>
                  </a:lnTo>
                  <a:lnTo>
                    <a:pt x="515916" y="336770"/>
                  </a:lnTo>
                  <a:lnTo>
                    <a:pt x="522899" y="339487"/>
                  </a:lnTo>
                  <a:lnTo>
                    <a:pt x="550756" y="340226"/>
                  </a:lnTo>
                  <a:lnTo>
                    <a:pt x="553269" y="338616"/>
                  </a:lnTo>
                  <a:lnTo>
                    <a:pt x="554945" y="335955"/>
                  </a:lnTo>
                  <a:lnTo>
                    <a:pt x="556063" y="332593"/>
                  </a:lnTo>
                  <a:lnTo>
                    <a:pt x="553071" y="322508"/>
                  </a:lnTo>
                  <a:lnTo>
                    <a:pt x="530475" y="287181"/>
                  </a:lnTo>
                  <a:lnTo>
                    <a:pt x="522579" y="27586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49749" name="SMARTInkShape-1067"/>
            <p:cNvSpPr/>
            <p:nvPr/>
          </p:nvSpPr>
          <p:spPr bwMode="auto">
            <a:xfrm>
              <a:off x="6393656" y="3822705"/>
              <a:ext cx="607220" cy="49209"/>
            </a:xfrm>
            <a:custGeom>
              <a:avLst/>
              <a:gdLst/>
              <a:ahLst/>
              <a:cxnLst/>
              <a:rect l="0" t="0" r="0" b="0"/>
              <a:pathLst>
                <a:path w="607220" h="49209">
                  <a:moveTo>
                    <a:pt x="0" y="49208"/>
                  </a:moveTo>
                  <a:lnTo>
                    <a:pt x="7291" y="48414"/>
                  </a:lnTo>
                  <a:lnTo>
                    <a:pt x="34249" y="41437"/>
                  </a:lnTo>
                  <a:lnTo>
                    <a:pt x="58084" y="37023"/>
                  </a:lnTo>
                  <a:lnTo>
                    <a:pt x="92491" y="32415"/>
                  </a:lnTo>
                  <a:lnTo>
                    <a:pt x="113255" y="29281"/>
                  </a:lnTo>
                  <a:lnTo>
                    <a:pt x="135828" y="25605"/>
                  </a:lnTo>
                  <a:lnTo>
                    <a:pt x="159608" y="21566"/>
                  </a:lnTo>
                  <a:lnTo>
                    <a:pt x="184987" y="17286"/>
                  </a:lnTo>
                  <a:lnTo>
                    <a:pt x="211431" y="12845"/>
                  </a:lnTo>
                  <a:lnTo>
                    <a:pt x="238585" y="8297"/>
                  </a:lnTo>
                  <a:lnTo>
                    <a:pt x="266213" y="5265"/>
                  </a:lnTo>
                  <a:lnTo>
                    <a:pt x="294157" y="3244"/>
                  </a:lnTo>
                  <a:lnTo>
                    <a:pt x="322311" y="1896"/>
                  </a:lnTo>
                  <a:lnTo>
                    <a:pt x="349811" y="998"/>
                  </a:lnTo>
                  <a:lnTo>
                    <a:pt x="376876" y="399"/>
                  </a:lnTo>
                  <a:lnTo>
                    <a:pt x="403652" y="0"/>
                  </a:lnTo>
                  <a:lnTo>
                    <a:pt x="428645" y="528"/>
                  </a:lnTo>
                  <a:lnTo>
                    <a:pt x="452451" y="1673"/>
                  </a:lnTo>
                  <a:lnTo>
                    <a:pt x="475466" y="3230"/>
                  </a:lnTo>
                  <a:lnTo>
                    <a:pt x="496365" y="5062"/>
                  </a:lnTo>
                  <a:lnTo>
                    <a:pt x="515853" y="7077"/>
                  </a:lnTo>
                  <a:lnTo>
                    <a:pt x="550737" y="11433"/>
                  </a:lnTo>
                  <a:lnTo>
                    <a:pt x="579470" y="16015"/>
                  </a:lnTo>
                  <a:lnTo>
                    <a:pt x="607219" y="2063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49750" name="SMARTInkShape-1068"/>
            <p:cNvSpPr/>
            <p:nvPr/>
          </p:nvSpPr>
          <p:spPr bwMode="auto">
            <a:xfrm>
              <a:off x="4526415" y="3901189"/>
              <a:ext cx="123676" cy="292193"/>
            </a:xfrm>
            <a:custGeom>
              <a:avLst/>
              <a:gdLst/>
              <a:ahLst/>
              <a:cxnLst/>
              <a:rect l="0" t="0" r="0" b="0"/>
              <a:pathLst>
                <a:path w="123676" h="292193">
                  <a:moveTo>
                    <a:pt x="109879" y="27874"/>
                  </a:moveTo>
                  <a:lnTo>
                    <a:pt x="106087" y="27874"/>
                  </a:lnTo>
                  <a:lnTo>
                    <a:pt x="102108" y="25757"/>
                  </a:lnTo>
                  <a:lnTo>
                    <a:pt x="82738" y="11283"/>
                  </a:lnTo>
                  <a:lnTo>
                    <a:pt x="79879" y="7288"/>
                  </a:lnTo>
                  <a:lnTo>
                    <a:pt x="75591" y="4625"/>
                  </a:lnTo>
                  <a:lnTo>
                    <a:pt x="58974" y="877"/>
                  </a:lnTo>
                  <a:lnTo>
                    <a:pt x="48625" y="0"/>
                  </a:lnTo>
                  <a:lnTo>
                    <a:pt x="38734" y="3844"/>
                  </a:lnTo>
                  <a:lnTo>
                    <a:pt x="19449" y="19247"/>
                  </a:lnTo>
                  <a:lnTo>
                    <a:pt x="8914" y="32902"/>
                  </a:lnTo>
                  <a:lnTo>
                    <a:pt x="764" y="50795"/>
                  </a:lnTo>
                  <a:lnTo>
                    <a:pt x="0" y="62138"/>
                  </a:lnTo>
                  <a:lnTo>
                    <a:pt x="5977" y="82355"/>
                  </a:lnTo>
                  <a:lnTo>
                    <a:pt x="12371" y="89923"/>
                  </a:lnTo>
                  <a:lnTo>
                    <a:pt x="21298" y="95932"/>
                  </a:lnTo>
                  <a:lnTo>
                    <a:pt x="33203" y="101249"/>
                  </a:lnTo>
                  <a:lnTo>
                    <a:pt x="46432" y="102024"/>
                  </a:lnTo>
                  <a:lnTo>
                    <a:pt x="60249" y="98929"/>
                  </a:lnTo>
                  <a:lnTo>
                    <a:pt x="95641" y="79584"/>
                  </a:lnTo>
                  <a:lnTo>
                    <a:pt x="120437" y="60656"/>
                  </a:lnTo>
                  <a:lnTo>
                    <a:pt x="121680" y="60841"/>
                  </a:lnTo>
                  <a:lnTo>
                    <a:pt x="122509" y="61758"/>
                  </a:lnTo>
                  <a:lnTo>
                    <a:pt x="123675" y="70634"/>
                  </a:lnTo>
                  <a:lnTo>
                    <a:pt x="114180" y="104715"/>
                  </a:lnTo>
                  <a:lnTo>
                    <a:pt x="107361" y="131163"/>
                  </a:lnTo>
                  <a:lnTo>
                    <a:pt x="100313" y="162900"/>
                  </a:lnTo>
                  <a:lnTo>
                    <a:pt x="93198" y="193646"/>
                  </a:lnTo>
                  <a:lnTo>
                    <a:pt x="86063" y="222865"/>
                  </a:lnTo>
                  <a:lnTo>
                    <a:pt x="75129" y="251631"/>
                  </a:lnTo>
                  <a:lnTo>
                    <a:pt x="61578" y="285175"/>
                  </a:lnTo>
                  <a:lnTo>
                    <a:pt x="59873" y="29219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49751" name="SMARTInkShape-1069"/>
            <p:cNvSpPr/>
            <p:nvPr/>
          </p:nvSpPr>
          <p:spPr bwMode="auto">
            <a:xfrm>
              <a:off x="4338624" y="3888054"/>
              <a:ext cx="190515" cy="160334"/>
            </a:xfrm>
            <a:custGeom>
              <a:avLst/>
              <a:gdLst/>
              <a:ahLst/>
              <a:cxnLst/>
              <a:rect l="0" t="0" r="0" b="0"/>
              <a:pathLst>
                <a:path w="190515" h="160334">
                  <a:moveTo>
                    <a:pt x="26207" y="48152"/>
                  </a:moveTo>
                  <a:lnTo>
                    <a:pt x="5622" y="68737"/>
                  </a:lnTo>
                  <a:lnTo>
                    <a:pt x="1183" y="77409"/>
                  </a:lnTo>
                  <a:lnTo>
                    <a:pt x="0" y="81944"/>
                  </a:lnTo>
                  <a:lnTo>
                    <a:pt x="4" y="84968"/>
                  </a:lnTo>
                  <a:lnTo>
                    <a:pt x="801" y="86984"/>
                  </a:lnTo>
                  <a:lnTo>
                    <a:pt x="2126" y="88327"/>
                  </a:lnTo>
                  <a:lnTo>
                    <a:pt x="7832" y="89820"/>
                  </a:lnTo>
                  <a:lnTo>
                    <a:pt x="11576" y="90218"/>
                  </a:lnTo>
                  <a:lnTo>
                    <a:pt x="24429" y="86986"/>
                  </a:lnTo>
                  <a:lnTo>
                    <a:pt x="57605" y="68739"/>
                  </a:lnTo>
                  <a:lnTo>
                    <a:pt x="89648" y="46574"/>
                  </a:lnTo>
                  <a:lnTo>
                    <a:pt x="121874" y="19997"/>
                  </a:lnTo>
                  <a:lnTo>
                    <a:pt x="135966" y="2317"/>
                  </a:lnTo>
                  <a:lnTo>
                    <a:pt x="135892" y="927"/>
                  </a:lnTo>
                  <a:lnTo>
                    <a:pt x="135049" y="0"/>
                  </a:lnTo>
                  <a:lnTo>
                    <a:pt x="129880" y="3203"/>
                  </a:lnTo>
                  <a:lnTo>
                    <a:pt x="97686" y="29122"/>
                  </a:lnTo>
                  <a:lnTo>
                    <a:pt x="70758" y="54332"/>
                  </a:lnTo>
                  <a:lnTo>
                    <a:pt x="44258" y="81909"/>
                  </a:lnTo>
                  <a:lnTo>
                    <a:pt x="22394" y="117556"/>
                  </a:lnTo>
                  <a:lnTo>
                    <a:pt x="17369" y="132180"/>
                  </a:lnTo>
                  <a:lnTo>
                    <a:pt x="17781" y="143971"/>
                  </a:lnTo>
                  <a:lnTo>
                    <a:pt x="19796" y="148544"/>
                  </a:lnTo>
                  <a:lnTo>
                    <a:pt x="26268" y="155742"/>
                  </a:lnTo>
                  <a:lnTo>
                    <a:pt x="36553" y="159470"/>
                  </a:lnTo>
                  <a:lnTo>
                    <a:pt x="49855" y="160333"/>
                  </a:lnTo>
                  <a:lnTo>
                    <a:pt x="75195" y="155563"/>
                  </a:lnTo>
                  <a:lnTo>
                    <a:pt x="104399" y="143654"/>
                  </a:lnTo>
                  <a:lnTo>
                    <a:pt x="129221" y="131872"/>
                  </a:lnTo>
                  <a:lnTo>
                    <a:pt x="154012" y="116582"/>
                  </a:lnTo>
                  <a:lnTo>
                    <a:pt x="190514" y="9101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49752" name="SMARTInkShape-1070"/>
            <p:cNvSpPr/>
            <p:nvPr/>
          </p:nvSpPr>
          <p:spPr bwMode="auto">
            <a:xfrm>
              <a:off x="4182323" y="3831332"/>
              <a:ext cx="211084" cy="151152"/>
            </a:xfrm>
            <a:custGeom>
              <a:avLst/>
              <a:gdLst/>
              <a:ahLst/>
              <a:cxnLst/>
              <a:rect l="0" t="0" r="0" b="0"/>
              <a:pathLst>
                <a:path w="211084" h="151152">
                  <a:moveTo>
                    <a:pt x="25346" y="19149"/>
                  </a:moveTo>
                  <a:lnTo>
                    <a:pt x="14704" y="8507"/>
                  </a:lnTo>
                  <a:lnTo>
                    <a:pt x="13489" y="8879"/>
                  </a:lnTo>
                  <a:lnTo>
                    <a:pt x="12678" y="10715"/>
                  </a:lnTo>
                  <a:lnTo>
                    <a:pt x="7361" y="42334"/>
                  </a:lnTo>
                  <a:lnTo>
                    <a:pt x="3801" y="71089"/>
                  </a:lnTo>
                  <a:lnTo>
                    <a:pt x="0" y="100509"/>
                  </a:lnTo>
                  <a:lnTo>
                    <a:pt x="2906" y="132587"/>
                  </a:lnTo>
                  <a:lnTo>
                    <a:pt x="4260" y="144972"/>
                  </a:lnTo>
                  <a:lnTo>
                    <a:pt x="5733" y="148275"/>
                  </a:lnTo>
                  <a:lnTo>
                    <a:pt x="7508" y="150477"/>
                  </a:lnTo>
                  <a:lnTo>
                    <a:pt x="9485" y="151151"/>
                  </a:lnTo>
                  <a:lnTo>
                    <a:pt x="11597" y="150807"/>
                  </a:lnTo>
                  <a:lnTo>
                    <a:pt x="16854" y="147514"/>
                  </a:lnTo>
                  <a:lnTo>
                    <a:pt x="28739" y="135147"/>
                  </a:lnTo>
                  <a:lnTo>
                    <a:pt x="46977" y="103328"/>
                  </a:lnTo>
                  <a:lnTo>
                    <a:pt x="61124" y="75841"/>
                  </a:lnTo>
                  <a:lnTo>
                    <a:pt x="80126" y="41901"/>
                  </a:lnTo>
                  <a:lnTo>
                    <a:pt x="99167" y="13854"/>
                  </a:lnTo>
                  <a:lnTo>
                    <a:pt x="108691" y="5419"/>
                  </a:lnTo>
                  <a:lnTo>
                    <a:pt x="118215" y="1141"/>
                  </a:lnTo>
                  <a:lnTo>
                    <a:pt x="122977" y="0"/>
                  </a:lnTo>
                  <a:lnTo>
                    <a:pt x="132502" y="849"/>
                  </a:lnTo>
                  <a:lnTo>
                    <a:pt x="148906" y="7906"/>
                  </a:lnTo>
                  <a:lnTo>
                    <a:pt x="184184" y="33704"/>
                  </a:lnTo>
                  <a:lnTo>
                    <a:pt x="211083" y="5486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sp>
        <p:nvSpPr>
          <p:cNvPr id="2249754" name="SMARTInkShape-1071"/>
          <p:cNvSpPr/>
          <p:nvPr/>
        </p:nvSpPr>
        <p:spPr bwMode="auto">
          <a:xfrm>
            <a:off x="1828800" y="3714750"/>
            <a:ext cx="7145" cy="1"/>
          </a:xfrm>
          <a:custGeom>
            <a:avLst/>
            <a:gdLst/>
            <a:ahLst/>
            <a:cxnLst/>
            <a:rect l="0" t="0" r="0" b="0"/>
            <a:pathLst>
              <a:path w="7145" h="1">
                <a:moveTo>
                  <a:pt x="7144" y="0"/>
                </a:moveTo>
                <a:lnTo>
                  <a:pt x="0" y="0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sp>
        <p:nvSpPr>
          <p:cNvPr id="2249755" name="SMARTInkShape-1072"/>
          <p:cNvSpPr/>
          <p:nvPr/>
        </p:nvSpPr>
        <p:spPr bwMode="auto">
          <a:xfrm>
            <a:off x="2707481" y="3671888"/>
            <a:ext cx="14289" cy="7144"/>
          </a:xfrm>
          <a:custGeom>
            <a:avLst/>
            <a:gdLst/>
            <a:ahLst/>
            <a:cxnLst/>
            <a:rect l="0" t="0" r="0" b="0"/>
            <a:pathLst>
              <a:path w="14289" h="7144">
                <a:moveTo>
                  <a:pt x="0" y="7143"/>
                </a:moveTo>
                <a:lnTo>
                  <a:pt x="3793" y="3351"/>
                </a:lnTo>
                <a:lnTo>
                  <a:pt x="7771" y="1489"/>
                </a:lnTo>
                <a:lnTo>
                  <a:pt x="14288" y="0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sp>
        <p:nvSpPr>
          <p:cNvPr id="2249756" name="SMARTInkShape-1073"/>
          <p:cNvSpPr/>
          <p:nvPr/>
        </p:nvSpPr>
        <p:spPr bwMode="auto">
          <a:xfrm>
            <a:off x="392906" y="4894880"/>
            <a:ext cx="1321595" cy="62884"/>
          </a:xfrm>
          <a:custGeom>
            <a:avLst/>
            <a:gdLst/>
            <a:ahLst/>
            <a:cxnLst/>
            <a:rect l="0" t="0" r="0" b="0"/>
            <a:pathLst>
              <a:path w="1321595" h="62884">
                <a:moveTo>
                  <a:pt x="0" y="5733"/>
                </a:moveTo>
                <a:lnTo>
                  <a:pt x="34553" y="5733"/>
                </a:lnTo>
                <a:lnTo>
                  <a:pt x="64034" y="5733"/>
                </a:lnTo>
                <a:lnTo>
                  <a:pt x="91116" y="6526"/>
                </a:lnTo>
                <a:lnTo>
                  <a:pt x="120837" y="10642"/>
                </a:lnTo>
                <a:lnTo>
                  <a:pt x="145780" y="11883"/>
                </a:lnTo>
                <a:lnTo>
                  <a:pt x="172741" y="14552"/>
                </a:lnTo>
                <a:lnTo>
                  <a:pt x="200599" y="17590"/>
                </a:lnTo>
                <a:lnTo>
                  <a:pt x="228855" y="18940"/>
                </a:lnTo>
                <a:lnTo>
                  <a:pt x="257289" y="23773"/>
                </a:lnTo>
                <a:lnTo>
                  <a:pt x="286594" y="30419"/>
                </a:lnTo>
                <a:lnTo>
                  <a:pt x="318140" y="36019"/>
                </a:lnTo>
                <a:lnTo>
                  <a:pt x="352798" y="41154"/>
                </a:lnTo>
                <a:lnTo>
                  <a:pt x="370930" y="43634"/>
                </a:lnTo>
                <a:lnTo>
                  <a:pt x="389368" y="46081"/>
                </a:lnTo>
                <a:lnTo>
                  <a:pt x="408010" y="48507"/>
                </a:lnTo>
                <a:lnTo>
                  <a:pt x="426788" y="50917"/>
                </a:lnTo>
                <a:lnTo>
                  <a:pt x="447244" y="52524"/>
                </a:lnTo>
                <a:lnTo>
                  <a:pt x="468819" y="53596"/>
                </a:lnTo>
                <a:lnTo>
                  <a:pt x="491140" y="54310"/>
                </a:lnTo>
                <a:lnTo>
                  <a:pt x="513958" y="54786"/>
                </a:lnTo>
                <a:lnTo>
                  <a:pt x="537107" y="55104"/>
                </a:lnTo>
                <a:lnTo>
                  <a:pt x="560478" y="55316"/>
                </a:lnTo>
                <a:lnTo>
                  <a:pt x="583996" y="53869"/>
                </a:lnTo>
                <a:lnTo>
                  <a:pt x="607612" y="51317"/>
                </a:lnTo>
                <a:lnTo>
                  <a:pt x="631293" y="48029"/>
                </a:lnTo>
                <a:lnTo>
                  <a:pt x="655019" y="45043"/>
                </a:lnTo>
                <a:lnTo>
                  <a:pt x="678773" y="42257"/>
                </a:lnTo>
                <a:lnTo>
                  <a:pt x="702547" y="39608"/>
                </a:lnTo>
                <a:lnTo>
                  <a:pt x="727127" y="37048"/>
                </a:lnTo>
                <a:lnTo>
                  <a:pt x="752245" y="34546"/>
                </a:lnTo>
                <a:lnTo>
                  <a:pt x="777722" y="32086"/>
                </a:lnTo>
                <a:lnTo>
                  <a:pt x="803438" y="29651"/>
                </a:lnTo>
                <a:lnTo>
                  <a:pt x="829313" y="27235"/>
                </a:lnTo>
                <a:lnTo>
                  <a:pt x="855294" y="24830"/>
                </a:lnTo>
                <a:lnTo>
                  <a:pt x="881346" y="22433"/>
                </a:lnTo>
                <a:lnTo>
                  <a:pt x="907445" y="20041"/>
                </a:lnTo>
                <a:lnTo>
                  <a:pt x="933576" y="17653"/>
                </a:lnTo>
                <a:lnTo>
                  <a:pt x="959728" y="15267"/>
                </a:lnTo>
                <a:lnTo>
                  <a:pt x="985894" y="12882"/>
                </a:lnTo>
                <a:lnTo>
                  <a:pt x="1012069" y="10499"/>
                </a:lnTo>
                <a:lnTo>
                  <a:pt x="1038250" y="8117"/>
                </a:lnTo>
                <a:lnTo>
                  <a:pt x="1064436" y="5734"/>
                </a:lnTo>
                <a:lnTo>
                  <a:pt x="1090624" y="3352"/>
                </a:lnTo>
                <a:lnTo>
                  <a:pt x="1116020" y="1765"/>
                </a:lnTo>
                <a:lnTo>
                  <a:pt x="1140888" y="706"/>
                </a:lnTo>
                <a:lnTo>
                  <a:pt x="1165405" y="0"/>
                </a:lnTo>
                <a:lnTo>
                  <a:pt x="1188893" y="1117"/>
                </a:lnTo>
                <a:lnTo>
                  <a:pt x="1211695" y="3450"/>
                </a:lnTo>
                <a:lnTo>
                  <a:pt x="1234041" y="6592"/>
                </a:lnTo>
                <a:lnTo>
                  <a:pt x="1269452" y="16433"/>
                </a:lnTo>
                <a:lnTo>
                  <a:pt x="1295245" y="29538"/>
                </a:lnTo>
                <a:lnTo>
                  <a:pt x="1321594" y="62883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sp>
        <p:nvSpPr>
          <p:cNvPr id="2249757" name="SMARTInkShape-1074"/>
          <p:cNvSpPr/>
          <p:nvPr/>
        </p:nvSpPr>
        <p:spPr bwMode="auto">
          <a:xfrm>
            <a:off x="3507581" y="4772025"/>
            <a:ext cx="3171826" cy="42864"/>
          </a:xfrm>
          <a:custGeom>
            <a:avLst/>
            <a:gdLst/>
            <a:ahLst/>
            <a:cxnLst/>
            <a:rect l="0" t="0" r="0" b="0"/>
            <a:pathLst>
              <a:path w="3171826" h="42864">
                <a:moveTo>
                  <a:pt x="0" y="0"/>
                </a:moveTo>
                <a:lnTo>
                  <a:pt x="0" y="6151"/>
                </a:lnTo>
                <a:lnTo>
                  <a:pt x="18667" y="7879"/>
                </a:lnTo>
                <a:lnTo>
                  <a:pt x="26874" y="12036"/>
                </a:lnTo>
                <a:lnTo>
                  <a:pt x="62032" y="17992"/>
                </a:lnTo>
                <a:lnTo>
                  <a:pt x="93512" y="20978"/>
                </a:lnTo>
                <a:lnTo>
                  <a:pt x="121571" y="21342"/>
                </a:lnTo>
                <a:lnTo>
                  <a:pt x="155747" y="22207"/>
                </a:lnTo>
                <a:lnTo>
                  <a:pt x="183643" y="26336"/>
                </a:lnTo>
                <a:lnTo>
                  <a:pt x="212810" y="27911"/>
                </a:lnTo>
                <a:lnTo>
                  <a:pt x="247029" y="27585"/>
                </a:lnTo>
                <a:lnTo>
                  <a:pt x="273303" y="24695"/>
                </a:lnTo>
                <a:lnTo>
                  <a:pt x="300856" y="22882"/>
                </a:lnTo>
                <a:lnTo>
                  <a:pt x="328183" y="22076"/>
                </a:lnTo>
                <a:lnTo>
                  <a:pt x="353557" y="21718"/>
                </a:lnTo>
                <a:lnTo>
                  <a:pt x="380180" y="21559"/>
                </a:lnTo>
                <a:lnTo>
                  <a:pt x="407094" y="22282"/>
                </a:lnTo>
                <a:lnTo>
                  <a:pt x="432285" y="25249"/>
                </a:lnTo>
                <a:lnTo>
                  <a:pt x="458827" y="27097"/>
                </a:lnTo>
                <a:lnTo>
                  <a:pt x="486498" y="28712"/>
                </a:lnTo>
                <a:lnTo>
                  <a:pt x="514672" y="32076"/>
                </a:lnTo>
                <a:lnTo>
                  <a:pt x="543068" y="34099"/>
                </a:lnTo>
                <a:lnTo>
                  <a:pt x="571564" y="35793"/>
                </a:lnTo>
                <a:lnTo>
                  <a:pt x="600104" y="39191"/>
                </a:lnTo>
                <a:lnTo>
                  <a:pt x="628663" y="41231"/>
                </a:lnTo>
                <a:lnTo>
                  <a:pt x="657231" y="42137"/>
                </a:lnTo>
                <a:lnTo>
                  <a:pt x="685803" y="42540"/>
                </a:lnTo>
                <a:lnTo>
                  <a:pt x="716493" y="42719"/>
                </a:lnTo>
                <a:lnTo>
                  <a:pt x="747860" y="42799"/>
                </a:lnTo>
                <a:lnTo>
                  <a:pt x="777676" y="42834"/>
                </a:lnTo>
                <a:lnTo>
                  <a:pt x="806803" y="42850"/>
                </a:lnTo>
                <a:lnTo>
                  <a:pt x="836417" y="42857"/>
                </a:lnTo>
                <a:lnTo>
                  <a:pt x="868099" y="42860"/>
                </a:lnTo>
                <a:lnTo>
                  <a:pt x="900701" y="40745"/>
                </a:lnTo>
                <a:lnTo>
                  <a:pt x="932918" y="37953"/>
                </a:lnTo>
                <a:lnTo>
                  <a:pt x="963112" y="36711"/>
                </a:lnTo>
                <a:lnTo>
                  <a:pt x="994522" y="36160"/>
                </a:lnTo>
                <a:lnTo>
                  <a:pt x="1026210" y="35915"/>
                </a:lnTo>
                <a:lnTo>
                  <a:pt x="1056169" y="35806"/>
                </a:lnTo>
                <a:lnTo>
                  <a:pt x="1087475" y="35758"/>
                </a:lnTo>
                <a:lnTo>
                  <a:pt x="1119116" y="35736"/>
                </a:lnTo>
                <a:lnTo>
                  <a:pt x="1149054" y="35727"/>
                </a:lnTo>
                <a:lnTo>
                  <a:pt x="1180351" y="35722"/>
                </a:lnTo>
                <a:lnTo>
                  <a:pt x="1212782" y="35720"/>
                </a:lnTo>
                <a:lnTo>
                  <a:pt x="1245716" y="35720"/>
                </a:lnTo>
                <a:lnTo>
                  <a:pt x="1278875" y="35719"/>
                </a:lnTo>
                <a:lnTo>
                  <a:pt x="1312133" y="35719"/>
                </a:lnTo>
                <a:lnTo>
                  <a:pt x="1345435" y="35719"/>
                </a:lnTo>
                <a:lnTo>
                  <a:pt x="1380873" y="33602"/>
                </a:lnTo>
                <a:lnTo>
                  <a:pt x="1399214" y="31927"/>
                </a:lnTo>
                <a:lnTo>
                  <a:pt x="1417790" y="30809"/>
                </a:lnTo>
                <a:lnTo>
                  <a:pt x="1436525" y="30064"/>
                </a:lnTo>
                <a:lnTo>
                  <a:pt x="1455365" y="29568"/>
                </a:lnTo>
                <a:lnTo>
                  <a:pt x="1475068" y="29237"/>
                </a:lnTo>
                <a:lnTo>
                  <a:pt x="1495348" y="29016"/>
                </a:lnTo>
                <a:lnTo>
                  <a:pt x="1516011" y="28869"/>
                </a:lnTo>
                <a:lnTo>
                  <a:pt x="1536930" y="27977"/>
                </a:lnTo>
                <a:lnTo>
                  <a:pt x="1558020" y="26589"/>
                </a:lnTo>
                <a:lnTo>
                  <a:pt x="1579224" y="24870"/>
                </a:lnTo>
                <a:lnTo>
                  <a:pt x="1599710" y="23723"/>
                </a:lnTo>
                <a:lnTo>
                  <a:pt x="1619717" y="22959"/>
                </a:lnTo>
                <a:lnTo>
                  <a:pt x="1639405" y="22450"/>
                </a:lnTo>
                <a:lnTo>
                  <a:pt x="1659675" y="22111"/>
                </a:lnTo>
                <a:lnTo>
                  <a:pt x="1680331" y="21884"/>
                </a:lnTo>
                <a:lnTo>
                  <a:pt x="1701246" y="21733"/>
                </a:lnTo>
                <a:lnTo>
                  <a:pt x="1722333" y="20839"/>
                </a:lnTo>
                <a:lnTo>
                  <a:pt x="1743535" y="19449"/>
                </a:lnTo>
                <a:lnTo>
                  <a:pt x="1764813" y="17728"/>
                </a:lnTo>
                <a:lnTo>
                  <a:pt x="1786142" y="16582"/>
                </a:lnTo>
                <a:lnTo>
                  <a:pt x="1807505" y="15817"/>
                </a:lnTo>
                <a:lnTo>
                  <a:pt x="1828891" y="15307"/>
                </a:lnTo>
                <a:lnTo>
                  <a:pt x="1850292" y="14967"/>
                </a:lnTo>
                <a:lnTo>
                  <a:pt x="1871703" y="14741"/>
                </a:lnTo>
                <a:lnTo>
                  <a:pt x="1893121" y="14589"/>
                </a:lnTo>
                <a:lnTo>
                  <a:pt x="1914543" y="14489"/>
                </a:lnTo>
                <a:lnTo>
                  <a:pt x="1935969" y="14422"/>
                </a:lnTo>
                <a:lnTo>
                  <a:pt x="1957396" y="14377"/>
                </a:lnTo>
                <a:lnTo>
                  <a:pt x="1979618" y="15141"/>
                </a:lnTo>
                <a:lnTo>
                  <a:pt x="2002370" y="16444"/>
                </a:lnTo>
                <a:lnTo>
                  <a:pt x="2025477" y="18107"/>
                </a:lnTo>
                <a:lnTo>
                  <a:pt x="2048818" y="19215"/>
                </a:lnTo>
                <a:lnTo>
                  <a:pt x="2072316" y="19953"/>
                </a:lnTo>
                <a:lnTo>
                  <a:pt x="2095919" y="20446"/>
                </a:lnTo>
                <a:lnTo>
                  <a:pt x="2119592" y="20774"/>
                </a:lnTo>
                <a:lnTo>
                  <a:pt x="2143311" y="20993"/>
                </a:lnTo>
                <a:lnTo>
                  <a:pt x="2167062" y="21139"/>
                </a:lnTo>
                <a:lnTo>
                  <a:pt x="2190039" y="21237"/>
                </a:lnTo>
                <a:lnTo>
                  <a:pt x="2212501" y="21301"/>
                </a:lnTo>
                <a:lnTo>
                  <a:pt x="2234620" y="21344"/>
                </a:lnTo>
                <a:lnTo>
                  <a:pt x="2256509" y="21374"/>
                </a:lnTo>
                <a:lnTo>
                  <a:pt x="2278246" y="21393"/>
                </a:lnTo>
                <a:lnTo>
                  <a:pt x="2299881" y="21406"/>
                </a:lnTo>
                <a:lnTo>
                  <a:pt x="2320654" y="21414"/>
                </a:lnTo>
                <a:lnTo>
                  <a:pt x="2340853" y="21420"/>
                </a:lnTo>
                <a:lnTo>
                  <a:pt x="2360669" y="21423"/>
                </a:lnTo>
                <a:lnTo>
                  <a:pt x="2381023" y="21426"/>
                </a:lnTo>
                <a:lnTo>
                  <a:pt x="2401736" y="21428"/>
                </a:lnTo>
                <a:lnTo>
                  <a:pt x="2422689" y="21429"/>
                </a:lnTo>
                <a:lnTo>
                  <a:pt x="2443007" y="21430"/>
                </a:lnTo>
                <a:lnTo>
                  <a:pt x="2462903" y="21430"/>
                </a:lnTo>
                <a:lnTo>
                  <a:pt x="2482516" y="21430"/>
                </a:lnTo>
                <a:lnTo>
                  <a:pt x="2501942" y="21430"/>
                </a:lnTo>
                <a:lnTo>
                  <a:pt x="2521243" y="21431"/>
                </a:lnTo>
                <a:lnTo>
                  <a:pt x="2540460" y="21431"/>
                </a:lnTo>
                <a:lnTo>
                  <a:pt x="2559622" y="22225"/>
                </a:lnTo>
                <a:lnTo>
                  <a:pt x="2578746" y="23548"/>
                </a:lnTo>
                <a:lnTo>
                  <a:pt x="2597845" y="25223"/>
                </a:lnTo>
                <a:lnTo>
                  <a:pt x="2616928" y="26341"/>
                </a:lnTo>
                <a:lnTo>
                  <a:pt x="2636001" y="27086"/>
                </a:lnTo>
                <a:lnTo>
                  <a:pt x="2655065" y="27582"/>
                </a:lnTo>
                <a:lnTo>
                  <a:pt x="2674125" y="27913"/>
                </a:lnTo>
                <a:lnTo>
                  <a:pt x="2693181" y="28134"/>
                </a:lnTo>
                <a:lnTo>
                  <a:pt x="2712235" y="28281"/>
                </a:lnTo>
                <a:lnTo>
                  <a:pt x="2731288" y="28379"/>
                </a:lnTo>
                <a:lnTo>
                  <a:pt x="2750340" y="28444"/>
                </a:lnTo>
                <a:lnTo>
                  <a:pt x="2769392" y="28488"/>
                </a:lnTo>
                <a:lnTo>
                  <a:pt x="2787649" y="29311"/>
                </a:lnTo>
                <a:lnTo>
                  <a:pt x="2822751" y="32341"/>
                </a:lnTo>
                <a:lnTo>
                  <a:pt x="2856873" y="34218"/>
                </a:lnTo>
                <a:lnTo>
                  <a:pt x="2889765" y="35052"/>
                </a:lnTo>
                <a:lnTo>
                  <a:pt x="2920259" y="35422"/>
                </a:lnTo>
                <a:lnTo>
                  <a:pt x="2949687" y="35587"/>
                </a:lnTo>
                <a:lnTo>
                  <a:pt x="2977847" y="35660"/>
                </a:lnTo>
                <a:lnTo>
                  <a:pt x="3003592" y="35692"/>
                </a:lnTo>
                <a:lnTo>
                  <a:pt x="3036606" y="39503"/>
                </a:lnTo>
                <a:lnTo>
                  <a:pt x="3066496" y="41867"/>
                </a:lnTo>
                <a:lnTo>
                  <a:pt x="3099061" y="42732"/>
                </a:lnTo>
                <a:lnTo>
                  <a:pt x="3133555" y="42860"/>
                </a:lnTo>
                <a:lnTo>
                  <a:pt x="3158983" y="42863"/>
                </a:lnTo>
                <a:lnTo>
                  <a:pt x="3164266" y="40746"/>
                </a:lnTo>
                <a:lnTo>
                  <a:pt x="3171825" y="35719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grpSp>
        <p:nvGrpSpPr>
          <p:cNvPr id="2249761" name="SMARTInkShape-Group190"/>
          <p:cNvGrpSpPr/>
          <p:nvPr/>
        </p:nvGrpSpPr>
        <p:grpSpPr>
          <a:xfrm>
            <a:off x="5095042" y="4286250"/>
            <a:ext cx="1256521" cy="590182"/>
            <a:chOff x="5095042" y="4286250"/>
            <a:chExt cx="1256521" cy="590182"/>
          </a:xfrm>
        </p:grpSpPr>
        <p:sp>
          <p:nvSpPr>
            <p:cNvPr id="2249758" name="SMARTInkShape-1075"/>
            <p:cNvSpPr/>
            <p:nvPr/>
          </p:nvSpPr>
          <p:spPr bwMode="auto">
            <a:xfrm>
              <a:off x="5803271" y="4338015"/>
              <a:ext cx="548292" cy="511492"/>
            </a:xfrm>
            <a:custGeom>
              <a:avLst/>
              <a:gdLst/>
              <a:ahLst/>
              <a:cxnLst/>
              <a:rect l="0" t="0" r="0" b="0"/>
              <a:pathLst>
                <a:path w="548292" h="511492">
                  <a:moveTo>
                    <a:pt x="354642" y="133973"/>
                  </a:moveTo>
                  <a:lnTo>
                    <a:pt x="350849" y="130180"/>
                  </a:lnTo>
                  <a:lnTo>
                    <a:pt x="348987" y="126202"/>
                  </a:lnTo>
                  <a:lnTo>
                    <a:pt x="348491" y="124030"/>
                  </a:lnTo>
                  <a:lnTo>
                    <a:pt x="342784" y="114046"/>
                  </a:lnTo>
                  <a:lnTo>
                    <a:pt x="334864" y="83533"/>
                  </a:lnTo>
                  <a:lnTo>
                    <a:pt x="320447" y="53181"/>
                  </a:lnTo>
                  <a:lnTo>
                    <a:pt x="294826" y="25243"/>
                  </a:lnTo>
                  <a:lnTo>
                    <a:pt x="273888" y="13159"/>
                  </a:lnTo>
                  <a:lnTo>
                    <a:pt x="240055" y="1499"/>
                  </a:lnTo>
                  <a:lnTo>
                    <a:pt x="218825" y="0"/>
                  </a:lnTo>
                  <a:lnTo>
                    <a:pt x="188202" y="6203"/>
                  </a:lnTo>
                  <a:lnTo>
                    <a:pt x="159012" y="12771"/>
                  </a:lnTo>
                  <a:lnTo>
                    <a:pt x="129461" y="19744"/>
                  </a:lnTo>
                  <a:lnTo>
                    <a:pt x="112480" y="26054"/>
                  </a:lnTo>
                  <a:lnTo>
                    <a:pt x="77825" y="49508"/>
                  </a:lnTo>
                  <a:lnTo>
                    <a:pt x="57251" y="72169"/>
                  </a:lnTo>
                  <a:lnTo>
                    <a:pt x="38984" y="101108"/>
                  </a:lnTo>
                  <a:lnTo>
                    <a:pt x="22724" y="134818"/>
                  </a:lnTo>
                  <a:lnTo>
                    <a:pt x="15035" y="158955"/>
                  </a:lnTo>
                  <a:lnTo>
                    <a:pt x="6326" y="185557"/>
                  </a:lnTo>
                  <a:lnTo>
                    <a:pt x="1397" y="215372"/>
                  </a:lnTo>
                  <a:lnTo>
                    <a:pt x="0" y="247144"/>
                  </a:lnTo>
                  <a:lnTo>
                    <a:pt x="2025" y="279785"/>
                  </a:lnTo>
                  <a:lnTo>
                    <a:pt x="9804" y="310697"/>
                  </a:lnTo>
                  <a:lnTo>
                    <a:pt x="21993" y="341104"/>
                  </a:lnTo>
                  <a:lnTo>
                    <a:pt x="37993" y="373139"/>
                  </a:lnTo>
                  <a:lnTo>
                    <a:pt x="57805" y="401665"/>
                  </a:lnTo>
                  <a:lnTo>
                    <a:pt x="80633" y="426778"/>
                  </a:lnTo>
                  <a:lnTo>
                    <a:pt x="106654" y="448523"/>
                  </a:lnTo>
                  <a:lnTo>
                    <a:pt x="134093" y="468771"/>
                  </a:lnTo>
                  <a:lnTo>
                    <a:pt x="162958" y="486766"/>
                  </a:lnTo>
                  <a:lnTo>
                    <a:pt x="194307" y="500055"/>
                  </a:lnTo>
                  <a:lnTo>
                    <a:pt x="226761" y="507019"/>
                  </a:lnTo>
                  <a:lnTo>
                    <a:pt x="259705" y="510115"/>
                  </a:lnTo>
                  <a:lnTo>
                    <a:pt x="292869" y="511491"/>
                  </a:lnTo>
                  <a:lnTo>
                    <a:pt x="326129" y="505752"/>
                  </a:lnTo>
                  <a:lnTo>
                    <a:pt x="359431" y="495264"/>
                  </a:lnTo>
                  <a:lnTo>
                    <a:pt x="392754" y="482666"/>
                  </a:lnTo>
                  <a:lnTo>
                    <a:pt x="423968" y="464895"/>
                  </a:lnTo>
                  <a:lnTo>
                    <a:pt x="452922" y="443768"/>
                  </a:lnTo>
                  <a:lnTo>
                    <a:pt x="479020" y="421149"/>
                  </a:lnTo>
                  <a:lnTo>
                    <a:pt x="501731" y="395750"/>
                  </a:lnTo>
                  <a:lnTo>
                    <a:pt x="520821" y="367793"/>
                  </a:lnTo>
                  <a:lnTo>
                    <a:pt x="534597" y="336847"/>
                  </a:lnTo>
                  <a:lnTo>
                    <a:pt x="543894" y="306689"/>
                  </a:lnTo>
                  <a:lnTo>
                    <a:pt x="548291" y="276617"/>
                  </a:lnTo>
                  <a:lnTo>
                    <a:pt x="544954" y="244730"/>
                  </a:lnTo>
                  <a:lnTo>
                    <a:pt x="536062" y="216271"/>
                  </a:lnTo>
                  <a:lnTo>
                    <a:pt x="521792" y="189600"/>
                  </a:lnTo>
                  <a:lnTo>
                    <a:pt x="499575" y="161870"/>
                  </a:lnTo>
                  <a:lnTo>
                    <a:pt x="469591" y="137905"/>
                  </a:lnTo>
                  <a:lnTo>
                    <a:pt x="434305" y="116670"/>
                  </a:lnTo>
                  <a:lnTo>
                    <a:pt x="414894" y="106563"/>
                  </a:lnTo>
                  <a:lnTo>
                    <a:pt x="394810" y="96649"/>
                  </a:lnTo>
                  <a:lnTo>
                    <a:pt x="372689" y="87659"/>
                  </a:lnTo>
                  <a:lnTo>
                    <a:pt x="349211" y="79284"/>
                  </a:lnTo>
                  <a:lnTo>
                    <a:pt x="324827" y="71320"/>
                  </a:lnTo>
                  <a:lnTo>
                    <a:pt x="276060" y="5539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49759" name="SMARTInkShape-1076"/>
            <p:cNvSpPr/>
            <p:nvPr/>
          </p:nvSpPr>
          <p:spPr bwMode="auto">
            <a:xfrm>
              <a:off x="5095042" y="4286250"/>
              <a:ext cx="662628" cy="590182"/>
            </a:xfrm>
            <a:custGeom>
              <a:avLst/>
              <a:gdLst/>
              <a:ahLst/>
              <a:cxnLst/>
              <a:rect l="0" t="0" r="0" b="0"/>
              <a:pathLst>
                <a:path w="662628" h="590182">
                  <a:moveTo>
                    <a:pt x="34171" y="142875"/>
                  </a:moveTo>
                  <a:lnTo>
                    <a:pt x="18648" y="177095"/>
                  </a:lnTo>
                  <a:lnTo>
                    <a:pt x="11926" y="202533"/>
                  </a:lnTo>
                  <a:lnTo>
                    <a:pt x="6292" y="231832"/>
                  </a:lnTo>
                  <a:lnTo>
                    <a:pt x="1936" y="263374"/>
                  </a:lnTo>
                  <a:lnTo>
                    <a:pt x="0" y="295913"/>
                  </a:lnTo>
                  <a:lnTo>
                    <a:pt x="3374" y="331013"/>
                  </a:lnTo>
                  <a:lnTo>
                    <a:pt x="6495" y="349263"/>
                  </a:lnTo>
                  <a:lnTo>
                    <a:pt x="16314" y="384357"/>
                  </a:lnTo>
                  <a:lnTo>
                    <a:pt x="30203" y="418475"/>
                  </a:lnTo>
                  <a:lnTo>
                    <a:pt x="49605" y="452160"/>
                  </a:lnTo>
                  <a:lnTo>
                    <a:pt x="73574" y="483535"/>
                  </a:lnTo>
                  <a:lnTo>
                    <a:pt x="101690" y="511767"/>
                  </a:lnTo>
                  <a:lnTo>
                    <a:pt x="135352" y="534898"/>
                  </a:lnTo>
                  <a:lnTo>
                    <a:pt x="154012" y="545511"/>
                  </a:lnTo>
                  <a:lnTo>
                    <a:pt x="173596" y="555761"/>
                  </a:lnTo>
                  <a:lnTo>
                    <a:pt x="193796" y="565770"/>
                  </a:lnTo>
                  <a:lnTo>
                    <a:pt x="215200" y="573236"/>
                  </a:lnTo>
                  <a:lnTo>
                    <a:pt x="237407" y="579008"/>
                  </a:lnTo>
                  <a:lnTo>
                    <a:pt x="260149" y="583649"/>
                  </a:lnTo>
                  <a:lnTo>
                    <a:pt x="283248" y="586743"/>
                  </a:lnTo>
                  <a:lnTo>
                    <a:pt x="306585" y="588806"/>
                  </a:lnTo>
                  <a:lnTo>
                    <a:pt x="330080" y="590181"/>
                  </a:lnTo>
                  <a:lnTo>
                    <a:pt x="353680" y="588716"/>
                  </a:lnTo>
                  <a:lnTo>
                    <a:pt x="377353" y="585359"/>
                  </a:lnTo>
                  <a:lnTo>
                    <a:pt x="401071" y="580739"/>
                  </a:lnTo>
                  <a:lnTo>
                    <a:pt x="423234" y="572897"/>
                  </a:lnTo>
                  <a:lnTo>
                    <a:pt x="444358" y="562906"/>
                  </a:lnTo>
                  <a:lnTo>
                    <a:pt x="464792" y="551483"/>
                  </a:lnTo>
                  <a:lnTo>
                    <a:pt x="484764" y="538312"/>
                  </a:lnTo>
                  <a:lnTo>
                    <a:pt x="504429" y="523975"/>
                  </a:lnTo>
                  <a:lnTo>
                    <a:pt x="523888" y="508860"/>
                  </a:lnTo>
                  <a:lnTo>
                    <a:pt x="541624" y="491640"/>
                  </a:lnTo>
                  <a:lnTo>
                    <a:pt x="558210" y="473016"/>
                  </a:lnTo>
                  <a:lnTo>
                    <a:pt x="574031" y="453457"/>
                  </a:lnTo>
                  <a:lnTo>
                    <a:pt x="588546" y="432479"/>
                  </a:lnTo>
                  <a:lnTo>
                    <a:pt x="602192" y="410557"/>
                  </a:lnTo>
                  <a:lnTo>
                    <a:pt x="615258" y="388005"/>
                  </a:lnTo>
                  <a:lnTo>
                    <a:pt x="626349" y="365032"/>
                  </a:lnTo>
                  <a:lnTo>
                    <a:pt x="636125" y="341780"/>
                  </a:lnTo>
                  <a:lnTo>
                    <a:pt x="645024" y="318341"/>
                  </a:lnTo>
                  <a:lnTo>
                    <a:pt x="651750" y="294777"/>
                  </a:lnTo>
                  <a:lnTo>
                    <a:pt x="657027" y="271131"/>
                  </a:lnTo>
                  <a:lnTo>
                    <a:pt x="661340" y="247429"/>
                  </a:lnTo>
                  <a:lnTo>
                    <a:pt x="662627" y="224484"/>
                  </a:lnTo>
                  <a:lnTo>
                    <a:pt x="661898" y="202043"/>
                  </a:lnTo>
                  <a:lnTo>
                    <a:pt x="659824" y="179939"/>
                  </a:lnTo>
                  <a:lnTo>
                    <a:pt x="656060" y="158853"/>
                  </a:lnTo>
                  <a:lnTo>
                    <a:pt x="651170" y="138446"/>
                  </a:lnTo>
                  <a:lnTo>
                    <a:pt x="645529" y="118491"/>
                  </a:lnTo>
                  <a:lnTo>
                    <a:pt x="626561" y="85735"/>
                  </a:lnTo>
                  <a:lnTo>
                    <a:pt x="600667" y="58742"/>
                  </a:lnTo>
                  <a:lnTo>
                    <a:pt x="567993" y="36162"/>
                  </a:lnTo>
                  <a:lnTo>
                    <a:pt x="547214" y="27283"/>
                  </a:lnTo>
                  <a:lnTo>
                    <a:pt x="523837" y="19776"/>
                  </a:lnTo>
                  <a:lnTo>
                    <a:pt x="498727" y="13184"/>
                  </a:lnTo>
                  <a:lnTo>
                    <a:pt x="448508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49760" name="SMARTInkShape-1077"/>
            <p:cNvSpPr/>
            <p:nvPr/>
          </p:nvSpPr>
          <p:spPr bwMode="auto">
            <a:xfrm>
              <a:off x="5179219" y="4286912"/>
              <a:ext cx="499976" cy="106495"/>
            </a:xfrm>
            <a:custGeom>
              <a:avLst/>
              <a:gdLst/>
              <a:ahLst/>
              <a:cxnLst/>
              <a:rect l="0" t="0" r="0" b="0"/>
              <a:pathLst>
                <a:path w="499976" h="106495">
                  <a:moveTo>
                    <a:pt x="492919" y="106494"/>
                  </a:moveTo>
                  <a:lnTo>
                    <a:pt x="492919" y="102702"/>
                  </a:lnTo>
                  <a:lnTo>
                    <a:pt x="495035" y="98723"/>
                  </a:lnTo>
                  <a:lnTo>
                    <a:pt x="496711" y="96551"/>
                  </a:lnTo>
                  <a:lnTo>
                    <a:pt x="498573" y="89904"/>
                  </a:lnTo>
                  <a:lnTo>
                    <a:pt x="499931" y="57775"/>
                  </a:lnTo>
                  <a:lnTo>
                    <a:pt x="499975" y="52584"/>
                  </a:lnTo>
                  <a:lnTo>
                    <a:pt x="495790" y="42582"/>
                  </a:lnTo>
                  <a:lnTo>
                    <a:pt x="479803" y="19232"/>
                  </a:lnTo>
                  <a:lnTo>
                    <a:pt x="468833" y="12678"/>
                  </a:lnTo>
                  <a:lnTo>
                    <a:pt x="453062" y="8318"/>
                  </a:lnTo>
                  <a:lnTo>
                    <a:pt x="418820" y="6724"/>
                  </a:lnTo>
                  <a:lnTo>
                    <a:pt x="392117" y="6553"/>
                  </a:lnTo>
                  <a:lnTo>
                    <a:pt x="358442" y="6496"/>
                  </a:lnTo>
                  <a:lnTo>
                    <a:pt x="323157" y="6484"/>
                  </a:lnTo>
                  <a:lnTo>
                    <a:pt x="295069" y="6483"/>
                  </a:lnTo>
                  <a:lnTo>
                    <a:pt x="265845" y="5688"/>
                  </a:lnTo>
                  <a:lnTo>
                    <a:pt x="232403" y="1572"/>
                  </a:lnTo>
                  <a:lnTo>
                    <a:pt x="197359" y="0"/>
                  </a:lnTo>
                  <a:lnTo>
                    <a:pt x="161840" y="328"/>
                  </a:lnTo>
                  <a:lnTo>
                    <a:pt x="138075" y="3218"/>
                  </a:lnTo>
                  <a:lnTo>
                    <a:pt x="112167" y="9265"/>
                  </a:lnTo>
                  <a:lnTo>
                    <a:pt x="85570" y="18037"/>
                  </a:lnTo>
                  <a:lnTo>
                    <a:pt x="60521" y="29874"/>
                  </a:lnTo>
                  <a:lnTo>
                    <a:pt x="36159" y="45189"/>
                  </a:lnTo>
                  <a:lnTo>
                    <a:pt x="0" y="7077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sp>
        <p:nvSpPr>
          <p:cNvPr id="2249762" name="SMARTInkShape-1078"/>
          <p:cNvSpPr/>
          <p:nvPr/>
        </p:nvSpPr>
        <p:spPr bwMode="auto">
          <a:xfrm>
            <a:off x="7172325" y="4879570"/>
            <a:ext cx="692945" cy="42475"/>
          </a:xfrm>
          <a:custGeom>
            <a:avLst/>
            <a:gdLst/>
            <a:ahLst/>
            <a:cxnLst/>
            <a:rect l="0" t="0" r="0" b="0"/>
            <a:pathLst>
              <a:path w="692945" h="42475">
                <a:moveTo>
                  <a:pt x="0" y="21043"/>
                </a:moveTo>
                <a:lnTo>
                  <a:pt x="3793" y="21043"/>
                </a:lnTo>
                <a:lnTo>
                  <a:pt x="32905" y="13767"/>
                </a:lnTo>
                <a:lnTo>
                  <a:pt x="67736" y="6259"/>
                </a:lnTo>
                <a:lnTo>
                  <a:pt x="91224" y="2566"/>
                </a:lnTo>
                <a:lnTo>
                  <a:pt x="120183" y="924"/>
                </a:lnTo>
                <a:lnTo>
                  <a:pt x="153692" y="195"/>
                </a:lnTo>
                <a:lnTo>
                  <a:pt x="171517" y="0"/>
                </a:lnTo>
                <a:lnTo>
                  <a:pt x="189751" y="665"/>
                </a:lnTo>
                <a:lnTo>
                  <a:pt x="208257" y="1901"/>
                </a:lnTo>
                <a:lnTo>
                  <a:pt x="226944" y="3519"/>
                </a:lnTo>
                <a:lnTo>
                  <a:pt x="246546" y="5392"/>
                </a:lnTo>
                <a:lnTo>
                  <a:pt x="266758" y="7433"/>
                </a:lnTo>
                <a:lnTo>
                  <a:pt x="287376" y="9589"/>
                </a:lnTo>
                <a:lnTo>
                  <a:pt x="309059" y="11819"/>
                </a:lnTo>
                <a:lnTo>
                  <a:pt x="331452" y="14100"/>
                </a:lnTo>
                <a:lnTo>
                  <a:pt x="354318" y="16414"/>
                </a:lnTo>
                <a:lnTo>
                  <a:pt x="377499" y="18751"/>
                </a:lnTo>
                <a:lnTo>
                  <a:pt x="400891" y="21102"/>
                </a:lnTo>
                <a:lnTo>
                  <a:pt x="424423" y="23463"/>
                </a:lnTo>
                <a:lnTo>
                  <a:pt x="447255" y="25038"/>
                </a:lnTo>
                <a:lnTo>
                  <a:pt x="469620" y="26087"/>
                </a:lnTo>
                <a:lnTo>
                  <a:pt x="491674" y="26787"/>
                </a:lnTo>
                <a:lnTo>
                  <a:pt x="512726" y="28047"/>
                </a:lnTo>
                <a:lnTo>
                  <a:pt x="533112" y="29681"/>
                </a:lnTo>
                <a:lnTo>
                  <a:pt x="553052" y="31564"/>
                </a:lnTo>
                <a:lnTo>
                  <a:pt x="572695" y="32819"/>
                </a:lnTo>
                <a:lnTo>
                  <a:pt x="592141" y="33656"/>
                </a:lnTo>
                <a:lnTo>
                  <a:pt x="611454" y="34214"/>
                </a:lnTo>
                <a:lnTo>
                  <a:pt x="645613" y="36951"/>
                </a:lnTo>
                <a:lnTo>
                  <a:pt x="692944" y="42474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sp>
        <p:nvSpPr>
          <p:cNvPr id="2249763" name="SMARTInkShape-1079"/>
          <p:cNvSpPr/>
          <p:nvPr/>
        </p:nvSpPr>
        <p:spPr bwMode="auto">
          <a:xfrm>
            <a:off x="3343275" y="5179576"/>
            <a:ext cx="1378745" cy="92513"/>
          </a:xfrm>
          <a:custGeom>
            <a:avLst/>
            <a:gdLst/>
            <a:ahLst/>
            <a:cxnLst/>
            <a:rect l="0" t="0" r="0" b="0"/>
            <a:pathLst>
              <a:path w="1378745" h="92513">
                <a:moveTo>
                  <a:pt x="0" y="92512"/>
                </a:moveTo>
                <a:lnTo>
                  <a:pt x="3792" y="88719"/>
                </a:lnTo>
                <a:lnTo>
                  <a:pt x="32132" y="83692"/>
                </a:lnTo>
                <a:lnTo>
                  <a:pt x="60320" y="77728"/>
                </a:lnTo>
                <a:lnTo>
                  <a:pt x="95925" y="73050"/>
                </a:lnTo>
                <a:lnTo>
                  <a:pt x="124389" y="71956"/>
                </a:lnTo>
                <a:lnTo>
                  <a:pt x="158207" y="71469"/>
                </a:lnTo>
                <a:lnTo>
                  <a:pt x="176115" y="70546"/>
                </a:lnTo>
                <a:lnTo>
                  <a:pt x="194404" y="69137"/>
                </a:lnTo>
                <a:lnTo>
                  <a:pt x="212946" y="67403"/>
                </a:lnTo>
                <a:lnTo>
                  <a:pt x="232452" y="66247"/>
                </a:lnTo>
                <a:lnTo>
                  <a:pt x="252599" y="65477"/>
                </a:lnTo>
                <a:lnTo>
                  <a:pt x="273174" y="64964"/>
                </a:lnTo>
                <a:lnTo>
                  <a:pt x="294829" y="63827"/>
                </a:lnTo>
                <a:lnTo>
                  <a:pt x="317202" y="62276"/>
                </a:lnTo>
                <a:lnTo>
                  <a:pt x="340056" y="60448"/>
                </a:lnTo>
                <a:lnTo>
                  <a:pt x="364816" y="58436"/>
                </a:lnTo>
                <a:lnTo>
                  <a:pt x="390848" y="56301"/>
                </a:lnTo>
                <a:lnTo>
                  <a:pt x="417728" y="54084"/>
                </a:lnTo>
                <a:lnTo>
                  <a:pt x="444379" y="51812"/>
                </a:lnTo>
                <a:lnTo>
                  <a:pt x="470878" y="49503"/>
                </a:lnTo>
                <a:lnTo>
                  <a:pt x="497275" y="47171"/>
                </a:lnTo>
                <a:lnTo>
                  <a:pt x="525192" y="44822"/>
                </a:lnTo>
                <a:lnTo>
                  <a:pt x="554122" y="42462"/>
                </a:lnTo>
                <a:lnTo>
                  <a:pt x="583727" y="40095"/>
                </a:lnTo>
                <a:lnTo>
                  <a:pt x="613783" y="37723"/>
                </a:lnTo>
                <a:lnTo>
                  <a:pt x="644138" y="35349"/>
                </a:lnTo>
                <a:lnTo>
                  <a:pt x="674694" y="32972"/>
                </a:lnTo>
                <a:lnTo>
                  <a:pt x="705384" y="30593"/>
                </a:lnTo>
                <a:lnTo>
                  <a:pt x="736162" y="28214"/>
                </a:lnTo>
                <a:lnTo>
                  <a:pt x="767000" y="25834"/>
                </a:lnTo>
                <a:lnTo>
                  <a:pt x="797083" y="22660"/>
                </a:lnTo>
                <a:lnTo>
                  <a:pt x="826664" y="18956"/>
                </a:lnTo>
                <a:lnTo>
                  <a:pt x="855909" y="14900"/>
                </a:lnTo>
                <a:lnTo>
                  <a:pt x="885725" y="12195"/>
                </a:lnTo>
                <a:lnTo>
                  <a:pt x="915921" y="10392"/>
                </a:lnTo>
                <a:lnTo>
                  <a:pt x="946370" y="9190"/>
                </a:lnTo>
                <a:lnTo>
                  <a:pt x="976195" y="7595"/>
                </a:lnTo>
                <a:lnTo>
                  <a:pt x="1005603" y="5739"/>
                </a:lnTo>
                <a:lnTo>
                  <a:pt x="1034733" y="3706"/>
                </a:lnTo>
                <a:lnTo>
                  <a:pt x="1063678" y="2352"/>
                </a:lnTo>
                <a:lnTo>
                  <a:pt x="1092500" y="1449"/>
                </a:lnTo>
                <a:lnTo>
                  <a:pt x="1121240" y="847"/>
                </a:lnTo>
                <a:lnTo>
                  <a:pt x="1149131" y="446"/>
                </a:lnTo>
                <a:lnTo>
                  <a:pt x="1176456" y="178"/>
                </a:lnTo>
                <a:lnTo>
                  <a:pt x="1203404" y="0"/>
                </a:lnTo>
                <a:lnTo>
                  <a:pt x="1228513" y="674"/>
                </a:lnTo>
                <a:lnTo>
                  <a:pt x="1252396" y="1918"/>
                </a:lnTo>
                <a:lnTo>
                  <a:pt x="1275462" y="3541"/>
                </a:lnTo>
                <a:lnTo>
                  <a:pt x="1297189" y="4623"/>
                </a:lnTo>
                <a:lnTo>
                  <a:pt x="1318024" y="5344"/>
                </a:lnTo>
                <a:lnTo>
                  <a:pt x="1351757" y="6145"/>
                </a:lnTo>
                <a:lnTo>
                  <a:pt x="1378744" y="6787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sp>
        <p:nvSpPr>
          <p:cNvPr id="2249764" name="SMARTInkShape-1080"/>
          <p:cNvSpPr/>
          <p:nvPr/>
        </p:nvSpPr>
        <p:spPr bwMode="auto">
          <a:xfrm>
            <a:off x="7568259" y="3643313"/>
            <a:ext cx="797073" cy="764382"/>
          </a:xfrm>
          <a:custGeom>
            <a:avLst/>
            <a:gdLst/>
            <a:ahLst/>
            <a:cxnLst/>
            <a:rect l="0" t="0" r="0" b="0"/>
            <a:pathLst>
              <a:path w="797073" h="764382">
                <a:moveTo>
                  <a:pt x="4116" y="764381"/>
                </a:moveTo>
                <a:lnTo>
                  <a:pt x="4116" y="758230"/>
                </a:lnTo>
                <a:lnTo>
                  <a:pt x="323" y="753739"/>
                </a:lnTo>
                <a:lnTo>
                  <a:pt x="0" y="751730"/>
                </a:lnTo>
                <a:lnTo>
                  <a:pt x="578" y="749597"/>
                </a:lnTo>
                <a:lnTo>
                  <a:pt x="11735" y="726715"/>
                </a:lnTo>
                <a:lnTo>
                  <a:pt x="46043" y="693353"/>
                </a:lnTo>
                <a:lnTo>
                  <a:pt x="73551" y="667725"/>
                </a:lnTo>
                <a:lnTo>
                  <a:pt x="90887" y="653112"/>
                </a:lnTo>
                <a:lnTo>
                  <a:pt x="109588" y="637814"/>
                </a:lnTo>
                <a:lnTo>
                  <a:pt x="130787" y="619678"/>
                </a:lnTo>
                <a:lnTo>
                  <a:pt x="153651" y="599650"/>
                </a:lnTo>
                <a:lnTo>
                  <a:pt x="177625" y="578360"/>
                </a:lnTo>
                <a:lnTo>
                  <a:pt x="204720" y="555436"/>
                </a:lnTo>
                <a:lnTo>
                  <a:pt x="233896" y="531422"/>
                </a:lnTo>
                <a:lnTo>
                  <a:pt x="264459" y="506681"/>
                </a:lnTo>
                <a:lnTo>
                  <a:pt x="297534" y="480662"/>
                </a:lnTo>
                <a:lnTo>
                  <a:pt x="332284" y="453791"/>
                </a:lnTo>
                <a:lnTo>
                  <a:pt x="368151" y="426352"/>
                </a:lnTo>
                <a:lnTo>
                  <a:pt x="404763" y="397741"/>
                </a:lnTo>
                <a:lnTo>
                  <a:pt x="441870" y="368348"/>
                </a:lnTo>
                <a:lnTo>
                  <a:pt x="479308" y="338434"/>
                </a:lnTo>
                <a:lnTo>
                  <a:pt x="515379" y="308173"/>
                </a:lnTo>
                <a:lnTo>
                  <a:pt x="550539" y="277679"/>
                </a:lnTo>
                <a:lnTo>
                  <a:pt x="585092" y="247032"/>
                </a:lnTo>
                <a:lnTo>
                  <a:pt x="617652" y="216282"/>
                </a:lnTo>
                <a:lnTo>
                  <a:pt x="648884" y="185463"/>
                </a:lnTo>
                <a:lnTo>
                  <a:pt x="679230" y="154598"/>
                </a:lnTo>
                <a:lnTo>
                  <a:pt x="705810" y="123702"/>
                </a:lnTo>
                <a:lnTo>
                  <a:pt x="729881" y="92787"/>
                </a:lnTo>
                <a:lnTo>
                  <a:pt x="752278" y="61858"/>
                </a:lnTo>
                <a:lnTo>
                  <a:pt x="797072" y="0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sp>
        <p:nvSpPr>
          <p:cNvPr id="2249765" name="SMARTInkShape-1081"/>
          <p:cNvSpPr/>
          <p:nvPr/>
        </p:nvSpPr>
        <p:spPr bwMode="auto">
          <a:xfrm>
            <a:off x="492919" y="4811652"/>
            <a:ext cx="828676" cy="53243"/>
          </a:xfrm>
          <a:custGeom>
            <a:avLst/>
            <a:gdLst/>
            <a:ahLst/>
            <a:cxnLst/>
            <a:rect l="0" t="0" r="0" b="0"/>
            <a:pathLst>
              <a:path w="828676" h="53243">
                <a:moveTo>
                  <a:pt x="0" y="53242"/>
                </a:moveTo>
                <a:lnTo>
                  <a:pt x="6150" y="47091"/>
                </a:lnTo>
                <a:lnTo>
                  <a:pt x="6849" y="42600"/>
                </a:lnTo>
                <a:lnTo>
                  <a:pt x="7118" y="29331"/>
                </a:lnTo>
                <a:lnTo>
                  <a:pt x="7920" y="27776"/>
                </a:lnTo>
                <a:lnTo>
                  <a:pt x="9249" y="26740"/>
                </a:lnTo>
                <a:lnTo>
                  <a:pt x="12842" y="25588"/>
                </a:lnTo>
                <a:lnTo>
                  <a:pt x="46790" y="24671"/>
                </a:lnTo>
                <a:lnTo>
                  <a:pt x="65457" y="26785"/>
                </a:lnTo>
                <a:lnTo>
                  <a:pt x="96891" y="30818"/>
                </a:lnTo>
                <a:lnTo>
                  <a:pt x="128103" y="31516"/>
                </a:lnTo>
                <a:lnTo>
                  <a:pt x="162487" y="27931"/>
                </a:lnTo>
                <a:lnTo>
                  <a:pt x="188104" y="24001"/>
                </a:lnTo>
                <a:lnTo>
                  <a:pt x="216158" y="20402"/>
                </a:lnTo>
                <a:lnTo>
                  <a:pt x="247147" y="18803"/>
                </a:lnTo>
                <a:lnTo>
                  <a:pt x="281558" y="15975"/>
                </a:lnTo>
                <a:lnTo>
                  <a:pt x="299624" y="14110"/>
                </a:lnTo>
                <a:lnTo>
                  <a:pt x="318018" y="12073"/>
                </a:lnTo>
                <a:lnTo>
                  <a:pt x="336631" y="9921"/>
                </a:lnTo>
                <a:lnTo>
                  <a:pt x="355389" y="7692"/>
                </a:lnTo>
                <a:lnTo>
                  <a:pt x="375832" y="5413"/>
                </a:lnTo>
                <a:lnTo>
                  <a:pt x="397398" y="3099"/>
                </a:lnTo>
                <a:lnTo>
                  <a:pt x="419713" y="764"/>
                </a:lnTo>
                <a:lnTo>
                  <a:pt x="441734" y="0"/>
                </a:lnTo>
                <a:lnTo>
                  <a:pt x="463558" y="285"/>
                </a:lnTo>
                <a:lnTo>
                  <a:pt x="485251" y="1269"/>
                </a:lnTo>
                <a:lnTo>
                  <a:pt x="507651" y="1924"/>
                </a:lnTo>
                <a:lnTo>
                  <a:pt x="530521" y="2361"/>
                </a:lnTo>
                <a:lnTo>
                  <a:pt x="553706" y="2653"/>
                </a:lnTo>
                <a:lnTo>
                  <a:pt x="576306" y="3641"/>
                </a:lnTo>
                <a:lnTo>
                  <a:pt x="598516" y="5093"/>
                </a:lnTo>
                <a:lnTo>
                  <a:pt x="620467" y="6855"/>
                </a:lnTo>
                <a:lnTo>
                  <a:pt x="642245" y="9617"/>
                </a:lnTo>
                <a:lnTo>
                  <a:pt x="663907" y="13046"/>
                </a:lnTo>
                <a:lnTo>
                  <a:pt x="685492" y="16920"/>
                </a:lnTo>
                <a:lnTo>
                  <a:pt x="706232" y="20296"/>
                </a:lnTo>
                <a:lnTo>
                  <a:pt x="726409" y="23340"/>
                </a:lnTo>
                <a:lnTo>
                  <a:pt x="746210" y="26164"/>
                </a:lnTo>
                <a:lnTo>
                  <a:pt x="780911" y="29301"/>
                </a:lnTo>
                <a:lnTo>
                  <a:pt x="828675" y="31811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grpSp>
        <p:nvGrpSpPr>
          <p:cNvPr id="2249775" name="SMARTInkShape-Group195"/>
          <p:cNvGrpSpPr/>
          <p:nvPr/>
        </p:nvGrpSpPr>
        <p:grpSpPr>
          <a:xfrm>
            <a:off x="5579269" y="4750594"/>
            <a:ext cx="1188117" cy="688566"/>
            <a:chOff x="5579269" y="4750594"/>
            <a:chExt cx="1188117" cy="688566"/>
          </a:xfrm>
        </p:grpSpPr>
        <p:sp>
          <p:nvSpPr>
            <p:cNvPr id="2249766" name="SMARTInkShape-1082"/>
            <p:cNvSpPr/>
            <p:nvPr/>
          </p:nvSpPr>
          <p:spPr bwMode="auto">
            <a:xfrm>
              <a:off x="6465094" y="5222081"/>
              <a:ext cx="92870" cy="137849"/>
            </a:xfrm>
            <a:custGeom>
              <a:avLst/>
              <a:gdLst/>
              <a:ahLst/>
              <a:cxnLst/>
              <a:rect l="0" t="0" r="0" b="0"/>
              <a:pathLst>
                <a:path w="92870" h="137849">
                  <a:moveTo>
                    <a:pt x="0" y="0"/>
                  </a:moveTo>
                  <a:lnTo>
                    <a:pt x="0" y="33792"/>
                  </a:lnTo>
                  <a:lnTo>
                    <a:pt x="0" y="66702"/>
                  </a:lnTo>
                  <a:lnTo>
                    <a:pt x="0" y="97191"/>
                  </a:lnTo>
                  <a:lnTo>
                    <a:pt x="794" y="98132"/>
                  </a:lnTo>
                  <a:lnTo>
                    <a:pt x="3792" y="99177"/>
                  </a:lnTo>
                  <a:lnTo>
                    <a:pt x="9943" y="99765"/>
                  </a:lnTo>
                  <a:lnTo>
                    <a:pt x="12184" y="98260"/>
                  </a:lnTo>
                  <a:lnTo>
                    <a:pt x="37118" y="66421"/>
                  </a:lnTo>
                  <a:lnTo>
                    <a:pt x="44953" y="56105"/>
                  </a:lnTo>
                  <a:lnTo>
                    <a:pt x="49877" y="52717"/>
                  </a:lnTo>
                  <a:lnTo>
                    <a:pt x="57112" y="50810"/>
                  </a:lnTo>
                  <a:lnTo>
                    <a:pt x="59505" y="50542"/>
                  </a:lnTo>
                  <a:lnTo>
                    <a:pt x="61895" y="51951"/>
                  </a:lnTo>
                  <a:lnTo>
                    <a:pt x="69051" y="61519"/>
                  </a:lnTo>
                  <a:lnTo>
                    <a:pt x="73816" y="69939"/>
                  </a:lnTo>
                  <a:lnTo>
                    <a:pt x="77640" y="93984"/>
                  </a:lnTo>
                  <a:lnTo>
                    <a:pt x="80512" y="119548"/>
                  </a:lnTo>
                  <a:lnTo>
                    <a:pt x="85038" y="137716"/>
                  </a:lnTo>
                  <a:lnTo>
                    <a:pt x="85267" y="137848"/>
                  </a:lnTo>
                  <a:lnTo>
                    <a:pt x="85419" y="137143"/>
                  </a:lnTo>
                  <a:lnTo>
                    <a:pt x="92869" y="12858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49767" name="SMARTInkShape-1083"/>
            <p:cNvSpPr/>
            <p:nvPr/>
          </p:nvSpPr>
          <p:spPr bwMode="auto">
            <a:xfrm>
              <a:off x="6330737" y="5079206"/>
              <a:ext cx="27202" cy="28576"/>
            </a:xfrm>
            <a:custGeom>
              <a:avLst/>
              <a:gdLst/>
              <a:ahLst/>
              <a:cxnLst/>
              <a:rect l="0" t="0" r="0" b="0"/>
              <a:pathLst>
                <a:path w="27202" h="28576">
                  <a:moveTo>
                    <a:pt x="20057" y="0"/>
                  </a:moveTo>
                  <a:lnTo>
                    <a:pt x="7872" y="11391"/>
                  </a:lnTo>
                  <a:lnTo>
                    <a:pt x="3264" y="13001"/>
                  </a:lnTo>
                  <a:lnTo>
                    <a:pt x="1718" y="14223"/>
                  </a:lnTo>
                  <a:lnTo>
                    <a:pt x="0" y="17698"/>
                  </a:lnTo>
                  <a:lnTo>
                    <a:pt x="335" y="19737"/>
                  </a:lnTo>
                  <a:lnTo>
                    <a:pt x="2825" y="24118"/>
                  </a:lnTo>
                  <a:lnTo>
                    <a:pt x="4600" y="25604"/>
                  </a:lnTo>
                  <a:lnTo>
                    <a:pt x="8689" y="27254"/>
                  </a:lnTo>
                  <a:lnTo>
                    <a:pt x="27201" y="2857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49768" name="SMARTInkShape-1084"/>
            <p:cNvSpPr/>
            <p:nvPr/>
          </p:nvSpPr>
          <p:spPr bwMode="auto">
            <a:xfrm>
              <a:off x="6322557" y="5200650"/>
              <a:ext cx="42525" cy="124267"/>
            </a:xfrm>
            <a:custGeom>
              <a:avLst/>
              <a:gdLst/>
              <a:ahLst/>
              <a:cxnLst/>
              <a:rect l="0" t="0" r="0" b="0"/>
              <a:pathLst>
                <a:path w="42525" h="124267">
                  <a:moveTo>
                    <a:pt x="42524" y="21431"/>
                  </a:moveTo>
                  <a:lnTo>
                    <a:pt x="38732" y="25223"/>
                  </a:lnTo>
                  <a:lnTo>
                    <a:pt x="36870" y="31318"/>
                  </a:lnTo>
                  <a:lnTo>
                    <a:pt x="33705" y="43675"/>
                  </a:lnTo>
                  <a:lnTo>
                    <a:pt x="15292" y="79280"/>
                  </a:lnTo>
                  <a:lnTo>
                    <a:pt x="9320" y="98103"/>
                  </a:lnTo>
                  <a:lnTo>
                    <a:pt x="7130" y="107895"/>
                  </a:lnTo>
                  <a:lnTo>
                    <a:pt x="422" y="124266"/>
                  </a:lnTo>
                  <a:lnTo>
                    <a:pt x="169" y="124119"/>
                  </a:lnTo>
                  <a:lnTo>
                    <a:pt x="0" y="123227"/>
                  </a:lnTo>
                  <a:lnTo>
                    <a:pt x="11073" y="89888"/>
                  </a:lnTo>
                  <a:lnTo>
                    <a:pt x="13890" y="58031"/>
                  </a:lnTo>
                  <a:lnTo>
                    <a:pt x="17363" y="29496"/>
                  </a:lnTo>
                  <a:lnTo>
                    <a:pt x="21093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49769" name="SMARTInkShape-1085"/>
            <p:cNvSpPr/>
            <p:nvPr/>
          </p:nvSpPr>
          <p:spPr bwMode="auto">
            <a:xfrm>
              <a:off x="6179344" y="5189129"/>
              <a:ext cx="100013" cy="107951"/>
            </a:xfrm>
            <a:custGeom>
              <a:avLst/>
              <a:gdLst/>
              <a:ahLst/>
              <a:cxnLst/>
              <a:rect l="0" t="0" r="0" b="0"/>
              <a:pathLst>
                <a:path w="100013" h="107951">
                  <a:moveTo>
                    <a:pt x="0" y="18665"/>
                  </a:moveTo>
                  <a:lnTo>
                    <a:pt x="0" y="33099"/>
                  </a:lnTo>
                  <a:lnTo>
                    <a:pt x="2117" y="39103"/>
                  </a:lnTo>
                  <a:lnTo>
                    <a:pt x="19132" y="71293"/>
                  </a:lnTo>
                  <a:lnTo>
                    <a:pt x="33344" y="98061"/>
                  </a:lnTo>
                  <a:lnTo>
                    <a:pt x="45245" y="107349"/>
                  </a:lnTo>
                  <a:lnTo>
                    <a:pt x="46832" y="107950"/>
                  </a:lnTo>
                  <a:lnTo>
                    <a:pt x="47890" y="107557"/>
                  </a:lnTo>
                  <a:lnTo>
                    <a:pt x="53380" y="97431"/>
                  </a:lnTo>
                  <a:lnTo>
                    <a:pt x="60611" y="63275"/>
                  </a:lnTo>
                  <a:lnTo>
                    <a:pt x="65925" y="28156"/>
                  </a:lnTo>
                  <a:lnTo>
                    <a:pt x="74141" y="7222"/>
                  </a:lnTo>
                  <a:lnTo>
                    <a:pt x="78724" y="1673"/>
                  </a:lnTo>
                  <a:lnTo>
                    <a:pt x="81058" y="193"/>
                  </a:lnTo>
                  <a:lnTo>
                    <a:pt x="83407" y="0"/>
                  </a:lnTo>
                  <a:lnTo>
                    <a:pt x="88134" y="1903"/>
                  </a:lnTo>
                  <a:lnTo>
                    <a:pt x="95258" y="7436"/>
                  </a:lnTo>
                  <a:lnTo>
                    <a:pt x="97899" y="11822"/>
                  </a:lnTo>
                  <a:lnTo>
                    <a:pt x="100012" y="1866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49770" name="SMARTInkShape-1086"/>
            <p:cNvSpPr/>
            <p:nvPr/>
          </p:nvSpPr>
          <p:spPr bwMode="auto">
            <a:xfrm>
              <a:off x="5979319" y="5186363"/>
              <a:ext cx="178595" cy="21432"/>
            </a:xfrm>
            <a:custGeom>
              <a:avLst/>
              <a:gdLst/>
              <a:ahLst/>
              <a:cxnLst/>
              <a:rect l="0" t="0" r="0" b="0"/>
              <a:pathLst>
                <a:path w="178595" h="21432">
                  <a:moveTo>
                    <a:pt x="0" y="21431"/>
                  </a:moveTo>
                  <a:lnTo>
                    <a:pt x="3792" y="21431"/>
                  </a:lnTo>
                  <a:lnTo>
                    <a:pt x="34320" y="11488"/>
                  </a:lnTo>
                  <a:lnTo>
                    <a:pt x="60528" y="8430"/>
                  </a:lnTo>
                  <a:lnTo>
                    <a:pt x="92193" y="7525"/>
                  </a:lnTo>
                  <a:lnTo>
                    <a:pt x="126712" y="3464"/>
                  </a:lnTo>
                  <a:lnTo>
                    <a:pt x="158282" y="1026"/>
                  </a:lnTo>
                  <a:lnTo>
                    <a:pt x="178594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49771" name="SMARTInkShape-1087"/>
            <p:cNvSpPr/>
            <p:nvPr/>
          </p:nvSpPr>
          <p:spPr bwMode="auto">
            <a:xfrm>
              <a:off x="6086831" y="5044480"/>
              <a:ext cx="69569" cy="279445"/>
            </a:xfrm>
            <a:custGeom>
              <a:avLst/>
              <a:gdLst/>
              <a:ahLst/>
              <a:cxnLst/>
              <a:rect l="0" t="0" r="0" b="0"/>
              <a:pathLst>
                <a:path w="69569" h="279445">
                  <a:moveTo>
                    <a:pt x="6788" y="6151"/>
                  </a:moveTo>
                  <a:lnTo>
                    <a:pt x="6788" y="0"/>
                  </a:lnTo>
                  <a:lnTo>
                    <a:pt x="8905" y="32226"/>
                  </a:lnTo>
                  <a:lnTo>
                    <a:pt x="10903" y="49490"/>
                  </a:lnTo>
                  <a:lnTo>
                    <a:pt x="7566" y="82316"/>
                  </a:lnTo>
                  <a:lnTo>
                    <a:pt x="3694" y="108265"/>
                  </a:lnTo>
                  <a:lnTo>
                    <a:pt x="1444" y="133556"/>
                  </a:lnTo>
                  <a:lnTo>
                    <a:pt x="444" y="158819"/>
                  </a:lnTo>
                  <a:lnTo>
                    <a:pt x="0" y="185922"/>
                  </a:lnTo>
                  <a:lnTo>
                    <a:pt x="3541" y="220372"/>
                  </a:lnTo>
                  <a:lnTo>
                    <a:pt x="9619" y="246895"/>
                  </a:lnTo>
                  <a:lnTo>
                    <a:pt x="18365" y="260257"/>
                  </a:lnTo>
                  <a:lnTo>
                    <a:pt x="35798" y="277978"/>
                  </a:lnTo>
                  <a:lnTo>
                    <a:pt x="39621" y="279444"/>
                  </a:lnTo>
                  <a:lnTo>
                    <a:pt x="48103" y="278956"/>
                  </a:lnTo>
                  <a:lnTo>
                    <a:pt x="55048" y="276094"/>
                  </a:lnTo>
                  <a:lnTo>
                    <a:pt x="58011" y="274219"/>
                  </a:lnTo>
                  <a:lnTo>
                    <a:pt x="65974" y="263996"/>
                  </a:lnTo>
                  <a:lnTo>
                    <a:pt x="69568" y="243328"/>
                  </a:lnTo>
                  <a:lnTo>
                    <a:pt x="66176" y="228245"/>
                  </a:lnTo>
                  <a:lnTo>
                    <a:pt x="56794" y="20617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49772" name="SMARTInkShape-1088"/>
            <p:cNvSpPr/>
            <p:nvPr/>
          </p:nvSpPr>
          <p:spPr bwMode="auto">
            <a:xfrm>
              <a:off x="5854112" y="5129594"/>
              <a:ext cx="136140" cy="183495"/>
            </a:xfrm>
            <a:custGeom>
              <a:avLst/>
              <a:gdLst/>
              <a:ahLst/>
              <a:cxnLst/>
              <a:rect l="0" t="0" r="0" b="0"/>
              <a:pathLst>
                <a:path w="136140" h="183495">
                  <a:moveTo>
                    <a:pt x="125207" y="13906"/>
                  </a:moveTo>
                  <a:lnTo>
                    <a:pt x="125207" y="10114"/>
                  </a:lnTo>
                  <a:lnTo>
                    <a:pt x="123090" y="6135"/>
                  </a:lnTo>
                  <a:lnTo>
                    <a:pt x="121415" y="3963"/>
                  </a:lnTo>
                  <a:lnTo>
                    <a:pt x="115320" y="1549"/>
                  </a:lnTo>
                  <a:lnTo>
                    <a:pt x="98471" y="0"/>
                  </a:lnTo>
                  <a:lnTo>
                    <a:pt x="73359" y="6191"/>
                  </a:lnTo>
                  <a:lnTo>
                    <a:pt x="42881" y="21878"/>
                  </a:lnTo>
                  <a:lnTo>
                    <a:pt x="24084" y="33466"/>
                  </a:lnTo>
                  <a:lnTo>
                    <a:pt x="17311" y="36471"/>
                  </a:lnTo>
                  <a:lnTo>
                    <a:pt x="12795" y="40062"/>
                  </a:lnTo>
                  <a:lnTo>
                    <a:pt x="7777" y="48285"/>
                  </a:lnTo>
                  <a:lnTo>
                    <a:pt x="4952" y="58047"/>
                  </a:lnTo>
                  <a:lnTo>
                    <a:pt x="6143" y="60002"/>
                  </a:lnTo>
                  <a:lnTo>
                    <a:pt x="8525" y="61305"/>
                  </a:lnTo>
                  <a:lnTo>
                    <a:pt x="39609" y="69272"/>
                  </a:lnTo>
                  <a:lnTo>
                    <a:pt x="66419" y="75996"/>
                  </a:lnTo>
                  <a:lnTo>
                    <a:pt x="101806" y="85378"/>
                  </a:lnTo>
                  <a:lnTo>
                    <a:pt x="116394" y="90915"/>
                  </a:lnTo>
                  <a:lnTo>
                    <a:pt x="128169" y="98667"/>
                  </a:lnTo>
                  <a:lnTo>
                    <a:pt x="131944" y="103751"/>
                  </a:lnTo>
                  <a:lnTo>
                    <a:pt x="136139" y="115750"/>
                  </a:lnTo>
                  <a:lnTo>
                    <a:pt x="133770" y="129020"/>
                  </a:lnTo>
                  <a:lnTo>
                    <a:pt x="130915" y="135892"/>
                  </a:lnTo>
                  <a:lnTo>
                    <a:pt x="119278" y="147762"/>
                  </a:lnTo>
                  <a:lnTo>
                    <a:pt x="92758" y="163369"/>
                  </a:lnTo>
                  <a:lnTo>
                    <a:pt x="61882" y="175931"/>
                  </a:lnTo>
                  <a:lnTo>
                    <a:pt x="26796" y="183494"/>
                  </a:lnTo>
                  <a:lnTo>
                    <a:pt x="8030" y="181012"/>
                  </a:lnTo>
                  <a:lnTo>
                    <a:pt x="4227" y="178491"/>
                  </a:lnTo>
                  <a:lnTo>
                    <a:pt x="1690" y="175223"/>
                  </a:lnTo>
                  <a:lnTo>
                    <a:pt x="0" y="171457"/>
                  </a:lnTo>
                  <a:lnTo>
                    <a:pt x="461" y="166565"/>
                  </a:lnTo>
                  <a:lnTo>
                    <a:pt x="12606" y="141604"/>
                  </a:lnTo>
                  <a:lnTo>
                    <a:pt x="25194" y="12106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49773" name="SMARTInkShape-1089"/>
            <p:cNvSpPr/>
            <p:nvPr/>
          </p:nvSpPr>
          <p:spPr bwMode="auto">
            <a:xfrm>
              <a:off x="5579269" y="4750594"/>
              <a:ext cx="235745" cy="357188"/>
            </a:xfrm>
            <a:custGeom>
              <a:avLst/>
              <a:gdLst/>
              <a:ahLst/>
              <a:cxnLst/>
              <a:rect l="0" t="0" r="0" b="0"/>
              <a:pathLst>
                <a:path w="235745" h="357188">
                  <a:moveTo>
                    <a:pt x="0" y="0"/>
                  </a:moveTo>
                  <a:lnTo>
                    <a:pt x="6151" y="0"/>
                  </a:lnTo>
                  <a:lnTo>
                    <a:pt x="12651" y="12200"/>
                  </a:lnTo>
                  <a:lnTo>
                    <a:pt x="23911" y="47321"/>
                  </a:lnTo>
                  <a:lnTo>
                    <a:pt x="30985" y="78226"/>
                  </a:lnTo>
                  <a:lnTo>
                    <a:pt x="45693" y="112519"/>
                  </a:lnTo>
                  <a:lnTo>
                    <a:pt x="65132" y="147815"/>
                  </a:lnTo>
                  <a:lnTo>
                    <a:pt x="89766" y="179617"/>
                  </a:lnTo>
                  <a:lnTo>
                    <a:pt x="120965" y="212939"/>
                  </a:lnTo>
                  <a:lnTo>
                    <a:pt x="143720" y="238308"/>
                  </a:lnTo>
                  <a:lnTo>
                    <a:pt x="166269" y="264665"/>
                  </a:lnTo>
                  <a:lnTo>
                    <a:pt x="186874" y="289608"/>
                  </a:lnTo>
                  <a:lnTo>
                    <a:pt x="206616" y="316039"/>
                  </a:lnTo>
                  <a:lnTo>
                    <a:pt x="235744" y="35718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49774" name="SMARTInkShape-1090"/>
            <p:cNvSpPr/>
            <p:nvPr/>
          </p:nvSpPr>
          <p:spPr bwMode="auto">
            <a:xfrm>
              <a:off x="6656680" y="5272794"/>
              <a:ext cx="110706" cy="166366"/>
            </a:xfrm>
            <a:custGeom>
              <a:avLst/>
              <a:gdLst/>
              <a:ahLst/>
              <a:cxnLst/>
              <a:rect l="0" t="0" r="0" b="0"/>
              <a:pathLst>
                <a:path w="110706" h="166366">
                  <a:moveTo>
                    <a:pt x="44158" y="6437"/>
                  </a:moveTo>
                  <a:lnTo>
                    <a:pt x="27568" y="20910"/>
                  </a:lnTo>
                  <a:lnTo>
                    <a:pt x="17017" y="25807"/>
                  </a:lnTo>
                  <a:lnTo>
                    <a:pt x="543" y="31712"/>
                  </a:lnTo>
                  <a:lnTo>
                    <a:pt x="0" y="31225"/>
                  </a:lnTo>
                  <a:lnTo>
                    <a:pt x="431" y="30106"/>
                  </a:lnTo>
                  <a:lnTo>
                    <a:pt x="4832" y="24739"/>
                  </a:lnTo>
                  <a:lnTo>
                    <a:pt x="37952" y="7342"/>
                  </a:lnTo>
                  <a:lnTo>
                    <a:pt x="54930" y="1678"/>
                  </a:lnTo>
                  <a:lnTo>
                    <a:pt x="70015" y="0"/>
                  </a:lnTo>
                  <a:lnTo>
                    <a:pt x="79727" y="3841"/>
                  </a:lnTo>
                  <a:lnTo>
                    <a:pt x="84539" y="7088"/>
                  </a:lnTo>
                  <a:lnTo>
                    <a:pt x="92003" y="17045"/>
                  </a:lnTo>
                  <a:lnTo>
                    <a:pt x="103262" y="46632"/>
                  </a:lnTo>
                  <a:lnTo>
                    <a:pt x="110705" y="77525"/>
                  </a:lnTo>
                  <a:lnTo>
                    <a:pt x="110354" y="108022"/>
                  </a:lnTo>
                  <a:lnTo>
                    <a:pt x="102330" y="141068"/>
                  </a:lnTo>
                  <a:lnTo>
                    <a:pt x="94882" y="155967"/>
                  </a:lnTo>
                  <a:lnTo>
                    <a:pt x="86281" y="164176"/>
                  </a:lnTo>
                  <a:lnTo>
                    <a:pt x="81765" y="166365"/>
                  </a:lnTo>
                  <a:lnTo>
                    <a:pt x="77166" y="166238"/>
                  </a:lnTo>
                  <a:lnTo>
                    <a:pt x="67824" y="161861"/>
                  </a:lnTo>
                  <a:lnTo>
                    <a:pt x="60497" y="148275"/>
                  </a:lnTo>
                  <a:lnTo>
                    <a:pt x="51301" y="12073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249783" name="SMARTInkShape-Group196"/>
          <p:cNvGrpSpPr/>
          <p:nvPr/>
        </p:nvGrpSpPr>
        <p:grpSpPr>
          <a:xfrm>
            <a:off x="7195495" y="5058562"/>
            <a:ext cx="1198346" cy="349258"/>
            <a:chOff x="7195495" y="5058562"/>
            <a:chExt cx="1198346" cy="349258"/>
          </a:xfrm>
        </p:grpSpPr>
        <p:sp>
          <p:nvSpPr>
            <p:cNvPr id="2249776" name="SMARTInkShape-1091"/>
            <p:cNvSpPr/>
            <p:nvPr/>
          </p:nvSpPr>
          <p:spPr bwMode="auto">
            <a:xfrm>
              <a:off x="7195495" y="5058562"/>
              <a:ext cx="191144" cy="271582"/>
            </a:xfrm>
            <a:custGeom>
              <a:avLst/>
              <a:gdLst/>
              <a:ahLst/>
              <a:cxnLst/>
              <a:rect l="0" t="0" r="0" b="0"/>
              <a:pathLst>
                <a:path w="191144" h="271582">
                  <a:moveTo>
                    <a:pt x="83986" y="177807"/>
                  </a:moveTo>
                  <a:lnTo>
                    <a:pt x="80193" y="177807"/>
                  </a:lnTo>
                  <a:lnTo>
                    <a:pt x="79076" y="176219"/>
                  </a:lnTo>
                  <a:lnTo>
                    <a:pt x="76245" y="159140"/>
                  </a:lnTo>
                  <a:lnTo>
                    <a:pt x="73137" y="154165"/>
                  </a:lnTo>
                  <a:lnTo>
                    <a:pt x="69110" y="151424"/>
                  </a:lnTo>
                  <a:lnTo>
                    <a:pt x="62381" y="149881"/>
                  </a:lnTo>
                  <a:lnTo>
                    <a:pt x="60057" y="149665"/>
                  </a:lnTo>
                  <a:lnTo>
                    <a:pt x="49204" y="153152"/>
                  </a:lnTo>
                  <a:lnTo>
                    <a:pt x="35933" y="163005"/>
                  </a:lnTo>
                  <a:lnTo>
                    <a:pt x="13900" y="196028"/>
                  </a:lnTo>
                  <a:lnTo>
                    <a:pt x="4129" y="210899"/>
                  </a:lnTo>
                  <a:lnTo>
                    <a:pt x="0" y="229151"/>
                  </a:lnTo>
                  <a:lnTo>
                    <a:pt x="1151" y="238462"/>
                  </a:lnTo>
                  <a:lnTo>
                    <a:pt x="4565" y="250907"/>
                  </a:lnTo>
                  <a:lnTo>
                    <a:pt x="6432" y="251940"/>
                  </a:lnTo>
                  <a:lnTo>
                    <a:pt x="12741" y="250971"/>
                  </a:lnTo>
                  <a:lnTo>
                    <a:pt x="42761" y="235660"/>
                  </a:lnTo>
                  <a:lnTo>
                    <a:pt x="71404" y="203418"/>
                  </a:lnTo>
                  <a:lnTo>
                    <a:pt x="89518" y="176929"/>
                  </a:lnTo>
                  <a:lnTo>
                    <a:pt x="104940" y="144738"/>
                  </a:lnTo>
                  <a:lnTo>
                    <a:pt x="114730" y="118660"/>
                  </a:lnTo>
                  <a:lnTo>
                    <a:pt x="124373" y="91194"/>
                  </a:lnTo>
                  <a:lnTo>
                    <a:pt x="131834" y="65229"/>
                  </a:lnTo>
                  <a:lnTo>
                    <a:pt x="140497" y="30415"/>
                  </a:lnTo>
                  <a:lnTo>
                    <a:pt x="146743" y="1584"/>
                  </a:lnTo>
                  <a:lnTo>
                    <a:pt x="145668" y="0"/>
                  </a:lnTo>
                  <a:lnTo>
                    <a:pt x="143363" y="531"/>
                  </a:lnTo>
                  <a:lnTo>
                    <a:pt x="140240" y="2473"/>
                  </a:lnTo>
                  <a:lnTo>
                    <a:pt x="123820" y="34900"/>
                  </a:lnTo>
                  <a:lnTo>
                    <a:pt x="114655" y="59524"/>
                  </a:lnTo>
                  <a:lnTo>
                    <a:pt x="105290" y="88459"/>
                  </a:lnTo>
                  <a:lnTo>
                    <a:pt x="96630" y="119047"/>
                  </a:lnTo>
                  <a:lnTo>
                    <a:pt x="90135" y="148516"/>
                  </a:lnTo>
                  <a:lnTo>
                    <a:pt x="86719" y="177489"/>
                  </a:lnTo>
                  <a:lnTo>
                    <a:pt x="85994" y="204653"/>
                  </a:lnTo>
                  <a:lnTo>
                    <a:pt x="89256" y="237002"/>
                  </a:lnTo>
                  <a:lnTo>
                    <a:pt x="90297" y="254122"/>
                  </a:lnTo>
                  <a:lnTo>
                    <a:pt x="92956" y="260433"/>
                  </a:lnTo>
                  <a:lnTo>
                    <a:pt x="102260" y="269563"/>
                  </a:lnTo>
                  <a:lnTo>
                    <a:pt x="108075" y="271521"/>
                  </a:lnTo>
                  <a:lnTo>
                    <a:pt x="120886" y="271581"/>
                  </a:lnTo>
                  <a:lnTo>
                    <a:pt x="145279" y="263359"/>
                  </a:lnTo>
                  <a:lnTo>
                    <a:pt x="178791" y="238127"/>
                  </a:lnTo>
                  <a:lnTo>
                    <a:pt x="191143" y="22781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49777" name="SMARTInkShape-1092"/>
            <p:cNvSpPr/>
            <p:nvPr/>
          </p:nvSpPr>
          <p:spPr bwMode="auto">
            <a:xfrm>
              <a:off x="7300913" y="5215676"/>
              <a:ext cx="214313" cy="133103"/>
            </a:xfrm>
            <a:custGeom>
              <a:avLst/>
              <a:gdLst/>
              <a:ahLst/>
              <a:cxnLst/>
              <a:rect l="0" t="0" r="0" b="0"/>
              <a:pathLst>
                <a:path w="214313" h="133103">
                  <a:moveTo>
                    <a:pt x="0" y="99274"/>
                  </a:moveTo>
                  <a:lnTo>
                    <a:pt x="0" y="95482"/>
                  </a:lnTo>
                  <a:lnTo>
                    <a:pt x="2116" y="91503"/>
                  </a:lnTo>
                  <a:lnTo>
                    <a:pt x="6497" y="87089"/>
                  </a:lnTo>
                  <a:lnTo>
                    <a:pt x="38075" y="70683"/>
                  </a:lnTo>
                  <a:lnTo>
                    <a:pt x="73335" y="53881"/>
                  </a:lnTo>
                  <a:lnTo>
                    <a:pt x="103573" y="45166"/>
                  </a:lnTo>
                  <a:lnTo>
                    <a:pt x="132200" y="36764"/>
                  </a:lnTo>
                  <a:lnTo>
                    <a:pt x="163608" y="22221"/>
                  </a:lnTo>
                  <a:lnTo>
                    <a:pt x="170984" y="19330"/>
                  </a:lnTo>
                  <a:lnTo>
                    <a:pt x="175902" y="15816"/>
                  </a:lnTo>
                  <a:lnTo>
                    <a:pt x="181366" y="7677"/>
                  </a:lnTo>
                  <a:lnTo>
                    <a:pt x="182029" y="4872"/>
                  </a:lnTo>
                  <a:lnTo>
                    <a:pt x="181678" y="3002"/>
                  </a:lnTo>
                  <a:lnTo>
                    <a:pt x="180650" y="1755"/>
                  </a:lnTo>
                  <a:lnTo>
                    <a:pt x="175274" y="370"/>
                  </a:lnTo>
                  <a:lnTo>
                    <a:pt x="171618" y="0"/>
                  </a:lnTo>
                  <a:lnTo>
                    <a:pt x="139839" y="14901"/>
                  </a:lnTo>
                  <a:lnTo>
                    <a:pt x="104175" y="36658"/>
                  </a:lnTo>
                  <a:lnTo>
                    <a:pt x="79815" y="56908"/>
                  </a:lnTo>
                  <a:lnTo>
                    <a:pt x="69075" y="73037"/>
                  </a:lnTo>
                  <a:lnTo>
                    <a:pt x="60683" y="95733"/>
                  </a:lnTo>
                  <a:lnTo>
                    <a:pt x="59505" y="101676"/>
                  </a:lnTo>
                  <a:lnTo>
                    <a:pt x="61101" y="107225"/>
                  </a:lnTo>
                  <a:lnTo>
                    <a:pt x="69225" y="117625"/>
                  </a:lnTo>
                  <a:lnTo>
                    <a:pt x="87186" y="128612"/>
                  </a:lnTo>
                  <a:lnTo>
                    <a:pt x="115173" y="133102"/>
                  </a:lnTo>
                  <a:lnTo>
                    <a:pt x="148601" y="130640"/>
                  </a:lnTo>
                  <a:lnTo>
                    <a:pt x="173995" y="124856"/>
                  </a:lnTo>
                  <a:lnTo>
                    <a:pt x="214312" y="11356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49778" name="SMARTInkShape-1093"/>
            <p:cNvSpPr/>
            <p:nvPr/>
          </p:nvSpPr>
          <p:spPr bwMode="auto">
            <a:xfrm>
              <a:off x="7552885" y="5236369"/>
              <a:ext cx="162366" cy="105806"/>
            </a:xfrm>
            <a:custGeom>
              <a:avLst/>
              <a:gdLst/>
              <a:ahLst/>
              <a:cxnLst/>
              <a:rect l="0" t="0" r="0" b="0"/>
              <a:pathLst>
                <a:path w="162366" h="105806">
                  <a:moveTo>
                    <a:pt x="90928" y="0"/>
                  </a:moveTo>
                  <a:lnTo>
                    <a:pt x="75386" y="9887"/>
                  </a:lnTo>
                  <a:lnTo>
                    <a:pt x="40184" y="35959"/>
                  </a:lnTo>
                  <a:lnTo>
                    <a:pt x="15993" y="54816"/>
                  </a:lnTo>
                  <a:lnTo>
                    <a:pt x="4607" y="69070"/>
                  </a:lnTo>
                  <a:lnTo>
                    <a:pt x="969" y="78587"/>
                  </a:lnTo>
                  <a:lnTo>
                    <a:pt x="0" y="83347"/>
                  </a:lnTo>
                  <a:lnTo>
                    <a:pt x="940" y="88109"/>
                  </a:lnTo>
                  <a:lnTo>
                    <a:pt x="6219" y="97632"/>
                  </a:lnTo>
                  <a:lnTo>
                    <a:pt x="11436" y="100807"/>
                  </a:lnTo>
                  <a:lnTo>
                    <a:pt x="33949" y="105275"/>
                  </a:lnTo>
                  <a:lnTo>
                    <a:pt x="61522" y="105805"/>
                  </a:lnTo>
                  <a:lnTo>
                    <a:pt x="94474" y="100494"/>
                  </a:lnTo>
                  <a:lnTo>
                    <a:pt x="127785" y="89219"/>
                  </a:lnTo>
                  <a:lnTo>
                    <a:pt x="162365" y="7143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49779" name="SMARTInkShape-1094"/>
            <p:cNvSpPr/>
            <p:nvPr/>
          </p:nvSpPr>
          <p:spPr bwMode="auto">
            <a:xfrm>
              <a:off x="7686762" y="5307806"/>
              <a:ext cx="64208" cy="46696"/>
            </a:xfrm>
            <a:custGeom>
              <a:avLst/>
              <a:gdLst/>
              <a:ahLst/>
              <a:cxnLst/>
              <a:rect l="0" t="0" r="0" b="0"/>
              <a:pathLst>
                <a:path w="64208" h="46696">
                  <a:moveTo>
                    <a:pt x="7057" y="0"/>
                  </a:moveTo>
                  <a:lnTo>
                    <a:pt x="906" y="0"/>
                  </a:lnTo>
                  <a:lnTo>
                    <a:pt x="575" y="794"/>
                  </a:lnTo>
                  <a:lnTo>
                    <a:pt x="0" y="13735"/>
                  </a:lnTo>
                  <a:lnTo>
                    <a:pt x="2069" y="20128"/>
                  </a:lnTo>
                  <a:lnTo>
                    <a:pt x="3731" y="22944"/>
                  </a:lnTo>
                  <a:lnTo>
                    <a:pt x="22859" y="38024"/>
                  </a:lnTo>
                  <a:lnTo>
                    <a:pt x="30220" y="40712"/>
                  </a:lnTo>
                  <a:lnTo>
                    <a:pt x="51735" y="46695"/>
                  </a:lnTo>
                  <a:lnTo>
                    <a:pt x="58134" y="45095"/>
                  </a:lnTo>
                  <a:lnTo>
                    <a:pt x="60158" y="43557"/>
                  </a:lnTo>
                  <a:lnTo>
                    <a:pt x="64207" y="3571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49780" name="SMARTInkShape-1095"/>
            <p:cNvSpPr/>
            <p:nvPr/>
          </p:nvSpPr>
          <p:spPr bwMode="auto">
            <a:xfrm>
              <a:off x="7715545" y="5136356"/>
              <a:ext cx="35425" cy="78583"/>
            </a:xfrm>
            <a:custGeom>
              <a:avLst/>
              <a:gdLst/>
              <a:ahLst/>
              <a:cxnLst/>
              <a:rect l="0" t="0" r="0" b="0"/>
              <a:pathLst>
                <a:path w="35425" h="78583">
                  <a:moveTo>
                    <a:pt x="6849" y="0"/>
                  </a:moveTo>
                  <a:lnTo>
                    <a:pt x="6849" y="3792"/>
                  </a:lnTo>
                  <a:lnTo>
                    <a:pt x="6055" y="4910"/>
                  </a:lnTo>
                  <a:lnTo>
                    <a:pt x="4732" y="5655"/>
                  </a:lnTo>
                  <a:lnTo>
                    <a:pt x="3056" y="6151"/>
                  </a:lnTo>
                  <a:lnTo>
                    <a:pt x="1939" y="8070"/>
                  </a:lnTo>
                  <a:lnTo>
                    <a:pt x="0" y="23151"/>
                  </a:lnTo>
                  <a:lnTo>
                    <a:pt x="557" y="38910"/>
                  </a:lnTo>
                  <a:lnTo>
                    <a:pt x="3523" y="47985"/>
                  </a:lnTo>
                  <a:lnTo>
                    <a:pt x="9604" y="55193"/>
                  </a:lnTo>
                  <a:lnTo>
                    <a:pt x="16805" y="61837"/>
                  </a:lnTo>
                  <a:lnTo>
                    <a:pt x="25320" y="72914"/>
                  </a:lnTo>
                  <a:lnTo>
                    <a:pt x="35424" y="7858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49781" name="SMARTInkShape-1096"/>
            <p:cNvSpPr/>
            <p:nvPr/>
          </p:nvSpPr>
          <p:spPr bwMode="auto">
            <a:xfrm>
              <a:off x="7794326" y="5267947"/>
              <a:ext cx="270969" cy="109755"/>
            </a:xfrm>
            <a:custGeom>
              <a:avLst/>
              <a:gdLst/>
              <a:ahLst/>
              <a:cxnLst/>
              <a:rect l="0" t="0" r="0" b="0"/>
              <a:pathLst>
                <a:path w="270969" h="109755">
                  <a:moveTo>
                    <a:pt x="28080" y="25572"/>
                  </a:moveTo>
                  <a:lnTo>
                    <a:pt x="28080" y="29364"/>
                  </a:lnTo>
                  <a:lnTo>
                    <a:pt x="25963" y="33343"/>
                  </a:lnTo>
                  <a:lnTo>
                    <a:pt x="21583" y="37756"/>
                  </a:lnTo>
                  <a:lnTo>
                    <a:pt x="10986" y="45498"/>
                  </a:lnTo>
                  <a:lnTo>
                    <a:pt x="3260" y="56699"/>
                  </a:lnTo>
                  <a:lnTo>
                    <a:pt x="618" y="65398"/>
                  </a:lnTo>
                  <a:lnTo>
                    <a:pt x="0" y="70525"/>
                  </a:lnTo>
                  <a:lnTo>
                    <a:pt x="1423" y="73003"/>
                  </a:lnTo>
                  <a:lnTo>
                    <a:pt x="18201" y="86673"/>
                  </a:lnTo>
                  <a:lnTo>
                    <a:pt x="23160" y="88447"/>
                  </a:lnTo>
                  <a:lnTo>
                    <a:pt x="25594" y="88126"/>
                  </a:lnTo>
                  <a:lnTo>
                    <a:pt x="37591" y="83590"/>
                  </a:lnTo>
                  <a:lnTo>
                    <a:pt x="42362" y="78874"/>
                  </a:lnTo>
                  <a:lnTo>
                    <a:pt x="59036" y="49159"/>
                  </a:lnTo>
                  <a:lnTo>
                    <a:pt x="67173" y="18431"/>
                  </a:lnTo>
                  <a:lnTo>
                    <a:pt x="69223" y="16049"/>
                  </a:lnTo>
                  <a:lnTo>
                    <a:pt x="73619" y="13402"/>
                  </a:lnTo>
                  <a:lnTo>
                    <a:pt x="75901" y="13490"/>
                  </a:lnTo>
                  <a:lnTo>
                    <a:pt x="80555" y="15704"/>
                  </a:lnTo>
                  <a:lnTo>
                    <a:pt x="82113" y="18199"/>
                  </a:lnTo>
                  <a:lnTo>
                    <a:pt x="90702" y="49385"/>
                  </a:lnTo>
                  <a:lnTo>
                    <a:pt x="92227" y="82304"/>
                  </a:lnTo>
                  <a:lnTo>
                    <a:pt x="92345" y="97897"/>
                  </a:lnTo>
                  <a:lnTo>
                    <a:pt x="94478" y="103489"/>
                  </a:lnTo>
                  <a:lnTo>
                    <a:pt x="98522" y="109754"/>
                  </a:lnTo>
                  <a:lnTo>
                    <a:pt x="101192" y="106378"/>
                  </a:lnTo>
                  <a:lnTo>
                    <a:pt x="103015" y="103255"/>
                  </a:lnTo>
                  <a:lnTo>
                    <a:pt x="132379" y="73879"/>
                  </a:lnTo>
                  <a:lnTo>
                    <a:pt x="152605" y="41758"/>
                  </a:lnTo>
                  <a:lnTo>
                    <a:pt x="181856" y="8183"/>
                  </a:lnTo>
                  <a:lnTo>
                    <a:pt x="189823" y="1969"/>
                  </a:lnTo>
                  <a:lnTo>
                    <a:pt x="193059" y="311"/>
                  </a:lnTo>
                  <a:lnTo>
                    <a:pt x="194422" y="0"/>
                  </a:lnTo>
                  <a:lnTo>
                    <a:pt x="194538" y="586"/>
                  </a:lnTo>
                  <a:lnTo>
                    <a:pt x="193821" y="1771"/>
                  </a:lnTo>
                  <a:lnTo>
                    <a:pt x="184671" y="35111"/>
                  </a:lnTo>
                  <a:lnTo>
                    <a:pt x="174055" y="67956"/>
                  </a:lnTo>
                  <a:lnTo>
                    <a:pt x="171363" y="94251"/>
                  </a:lnTo>
                  <a:lnTo>
                    <a:pt x="173254" y="101869"/>
                  </a:lnTo>
                  <a:lnTo>
                    <a:pt x="174869" y="105012"/>
                  </a:lnTo>
                  <a:lnTo>
                    <a:pt x="177533" y="107107"/>
                  </a:lnTo>
                  <a:lnTo>
                    <a:pt x="184727" y="109435"/>
                  </a:lnTo>
                  <a:lnTo>
                    <a:pt x="195332" y="106236"/>
                  </a:lnTo>
                  <a:lnTo>
                    <a:pt x="225336" y="91247"/>
                  </a:lnTo>
                  <a:lnTo>
                    <a:pt x="258662" y="69677"/>
                  </a:lnTo>
                  <a:lnTo>
                    <a:pt x="270968" y="6129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49782" name="SMARTInkShape-1097"/>
            <p:cNvSpPr/>
            <p:nvPr/>
          </p:nvSpPr>
          <p:spPr bwMode="auto">
            <a:xfrm>
              <a:off x="8024968" y="5122593"/>
              <a:ext cx="368873" cy="285227"/>
            </a:xfrm>
            <a:custGeom>
              <a:avLst/>
              <a:gdLst/>
              <a:ahLst/>
              <a:cxnLst/>
              <a:rect l="0" t="0" r="0" b="0"/>
              <a:pathLst>
                <a:path w="368873" h="285227">
                  <a:moveTo>
                    <a:pt x="83188" y="170926"/>
                  </a:moveTo>
                  <a:lnTo>
                    <a:pt x="49603" y="187719"/>
                  </a:lnTo>
                  <a:lnTo>
                    <a:pt x="14927" y="210752"/>
                  </a:lnTo>
                  <a:lnTo>
                    <a:pt x="3344" y="218357"/>
                  </a:lnTo>
                  <a:lnTo>
                    <a:pt x="76" y="223227"/>
                  </a:lnTo>
                  <a:lnTo>
                    <a:pt x="0" y="225637"/>
                  </a:lnTo>
                  <a:lnTo>
                    <a:pt x="2030" y="230431"/>
                  </a:lnTo>
                  <a:lnTo>
                    <a:pt x="4476" y="232027"/>
                  </a:lnTo>
                  <a:lnTo>
                    <a:pt x="11428" y="233801"/>
                  </a:lnTo>
                  <a:lnTo>
                    <a:pt x="28059" y="231007"/>
                  </a:lnTo>
                  <a:lnTo>
                    <a:pt x="58486" y="212920"/>
                  </a:lnTo>
                  <a:lnTo>
                    <a:pt x="89686" y="190775"/>
                  </a:lnTo>
                  <a:lnTo>
                    <a:pt x="123194" y="163091"/>
                  </a:lnTo>
                  <a:lnTo>
                    <a:pt x="128750" y="157389"/>
                  </a:lnTo>
                  <a:lnTo>
                    <a:pt x="130231" y="154758"/>
                  </a:lnTo>
                  <a:lnTo>
                    <a:pt x="130426" y="154591"/>
                  </a:lnTo>
                  <a:lnTo>
                    <a:pt x="126906" y="161147"/>
                  </a:lnTo>
                  <a:lnTo>
                    <a:pt x="103172" y="194176"/>
                  </a:lnTo>
                  <a:lnTo>
                    <a:pt x="88033" y="225436"/>
                  </a:lnTo>
                  <a:lnTo>
                    <a:pt x="88005" y="229491"/>
                  </a:lnTo>
                  <a:lnTo>
                    <a:pt x="89575" y="232988"/>
                  </a:lnTo>
                  <a:lnTo>
                    <a:pt x="95552" y="238990"/>
                  </a:lnTo>
                  <a:lnTo>
                    <a:pt x="103500" y="244304"/>
                  </a:lnTo>
                  <a:lnTo>
                    <a:pt x="107842" y="245244"/>
                  </a:lnTo>
                  <a:lnTo>
                    <a:pt x="122332" y="242776"/>
                  </a:lnTo>
                  <a:lnTo>
                    <a:pt x="142147" y="235430"/>
                  </a:lnTo>
                  <a:lnTo>
                    <a:pt x="176885" y="212419"/>
                  </a:lnTo>
                  <a:lnTo>
                    <a:pt x="206994" y="187718"/>
                  </a:lnTo>
                  <a:lnTo>
                    <a:pt x="230288" y="165689"/>
                  </a:lnTo>
                  <a:lnTo>
                    <a:pt x="256516" y="140023"/>
                  </a:lnTo>
                  <a:lnTo>
                    <a:pt x="284047" y="114858"/>
                  </a:lnTo>
                  <a:lnTo>
                    <a:pt x="310571" y="89650"/>
                  </a:lnTo>
                  <a:lnTo>
                    <a:pt x="332943" y="62572"/>
                  </a:lnTo>
                  <a:lnTo>
                    <a:pt x="355803" y="28137"/>
                  </a:lnTo>
                  <a:lnTo>
                    <a:pt x="368839" y="5410"/>
                  </a:lnTo>
                  <a:lnTo>
                    <a:pt x="368872" y="1845"/>
                  </a:lnTo>
                  <a:lnTo>
                    <a:pt x="366513" y="261"/>
                  </a:lnTo>
                  <a:lnTo>
                    <a:pt x="362559" y="0"/>
                  </a:lnTo>
                  <a:lnTo>
                    <a:pt x="341825" y="7216"/>
                  </a:lnTo>
                  <a:lnTo>
                    <a:pt x="311780" y="30785"/>
                  </a:lnTo>
                  <a:lnTo>
                    <a:pt x="287179" y="51756"/>
                  </a:lnTo>
                  <a:lnTo>
                    <a:pt x="261163" y="75098"/>
                  </a:lnTo>
                  <a:lnTo>
                    <a:pt x="236372" y="101349"/>
                  </a:lnTo>
                  <a:lnTo>
                    <a:pt x="216358" y="131006"/>
                  </a:lnTo>
                  <a:lnTo>
                    <a:pt x="201112" y="161121"/>
                  </a:lnTo>
                  <a:lnTo>
                    <a:pt x="191691" y="187735"/>
                  </a:lnTo>
                  <a:lnTo>
                    <a:pt x="189091" y="212792"/>
                  </a:lnTo>
                  <a:lnTo>
                    <a:pt x="191375" y="235571"/>
                  </a:lnTo>
                  <a:lnTo>
                    <a:pt x="197681" y="253632"/>
                  </a:lnTo>
                  <a:lnTo>
                    <a:pt x="207893" y="267480"/>
                  </a:lnTo>
                  <a:lnTo>
                    <a:pt x="226063" y="28522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sp>
        <p:nvSpPr>
          <p:cNvPr id="2249784" name="SMARTInkShape-1098"/>
          <p:cNvSpPr/>
          <p:nvPr/>
        </p:nvSpPr>
        <p:spPr bwMode="auto">
          <a:xfrm>
            <a:off x="3164681" y="5193515"/>
            <a:ext cx="1785939" cy="42760"/>
          </a:xfrm>
          <a:custGeom>
            <a:avLst/>
            <a:gdLst/>
            <a:ahLst/>
            <a:cxnLst/>
            <a:rect l="0" t="0" r="0" b="0"/>
            <a:pathLst>
              <a:path w="1785939" h="42760">
                <a:moveTo>
                  <a:pt x="0" y="28566"/>
                </a:moveTo>
                <a:lnTo>
                  <a:pt x="31685" y="28566"/>
                </a:lnTo>
                <a:lnTo>
                  <a:pt x="66056" y="28566"/>
                </a:lnTo>
                <a:lnTo>
                  <a:pt x="100245" y="28566"/>
                </a:lnTo>
                <a:lnTo>
                  <a:pt x="130750" y="28566"/>
                </a:lnTo>
                <a:lnTo>
                  <a:pt x="163322" y="28566"/>
                </a:lnTo>
                <a:lnTo>
                  <a:pt x="189239" y="28566"/>
                </a:lnTo>
                <a:lnTo>
                  <a:pt x="220818" y="32358"/>
                </a:lnTo>
                <a:lnTo>
                  <a:pt x="245779" y="34221"/>
                </a:lnTo>
                <a:lnTo>
                  <a:pt x="272748" y="35842"/>
                </a:lnTo>
                <a:lnTo>
                  <a:pt x="300609" y="39208"/>
                </a:lnTo>
                <a:lnTo>
                  <a:pt x="328867" y="41234"/>
                </a:lnTo>
                <a:lnTo>
                  <a:pt x="358888" y="42134"/>
                </a:lnTo>
                <a:lnTo>
                  <a:pt x="393398" y="42534"/>
                </a:lnTo>
                <a:lnTo>
                  <a:pt x="412284" y="42641"/>
                </a:lnTo>
                <a:lnTo>
                  <a:pt x="432018" y="42711"/>
                </a:lnTo>
                <a:lnTo>
                  <a:pt x="452318" y="42759"/>
                </a:lnTo>
                <a:lnTo>
                  <a:pt x="472202" y="41997"/>
                </a:lnTo>
                <a:lnTo>
                  <a:pt x="491808" y="40695"/>
                </a:lnTo>
                <a:lnTo>
                  <a:pt x="511228" y="39033"/>
                </a:lnTo>
                <a:lnTo>
                  <a:pt x="532113" y="37132"/>
                </a:lnTo>
                <a:lnTo>
                  <a:pt x="553973" y="35071"/>
                </a:lnTo>
                <a:lnTo>
                  <a:pt x="576484" y="32902"/>
                </a:lnTo>
                <a:lnTo>
                  <a:pt x="598635" y="30663"/>
                </a:lnTo>
                <a:lnTo>
                  <a:pt x="620546" y="28377"/>
                </a:lnTo>
                <a:lnTo>
                  <a:pt x="642297" y="26059"/>
                </a:lnTo>
                <a:lnTo>
                  <a:pt x="665530" y="23719"/>
                </a:lnTo>
                <a:lnTo>
                  <a:pt x="689749" y="21366"/>
                </a:lnTo>
                <a:lnTo>
                  <a:pt x="714627" y="19004"/>
                </a:lnTo>
                <a:lnTo>
                  <a:pt x="739943" y="17429"/>
                </a:lnTo>
                <a:lnTo>
                  <a:pt x="765552" y="16379"/>
                </a:lnTo>
                <a:lnTo>
                  <a:pt x="791355" y="15679"/>
                </a:lnTo>
                <a:lnTo>
                  <a:pt x="818083" y="14418"/>
                </a:lnTo>
                <a:lnTo>
                  <a:pt x="845426" y="12784"/>
                </a:lnTo>
                <a:lnTo>
                  <a:pt x="873180" y="10901"/>
                </a:lnTo>
                <a:lnTo>
                  <a:pt x="901208" y="9646"/>
                </a:lnTo>
                <a:lnTo>
                  <a:pt x="929418" y="8809"/>
                </a:lnTo>
                <a:lnTo>
                  <a:pt x="957750" y="8251"/>
                </a:lnTo>
                <a:lnTo>
                  <a:pt x="986162" y="7085"/>
                </a:lnTo>
                <a:lnTo>
                  <a:pt x="1014629" y="5514"/>
                </a:lnTo>
                <a:lnTo>
                  <a:pt x="1043132" y="3673"/>
                </a:lnTo>
                <a:lnTo>
                  <a:pt x="1071659" y="2446"/>
                </a:lnTo>
                <a:lnTo>
                  <a:pt x="1100202" y="1628"/>
                </a:lnTo>
                <a:lnTo>
                  <a:pt x="1128755" y="1082"/>
                </a:lnTo>
                <a:lnTo>
                  <a:pt x="1157316" y="718"/>
                </a:lnTo>
                <a:lnTo>
                  <a:pt x="1185882" y="476"/>
                </a:lnTo>
                <a:lnTo>
                  <a:pt x="1214451" y="314"/>
                </a:lnTo>
                <a:lnTo>
                  <a:pt x="1243021" y="207"/>
                </a:lnTo>
                <a:lnTo>
                  <a:pt x="1271594" y="135"/>
                </a:lnTo>
                <a:lnTo>
                  <a:pt x="1300167" y="87"/>
                </a:lnTo>
                <a:lnTo>
                  <a:pt x="1327946" y="55"/>
                </a:lnTo>
                <a:lnTo>
                  <a:pt x="1355198" y="34"/>
                </a:lnTo>
                <a:lnTo>
                  <a:pt x="1382097" y="20"/>
                </a:lnTo>
                <a:lnTo>
                  <a:pt x="1408760" y="11"/>
                </a:lnTo>
                <a:lnTo>
                  <a:pt x="1435267" y="4"/>
                </a:lnTo>
                <a:lnTo>
                  <a:pt x="1461670" y="0"/>
                </a:lnTo>
                <a:lnTo>
                  <a:pt x="1487209" y="790"/>
                </a:lnTo>
                <a:lnTo>
                  <a:pt x="1512173" y="2111"/>
                </a:lnTo>
                <a:lnTo>
                  <a:pt x="1536753" y="3786"/>
                </a:lnTo>
                <a:lnTo>
                  <a:pt x="1561871" y="4903"/>
                </a:lnTo>
                <a:lnTo>
                  <a:pt x="1587347" y="5647"/>
                </a:lnTo>
                <a:lnTo>
                  <a:pt x="1613063" y="6143"/>
                </a:lnTo>
                <a:lnTo>
                  <a:pt x="1637350" y="7268"/>
                </a:lnTo>
                <a:lnTo>
                  <a:pt x="1660686" y="8811"/>
                </a:lnTo>
                <a:lnTo>
                  <a:pt x="1683387" y="10634"/>
                </a:lnTo>
                <a:lnTo>
                  <a:pt x="1704870" y="12642"/>
                </a:lnTo>
                <a:lnTo>
                  <a:pt x="1725543" y="14775"/>
                </a:lnTo>
                <a:lnTo>
                  <a:pt x="1759095" y="18468"/>
                </a:lnTo>
                <a:lnTo>
                  <a:pt x="1785938" y="21423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grpSp>
        <p:nvGrpSpPr>
          <p:cNvPr id="2249794" name="SMARTInkShape-Group198"/>
          <p:cNvGrpSpPr/>
          <p:nvPr/>
        </p:nvGrpSpPr>
        <p:grpSpPr>
          <a:xfrm>
            <a:off x="3286666" y="5243513"/>
            <a:ext cx="1349629" cy="557201"/>
            <a:chOff x="3286666" y="5243513"/>
            <a:chExt cx="1349629" cy="557201"/>
          </a:xfrm>
        </p:grpSpPr>
        <p:sp>
          <p:nvSpPr>
            <p:cNvPr id="2249785" name="SMARTInkShape-1099"/>
            <p:cNvSpPr/>
            <p:nvPr/>
          </p:nvSpPr>
          <p:spPr bwMode="auto">
            <a:xfrm>
              <a:off x="3286666" y="5419189"/>
              <a:ext cx="178054" cy="217231"/>
            </a:xfrm>
            <a:custGeom>
              <a:avLst/>
              <a:gdLst/>
              <a:ahLst/>
              <a:cxnLst/>
              <a:rect l="0" t="0" r="0" b="0"/>
              <a:pathLst>
                <a:path w="178054" h="217231">
                  <a:moveTo>
                    <a:pt x="92328" y="60067"/>
                  </a:moveTo>
                  <a:lnTo>
                    <a:pt x="86673" y="46642"/>
                  </a:lnTo>
                  <a:lnTo>
                    <a:pt x="83655" y="15372"/>
                  </a:lnTo>
                  <a:lnTo>
                    <a:pt x="69098" y="922"/>
                  </a:lnTo>
                  <a:lnTo>
                    <a:pt x="65729" y="0"/>
                  </a:lnTo>
                  <a:lnTo>
                    <a:pt x="57752" y="1091"/>
                  </a:lnTo>
                  <a:lnTo>
                    <a:pt x="44336" y="9961"/>
                  </a:lnTo>
                  <a:lnTo>
                    <a:pt x="30307" y="26436"/>
                  </a:lnTo>
                  <a:lnTo>
                    <a:pt x="16096" y="53983"/>
                  </a:lnTo>
                  <a:lnTo>
                    <a:pt x="5623" y="87280"/>
                  </a:lnTo>
                  <a:lnTo>
                    <a:pt x="1285" y="122282"/>
                  </a:lnTo>
                  <a:lnTo>
                    <a:pt x="0" y="157788"/>
                  </a:lnTo>
                  <a:lnTo>
                    <a:pt x="5269" y="193141"/>
                  </a:lnTo>
                  <a:lnTo>
                    <a:pt x="9450" y="205465"/>
                  </a:lnTo>
                  <a:lnTo>
                    <a:pt x="12469" y="209387"/>
                  </a:lnTo>
                  <a:lnTo>
                    <a:pt x="20058" y="213744"/>
                  </a:lnTo>
                  <a:lnTo>
                    <a:pt x="24304" y="213318"/>
                  </a:lnTo>
                  <a:lnTo>
                    <a:pt x="33255" y="208612"/>
                  </a:lnTo>
                  <a:lnTo>
                    <a:pt x="47220" y="189453"/>
                  </a:lnTo>
                  <a:lnTo>
                    <a:pt x="61412" y="156083"/>
                  </a:lnTo>
                  <a:lnTo>
                    <a:pt x="70914" y="131845"/>
                  </a:lnTo>
                  <a:lnTo>
                    <a:pt x="80429" y="107843"/>
                  </a:lnTo>
                  <a:lnTo>
                    <a:pt x="93918" y="73606"/>
                  </a:lnTo>
                  <a:lnTo>
                    <a:pt x="104088" y="49262"/>
                  </a:lnTo>
                  <a:lnTo>
                    <a:pt x="112371" y="39919"/>
                  </a:lnTo>
                  <a:lnTo>
                    <a:pt x="116008" y="38698"/>
                  </a:lnTo>
                  <a:lnTo>
                    <a:pt x="119228" y="39471"/>
                  </a:lnTo>
                  <a:lnTo>
                    <a:pt x="122167" y="41574"/>
                  </a:lnTo>
                  <a:lnTo>
                    <a:pt x="130097" y="59703"/>
                  </a:lnTo>
                  <a:lnTo>
                    <a:pt x="137473" y="92768"/>
                  </a:lnTo>
                  <a:lnTo>
                    <a:pt x="142290" y="119051"/>
                  </a:lnTo>
                  <a:lnTo>
                    <a:pt x="147871" y="145019"/>
                  </a:lnTo>
                  <a:lnTo>
                    <a:pt x="159144" y="176696"/>
                  </a:lnTo>
                  <a:lnTo>
                    <a:pt x="174681" y="211750"/>
                  </a:lnTo>
                  <a:lnTo>
                    <a:pt x="178053" y="21723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49786" name="SMARTInkShape-1100"/>
            <p:cNvSpPr/>
            <p:nvPr/>
          </p:nvSpPr>
          <p:spPr bwMode="auto">
            <a:xfrm>
              <a:off x="3311397" y="5378521"/>
              <a:ext cx="169711" cy="367064"/>
            </a:xfrm>
            <a:custGeom>
              <a:avLst/>
              <a:gdLst/>
              <a:ahLst/>
              <a:cxnLst/>
              <a:rect l="0" t="0" r="0" b="0"/>
              <a:pathLst>
                <a:path w="169711" h="367064">
                  <a:moveTo>
                    <a:pt x="31878" y="65017"/>
                  </a:moveTo>
                  <a:lnTo>
                    <a:pt x="31878" y="72601"/>
                  </a:lnTo>
                  <a:lnTo>
                    <a:pt x="33995" y="78442"/>
                  </a:lnTo>
                  <a:lnTo>
                    <a:pt x="36787" y="83684"/>
                  </a:lnTo>
                  <a:lnTo>
                    <a:pt x="38728" y="92130"/>
                  </a:lnTo>
                  <a:lnTo>
                    <a:pt x="38826" y="91823"/>
                  </a:lnTo>
                  <a:lnTo>
                    <a:pt x="39798" y="75617"/>
                  </a:lnTo>
                  <a:lnTo>
                    <a:pt x="45170" y="49146"/>
                  </a:lnTo>
                  <a:lnTo>
                    <a:pt x="46078" y="13879"/>
                  </a:lnTo>
                  <a:lnTo>
                    <a:pt x="44010" y="4454"/>
                  </a:lnTo>
                  <a:lnTo>
                    <a:pt x="42348" y="829"/>
                  </a:lnTo>
                  <a:lnTo>
                    <a:pt x="39651" y="0"/>
                  </a:lnTo>
                  <a:lnTo>
                    <a:pt x="36266" y="1034"/>
                  </a:lnTo>
                  <a:lnTo>
                    <a:pt x="28272" y="7212"/>
                  </a:lnTo>
                  <a:lnTo>
                    <a:pt x="19428" y="17894"/>
                  </a:lnTo>
                  <a:lnTo>
                    <a:pt x="9315" y="48673"/>
                  </a:lnTo>
                  <a:lnTo>
                    <a:pt x="5975" y="76538"/>
                  </a:lnTo>
                  <a:lnTo>
                    <a:pt x="3697" y="107443"/>
                  </a:lnTo>
                  <a:lnTo>
                    <a:pt x="39" y="139700"/>
                  </a:lnTo>
                  <a:lnTo>
                    <a:pt x="0" y="170440"/>
                  </a:lnTo>
                  <a:lnTo>
                    <a:pt x="2629" y="198391"/>
                  </a:lnTo>
                  <a:lnTo>
                    <a:pt x="9365" y="230389"/>
                  </a:lnTo>
                  <a:lnTo>
                    <a:pt x="16845" y="244613"/>
                  </a:lnTo>
                  <a:lnTo>
                    <a:pt x="21062" y="248248"/>
                  </a:lnTo>
                  <a:lnTo>
                    <a:pt x="25461" y="249877"/>
                  </a:lnTo>
                  <a:lnTo>
                    <a:pt x="29982" y="250169"/>
                  </a:lnTo>
                  <a:lnTo>
                    <a:pt x="39237" y="246260"/>
                  </a:lnTo>
                  <a:lnTo>
                    <a:pt x="49436" y="237644"/>
                  </a:lnTo>
                  <a:lnTo>
                    <a:pt x="67772" y="213356"/>
                  </a:lnTo>
                  <a:lnTo>
                    <a:pt x="78523" y="189683"/>
                  </a:lnTo>
                  <a:lnTo>
                    <a:pt x="88592" y="163286"/>
                  </a:lnTo>
                  <a:lnTo>
                    <a:pt x="97565" y="134885"/>
                  </a:lnTo>
                  <a:lnTo>
                    <a:pt x="104200" y="103742"/>
                  </a:lnTo>
                  <a:lnTo>
                    <a:pt x="109794" y="77730"/>
                  </a:lnTo>
                  <a:lnTo>
                    <a:pt x="115289" y="47352"/>
                  </a:lnTo>
                  <a:lnTo>
                    <a:pt x="115781" y="34147"/>
                  </a:lnTo>
                  <a:lnTo>
                    <a:pt x="114801" y="31736"/>
                  </a:lnTo>
                  <a:lnTo>
                    <a:pt x="113354" y="30924"/>
                  </a:lnTo>
                  <a:lnTo>
                    <a:pt x="107512" y="36371"/>
                  </a:lnTo>
                  <a:lnTo>
                    <a:pt x="103732" y="41157"/>
                  </a:lnTo>
                  <a:lnTo>
                    <a:pt x="90827" y="74439"/>
                  </a:lnTo>
                  <a:lnTo>
                    <a:pt x="81625" y="105981"/>
                  </a:lnTo>
                  <a:lnTo>
                    <a:pt x="73038" y="141167"/>
                  </a:lnTo>
                  <a:lnTo>
                    <a:pt x="69637" y="159440"/>
                  </a:lnTo>
                  <a:lnTo>
                    <a:pt x="66575" y="177972"/>
                  </a:lnTo>
                  <a:lnTo>
                    <a:pt x="61057" y="213379"/>
                  </a:lnTo>
                  <a:lnTo>
                    <a:pt x="55959" y="246049"/>
                  </a:lnTo>
                  <a:lnTo>
                    <a:pt x="51047" y="273798"/>
                  </a:lnTo>
                  <a:lnTo>
                    <a:pt x="47612" y="304148"/>
                  </a:lnTo>
                  <a:lnTo>
                    <a:pt x="48717" y="310957"/>
                  </a:lnTo>
                  <a:lnTo>
                    <a:pt x="54179" y="320638"/>
                  </a:lnTo>
                  <a:lnTo>
                    <a:pt x="57064" y="322743"/>
                  </a:lnTo>
                  <a:lnTo>
                    <a:pt x="59781" y="323353"/>
                  </a:lnTo>
                  <a:lnTo>
                    <a:pt x="62386" y="322966"/>
                  </a:lnTo>
                  <a:lnTo>
                    <a:pt x="77430" y="307252"/>
                  </a:lnTo>
                  <a:lnTo>
                    <a:pt x="90223" y="284860"/>
                  </a:lnTo>
                  <a:lnTo>
                    <a:pt x="103847" y="256387"/>
                  </a:lnTo>
                  <a:lnTo>
                    <a:pt x="117839" y="225212"/>
                  </a:lnTo>
                  <a:lnTo>
                    <a:pt x="131996" y="190719"/>
                  </a:lnTo>
                  <a:lnTo>
                    <a:pt x="145431" y="156603"/>
                  </a:lnTo>
                  <a:lnTo>
                    <a:pt x="156694" y="128211"/>
                  </a:lnTo>
                  <a:lnTo>
                    <a:pt x="168167" y="93707"/>
                  </a:lnTo>
                  <a:lnTo>
                    <a:pt x="169710" y="83853"/>
                  </a:lnTo>
                  <a:lnTo>
                    <a:pt x="169010" y="82336"/>
                  </a:lnTo>
                  <a:lnTo>
                    <a:pt x="163998" y="89119"/>
                  </a:lnTo>
                  <a:lnTo>
                    <a:pt x="152252" y="117137"/>
                  </a:lnTo>
                  <a:lnTo>
                    <a:pt x="141734" y="146125"/>
                  </a:lnTo>
                  <a:lnTo>
                    <a:pt x="126476" y="180175"/>
                  </a:lnTo>
                  <a:lnTo>
                    <a:pt x="113344" y="214359"/>
                  </a:lnTo>
                  <a:lnTo>
                    <a:pt x="102216" y="248072"/>
                  </a:lnTo>
                  <a:lnTo>
                    <a:pt x="91979" y="281577"/>
                  </a:lnTo>
                  <a:lnTo>
                    <a:pt x="82138" y="310755"/>
                  </a:lnTo>
                  <a:lnTo>
                    <a:pt x="71905" y="345261"/>
                  </a:lnTo>
                  <a:lnTo>
                    <a:pt x="68448" y="366877"/>
                  </a:lnTo>
                  <a:lnTo>
                    <a:pt x="69752" y="367063"/>
                  </a:lnTo>
                  <a:lnTo>
                    <a:pt x="75434" y="363037"/>
                  </a:lnTo>
                  <a:lnTo>
                    <a:pt x="87901" y="328819"/>
                  </a:lnTo>
                  <a:lnTo>
                    <a:pt x="98846" y="301060"/>
                  </a:lnTo>
                  <a:lnTo>
                    <a:pt x="111648" y="270202"/>
                  </a:lnTo>
                  <a:lnTo>
                    <a:pt x="126069" y="237172"/>
                  </a:lnTo>
                  <a:lnTo>
                    <a:pt x="134359" y="219475"/>
                  </a:lnTo>
                  <a:lnTo>
                    <a:pt x="148863" y="189227"/>
                  </a:lnTo>
                  <a:lnTo>
                    <a:pt x="160466" y="16502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49787" name="SMARTInkShape-1101"/>
            <p:cNvSpPr/>
            <p:nvPr/>
          </p:nvSpPr>
          <p:spPr bwMode="auto">
            <a:xfrm>
              <a:off x="3661699" y="5400675"/>
              <a:ext cx="206564" cy="232767"/>
            </a:xfrm>
            <a:custGeom>
              <a:avLst/>
              <a:gdLst/>
              <a:ahLst/>
              <a:cxnLst/>
              <a:rect l="0" t="0" r="0" b="0"/>
              <a:pathLst>
                <a:path w="206564" h="232767">
                  <a:moveTo>
                    <a:pt x="167351" y="0"/>
                  </a:moveTo>
                  <a:lnTo>
                    <a:pt x="163559" y="0"/>
                  </a:lnTo>
                  <a:lnTo>
                    <a:pt x="148669" y="6497"/>
                  </a:lnTo>
                  <a:lnTo>
                    <a:pt x="116766" y="22944"/>
                  </a:lnTo>
                  <a:lnTo>
                    <a:pt x="83667" y="41259"/>
                  </a:lnTo>
                  <a:lnTo>
                    <a:pt x="66771" y="52070"/>
                  </a:lnTo>
                  <a:lnTo>
                    <a:pt x="65373" y="53763"/>
                  </a:lnTo>
                  <a:lnTo>
                    <a:pt x="65234" y="54893"/>
                  </a:lnTo>
                  <a:lnTo>
                    <a:pt x="65935" y="55645"/>
                  </a:lnTo>
                  <a:lnTo>
                    <a:pt x="80056" y="62556"/>
                  </a:lnTo>
                  <a:lnTo>
                    <a:pt x="111772" y="71565"/>
                  </a:lnTo>
                  <a:lnTo>
                    <a:pt x="129949" y="77844"/>
                  </a:lnTo>
                  <a:lnTo>
                    <a:pt x="158033" y="93973"/>
                  </a:lnTo>
                  <a:lnTo>
                    <a:pt x="184875" y="109953"/>
                  </a:lnTo>
                  <a:lnTo>
                    <a:pt x="197894" y="122687"/>
                  </a:lnTo>
                  <a:lnTo>
                    <a:pt x="204738" y="138400"/>
                  </a:lnTo>
                  <a:lnTo>
                    <a:pt x="206563" y="147036"/>
                  </a:lnTo>
                  <a:lnTo>
                    <a:pt x="204358" y="165098"/>
                  </a:lnTo>
                  <a:lnTo>
                    <a:pt x="201547" y="174358"/>
                  </a:lnTo>
                  <a:lnTo>
                    <a:pt x="187841" y="190999"/>
                  </a:lnTo>
                  <a:lnTo>
                    <a:pt x="157812" y="211638"/>
                  </a:lnTo>
                  <a:lnTo>
                    <a:pt x="134536" y="221855"/>
                  </a:lnTo>
                  <a:lnTo>
                    <a:pt x="108317" y="229042"/>
                  </a:lnTo>
                  <a:lnTo>
                    <a:pt x="82905" y="232766"/>
                  </a:lnTo>
                  <a:lnTo>
                    <a:pt x="58382" y="232039"/>
                  </a:lnTo>
                  <a:lnTo>
                    <a:pt x="24645" y="219035"/>
                  </a:lnTo>
                  <a:lnTo>
                    <a:pt x="9734" y="209533"/>
                  </a:lnTo>
                  <a:lnTo>
                    <a:pt x="5123" y="203982"/>
                  </a:lnTo>
                  <a:lnTo>
                    <a:pt x="0" y="191465"/>
                  </a:lnTo>
                  <a:lnTo>
                    <a:pt x="1015" y="184793"/>
                  </a:lnTo>
                  <a:lnTo>
                    <a:pt x="8492" y="171030"/>
                  </a:lnTo>
                  <a:lnTo>
                    <a:pt x="38764" y="13573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49788" name="SMARTInkShape-1102"/>
            <p:cNvSpPr/>
            <p:nvPr/>
          </p:nvSpPr>
          <p:spPr bwMode="auto">
            <a:xfrm>
              <a:off x="4064794" y="5457825"/>
              <a:ext cx="7145" cy="14289"/>
            </a:xfrm>
            <a:custGeom>
              <a:avLst/>
              <a:gdLst/>
              <a:ahLst/>
              <a:cxnLst/>
              <a:rect l="0" t="0" r="0" b="0"/>
              <a:pathLst>
                <a:path w="7145" h="14289">
                  <a:moveTo>
                    <a:pt x="7144" y="14288"/>
                  </a:moveTo>
                  <a:lnTo>
                    <a:pt x="993" y="14288"/>
                  </a:lnTo>
                  <a:lnTo>
                    <a:pt x="0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49789" name="SMARTInkShape-1103"/>
            <p:cNvSpPr/>
            <p:nvPr/>
          </p:nvSpPr>
          <p:spPr bwMode="auto">
            <a:xfrm>
              <a:off x="4000679" y="5243513"/>
              <a:ext cx="142697" cy="374995"/>
            </a:xfrm>
            <a:custGeom>
              <a:avLst/>
              <a:gdLst/>
              <a:ahLst/>
              <a:cxnLst/>
              <a:rect l="0" t="0" r="0" b="0"/>
              <a:pathLst>
                <a:path w="142697" h="374995">
                  <a:moveTo>
                    <a:pt x="28396" y="0"/>
                  </a:moveTo>
                  <a:lnTo>
                    <a:pt x="24604" y="0"/>
                  </a:lnTo>
                  <a:lnTo>
                    <a:pt x="23487" y="793"/>
                  </a:lnTo>
                  <a:lnTo>
                    <a:pt x="22742" y="2116"/>
                  </a:lnTo>
                  <a:lnTo>
                    <a:pt x="22245" y="3792"/>
                  </a:lnTo>
                  <a:lnTo>
                    <a:pt x="17754" y="9942"/>
                  </a:lnTo>
                  <a:lnTo>
                    <a:pt x="17845" y="18706"/>
                  </a:lnTo>
                  <a:lnTo>
                    <a:pt x="18944" y="31332"/>
                  </a:lnTo>
                  <a:lnTo>
                    <a:pt x="15100" y="57085"/>
                  </a:lnTo>
                  <a:lnTo>
                    <a:pt x="8934" y="91085"/>
                  </a:lnTo>
                  <a:lnTo>
                    <a:pt x="4401" y="120122"/>
                  </a:lnTo>
                  <a:lnTo>
                    <a:pt x="1857" y="153664"/>
                  </a:lnTo>
                  <a:lnTo>
                    <a:pt x="726" y="188945"/>
                  </a:lnTo>
                  <a:lnTo>
                    <a:pt x="223" y="223146"/>
                  </a:lnTo>
                  <a:lnTo>
                    <a:pt x="0" y="254751"/>
                  </a:lnTo>
                  <a:lnTo>
                    <a:pt x="694" y="284672"/>
                  </a:lnTo>
                  <a:lnTo>
                    <a:pt x="3649" y="313845"/>
                  </a:lnTo>
                  <a:lnTo>
                    <a:pt x="13567" y="345668"/>
                  </a:lnTo>
                  <a:lnTo>
                    <a:pt x="26560" y="366386"/>
                  </a:lnTo>
                  <a:lnTo>
                    <a:pt x="32728" y="370463"/>
                  </a:lnTo>
                  <a:lnTo>
                    <a:pt x="48049" y="374994"/>
                  </a:lnTo>
                  <a:lnTo>
                    <a:pt x="70731" y="373752"/>
                  </a:lnTo>
                  <a:lnTo>
                    <a:pt x="96326" y="360772"/>
                  </a:lnTo>
                  <a:lnTo>
                    <a:pt x="116433" y="338053"/>
                  </a:lnTo>
                  <a:lnTo>
                    <a:pt x="132445" y="307420"/>
                  </a:lnTo>
                  <a:lnTo>
                    <a:pt x="142696" y="28575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49790" name="SMARTInkShape-1104"/>
            <p:cNvSpPr/>
            <p:nvPr/>
          </p:nvSpPr>
          <p:spPr bwMode="auto">
            <a:xfrm>
              <a:off x="3894337" y="5443538"/>
              <a:ext cx="277614" cy="50007"/>
            </a:xfrm>
            <a:custGeom>
              <a:avLst/>
              <a:gdLst/>
              <a:ahLst/>
              <a:cxnLst/>
              <a:rect l="0" t="0" r="0" b="0"/>
              <a:pathLst>
                <a:path w="277614" h="50007">
                  <a:moveTo>
                    <a:pt x="6151" y="50006"/>
                  </a:moveTo>
                  <a:lnTo>
                    <a:pt x="0" y="50006"/>
                  </a:lnTo>
                  <a:lnTo>
                    <a:pt x="27640" y="47889"/>
                  </a:lnTo>
                  <a:lnTo>
                    <a:pt x="58291" y="42235"/>
                  </a:lnTo>
                  <a:lnTo>
                    <a:pt x="82505" y="37821"/>
                  </a:lnTo>
                  <a:lnTo>
                    <a:pt x="111788" y="33213"/>
                  </a:lnTo>
                  <a:lnTo>
                    <a:pt x="139090" y="26403"/>
                  </a:lnTo>
                  <a:lnTo>
                    <a:pt x="165247" y="18878"/>
                  </a:lnTo>
                  <a:lnTo>
                    <a:pt x="192748" y="12888"/>
                  </a:lnTo>
                  <a:lnTo>
                    <a:pt x="227420" y="5053"/>
                  </a:lnTo>
                  <a:lnTo>
                    <a:pt x="260290" y="998"/>
                  </a:lnTo>
                  <a:lnTo>
                    <a:pt x="277613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49791" name="SMARTInkShape-1105"/>
            <p:cNvSpPr/>
            <p:nvPr/>
          </p:nvSpPr>
          <p:spPr bwMode="auto">
            <a:xfrm>
              <a:off x="4121944" y="5460883"/>
              <a:ext cx="76825" cy="141973"/>
            </a:xfrm>
            <a:custGeom>
              <a:avLst/>
              <a:gdLst/>
              <a:ahLst/>
              <a:cxnLst/>
              <a:rect l="0" t="0" r="0" b="0"/>
              <a:pathLst>
                <a:path w="76825" h="141973">
                  <a:moveTo>
                    <a:pt x="0" y="25517"/>
                  </a:moveTo>
                  <a:lnTo>
                    <a:pt x="0" y="56045"/>
                  </a:lnTo>
                  <a:lnTo>
                    <a:pt x="2116" y="90068"/>
                  </a:lnTo>
                  <a:lnTo>
                    <a:pt x="14473" y="124925"/>
                  </a:lnTo>
                  <a:lnTo>
                    <a:pt x="23849" y="140667"/>
                  </a:lnTo>
                  <a:lnTo>
                    <a:pt x="27012" y="141972"/>
                  </a:lnTo>
                  <a:lnTo>
                    <a:pt x="34759" y="141304"/>
                  </a:lnTo>
                  <a:lnTo>
                    <a:pt x="48046" y="132672"/>
                  </a:lnTo>
                  <a:lnTo>
                    <a:pt x="58245" y="116269"/>
                  </a:lnTo>
                  <a:lnTo>
                    <a:pt x="68802" y="88598"/>
                  </a:lnTo>
                  <a:lnTo>
                    <a:pt x="76414" y="53382"/>
                  </a:lnTo>
                  <a:lnTo>
                    <a:pt x="76824" y="36314"/>
                  </a:lnTo>
                  <a:lnTo>
                    <a:pt x="74361" y="23437"/>
                  </a:lnTo>
                  <a:lnTo>
                    <a:pt x="64719" y="7262"/>
                  </a:lnTo>
                  <a:lnTo>
                    <a:pt x="56280" y="1529"/>
                  </a:lnTo>
                  <a:lnTo>
                    <a:pt x="51807" y="0"/>
                  </a:lnTo>
                  <a:lnTo>
                    <a:pt x="48032" y="568"/>
                  </a:lnTo>
                  <a:lnTo>
                    <a:pt x="44721" y="2534"/>
                  </a:lnTo>
                  <a:lnTo>
                    <a:pt x="36269" y="12886"/>
                  </a:lnTo>
                  <a:lnTo>
                    <a:pt x="33704" y="17097"/>
                  </a:lnTo>
                  <a:lnTo>
                    <a:pt x="32788" y="21491"/>
                  </a:lnTo>
                  <a:lnTo>
                    <a:pt x="33887" y="30607"/>
                  </a:lnTo>
                  <a:lnTo>
                    <a:pt x="39138" y="37833"/>
                  </a:lnTo>
                  <a:lnTo>
                    <a:pt x="50006" y="4694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49792" name="SMARTInkShape-1106"/>
            <p:cNvSpPr/>
            <p:nvPr/>
          </p:nvSpPr>
          <p:spPr bwMode="auto">
            <a:xfrm>
              <a:off x="4300495" y="5277865"/>
              <a:ext cx="142919" cy="344267"/>
            </a:xfrm>
            <a:custGeom>
              <a:avLst/>
              <a:gdLst/>
              <a:ahLst/>
              <a:cxnLst/>
              <a:rect l="0" t="0" r="0" b="0"/>
              <a:pathLst>
                <a:path w="142919" h="344267">
                  <a:moveTo>
                    <a:pt x="28618" y="287116"/>
                  </a:moveTo>
                  <a:lnTo>
                    <a:pt x="24825" y="287116"/>
                  </a:lnTo>
                  <a:lnTo>
                    <a:pt x="23708" y="287910"/>
                  </a:lnTo>
                  <a:lnTo>
                    <a:pt x="22963" y="289233"/>
                  </a:lnTo>
                  <a:lnTo>
                    <a:pt x="21768" y="293267"/>
                  </a:lnTo>
                  <a:lnTo>
                    <a:pt x="21561" y="290173"/>
                  </a:lnTo>
                  <a:lnTo>
                    <a:pt x="23629" y="286358"/>
                  </a:lnTo>
                  <a:lnTo>
                    <a:pt x="43721" y="257220"/>
                  </a:lnTo>
                  <a:lnTo>
                    <a:pt x="65909" y="225913"/>
                  </a:lnTo>
                  <a:lnTo>
                    <a:pt x="82441" y="194722"/>
                  </a:lnTo>
                  <a:lnTo>
                    <a:pt x="101186" y="160345"/>
                  </a:lnTo>
                  <a:lnTo>
                    <a:pt x="110612" y="134729"/>
                  </a:lnTo>
                  <a:lnTo>
                    <a:pt x="116653" y="107470"/>
                  </a:lnTo>
                  <a:lnTo>
                    <a:pt x="119338" y="79480"/>
                  </a:lnTo>
                  <a:lnTo>
                    <a:pt x="117057" y="44531"/>
                  </a:lnTo>
                  <a:lnTo>
                    <a:pt x="107562" y="17860"/>
                  </a:lnTo>
                  <a:lnTo>
                    <a:pt x="97042" y="6581"/>
                  </a:lnTo>
                  <a:lnTo>
                    <a:pt x="90902" y="2461"/>
                  </a:lnTo>
                  <a:lnTo>
                    <a:pt x="77731" y="0"/>
                  </a:lnTo>
                  <a:lnTo>
                    <a:pt x="70885" y="456"/>
                  </a:lnTo>
                  <a:lnTo>
                    <a:pt x="54811" y="9428"/>
                  </a:lnTo>
                  <a:lnTo>
                    <a:pt x="46080" y="16266"/>
                  </a:lnTo>
                  <a:lnTo>
                    <a:pt x="30029" y="38679"/>
                  </a:lnTo>
                  <a:lnTo>
                    <a:pt x="15751" y="67956"/>
                  </a:lnTo>
                  <a:lnTo>
                    <a:pt x="4114" y="102135"/>
                  </a:lnTo>
                  <a:lnTo>
                    <a:pt x="1169" y="120933"/>
                  </a:lnTo>
                  <a:lnTo>
                    <a:pt x="0" y="140608"/>
                  </a:lnTo>
                  <a:lnTo>
                    <a:pt x="14" y="160869"/>
                  </a:lnTo>
                  <a:lnTo>
                    <a:pt x="1611" y="179933"/>
                  </a:lnTo>
                  <a:lnTo>
                    <a:pt x="4263" y="198198"/>
                  </a:lnTo>
                  <a:lnTo>
                    <a:pt x="13825" y="232516"/>
                  </a:lnTo>
                  <a:lnTo>
                    <a:pt x="31303" y="263643"/>
                  </a:lnTo>
                  <a:lnTo>
                    <a:pt x="52301" y="291236"/>
                  </a:lnTo>
                  <a:lnTo>
                    <a:pt x="74862" y="314347"/>
                  </a:lnTo>
                  <a:lnTo>
                    <a:pt x="108289" y="334696"/>
                  </a:lnTo>
                  <a:lnTo>
                    <a:pt x="142918" y="34426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49793" name="SMARTInkShape-1107"/>
            <p:cNvSpPr/>
            <p:nvPr/>
          </p:nvSpPr>
          <p:spPr bwMode="auto">
            <a:xfrm>
              <a:off x="3680027" y="5715000"/>
              <a:ext cx="956268" cy="85714"/>
            </a:xfrm>
            <a:custGeom>
              <a:avLst/>
              <a:gdLst/>
              <a:ahLst/>
              <a:cxnLst/>
              <a:rect l="0" t="0" r="0" b="0"/>
              <a:pathLst>
                <a:path w="956268" h="85714">
                  <a:moveTo>
                    <a:pt x="34723" y="71438"/>
                  </a:moveTo>
                  <a:lnTo>
                    <a:pt x="30931" y="75230"/>
                  </a:lnTo>
                  <a:lnTo>
                    <a:pt x="26952" y="77092"/>
                  </a:lnTo>
                  <a:lnTo>
                    <a:pt x="0" y="85405"/>
                  </a:lnTo>
                  <a:lnTo>
                    <a:pt x="13256" y="85682"/>
                  </a:lnTo>
                  <a:lnTo>
                    <a:pt x="43179" y="85713"/>
                  </a:lnTo>
                  <a:lnTo>
                    <a:pt x="74200" y="84926"/>
                  </a:lnTo>
                  <a:lnTo>
                    <a:pt x="93585" y="83605"/>
                  </a:lnTo>
                  <a:lnTo>
                    <a:pt x="114445" y="81930"/>
                  </a:lnTo>
                  <a:lnTo>
                    <a:pt x="137878" y="80814"/>
                  </a:lnTo>
                  <a:lnTo>
                    <a:pt x="163024" y="80070"/>
                  </a:lnTo>
                  <a:lnTo>
                    <a:pt x="189313" y="79573"/>
                  </a:lnTo>
                  <a:lnTo>
                    <a:pt x="218746" y="79243"/>
                  </a:lnTo>
                  <a:lnTo>
                    <a:pt x="250273" y="79022"/>
                  </a:lnTo>
                  <a:lnTo>
                    <a:pt x="283198" y="78875"/>
                  </a:lnTo>
                  <a:lnTo>
                    <a:pt x="317054" y="77984"/>
                  </a:lnTo>
                  <a:lnTo>
                    <a:pt x="351532" y="76595"/>
                  </a:lnTo>
                  <a:lnTo>
                    <a:pt x="386422" y="74876"/>
                  </a:lnTo>
                  <a:lnTo>
                    <a:pt x="422383" y="72936"/>
                  </a:lnTo>
                  <a:lnTo>
                    <a:pt x="459057" y="70849"/>
                  </a:lnTo>
                  <a:lnTo>
                    <a:pt x="496206" y="68664"/>
                  </a:lnTo>
                  <a:lnTo>
                    <a:pt x="533672" y="66413"/>
                  </a:lnTo>
                  <a:lnTo>
                    <a:pt x="571350" y="64119"/>
                  </a:lnTo>
                  <a:lnTo>
                    <a:pt x="609168" y="61796"/>
                  </a:lnTo>
                  <a:lnTo>
                    <a:pt x="646286" y="59454"/>
                  </a:lnTo>
                  <a:lnTo>
                    <a:pt x="682938" y="57098"/>
                  </a:lnTo>
                  <a:lnTo>
                    <a:pt x="719279" y="54735"/>
                  </a:lnTo>
                  <a:lnTo>
                    <a:pt x="752237" y="50777"/>
                  </a:lnTo>
                  <a:lnTo>
                    <a:pt x="782941" y="45758"/>
                  </a:lnTo>
                  <a:lnTo>
                    <a:pt x="812141" y="40030"/>
                  </a:lnTo>
                  <a:lnTo>
                    <a:pt x="837958" y="35418"/>
                  </a:lnTo>
                  <a:lnTo>
                    <a:pt x="861519" y="31550"/>
                  </a:lnTo>
                  <a:lnTo>
                    <a:pt x="883577" y="28177"/>
                  </a:lnTo>
                  <a:lnTo>
                    <a:pt x="916552" y="20196"/>
                  </a:lnTo>
                  <a:lnTo>
                    <a:pt x="944499" y="8894"/>
                  </a:lnTo>
                  <a:lnTo>
                    <a:pt x="956267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249809" name="SMARTInkShape-Group199"/>
          <p:cNvGrpSpPr/>
          <p:nvPr/>
        </p:nvGrpSpPr>
        <p:grpSpPr>
          <a:xfrm>
            <a:off x="4703785" y="5200737"/>
            <a:ext cx="2446790" cy="618387"/>
            <a:chOff x="4703785" y="5200737"/>
            <a:chExt cx="2446790" cy="618387"/>
          </a:xfrm>
        </p:grpSpPr>
        <p:sp>
          <p:nvSpPr>
            <p:cNvPr id="2249795" name="SMARTInkShape-1108"/>
            <p:cNvSpPr/>
            <p:nvPr/>
          </p:nvSpPr>
          <p:spPr bwMode="auto">
            <a:xfrm>
              <a:off x="4703785" y="5200737"/>
              <a:ext cx="161110" cy="607133"/>
            </a:xfrm>
            <a:custGeom>
              <a:avLst/>
              <a:gdLst/>
              <a:ahLst/>
              <a:cxnLst/>
              <a:rect l="0" t="0" r="0" b="0"/>
              <a:pathLst>
                <a:path w="161110" h="607133">
                  <a:moveTo>
                    <a:pt x="82528" y="7057"/>
                  </a:moveTo>
                  <a:lnTo>
                    <a:pt x="82528" y="0"/>
                  </a:lnTo>
                  <a:lnTo>
                    <a:pt x="74943" y="7523"/>
                  </a:lnTo>
                  <a:lnTo>
                    <a:pt x="62642" y="31184"/>
                  </a:lnTo>
                  <a:lnTo>
                    <a:pt x="51464" y="60643"/>
                  </a:lnTo>
                  <a:lnTo>
                    <a:pt x="45150" y="78500"/>
                  </a:lnTo>
                  <a:lnTo>
                    <a:pt x="38559" y="99929"/>
                  </a:lnTo>
                  <a:lnTo>
                    <a:pt x="31784" y="123740"/>
                  </a:lnTo>
                  <a:lnTo>
                    <a:pt x="24886" y="149140"/>
                  </a:lnTo>
                  <a:lnTo>
                    <a:pt x="18700" y="176391"/>
                  </a:lnTo>
                  <a:lnTo>
                    <a:pt x="12988" y="204878"/>
                  </a:lnTo>
                  <a:lnTo>
                    <a:pt x="7593" y="234187"/>
                  </a:lnTo>
                  <a:lnTo>
                    <a:pt x="3996" y="264046"/>
                  </a:lnTo>
                  <a:lnTo>
                    <a:pt x="1598" y="294270"/>
                  </a:lnTo>
                  <a:lnTo>
                    <a:pt x="0" y="324739"/>
                  </a:lnTo>
                  <a:lnTo>
                    <a:pt x="522" y="353782"/>
                  </a:lnTo>
                  <a:lnTo>
                    <a:pt x="2457" y="381876"/>
                  </a:lnTo>
                  <a:lnTo>
                    <a:pt x="5335" y="409336"/>
                  </a:lnTo>
                  <a:lnTo>
                    <a:pt x="11222" y="434786"/>
                  </a:lnTo>
                  <a:lnTo>
                    <a:pt x="19115" y="458897"/>
                  </a:lnTo>
                  <a:lnTo>
                    <a:pt x="28346" y="482115"/>
                  </a:lnTo>
                  <a:lnTo>
                    <a:pt x="38469" y="502356"/>
                  </a:lnTo>
                  <a:lnTo>
                    <a:pt x="60300" y="537546"/>
                  </a:lnTo>
                  <a:lnTo>
                    <a:pt x="83232" y="564828"/>
                  </a:lnTo>
                  <a:lnTo>
                    <a:pt x="107447" y="585155"/>
                  </a:lnTo>
                  <a:lnTo>
                    <a:pt x="143092" y="600268"/>
                  </a:lnTo>
                  <a:lnTo>
                    <a:pt x="161109" y="60713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49796" name="SMARTInkShape-1109"/>
            <p:cNvSpPr/>
            <p:nvPr/>
          </p:nvSpPr>
          <p:spPr bwMode="auto">
            <a:xfrm>
              <a:off x="5071439" y="5430425"/>
              <a:ext cx="151815" cy="196909"/>
            </a:xfrm>
            <a:custGeom>
              <a:avLst/>
              <a:gdLst/>
              <a:ahLst/>
              <a:cxnLst/>
              <a:rect l="0" t="0" r="0" b="0"/>
              <a:pathLst>
                <a:path w="151815" h="196909">
                  <a:moveTo>
                    <a:pt x="129211" y="27400"/>
                  </a:moveTo>
                  <a:lnTo>
                    <a:pt x="123060" y="21249"/>
                  </a:lnTo>
                  <a:lnTo>
                    <a:pt x="116560" y="10634"/>
                  </a:lnTo>
                  <a:lnTo>
                    <a:pt x="105300" y="2791"/>
                  </a:lnTo>
                  <a:lnTo>
                    <a:pt x="90641" y="0"/>
                  </a:lnTo>
                  <a:lnTo>
                    <a:pt x="82171" y="1464"/>
                  </a:lnTo>
                  <a:lnTo>
                    <a:pt x="74967" y="5554"/>
                  </a:lnTo>
                  <a:lnTo>
                    <a:pt x="56559" y="21799"/>
                  </a:lnTo>
                  <a:lnTo>
                    <a:pt x="53265" y="31261"/>
                  </a:lnTo>
                  <a:lnTo>
                    <a:pt x="52595" y="42610"/>
                  </a:lnTo>
                  <a:lnTo>
                    <a:pt x="54943" y="52945"/>
                  </a:lnTo>
                  <a:lnTo>
                    <a:pt x="60749" y="60713"/>
                  </a:lnTo>
                  <a:lnTo>
                    <a:pt x="69415" y="66812"/>
                  </a:lnTo>
                  <a:lnTo>
                    <a:pt x="101228" y="79647"/>
                  </a:lnTo>
                  <a:lnTo>
                    <a:pt x="134316" y="97329"/>
                  </a:lnTo>
                  <a:lnTo>
                    <a:pt x="144180" y="103723"/>
                  </a:lnTo>
                  <a:lnTo>
                    <a:pt x="151210" y="111857"/>
                  </a:lnTo>
                  <a:lnTo>
                    <a:pt x="151814" y="116248"/>
                  </a:lnTo>
                  <a:lnTo>
                    <a:pt x="148253" y="125361"/>
                  </a:lnTo>
                  <a:lnTo>
                    <a:pt x="133530" y="143208"/>
                  </a:lnTo>
                  <a:lnTo>
                    <a:pt x="106502" y="163579"/>
                  </a:lnTo>
                  <a:lnTo>
                    <a:pt x="73358" y="180902"/>
                  </a:lnTo>
                  <a:lnTo>
                    <a:pt x="38403" y="192298"/>
                  </a:lnTo>
                  <a:lnTo>
                    <a:pt x="14287" y="196908"/>
                  </a:lnTo>
                  <a:lnTo>
                    <a:pt x="8938" y="195968"/>
                  </a:lnTo>
                  <a:lnTo>
                    <a:pt x="879" y="190690"/>
                  </a:lnTo>
                  <a:lnTo>
                    <a:pt x="0" y="187060"/>
                  </a:lnTo>
                  <a:lnTo>
                    <a:pt x="1002" y="183053"/>
                  </a:lnTo>
                  <a:lnTo>
                    <a:pt x="3257" y="178793"/>
                  </a:lnTo>
                  <a:lnTo>
                    <a:pt x="36342" y="14884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49797" name="SMARTInkShape-1110"/>
            <p:cNvSpPr/>
            <p:nvPr/>
          </p:nvSpPr>
          <p:spPr bwMode="auto">
            <a:xfrm>
              <a:off x="5329334" y="5329238"/>
              <a:ext cx="78486" cy="277303"/>
            </a:xfrm>
            <a:custGeom>
              <a:avLst/>
              <a:gdLst/>
              <a:ahLst/>
              <a:cxnLst/>
              <a:rect l="0" t="0" r="0" b="0"/>
              <a:pathLst>
                <a:path w="78486" h="277303">
                  <a:moveTo>
                    <a:pt x="14191" y="0"/>
                  </a:moveTo>
                  <a:lnTo>
                    <a:pt x="10399" y="0"/>
                  </a:lnTo>
                  <a:lnTo>
                    <a:pt x="9281" y="793"/>
                  </a:lnTo>
                  <a:lnTo>
                    <a:pt x="8537" y="2116"/>
                  </a:lnTo>
                  <a:lnTo>
                    <a:pt x="984" y="26735"/>
                  </a:lnTo>
                  <a:lnTo>
                    <a:pt x="3584" y="62081"/>
                  </a:lnTo>
                  <a:lnTo>
                    <a:pt x="993" y="94329"/>
                  </a:lnTo>
                  <a:lnTo>
                    <a:pt x="388" y="118124"/>
                  </a:lnTo>
                  <a:lnTo>
                    <a:pt x="119" y="144574"/>
                  </a:lnTo>
                  <a:lnTo>
                    <a:pt x="0" y="170088"/>
                  </a:lnTo>
                  <a:lnTo>
                    <a:pt x="1534" y="193863"/>
                  </a:lnTo>
                  <a:lnTo>
                    <a:pt x="10529" y="224304"/>
                  </a:lnTo>
                  <a:lnTo>
                    <a:pt x="21082" y="256326"/>
                  </a:lnTo>
                  <a:lnTo>
                    <a:pt x="23547" y="263752"/>
                  </a:lnTo>
                  <a:lnTo>
                    <a:pt x="26779" y="268703"/>
                  </a:lnTo>
                  <a:lnTo>
                    <a:pt x="30520" y="272005"/>
                  </a:lnTo>
                  <a:lnTo>
                    <a:pt x="38911" y="275672"/>
                  </a:lnTo>
                  <a:lnTo>
                    <a:pt x="47932" y="277302"/>
                  </a:lnTo>
                  <a:lnTo>
                    <a:pt x="51766" y="276149"/>
                  </a:lnTo>
                  <a:lnTo>
                    <a:pt x="58143" y="270635"/>
                  </a:lnTo>
                  <a:lnTo>
                    <a:pt x="66196" y="258605"/>
                  </a:lnTo>
                  <a:lnTo>
                    <a:pt x="78485" y="22145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49798" name="SMARTInkShape-1111"/>
            <p:cNvSpPr/>
            <p:nvPr/>
          </p:nvSpPr>
          <p:spPr bwMode="auto">
            <a:xfrm>
              <a:off x="5217686" y="5458329"/>
              <a:ext cx="275859" cy="127626"/>
            </a:xfrm>
            <a:custGeom>
              <a:avLst/>
              <a:gdLst/>
              <a:ahLst/>
              <a:cxnLst/>
              <a:rect l="0" t="0" r="0" b="0"/>
              <a:pathLst>
                <a:path w="275859" h="127626">
                  <a:moveTo>
                    <a:pt x="40114" y="13784"/>
                  </a:moveTo>
                  <a:lnTo>
                    <a:pt x="28708" y="14577"/>
                  </a:lnTo>
                  <a:lnTo>
                    <a:pt x="6529" y="23726"/>
                  </a:lnTo>
                  <a:lnTo>
                    <a:pt x="1375" y="28256"/>
                  </a:lnTo>
                  <a:lnTo>
                    <a:pt x="0" y="30576"/>
                  </a:lnTo>
                  <a:lnTo>
                    <a:pt x="671" y="32916"/>
                  </a:lnTo>
                  <a:lnTo>
                    <a:pt x="5651" y="37632"/>
                  </a:lnTo>
                  <a:lnTo>
                    <a:pt x="15272" y="40258"/>
                  </a:lnTo>
                  <a:lnTo>
                    <a:pt x="29074" y="40631"/>
                  </a:lnTo>
                  <a:lnTo>
                    <a:pt x="59949" y="36379"/>
                  </a:lnTo>
                  <a:lnTo>
                    <a:pt x="85442" y="32292"/>
                  </a:lnTo>
                  <a:lnTo>
                    <a:pt x="114764" y="27831"/>
                  </a:lnTo>
                  <a:lnTo>
                    <a:pt x="145523" y="22408"/>
                  </a:lnTo>
                  <a:lnTo>
                    <a:pt x="175069" y="14706"/>
                  </a:lnTo>
                  <a:lnTo>
                    <a:pt x="199842" y="8108"/>
                  </a:lnTo>
                  <a:lnTo>
                    <a:pt x="229522" y="2048"/>
                  </a:lnTo>
                  <a:lnTo>
                    <a:pt x="257092" y="0"/>
                  </a:lnTo>
                  <a:lnTo>
                    <a:pt x="265665" y="1837"/>
                  </a:lnTo>
                  <a:lnTo>
                    <a:pt x="269063" y="3438"/>
                  </a:lnTo>
                  <a:lnTo>
                    <a:pt x="270534" y="5299"/>
                  </a:lnTo>
                  <a:lnTo>
                    <a:pt x="270722" y="7334"/>
                  </a:lnTo>
                  <a:lnTo>
                    <a:pt x="265318" y="20094"/>
                  </a:lnTo>
                  <a:lnTo>
                    <a:pt x="252492" y="38695"/>
                  </a:lnTo>
                  <a:lnTo>
                    <a:pt x="240384" y="71392"/>
                  </a:lnTo>
                  <a:lnTo>
                    <a:pt x="235185" y="88708"/>
                  </a:lnTo>
                  <a:lnTo>
                    <a:pt x="236085" y="98942"/>
                  </a:lnTo>
                  <a:lnTo>
                    <a:pt x="239131" y="107988"/>
                  </a:lnTo>
                  <a:lnTo>
                    <a:pt x="253069" y="126539"/>
                  </a:lnTo>
                  <a:lnTo>
                    <a:pt x="255940" y="127397"/>
                  </a:lnTo>
                  <a:lnTo>
                    <a:pt x="257817" y="127625"/>
                  </a:lnTo>
                  <a:lnTo>
                    <a:pt x="259068" y="126985"/>
                  </a:lnTo>
                  <a:lnTo>
                    <a:pt x="259902" y="125763"/>
                  </a:lnTo>
                  <a:lnTo>
                    <a:pt x="260458" y="124156"/>
                  </a:lnTo>
                  <a:lnTo>
                    <a:pt x="266260" y="115078"/>
                  </a:lnTo>
                  <a:lnTo>
                    <a:pt x="269443" y="80515"/>
                  </a:lnTo>
                  <a:lnTo>
                    <a:pt x="275858" y="6379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49799" name="SMARTInkShape-1112"/>
            <p:cNvSpPr/>
            <p:nvPr/>
          </p:nvSpPr>
          <p:spPr bwMode="auto">
            <a:xfrm>
              <a:off x="5608054" y="5514975"/>
              <a:ext cx="35510" cy="55715"/>
            </a:xfrm>
            <a:custGeom>
              <a:avLst/>
              <a:gdLst/>
              <a:ahLst/>
              <a:cxnLst/>
              <a:rect l="0" t="0" r="0" b="0"/>
              <a:pathLst>
                <a:path w="35510" h="55715">
                  <a:moveTo>
                    <a:pt x="35509" y="0"/>
                  </a:moveTo>
                  <a:lnTo>
                    <a:pt x="31716" y="0"/>
                  </a:lnTo>
                  <a:lnTo>
                    <a:pt x="27738" y="2117"/>
                  </a:lnTo>
                  <a:lnTo>
                    <a:pt x="5175" y="19926"/>
                  </a:lnTo>
                  <a:lnTo>
                    <a:pt x="2183" y="27641"/>
                  </a:lnTo>
                  <a:lnTo>
                    <a:pt x="0" y="44953"/>
                  </a:lnTo>
                  <a:lnTo>
                    <a:pt x="2000" y="49877"/>
                  </a:lnTo>
                  <a:lnTo>
                    <a:pt x="3644" y="52301"/>
                  </a:lnTo>
                  <a:lnTo>
                    <a:pt x="6328" y="53918"/>
                  </a:lnTo>
                  <a:lnTo>
                    <a:pt x="13544" y="55714"/>
                  </a:lnTo>
                  <a:lnTo>
                    <a:pt x="16896" y="55398"/>
                  </a:lnTo>
                  <a:lnTo>
                    <a:pt x="22738" y="52932"/>
                  </a:lnTo>
                  <a:lnTo>
                    <a:pt x="24614" y="50369"/>
                  </a:lnTo>
                  <a:lnTo>
                    <a:pt x="28365" y="3571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49800" name="SMARTInkShape-1113"/>
            <p:cNvSpPr/>
            <p:nvPr/>
          </p:nvSpPr>
          <p:spPr bwMode="auto">
            <a:xfrm>
              <a:off x="5608837" y="5386388"/>
              <a:ext cx="70445" cy="21432"/>
            </a:xfrm>
            <a:custGeom>
              <a:avLst/>
              <a:gdLst/>
              <a:ahLst/>
              <a:cxnLst/>
              <a:rect l="0" t="0" r="0" b="0"/>
              <a:pathLst>
                <a:path w="70445" h="21432">
                  <a:moveTo>
                    <a:pt x="6151" y="0"/>
                  </a:moveTo>
                  <a:lnTo>
                    <a:pt x="0" y="0"/>
                  </a:lnTo>
                  <a:lnTo>
                    <a:pt x="22165" y="0"/>
                  </a:lnTo>
                  <a:lnTo>
                    <a:pt x="51635" y="12184"/>
                  </a:lnTo>
                  <a:lnTo>
                    <a:pt x="70444" y="2143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49801" name="SMARTInkShape-1114"/>
            <p:cNvSpPr/>
            <p:nvPr/>
          </p:nvSpPr>
          <p:spPr bwMode="auto">
            <a:xfrm>
              <a:off x="5757863" y="5507918"/>
              <a:ext cx="164307" cy="88284"/>
            </a:xfrm>
            <a:custGeom>
              <a:avLst/>
              <a:gdLst/>
              <a:ahLst/>
              <a:cxnLst/>
              <a:rect l="0" t="0" r="0" b="0"/>
              <a:pathLst>
                <a:path w="164307" h="88284">
                  <a:moveTo>
                    <a:pt x="0" y="7057"/>
                  </a:moveTo>
                  <a:lnTo>
                    <a:pt x="3792" y="7057"/>
                  </a:lnTo>
                  <a:lnTo>
                    <a:pt x="4909" y="6263"/>
                  </a:lnTo>
                  <a:lnTo>
                    <a:pt x="5654" y="4940"/>
                  </a:lnTo>
                  <a:lnTo>
                    <a:pt x="6150" y="3265"/>
                  </a:lnTo>
                  <a:lnTo>
                    <a:pt x="7275" y="2147"/>
                  </a:lnTo>
                  <a:lnTo>
                    <a:pt x="13967" y="0"/>
                  </a:lnTo>
                  <a:lnTo>
                    <a:pt x="14282" y="32026"/>
                  </a:lnTo>
                  <a:lnTo>
                    <a:pt x="14286" y="64673"/>
                  </a:lnTo>
                  <a:lnTo>
                    <a:pt x="16403" y="74468"/>
                  </a:lnTo>
                  <a:lnTo>
                    <a:pt x="22058" y="84445"/>
                  </a:lnTo>
                  <a:lnTo>
                    <a:pt x="24230" y="87224"/>
                  </a:lnTo>
                  <a:lnTo>
                    <a:pt x="26472" y="88283"/>
                  </a:lnTo>
                  <a:lnTo>
                    <a:pt x="28760" y="88195"/>
                  </a:lnTo>
                  <a:lnTo>
                    <a:pt x="31080" y="87343"/>
                  </a:lnTo>
                  <a:lnTo>
                    <a:pt x="55197" y="65901"/>
                  </a:lnTo>
                  <a:lnTo>
                    <a:pt x="83381" y="31802"/>
                  </a:lnTo>
                  <a:lnTo>
                    <a:pt x="97642" y="20651"/>
                  </a:lnTo>
                  <a:lnTo>
                    <a:pt x="107161" y="17067"/>
                  </a:lnTo>
                  <a:lnTo>
                    <a:pt x="111922" y="16111"/>
                  </a:lnTo>
                  <a:lnTo>
                    <a:pt x="119328" y="17167"/>
                  </a:lnTo>
                  <a:lnTo>
                    <a:pt x="122415" y="18559"/>
                  </a:lnTo>
                  <a:lnTo>
                    <a:pt x="127960" y="24340"/>
                  </a:lnTo>
                  <a:lnTo>
                    <a:pt x="132277" y="32201"/>
                  </a:lnTo>
                  <a:lnTo>
                    <a:pt x="137645" y="64285"/>
                  </a:lnTo>
                  <a:lnTo>
                    <a:pt x="143442" y="76401"/>
                  </a:lnTo>
                  <a:lnTo>
                    <a:pt x="147889" y="81533"/>
                  </a:lnTo>
                  <a:lnTo>
                    <a:pt x="152512" y="83814"/>
                  </a:lnTo>
                  <a:lnTo>
                    <a:pt x="154856" y="83628"/>
                  </a:lnTo>
                  <a:lnTo>
                    <a:pt x="164306" y="7849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49802" name="SMARTInkShape-1115"/>
            <p:cNvSpPr/>
            <p:nvPr/>
          </p:nvSpPr>
          <p:spPr bwMode="auto">
            <a:xfrm>
              <a:off x="5922623" y="5457825"/>
              <a:ext cx="91314" cy="235745"/>
            </a:xfrm>
            <a:custGeom>
              <a:avLst/>
              <a:gdLst/>
              <a:ahLst/>
              <a:cxnLst/>
              <a:rect l="0" t="0" r="0" b="0"/>
              <a:pathLst>
                <a:path w="91314" h="235745">
                  <a:moveTo>
                    <a:pt x="70983" y="0"/>
                  </a:moveTo>
                  <a:lnTo>
                    <a:pt x="42037" y="31063"/>
                  </a:lnTo>
                  <a:lnTo>
                    <a:pt x="15918" y="66002"/>
                  </a:lnTo>
                  <a:lnTo>
                    <a:pt x="1845" y="99535"/>
                  </a:lnTo>
                  <a:lnTo>
                    <a:pt x="0" y="111384"/>
                  </a:lnTo>
                  <a:lnTo>
                    <a:pt x="1436" y="112356"/>
                  </a:lnTo>
                  <a:lnTo>
                    <a:pt x="7265" y="113436"/>
                  </a:lnTo>
                  <a:lnTo>
                    <a:pt x="19472" y="110251"/>
                  </a:lnTo>
                  <a:lnTo>
                    <a:pt x="51040" y="87542"/>
                  </a:lnTo>
                  <a:lnTo>
                    <a:pt x="75579" y="74107"/>
                  </a:lnTo>
                  <a:lnTo>
                    <a:pt x="78810" y="73217"/>
                  </a:lnTo>
                  <a:lnTo>
                    <a:pt x="81757" y="73418"/>
                  </a:lnTo>
                  <a:lnTo>
                    <a:pt x="87149" y="75757"/>
                  </a:lnTo>
                  <a:lnTo>
                    <a:pt x="88904" y="78286"/>
                  </a:lnTo>
                  <a:lnTo>
                    <a:pt x="90854" y="85329"/>
                  </a:lnTo>
                  <a:lnTo>
                    <a:pt x="91313" y="109283"/>
                  </a:lnTo>
                  <a:lnTo>
                    <a:pt x="84583" y="143765"/>
                  </a:lnTo>
                  <a:lnTo>
                    <a:pt x="77923" y="171714"/>
                  </a:lnTo>
                  <a:lnTo>
                    <a:pt x="72354" y="205810"/>
                  </a:lnTo>
                  <a:lnTo>
                    <a:pt x="78127" y="23574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49803" name="SMARTInkShape-1116"/>
            <p:cNvSpPr/>
            <p:nvPr/>
          </p:nvSpPr>
          <p:spPr bwMode="auto">
            <a:xfrm>
              <a:off x="6195068" y="5664994"/>
              <a:ext cx="62858" cy="154130"/>
            </a:xfrm>
            <a:custGeom>
              <a:avLst/>
              <a:gdLst/>
              <a:ahLst/>
              <a:cxnLst/>
              <a:rect l="0" t="0" r="0" b="0"/>
              <a:pathLst>
                <a:path w="62858" h="154130">
                  <a:moveTo>
                    <a:pt x="62857" y="0"/>
                  </a:moveTo>
                  <a:lnTo>
                    <a:pt x="59065" y="3792"/>
                  </a:lnTo>
                  <a:lnTo>
                    <a:pt x="57203" y="7771"/>
                  </a:lnTo>
                  <a:lnTo>
                    <a:pt x="48073" y="39145"/>
                  </a:lnTo>
                  <a:lnTo>
                    <a:pt x="38946" y="74495"/>
                  </a:lnTo>
                  <a:lnTo>
                    <a:pt x="28079" y="102594"/>
                  </a:lnTo>
                  <a:lnTo>
                    <a:pt x="15889" y="134037"/>
                  </a:lnTo>
                  <a:lnTo>
                    <a:pt x="8283" y="149605"/>
                  </a:lnTo>
                  <a:lnTo>
                    <a:pt x="3413" y="153803"/>
                  </a:lnTo>
                  <a:lnTo>
                    <a:pt x="1796" y="154129"/>
                  </a:lnTo>
                  <a:lnTo>
                    <a:pt x="718" y="153552"/>
                  </a:lnTo>
                  <a:lnTo>
                    <a:pt x="0" y="152375"/>
                  </a:lnTo>
                  <a:lnTo>
                    <a:pt x="5707" y="12858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49804" name="SMARTInkShape-1117"/>
            <p:cNvSpPr/>
            <p:nvPr/>
          </p:nvSpPr>
          <p:spPr bwMode="auto">
            <a:xfrm>
              <a:off x="6379374" y="5364956"/>
              <a:ext cx="131209" cy="297082"/>
            </a:xfrm>
            <a:custGeom>
              <a:avLst/>
              <a:gdLst/>
              <a:ahLst/>
              <a:cxnLst/>
              <a:rect l="0" t="0" r="0" b="0"/>
              <a:pathLst>
                <a:path w="131209" h="297082">
                  <a:moveTo>
                    <a:pt x="7139" y="0"/>
                  </a:moveTo>
                  <a:lnTo>
                    <a:pt x="3346" y="0"/>
                  </a:lnTo>
                  <a:lnTo>
                    <a:pt x="2229" y="794"/>
                  </a:lnTo>
                  <a:lnTo>
                    <a:pt x="1484" y="2117"/>
                  </a:lnTo>
                  <a:lnTo>
                    <a:pt x="289" y="9943"/>
                  </a:lnTo>
                  <a:lnTo>
                    <a:pt x="20" y="43736"/>
                  </a:lnTo>
                  <a:lnTo>
                    <a:pt x="0" y="78107"/>
                  </a:lnTo>
                  <a:lnTo>
                    <a:pt x="790" y="110014"/>
                  </a:lnTo>
                  <a:lnTo>
                    <a:pt x="5698" y="140723"/>
                  </a:lnTo>
                  <a:lnTo>
                    <a:pt x="11386" y="173018"/>
                  </a:lnTo>
                  <a:lnTo>
                    <a:pt x="15827" y="206068"/>
                  </a:lnTo>
                  <a:lnTo>
                    <a:pt x="20525" y="220174"/>
                  </a:lnTo>
                  <a:lnTo>
                    <a:pt x="31301" y="235452"/>
                  </a:lnTo>
                  <a:lnTo>
                    <a:pt x="37192" y="239583"/>
                  </a:lnTo>
                  <a:lnTo>
                    <a:pt x="40668" y="239097"/>
                  </a:lnTo>
                  <a:lnTo>
                    <a:pt x="48763" y="234324"/>
                  </a:lnTo>
                  <a:lnTo>
                    <a:pt x="79354" y="206041"/>
                  </a:lnTo>
                  <a:lnTo>
                    <a:pt x="112810" y="177799"/>
                  </a:lnTo>
                  <a:lnTo>
                    <a:pt x="121043" y="170832"/>
                  </a:lnTo>
                  <a:lnTo>
                    <a:pt x="124350" y="170245"/>
                  </a:lnTo>
                  <a:lnTo>
                    <a:pt x="127348" y="171440"/>
                  </a:lnTo>
                  <a:lnTo>
                    <a:pt x="130141" y="173825"/>
                  </a:lnTo>
                  <a:lnTo>
                    <a:pt x="131208" y="177002"/>
                  </a:lnTo>
                  <a:lnTo>
                    <a:pt x="130278" y="184766"/>
                  </a:lnTo>
                  <a:lnTo>
                    <a:pt x="116717" y="213298"/>
                  </a:lnTo>
                  <a:lnTo>
                    <a:pt x="91931" y="242687"/>
                  </a:lnTo>
                  <a:lnTo>
                    <a:pt x="62725" y="277786"/>
                  </a:lnTo>
                  <a:lnTo>
                    <a:pt x="50244" y="292739"/>
                  </a:lnTo>
                  <a:lnTo>
                    <a:pt x="49369" y="295172"/>
                  </a:lnTo>
                  <a:lnTo>
                    <a:pt x="49579" y="296794"/>
                  </a:lnTo>
                  <a:lnTo>
                    <a:pt x="51307" y="297081"/>
                  </a:lnTo>
                  <a:lnTo>
                    <a:pt x="57461" y="295285"/>
                  </a:lnTo>
                  <a:lnTo>
                    <a:pt x="90935" y="273434"/>
                  </a:lnTo>
                  <a:lnTo>
                    <a:pt x="121439" y="25003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49805" name="SMARTInkShape-1118"/>
            <p:cNvSpPr/>
            <p:nvPr/>
          </p:nvSpPr>
          <p:spPr bwMode="auto">
            <a:xfrm>
              <a:off x="6572407" y="5501680"/>
              <a:ext cx="135575" cy="161329"/>
            </a:xfrm>
            <a:custGeom>
              <a:avLst/>
              <a:gdLst/>
              <a:ahLst/>
              <a:cxnLst/>
              <a:rect l="0" t="0" r="0" b="0"/>
              <a:pathLst>
                <a:path w="135575" h="161329">
                  <a:moveTo>
                    <a:pt x="85568" y="6151"/>
                  </a:moveTo>
                  <a:lnTo>
                    <a:pt x="75625" y="6151"/>
                  </a:lnTo>
                  <a:lnTo>
                    <a:pt x="74176" y="5358"/>
                  </a:lnTo>
                  <a:lnTo>
                    <a:pt x="73211" y="4034"/>
                  </a:lnTo>
                  <a:lnTo>
                    <a:pt x="72567" y="2359"/>
                  </a:lnTo>
                  <a:lnTo>
                    <a:pt x="70551" y="1241"/>
                  </a:lnTo>
                  <a:lnTo>
                    <a:pt x="64078" y="0"/>
                  </a:lnTo>
                  <a:lnTo>
                    <a:pt x="58025" y="1565"/>
                  </a:lnTo>
                  <a:lnTo>
                    <a:pt x="55299" y="3094"/>
                  </a:lnTo>
                  <a:lnTo>
                    <a:pt x="47671" y="12830"/>
                  </a:lnTo>
                  <a:lnTo>
                    <a:pt x="33472" y="42750"/>
                  </a:lnTo>
                  <a:lnTo>
                    <a:pt x="16099" y="74411"/>
                  </a:lnTo>
                  <a:lnTo>
                    <a:pt x="5895" y="101871"/>
                  </a:lnTo>
                  <a:lnTo>
                    <a:pt x="1038" y="133097"/>
                  </a:lnTo>
                  <a:lnTo>
                    <a:pt x="0" y="156610"/>
                  </a:lnTo>
                  <a:lnTo>
                    <a:pt x="742" y="158845"/>
                  </a:lnTo>
                  <a:lnTo>
                    <a:pt x="2030" y="160334"/>
                  </a:lnTo>
                  <a:lnTo>
                    <a:pt x="3682" y="161328"/>
                  </a:lnTo>
                  <a:lnTo>
                    <a:pt x="6371" y="160402"/>
                  </a:lnTo>
                  <a:lnTo>
                    <a:pt x="36867" y="138034"/>
                  </a:lnTo>
                  <a:lnTo>
                    <a:pt x="64394" y="110430"/>
                  </a:lnTo>
                  <a:lnTo>
                    <a:pt x="92762" y="78432"/>
                  </a:lnTo>
                  <a:lnTo>
                    <a:pt x="114800" y="61380"/>
                  </a:lnTo>
                  <a:lnTo>
                    <a:pt x="121843" y="58479"/>
                  </a:lnTo>
                  <a:lnTo>
                    <a:pt x="124039" y="59293"/>
                  </a:lnTo>
                  <a:lnTo>
                    <a:pt x="125503" y="61423"/>
                  </a:lnTo>
                  <a:lnTo>
                    <a:pt x="126479" y="64430"/>
                  </a:lnTo>
                  <a:lnTo>
                    <a:pt x="122108" y="99746"/>
                  </a:lnTo>
                  <a:lnTo>
                    <a:pt x="115741" y="132717"/>
                  </a:lnTo>
                  <a:lnTo>
                    <a:pt x="114458" y="149597"/>
                  </a:lnTo>
                  <a:lnTo>
                    <a:pt x="115147" y="150994"/>
                  </a:lnTo>
                  <a:lnTo>
                    <a:pt x="116400" y="151132"/>
                  </a:lnTo>
                  <a:lnTo>
                    <a:pt x="135574" y="14188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49806" name="SMARTInkShape-1119"/>
            <p:cNvSpPr/>
            <p:nvPr/>
          </p:nvSpPr>
          <p:spPr bwMode="auto">
            <a:xfrm>
              <a:off x="6775132" y="5507831"/>
              <a:ext cx="116526" cy="124556"/>
            </a:xfrm>
            <a:custGeom>
              <a:avLst/>
              <a:gdLst/>
              <a:ahLst/>
              <a:cxnLst/>
              <a:rect l="0" t="0" r="0" b="0"/>
              <a:pathLst>
                <a:path w="116526" h="124556">
                  <a:moveTo>
                    <a:pt x="61437" y="0"/>
                  </a:moveTo>
                  <a:lnTo>
                    <a:pt x="50030" y="794"/>
                  </a:lnTo>
                  <a:lnTo>
                    <a:pt x="18262" y="12185"/>
                  </a:lnTo>
                  <a:lnTo>
                    <a:pt x="4106" y="19133"/>
                  </a:lnTo>
                  <a:lnTo>
                    <a:pt x="238" y="23849"/>
                  </a:lnTo>
                  <a:lnTo>
                    <a:pt x="0" y="25425"/>
                  </a:lnTo>
                  <a:lnTo>
                    <a:pt x="635" y="26475"/>
                  </a:lnTo>
                  <a:lnTo>
                    <a:pt x="35011" y="40678"/>
                  </a:lnTo>
                  <a:lnTo>
                    <a:pt x="69476" y="52162"/>
                  </a:lnTo>
                  <a:lnTo>
                    <a:pt x="104123" y="69194"/>
                  </a:lnTo>
                  <a:lnTo>
                    <a:pt x="111630" y="77320"/>
                  </a:lnTo>
                  <a:lnTo>
                    <a:pt x="115495" y="84106"/>
                  </a:lnTo>
                  <a:lnTo>
                    <a:pt x="116525" y="87027"/>
                  </a:lnTo>
                  <a:lnTo>
                    <a:pt x="114831" y="90561"/>
                  </a:lnTo>
                  <a:lnTo>
                    <a:pt x="101864" y="102328"/>
                  </a:lnTo>
                  <a:lnTo>
                    <a:pt x="86027" y="111194"/>
                  </a:lnTo>
                  <a:lnTo>
                    <a:pt x="51514" y="123730"/>
                  </a:lnTo>
                  <a:lnTo>
                    <a:pt x="46884" y="124555"/>
                  </a:lnTo>
                  <a:lnTo>
                    <a:pt x="39623" y="123356"/>
                  </a:lnTo>
                  <a:lnTo>
                    <a:pt x="37369" y="121925"/>
                  </a:lnTo>
                  <a:lnTo>
                    <a:pt x="35867" y="120177"/>
                  </a:lnTo>
                  <a:lnTo>
                    <a:pt x="34865" y="118218"/>
                  </a:lnTo>
                  <a:lnTo>
                    <a:pt x="35785" y="115325"/>
                  </a:lnTo>
                  <a:lnTo>
                    <a:pt x="41040" y="107876"/>
                  </a:lnTo>
                  <a:lnTo>
                    <a:pt x="75724" y="8572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49807" name="SMARTInkShape-1120"/>
            <p:cNvSpPr/>
            <p:nvPr/>
          </p:nvSpPr>
          <p:spPr bwMode="auto">
            <a:xfrm>
              <a:off x="6944585" y="5529263"/>
              <a:ext cx="127729" cy="113437"/>
            </a:xfrm>
            <a:custGeom>
              <a:avLst/>
              <a:gdLst/>
              <a:ahLst/>
              <a:cxnLst/>
              <a:rect l="0" t="0" r="0" b="0"/>
              <a:pathLst>
                <a:path w="127729" h="113437">
                  <a:moveTo>
                    <a:pt x="6284" y="0"/>
                  </a:moveTo>
                  <a:lnTo>
                    <a:pt x="6284" y="3792"/>
                  </a:lnTo>
                  <a:lnTo>
                    <a:pt x="8401" y="7770"/>
                  </a:lnTo>
                  <a:lnTo>
                    <a:pt x="10077" y="9942"/>
                  </a:lnTo>
                  <a:lnTo>
                    <a:pt x="11938" y="16590"/>
                  </a:lnTo>
                  <a:lnTo>
                    <a:pt x="13559" y="24041"/>
                  </a:lnTo>
                  <a:lnTo>
                    <a:pt x="18140" y="33494"/>
                  </a:lnTo>
                  <a:lnTo>
                    <a:pt x="20645" y="45201"/>
                  </a:lnTo>
                  <a:lnTo>
                    <a:pt x="24043" y="51310"/>
                  </a:lnTo>
                  <a:lnTo>
                    <a:pt x="28199" y="54554"/>
                  </a:lnTo>
                  <a:lnTo>
                    <a:pt x="33487" y="55996"/>
                  </a:lnTo>
                  <a:lnTo>
                    <a:pt x="50562" y="56998"/>
                  </a:lnTo>
                  <a:lnTo>
                    <a:pt x="53265" y="55460"/>
                  </a:lnTo>
                  <a:lnTo>
                    <a:pt x="79085" y="29711"/>
                  </a:lnTo>
                  <a:lnTo>
                    <a:pt x="83152" y="20092"/>
                  </a:lnTo>
                  <a:lnTo>
                    <a:pt x="81987" y="12634"/>
                  </a:lnTo>
                  <a:lnTo>
                    <a:pt x="80565" y="8422"/>
                  </a:lnTo>
                  <a:lnTo>
                    <a:pt x="78030" y="5615"/>
                  </a:lnTo>
                  <a:lnTo>
                    <a:pt x="70979" y="2495"/>
                  </a:lnTo>
                  <a:lnTo>
                    <a:pt x="62554" y="3226"/>
                  </a:lnTo>
                  <a:lnTo>
                    <a:pt x="40418" y="10162"/>
                  </a:lnTo>
                  <a:lnTo>
                    <a:pt x="29127" y="18804"/>
                  </a:lnTo>
                  <a:lnTo>
                    <a:pt x="8944" y="39961"/>
                  </a:lnTo>
                  <a:lnTo>
                    <a:pt x="3497" y="51892"/>
                  </a:lnTo>
                  <a:lnTo>
                    <a:pt x="0" y="78954"/>
                  </a:lnTo>
                  <a:lnTo>
                    <a:pt x="3756" y="90917"/>
                  </a:lnTo>
                  <a:lnTo>
                    <a:pt x="6980" y="96330"/>
                  </a:lnTo>
                  <a:lnTo>
                    <a:pt x="16912" y="104461"/>
                  </a:lnTo>
                  <a:lnTo>
                    <a:pt x="30057" y="109927"/>
                  </a:lnTo>
                  <a:lnTo>
                    <a:pt x="64367" y="113436"/>
                  </a:lnTo>
                  <a:lnTo>
                    <a:pt x="94402" y="111927"/>
                  </a:lnTo>
                  <a:lnTo>
                    <a:pt x="127728" y="10715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49808" name="SMARTInkShape-1121"/>
            <p:cNvSpPr/>
            <p:nvPr/>
          </p:nvSpPr>
          <p:spPr bwMode="auto">
            <a:xfrm>
              <a:off x="7058025" y="5357813"/>
              <a:ext cx="92550" cy="450057"/>
            </a:xfrm>
            <a:custGeom>
              <a:avLst/>
              <a:gdLst/>
              <a:ahLst/>
              <a:cxnLst/>
              <a:rect l="0" t="0" r="0" b="0"/>
              <a:pathLst>
                <a:path w="92550" h="450057">
                  <a:moveTo>
                    <a:pt x="78581" y="0"/>
                  </a:moveTo>
                  <a:lnTo>
                    <a:pt x="82374" y="7584"/>
                  </a:lnTo>
                  <a:lnTo>
                    <a:pt x="87400" y="38834"/>
                  </a:lnTo>
                  <a:lnTo>
                    <a:pt x="91249" y="69450"/>
                  </a:lnTo>
                  <a:lnTo>
                    <a:pt x="92149" y="95954"/>
                  </a:lnTo>
                  <a:lnTo>
                    <a:pt x="92549" y="126255"/>
                  </a:lnTo>
                  <a:lnTo>
                    <a:pt x="88493" y="160359"/>
                  </a:lnTo>
                  <a:lnTo>
                    <a:pt x="85189" y="178343"/>
                  </a:lnTo>
                  <a:lnTo>
                    <a:pt x="81399" y="196683"/>
                  </a:lnTo>
                  <a:lnTo>
                    <a:pt x="77284" y="215259"/>
                  </a:lnTo>
                  <a:lnTo>
                    <a:pt x="72954" y="233993"/>
                  </a:lnTo>
                  <a:lnTo>
                    <a:pt x="67686" y="252833"/>
                  </a:lnTo>
                  <a:lnTo>
                    <a:pt x="61793" y="271743"/>
                  </a:lnTo>
                  <a:lnTo>
                    <a:pt x="55483" y="290699"/>
                  </a:lnTo>
                  <a:lnTo>
                    <a:pt x="48895" y="308893"/>
                  </a:lnTo>
                  <a:lnTo>
                    <a:pt x="35224" y="343925"/>
                  </a:lnTo>
                  <a:lnTo>
                    <a:pt x="23328" y="375899"/>
                  </a:lnTo>
                  <a:lnTo>
                    <a:pt x="13543" y="404397"/>
                  </a:lnTo>
                  <a:lnTo>
                    <a:pt x="0" y="45005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12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400"/>
              <a:t>Figure 3.18  excerpts with modifications</a:t>
            </a:r>
          </a:p>
        </p:txBody>
      </p:sp>
      <p:sp>
        <p:nvSpPr>
          <p:cNvPr id="22712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65000"/>
              </a:lnSpc>
            </a:pPr>
            <a:r>
              <a:rPr lang="en-US" altLang="en-US" sz="2000"/>
              <a:t>%{</a:t>
            </a:r>
          </a:p>
          <a:p>
            <a:pPr>
              <a:lnSpc>
                <a:spcPct val="65000"/>
              </a:lnSpc>
            </a:pPr>
            <a:r>
              <a:rPr lang="en-US" altLang="en-US" sz="2000"/>
              <a:t>#include  “y.tab.h”</a:t>
            </a:r>
          </a:p>
          <a:p>
            <a:pPr>
              <a:lnSpc>
                <a:spcPct val="65000"/>
              </a:lnSpc>
            </a:pPr>
            <a:r>
              <a:rPr lang="en-US" altLang="en-US" sz="2000"/>
              <a:t>int yylineno=1;</a:t>
            </a:r>
          </a:p>
          <a:p>
            <a:pPr>
              <a:lnSpc>
                <a:spcPct val="65000"/>
              </a:lnSpc>
            </a:pPr>
            <a:r>
              <a:rPr lang="en-US" altLang="en-US" sz="2000"/>
              <a:t>%}</a:t>
            </a:r>
          </a:p>
          <a:p>
            <a:pPr>
              <a:lnSpc>
                <a:spcPct val="65000"/>
              </a:lnSpc>
            </a:pPr>
            <a:endParaRPr lang="en-US" altLang="en-US" sz="2000"/>
          </a:p>
          <a:p>
            <a:pPr>
              <a:lnSpc>
                <a:spcPct val="65000"/>
              </a:lnSpc>
            </a:pPr>
            <a:r>
              <a:rPr lang="en-US" altLang="en-US" sz="2000"/>
              <a:t>/* regular definitions */</a:t>
            </a:r>
          </a:p>
          <a:p>
            <a:pPr>
              <a:lnSpc>
                <a:spcPct val="65000"/>
              </a:lnSpc>
            </a:pPr>
            <a:r>
              <a:rPr lang="en-US" altLang="en-US" sz="2000"/>
              <a:t>delim		[ \t]</a:t>
            </a:r>
          </a:p>
          <a:p>
            <a:pPr>
              <a:lnSpc>
                <a:spcPct val="65000"/>
              </a:lnSpc>
            </a:pPr>
            <a:r>
              <a:rPr lang="en-US" altLang="en-US" sz="2000"/>
              <a:t>ws		{delim}+</a:t>
            </a:r>
          </a:p>
          <a:p>
            <a:pPr>
              <a:lnSpc>
                <a:spcPct val="65000"/>
              </a:lnSpc>
            </a:pPr>
            <a:r>
              <a:rPr lang="en-US" altLang="en-US" sz="2000"/>
              <a:t>letter		[A-Za-z]</a:t>
            </a:r>
          </a:p>
          <a:p>
            <a:pPr>
              <a:lnSpc>
                <a:spcPct val="65000"/>
              </a:lnSpc>
            </a:pPr>
            <a:r>
              <a:rPr lang="en-US" altLang="en-US" sz="2000"/>
              <a:t>digit		[0-9]</a:t>
            </a:r>
          </a:p>
          <a:p>
            <a:pPr>
              <a:lnSpc>
                <a:spcPct val="65000"/>
              </a:lnSpc>
            </a:pPr>
            <a:r>
              <a:rPr lang="en-US" altLang="en-US" sz="2000"/>
              <a:t>id			{letter}({letter}|{digit})*</a:t>
            </a:r>
          </a:p>
          <a:p>
            <a:pPr>
              <a:lnSpc>
                <a:spcPct val="65000"/>
              </a:lnSpc>
            </a:pPr>
            <a:r>
              <a:rPr lang="en-US" altLang="en-US" sz="2000"/>
              <a:t>number	…</a:t>
            </a:r>
          </a:p>
          <a:p>
            <a:pPr>
              <a:lnSpc>
                <a:spcPct val="65000"/>
              </a:lnSpc>
            </a:pPr>
            <a:r>
              <a:rPr lang="en-US" altLang="en-US" sz="2000"/>
              <a:t>%%</a:t>
            </a:r>
          </a:p>
        </p:txBody>
      </p:sp>
      <p:sp>
        <p:nvSpPr>
          <p:cNvPr id="2" name="SMARTInkShape-1122"/>
          <p:cNvSpPr/>
          <p:nvPr/>
        </p:nvSpPr>
        <p:spPr bwMode="auto">
          <a:xfrm>
            <a:off x="464346" y="900644"/>
            <a:ext cx="2378868" cy="49360"/>
          </a:xfrm>
          <a:custGeom>
            <a:avLst/>
            <a:gdLst/>
            <a:ahLst/>
            <a:cxnLst/>
            <a:rect l="0" t="0" r="0" b="0"/>
            <a:pathLst>
              <a:path w="2378868" h="49360">
                <a:moveTo>
                  <a:pt x="7142" y="6612"/>
                </a:moveTo>
                <a:lnTo>
                  <a:pt x="292" y="6612"/>
                </a:lnTo>
                <a:lnTo>
                  <a:pt x="0" y="13669"/>
                </a:lnTo>
                <a:lnTo>
                  <a:pt x="10847" y="24604"/>
                </a:lnTo>
                <a:lnTo>
                  <a:pt x="14874" y="26515"/>
                </a:lnTo>
                <a:lnTo>
                  <a:pt x="46337" y="34466"/>
                </a:lnTo>
                <a:lnTo>
                  <a:pt x="81118" y="35124"/>
                </a:lnTo>
                <a:lnTo>
                  <a:pt x="114632" y="35179"/>
                </a:lnTo>
                <a:lnTo>
                  <a:pt x="148642" y="35186"/>
                </a:lnTo>
                <a:lnTo>
                  <a:pt x="177302" y="35981"/>
                </a:lnTo>
                <a:lnTo>
                  <a:pt x="211371" y="39303"/>
                </a:lnTo>
                <a:lnTo>
                  <a:pt x="237610" y="37546"/>
                </a:lnTo>
                <a:lnTo>
                  <a:pt x="265147" y="36235"/>
                </a:lnTo>
                <a:lnTo>
                  <a:pt x="293261" y="35653"/>
                </a:lnTo>
                <a:lnTo>
                  <a:pt x="321631" y="35394"/>
                </a:lnTo>
                <a:lnTo>
                  <a:pt x="352231" y="35279"/>
                </a:lnTo>
                <a:lnTo>
                  <a:pt x="384352" y="34434"/>
                </a:lnTo>
                <a:lnTo>
                  <a:pt x="417149" y="31413"/>
                </a:lnTo>
                <a:lnTo>
                  <a:pt x="452363" y="29541"/>
                </a:lnTo>
                <a:lnTo>
                  <a:pt x="470643" y="29042"/>
                </a:lnTo>
                <a:lnTo>
                  <a:pt x="489180" y="27915"/>
                </a:lnTo>
                <a:lnTo>
                  <a:pt x="507888" y="26371"/>
                </a:lnTo>
                <a:lnTo>
                  <a:pt x="526710" y="24547"/>
                </a:lnTo>
                <a:lnTo>
                  <a:pt x="545608" y="21744"/>
                </a:lnTo>
                <a:lnTo>
                  <a:pt x="564557" y="18287"/>
                </a:lnTo>
                <a:lnTo>
                  <a:pt x="583539" y="14396"/>
                </a:lnTo>
                <a:lnTo>
                  <a:pt x="602544" y="11801"/>
                </a:lnTo>
                <a:lnTo>
                  <a:pt x="621564" y="10072"/>
                </a:lnTo>
                <a:lnTo>
                  <a:pt x="640594" y="8918"/>
                </a:lnTo>
                <a:lnTo>
                  <a:pt x="658837" y="7356"/>
                </a:lnTo>
                <a:lnTo>
                  <a:pt x="693924" y="3503"/>
                </a:lnTo>
                <a:lnTo>
                  <a:pt x="711852" y="2158"/>
                </a:lnTo>
                <a:lnTo>
                  <a:pt x="730155" y="1262"/>
                </a:lnTo>
                <a:lnTo>
                  <a:pt x="748707" y="664"/>
                </a:lnTo>
                <a:lnTo>
                  <a:pt x="784137" y="0"/>
                </a:lnTo>
                <a:lnTo>
                  <a:pt x="818404" y="498"/>
                </a:lnTo>
                <a:lnTo>
                  <a:pt x="852155" y="3366"/>
                </a:lnTo>
                <a:lnTo>
                  <a:pt x="885676" y="7286"/>
                </a:lnTo>
                <a:lnTo>
                  <a:pt x="919095" y="10880"/>
                </a:lnTo>
                <a:lnTo>
                  <a:pt x="952469" y="12478"/>
                </a:lnTo>
                <a:lnTo>
                  <a:pt x="985822" y="15305"/>
                </a:lnTo>
                <a:lnTo>
                  <a:pt x="1019961" y="19207"/>
                </a:lnTo>
                <a:lnTo>
                  <a:pt x="1037954" y="21359"/>
                </a:lnTo>
                <a:lnTo>
                  <a:pt x="1056300" y="23587"/>
                </a:lnTo>
                <a:lnTo>
                  <a:pt x="1074881" y="25866"/>
                </a:lnTo>
                <a:lnTo>
                  <a:pt x="1093617" y="28179"/>
                </a:lnTo>
                <a:lnTo>
                  <a:pt x="1112459" y="30515"/>
                </a:lnTo>
                <a:lnTo>
                  <a:pt x="1131370" y="32073"/>
                </a:lnTo>
                <a:lnTo>
                  <a:pt x="1150327" y="33111"/>
                </a:lnTo>
                <a:lnTo>
                  <a:pt x="1169315" y="33803"/>
                </a:lnTo>
                <a:lnTo>
                  <a:pt x="1188324" y="34264"/>
                </a:lnTo>
                <a:lnTo>
                  <a:pt x="1207347" y="34572"/>
                </a:lnTo>
                <a:lnTo>
                  <a:pt x="1226378" y="34777"/>
                </a:lnTo>
                <a:lnTo>
                  <a:pt x="1245416" y="34914"/>
                </a:lnTo>
                <a:lnTo>
                  <a:pt x="1264458" y="35005"/>
                </a:lnTo>
                <a:lnTo>
                  <a:pt x="1283502" y="35066"/>
                </a:lnTo>
                <a:lnTo>
                  <a:pt x="1302549" y="34312"/>
                </a:lnTo>
                <a:lnTo>
                  <a:pt x="1321596" y="33017"/>
                </a:lnTo>
                <a:lnTo>
                  <a:pt x="1340645" y="31359"/>
                </a:lnTo>
                <a:lnTo>
                  <a:pt x="1358900" y="30254"/>
                </a:lnTo>
                <a:lnTo>
                  <a:pt x="1394000" y="29026"/>
                </a:lnTo>
                <a:lnTo>
                  <a:pt x="1428121" y="28480"/>
                </a:lnTo>
                <a:lnTo>
                  <a:pt x="1462601" y="28237"/>
                </a:lnTo>
                <a:lnTo>
                  <a:pt x="1480685" y="28173"/>
                </a:lnTo>
                <a:lnTo>
                  <a:pt x="1499091" y="28130"/>
                </a:lnTo>
                <a:lnTo>
                  <a:pt x="1534360" y="28082"/>
                </a:lnTo>
                <a:lnTo>
                  <a:pt x="1568555" y="28854"/>
                </a:lnTo>
                <a:lnTo>
                  <a:pt x="1602274" y="31843"/>
                </a:lnTo>
                <a:lnTo>
                  <a:pt x="1635781" y="33701"/>
                </a:lnTo>
                <a:lnTo>
                  <a:pt x="1669194" y="35320"/>
                </a:lnTo>
                <a:lnTo>
                  <a:pt x="1702565" y="38686"/>
                </a:lnTo>
                <a:lnTo>
                  <a:pt x="1735917" y="42828"/>
                </a:lnTo>
                <a:lnTo>
                  <a:pt x="1770055" y="46520"/>
                </a:lnTo>
                <a:lnTo>
                  <a:pt x="1788048" y="47505"/>
                </a:lnTo>
                <a:lnTo>
                  <a:pt x="1806394" y="48162"/>
                </a:lnTo>
                <a:lnTo>
                  <a:pt x="1824974" y="48599"/>
                </a:lnTo>
                <a:lnTo>
                  <a:pt x="1843711" y="48891"/>
                </a:lnTo>
                <a:lnTo>
                  <a:pt x="1862553" y="49086"/>
                </a:lnTo>
                <a:lnTo>
                  <a:pt x="1881464" y="49215"/>
                </a:lnTo>
                <a:lnTo>
                  <a:pt x="1900421" y="49302"/>
                </a:lnTo>
                <a:lnTo>
                  <a:pt x="1919409" y="49359"/>
                </a:lnTo>
                <a:lnTo>
                  <a:pt x="1938418" y="48604"/>
                </a:lnTo>
                <a:lnTo>
                  <a:pt x="1957440" y="47307"/>
                </a:lnTo>
                <a:lnTo>
                  <a:pt x="1976472" y="45648"/>
                </a:lnTo>
                <a:lnTo>
                  <a:pt x="1994716" y="44542"/>
                </a:lnTo>
                <a:lnTo>
                  <a:pt x="2029804" y="43314"/>
                </a:lnTo>
                <a:lnTo>
                  <a:pt x="2061803" y="40651"/>
                </a:lnTo>
                <a:lnTo>
                  <a:pt x="2091899" y="36822"/>
                </a:lnTo>
                <a:lnTo>
                  <a:pt x="2121150" y="32474"/>
                </a:lnTo>
                <a:lnTo>
                  <a:pt x="2150026" y="27896"/>
                </a:lnTo>
                <a:lnTo>
                  <a:pt x="2177941" y="23216"/>
                </a:lnTo>
                <a:lnTo>
                  <a:pt x="2203577" y="18489"/>
                </a:lnTo>
                <a:lnTo>
                  <a:pt x="2236529" y="11366"/>
                </a:lnTo>
                <a:lnTo>
                  <a:pt x="2270194" y="8021"/>
                </a:lnTo>
                <a:lnTo>
                  <a:pt x="2301512" y="7030"/>
                </a:lnTo>
                <a:lnTo>
                  <a:pt x="2334041" y="6695"/>
                </a:lnTo>
                <a:lnTo>
                  <a:pt x="2351386" y="7430"/>
                </a:lnTo>
                <a:lnTo>
                  <a:pt x="2365785" y="12323"/>
                </a:lnTo>
                <a:lnTo>
                  <a:pt x="2372523" y="16559"/>
                </a:lnTo>
                <a:lnTo>
                  <a:pt x="2376047" y="21087"/>
                </a:lnTo>
                <a:lnTo>
                  <a:pt x="2378867" y="28044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sp>
        <p:nvSpPr>
          <p:cNvPr id="3" name="SMARTInkShape-1123"/>
          <p:cNvSpPr/>
          <p:nvPr/>
        </p:nvSpPr>
        <p:spPr bwMode="auto">
          <a:xfrm>
            <a:off x="85824" y="979097"/>
            <a:ext cx="3226021" cy="1756923"/>
          </a:xfrm>
          <a:custGeom>
            <a:avLst/>
            <a:gdLst/>
            <a:ahLst/>
            <a:cxnLst/>
            <a:rect l="0" t="0" r="0" b="0"/>
            <a:pathLst>
              <a:path w="3226021" h="1756923">
                <a:moveTo>
                  <a:pt x="692845" y="92466"/>
                </a:moveTo>
                <a:lnTo>
                  <a:pt x="689052" y="92466"/>
                </a:lnTo>
                <a:lnTo>
                  <a:pt x="687935" y="91672"/>
                </a:lnTo>
                <a:lnTo>
                  <a:pt x="687191" y="90349"/>
                </a:lnTo>
                <a:lnTo>
                  <a:pt x="686694" y="88673"/>
                </a:lnTo>
                <a:lnTo>
                  <a:pt x="682203" y="82522"/>
                </a:lnTo>
                <a:lnTo>
                  <a:pt x="672053" y="75673"/>
                </a:lnTo>
                <a:lnTo>
                  <a:pt x="637038" y="61212"/>
                </a:lnTo>
                <a:lnTo>
                  <a:pt x="613911" y="52719"/>
                </a:lnTo>
                <a:lnTo>
                  <a:pt x="584545" y="46221"/>
                </a:lnTo>
                <a:lnTo>
                  <a:pt x="556094" y="43202"/>
                </a:lnTo>
                <a:lnTo>
                  <a:pt x="522840" y="42606"/>
                </a:lnTo>
                <a:lnTo>
                  <a:pt x="489313" y="46281"/>
                </a:lnTo>
                <a:lnTo>
                  <a:pt x="457738" y="52411"/>
                </a:lnTo>
                <a:lnTo>
                  <a:pt x="427039" y="59254"/>
                </a:lnTo>
                <a:lnTo>
                  <a:pt x="397835" y="70102"/>
                </a:lnTo>
                <a:lnTo>
                  <a:pt x="369073" y="83370"/>
                </a:lnTo>
                <a:lnTo>
                  <a:pt x="334805" y="106809"/>
                </a:lnTo>
                <a:lnTo>
                  <a:pt x="318207" y="121057"/>
                </a:lnTo>
                <a:lnTo>
                  <a:pt x="296347" y="144855"/>
                </a:lnTo>
                <a:lnTo>
                  <a:pt x="263747" y="176251"/>
                </a:lnTo>
                <a:lnTo>
                  <a:pt x="234758" y="207970"/>
                </a:lnTo>
                <a:lnTo>
                  <a:pt x="208483" y="239490"/>
                </a:lnTo>
                <a:lnTo>
                  <a:pt x="181383" y="273964"/>
                </a:lnTo>
                <a:lnTo>
                  <a:pt x="158713" y="306933"/>
                </a:lnTo>
                <a:lnTo>
                  <a:pt x="138545" y="335619"/>
                </a:lnTo>
                <a:lnTo>
                  <a:pt x="125118" y="361096"/>
                </a:lnTo>
                <a:lnTo>
                  <a:pt x="108175" y="391664"/>
                </a:lnTo>
                <a:lnTo>
                  <a:pt x="90984" y="425063"/>
                </a:lnTo>
                <a:lnTo>
                  <a:pt x="78482" y="451424"/>
                </a:lnTo>
                <a:lnTo>
                  <a:pt x="67634" y="479015"/>
                </a:lnTo>
                <a:lnTo>
                  <a:pt x="59638" y="507153"/>
                </a:lnTo>
                <a:lnTo>
                  <a:pt x="52645" y="536327"/>
                </a:lnTo>
                <a:lnTo>
                  <a:pt x="44245" y="567814"/>
                </a:lnTo>
                <a:lnTo>
                  <a:pt x="35220" y="600330"/>
                </a:lnTo>
                <a:lnTo>
                  <a:pt x="26711" y="633302"/>
                </a:lnTo>
                <a:lnTo>
                  <a:pt x="20283" y="666477"/>
                </a:lnTo>
                <a:lnTo>
                  <a:pt x="14781" y="701859"/>
                </a:lnTo>
                <a:lnTo>
                  <a:pt x="12202" y="720184"/>
                </a:lnTo>
                <a:lnTo>
                  <a:pt x="10483" y="738751"/>
                </a:lnTo>
                <a:lnTo>
                  <a:pt x="9337" y="757479"/>
                </a:lnTo>
                <a:lnTo>
                  <a:pt x="8573" y="776314"/>
                </a:lnTo>
                <a:lnTo>
                  <a:pt x="7270" y="796014"/>
                </a:lnTo>
                <a:lnTo>
                  <a:pt x="5607" y="816292"/>
                </a:lnTo>
                <a:lnTo>
                  <a:pt x="3705" y="836954"/>
                </a:lnTo>
                <a:lnTo>
                  <a:pt x="2437" y="857079"/>
                </a:lnTo>
                <a:lnTo>
                  <a:pt x="1592" y="876845"/>
                </a:lnTo>
                <a:lnTo>
                  <a:pt x="1028" y="896373"/>
                </a:lnTo>
                <a:lnTo>
                  <a:pt x="652" y="915741"/>
                </a:lnTo>
                <a:lnTo>
                  <a:pt x="402" y="935003"/>
                </a:lnTo>
                <a:lnTo>
                  <a:pt x="235" y="954195"/>
                </a:lnTo>
                <a:lnTo>
                  <a:pt x="124" y="973339"/>
                </a:lnTo>
                <a:lnTo>
                  <a:pt x="49" y="992452"/>
                </a:lnTo>
                <a:lnTo>
                  <a:pt x="0" y="1011544"/>
                </a:lnTo>
                <a:lnTo>
                  <a:pt x="761" y="1030622"/>
                </a:lnTo>
                <a:lnTo>
                  <a:pt x="2062" y="1049691"/>
                </a:lnTo>
                <a:lnTo>
                  <a:pt x="3723" y="1068753"/>
                </a:lnTo>
                <a:lnTo>
                  <a:pt x="5624" y="1087018"/>
                </a:lnTo>
                <a:lnTo>
                  <a:pt x="9853" y="1122128"/>
                </a:lnTo>
                <a:lnTo>
                  <a:pt x="12092" y="1140064"/>
                </a:lnTo>
                <a:lnTo>
                  <a:pt x="14378" y="1158370"/>
                </a:lnTo>
                <a:lnTo>
                  <a:pt x="16696" y="1176925"/>
                </a:lnTo>
                <a:lnTo>
                  <a:pt x="23505" y="1212358"/>
                </a:lnTo>
                <a:lnTo>
                  <a:pt x="31823" y="1245833"/>
                </a:lnTo>
                <a:lnTo>
                  <a:pt x="40811" y="1276586"/>
                </a:lnTo>
                <a:lnTo>
                  <a:pt x="50098" y="1306129"/>
                </a:lnTo>
                <a:lnTo>
                  <a:pt x="64280" y="1341484"/>
                </a:lnTo>
                <a:lnTo>
                  <a:pt x="76951" y="1366469"/>
                </a:lnTo>
                <a:lnTo>
                  <a:pt x="91749" y="1394239"/>
                </a:lnTo>
                <a:lnTo>
                  <a:pt x="107964" y="1420689"/>
                </a:lnTo>
                <a:lnTo>
                  <a:pt x="125124" y="1446261"/>
                </a:lnTo>
                <a:lnTo>
                  <a:pt x="142915" y="1471246"/>
                </a:lnTo>
                <a:lnTo>
                  <a:pt x="160331" y="1494252"/>
                </a:lnTo>
                <a:lnTo>
                  <a:pt x="177498" y="1515940"/>
                </a:lnTo>
                <a:lnTo>
                  <a:pt x="194499" y="1536749"/>
                </a:lnTo>
                <a:lnTo>
                  <a:pt x="212977" y="1556177"/>
                </a:lnTo>
                <a:lnTo>
                  <a:pt x="232439" y="1574686"/>
                </a:lnTo>
                <a:lnTo>
                  <a:pt x="252558" y="1592581"/>
                </a:lnTo>
                <a:lnTo>
                  <a:pt x="271526" y="1607686"/>
                </a:lnTo>
                <a:lnTo>
                  <a:pt x="289728" y="1620932"/>
                </a:lnTo>
                <a:lnTo>
                  <a:pt x="307419" y="1632937"/>
                </a:lnTo>
                <a:lnTo>
                  <a:pt x="325563" y="1642527"/>
                </a:lnTo>
                <a:lnTo>
                  <a:pt x="344009" y="1650509"/>
                </a:lnTo>
                <a:lnTo>
                  <a:pt x="362656" y="1657417"/>
                </a:lnTo>
                <a:lnTo>
                  <a:pt x="398192" y="1671443"/>
                </a:lnTo>
                <a:lnTo>
                  <a:pt x="432507" y="1684821"/>
                </a:lnTo>
                <a:lnTo>
                  <a:pt x="466279" y="1696058"/>
                </a:lnTo>
                <a:lnTo>
                  <a:pt x="501926" y="1704228"/>
                </a:lnTo>
                <a:lnTo>
                  <a:pt x="520322" y="1707517"/>
                </a:lnTo>
                <a:lnTo>
                  <a:pt x="539729" y="1711298"/>
                </a:lnTo>
                <a:lnTo>
                  <a:pt x="559812" y="1715406"/>
                </a:lnTo>
                <a:lnTo>
                  <a:pt x="580343" y="1719732"/>
                </a:lnTo>
                <a:lnTo>
                  <a:pt x="600381" y="1723410"/>
                </a:lnTo>
                <a:lnTo>
                  <a:pt x="620090" y="1726656"/>
                </a:lnTo>
                <a:lnTo>
                  <a:pt x="639579" y="1729613"/>
                </a:lnTo>
                <a:lnTo>
                  <a:pt x="659716" y="1732379"/>
                </a:lnTo>
                <a:lnTo>
                  <a:pt x="680284" y="1735016"/>
                </a:lnTo>
                <a:lnTo>
                  <a:pt x="701139" y="1737568"/>
                </a:lnTo>
                <a:lnTo>
                  <a:pt x="722981" y="1740063"/>
                </a:lnTo>
                <a:lnTo>
                  <a:pt x="745479" y="1742520"/>
                </a:lnTo>
                <a:lnTo>
                  <a:pt x="768416" y="1744952"/>
                </a:lnTo>
                <a:lnTo>
                  <a:pt x="791644" y="1747367"/>
                </a:lnTo>
                <a:lnTo>
                  <a:pt x="815067" y="1749771"/>
                </a:lnTo>
                <a:lnTo>
                  <a:pt x="838620" y="1752167"/>
                </a:lnTo>
                <a:lnTo>
                  <a:pt x="862260" y="1753764"/>
                </a:lnTo>
                <a:lnTo>
                  <a:pt x="885957" y="1754830"/>
                </a:lnTo>
                <a:lnTo>
                  <a:pt x="909692" y="1755539"/>
                </a:lnTo>
                <a:lnTo>
                  <a:pt x="934247" y="1756012"/>
                </a:lnTo>
                <a:lnTo>
                  <a:pt x="959349" y="1756328"/>
                </a:lnTo>
                <a:lnTo>
                  <a:pt x="984814" y="1756538"/>
                </a:lnTo>
                <a:lnTo>
                  <a:pt x="1010522" y="1756679"/>
                </a:lnTo>
                <a:lnTo>
                  <a:pt x="1036392" y="1756772"/>
                </a:lnTo>
                <a:lnTo>
                  <a:pt x="1062370" y="1756834"/>
                </a:lnTo>
                <a:lnTo>
                  <a:pt x="1089214" y="1756876"/>
                </a:lnTo>
                <a:lnTo>
                  <a:pt x="1116634" y="1756904"/>
                </a:lnTo>
                <a:lnTo>
                  <a:pt x="1144440" y="1756922"/>
                </a:lnTo>
                <a:lnTo>
                  <a:pt x="1171708" y="1756141"/>
                </a:lnTo>
                <a:lnTo>
                  <a:pt x="1198618" y="1754826"/>
                </a:lnTo>
                <a:lnTo>
                  <a:pt x="1225290" y="1753156"/>
                </a:lnTo>
                <a:lnTo>
                  <a:pt x="1251802" y="1751249"/>
                </a:lnTo>
                <a:lnTo>
                  <a:pt x="1278208" y="1749184"/>
                </a:lnTo>
                <a:lnTo>
                  <a:pt x="1304543" y="1747013"/>
                </a:lnTo>
                <a:lnTo>
                  <a:pt x="1331625" y="1744772"/>
                </a:lnTo>
                <a:lnTo>
                  <a:pt x="1359204" y="1742485"/>
                </a:lnTo>
                <a:lnTo>
                  <a:pt x="1387116" y="1740166"/>
                </a:lnTo>
                <a:lnTo>
                  <a:pt x="1415248" y="1737826"/>
                </a:lnTo>
                <a:lnTo>
                  <a:pt x="1443528" y="1735473"/>
                </a:lnTo>
                <a:lnTo>
                  <a:pt x="1471907" y="1733110"/>
                </a:lnTo>
                <a:lnTo>
                  <a:pt x="1501144" y="1729947"/>
                </a:lnTo>
                <a:lnTo>
                  <a:pt x="1530955" y="1726251"/>
                </a:lnTo>
                <a:lnTo>
                  <a:pt x="1561147" y="1722200"/>
                </a:lnTo>
                <a:lnTo>
                  <a:pt x="1590801" y="1717911"/>
                </a:lnTo>
                <a:lnTo>
                  <a:pt x="1620095" y="1713465"/>
                </a:lnTo>
                <a:lnTo>
                  <a:pt x="1649149" y="1708913"/>
                </a:lnTo>
                <a:lnTo>
                  <a:pt x="1678837" y="1704291"/>
                </a:lnTo>
                <a:lnTo>
                  <a:pt x="1708948" y="1699622"/>
                </a:lnTo>
                <a:lnTo>
                  <a:pt x="1739341" y="1694922"/>
                </a:lnTo>
                <a:lnTo>
                  <a:pt x="1770715" y="1689407"/>
                </a:lnTo>
                <a:lnTo>
                  <a:pt x="1802744" y="1683349"/>
                </a:lnTo>
                <a:lnTo>
                  <a:pt x="1835209" y="1676930"/>
                </a:lnTo>
                <a:lnTo>
                  <a:pt x="1867171" y="1670269"/>
                </a:lnTo>
                <a:lnTo>
                  <a:pt x="1898797" y="1663447"/>
                </a:lnTo>
                <a:lnTo>
                  <a:pt x="1930201" y="1656518"/>
                </a:lnTo>
                <a:lnTo>
                  <a:pt x="1961455" y="1648723"/>
                </a:lnTo>
                <a:lnTo>
                  <a:pt x="1992610" y="1640352"/>
                </a:lnTo>
                <a:lnTo>
                  <a:pt x="2023699" y="1631596"/>
                </a:lnTo>
                <a:lnTo>
                  <a:pt x="2054743" y="1621790"/>
                </a:lnTo>
                <a:lnTo>
                  <a:pt x="2085758" y="1611284"/>
                </a:lnTo>
                <a:lnTo>
                  <a:pt x="2116754" y="1600311"/>
                </a:lnTo>
                <a:lnTo>
                  <a:pt x="2147736" y="1589821"/>
                </a:lnTo>
                <a:lnTo>
                  <a:pt x="2178710" y="1579652"/>
                </a:lnTo>
                <a:lnTo>
                  <a:pt x="2209678" y="1569699"/>
                </a:lnTo>
                <a:lnTo>
                  <a:pt x="2240642" y="1559094"/>
                </a:lnTo>
                <a:lnTo>
                  <a:pt x="2271603" y="1548055"/>
                </a:lnTo>
                <a:lnTo>
                  <a:pt x="2302563" y="1536727"/>
                </a:lnTo>
                <a:lnTo>
                  <a:pt x="2333522" y="1526000"/>
                </a:lnTo>
                <a:lnTo>
                  <a:pt x="2364479" y="1515674"/>
                </a:lnTo>
                <a:lnTo>
                  <a:pt x="2395437" y="1505615"/>
                </a:lnTo>
                <a:lnTo>
                  <a:pt x="2426393" y="1495734"/>
                </a:lnTo>
                <a:lnTo>
                  <a:pt x="2457350" y="1485972"/>
                </a:lnTo>
                <a:lnTo>
                  <a:pt x="2488307" y="1476288"/>
                </a:lnTo>
                <a:lnTo>
                  <a:pt x="2519263" y="1465070"/>
                </a:lnTo>
                <a:lnTo>
                  <a:pt x="2550219" y="1452829"/>
                </a:lnTo>
                <a:lnTo>
                  <a:pt x="2581176" y="1439906"/>
                </a:lnTo>
                <a:lnTo>
                  <a:pt x="2610545" y="1427322"/>
                </a:lnTo>
                <a:lnTo>
                  <a:pt x="2638855" y="1414963"/>
                </a:lnTo>
                <a:lnTo>
                  <a:pt x="2666460" y="1402756"/>
                </a:lnTo>
                <a:lnTo>
                  <a:pt x="2693594" y="1389855"/>
                </a:lnTo>
                <a:lnTo>
                  <a:pt x="2720416" y="1376492"/>
                </a:lnTo>
                <a:lnTo>
                  <a:pt x="2747027" y="1362821"/>
                </a:lnTo>
                <a:lnTo>
                  <a:pt x="2773500" y="1348944"/>
                </a:lnTo>
                <a:lnTo>
                  <a:pt x="2799879" y="1334930"/>
                </a:lnTo>
                <a:lnTo>
                  <a:pt x="2826197" y="1320825"/>
                </a:lnTo>
                <a:lnTo>
                  <a:pt x="2850886" y="1306660"/>
                </a:lnTo>
                <a:lnTo>
                  <a:pt x="2874489" y="1292453"/>
                </a:lnTo>
                <a:lnTo>
                  <a:pt x="2897368" y="1278220"/>
                </a:lnTo>
                <a:lnTo>
                  <a:pt x="2919764" y="1263175"/>
                </a:lnTo>
                <a:lnTo>
                  <a:pt x="2941839" y="1247588"/>
                </a:lnTo>
                <a:lnTo>
                  <a:pt x="2963699" y="1231641"/>
                </a:lnTo>
                <a:lnTo>
                  <a:pt x="2983829" y="1215453"/>
                </a:lnTo>
                <a:lnTo>
                  <a:pt x="3002805" y="1199105"/>
                </a:lnTo>
                <a:lnTo>
                  <a:pt x="3037913" y="1166124"/>
                </a:lnTo>
                <a:lnTo>
                  <a:pt x="3069391" y="1132945"/>
                </a:lnTo>
                <a:lnTo>
                  <a:pt x="3099256" y="1097561"/>
                </a:lnTo>
                <a:lnTo>
                  <a:pt x="3113888" y="1079236"/>
                </a:lnTo>
                <a:lnTo>
                  <a:pt x="3126817" y="1060668"/>
                </a:lnTo>
                <a:lnTo>
                  <a:pt x="3138612" y="1041940"/>
                </a:lnTo>
                <a:lnTo>
                  <a:pt x="3149650" y="1023105"/>
                </a:lnTo>
                <a:lnTo>
                  <a:pt x="3160184" y="1004198"/>
                </a:lnTo>
                <a:lnTo>
                  <a:pt x="3170381" y="985244"/>
                </a:lnTo>
                <a:lnTo>
                  <a:pt x="3180355" y="966257"/>
                </a:lnTo>
                <a:lnTo>
                  <a:pt x="3188591" y="946456"/>
                </a:lnTo>
                <a:lnTo>
                  <a:pt x="3195669" y="926111"/>
                </a:lnTo>
                <a:lnTo>
                  <a:pt x="3201976" y="905404"/>
                </a:lnTo>
                <a:lnTo>
                  <a:pt x="3207767" y="884456"/>
                </a:lnTo>
                <a:lnTo>
                  <a:pt x="3213216" y="863347"/>
                </a:lnTo>
                <a:lnTo>
                  <a:pt x="3218436" y="842130"/>
                </a:lnTo>
                <a:lnTo>
                  <a:pt x="3221916" y="820842"/>
                </a:lnTo>
                <a:lnTo>
                  <a:pt x="3224236" y="799506"/>
                </a:lnTo>
                <a:lnTo>
                  <a:pt x="3225782" y="778138"/>
                </a:lnTo>
                <a:lnTo>
                  <a:pt x="3226020" y="755956"/>
                </a:lnTo>
                <a:lnTo>
                  <a:pt x="3225384" y="733230"/>
                </a:lnTo>
                <a:lnTo>
                  <a:pt x="3224167" y="710142"/>
                </a:lnTo>
                <a:lnTo>
                  <a:pt x="3220974" y="687606"/>
                </a:lnTo>
                <a:lnTo>
                  <a:pt x="3216464" y="665438"/>
                </a:lnTo>
                <a:lnTo>
                  <a:pt x="3211076" y="643516"/>
                </a:lnTo>
                <a:lnTo>
                  <a:pt x="3204310" y="622551"/>
                </a:lnTo>
                <a:lnTo>
                  <a:pt x="3196623" y="602225"/>
                </a:lnTo>
                <a:lnTo>
                  <a:pt x="3188324" y="582324"/>
                </a:lnTo>
                <a:lnTo>
                  <a:pt x="3178029" y="562706"/>
                </a:lnTo>
                <a:lnTo>
                  <a:pt x="3166403" y="543278"/>
                </a:lnTo>
                <a:lnTo>
                  <a:pt x="3153890" y="523976"/>
                </a:lnTo>
                <a:lnTo>
                  <a:pt x="3125170" y="489829"/>
                </a:lnTo>
                <a:lnTo>
                  <a:pt x="3093091" y="457984"/>
                </a:lnTo>
                <a:lnTo>
                  <a:pt x="3057667" y="425310"/>
                </a:lnTo>
                <a:lnTo>
                  <a:pt x="3037743" y="410406"/>
                </a:lnTo>
                <a:lnTo>
                  <a:pt x="3016522" y="396501"/>
                </a:lnTo>
                <a:lnTo>
                  <a:pt x="2994438" y="383262"/>
                </a:lnTo>
                <a:lnTo>
                  <a:pt x="2971778" y="369673"/>
                </a:lnTo>
                <a:lnTo>
                  <a:pt x="2948733" y="355852"/>
                </a:lnTo>
                <a:lnTo>
                  <a:pt x="2925433" y="341875"/>
                </a:lnTo>
                <a:lnTo>
                  <a:pt x="2900375" y="328589"/>
                </a:lnTo>
                <a:lnTo>
                  <a:pt x="2874144" y="315762"/>
                </a:lnTo>
                <a:lnTo>
                  <a:pt x="2847131" y="303242"/>
                </a:lnTo>
                <a:lnTo>
                  <a:pt x="2819598" y="290927"/>
                </a:lnTo>
                <a:lnTo>
                  <a:pt x="2791718" y="278748"/>
                </a:lnTo>
                <a:lnTo>
                  <a:pt x="2763606" y="266660"/>
                </a:lnTo>
                <a:lnTo>
                  <a:pt x="2734546" y="255427"/>
                </a:lnTo>
                <a:lnTo>
                  <a:pt x="2704854" y="244762"/>
                </a:lnTo>
                <a:lnTo>
                  <a:pt x="2674740" y="234478"/>
                </a:lnTo>
                <a:lnTo>
                  <a:pt x="2642759" y="224447"/>
                </a:lnTo>
                <a:lnTo>
                  <a:pt x="2609531" y="214584"/>
                </a:lnTo>
                <a:lnTo>
                  <a:pt x="2575473" y="204834"/>
                </a:lnTo>
                <a:lnTo>
                  <a:pt x="2540862" y="195159"/>
                </a:lnTo>
                <a:lnTo>
                  <a:pt x="2505881" y="185534"/>
                </a:lnTo>
                <a:lnTo>
                  <a:pt x="2470654" y="175943"/>
                </a:lnTo>
                <a:lnTo>
                  <a:pt x="2434470" y="166373"/>
                </a:lnTo>
                <a:lnTo>
                  <a:pt x="2397647" y="156819"/>
                </a:lnTo>
                <a:lnTo>
                  <a:pt x="2360398" y="147274"/>
                </a:lnTo>
                <a:lnTo>
                  <a:pt x="2322866" y="137736"/>
                </a:lnTo>
                <a:lnTo>
                  <a:pt x="2285144" y="128202"/>
                </a:lnTo>
                <a:lnTo>
                  <a:pt x="2247297" y="118671"/>
                </a:lnTo>
                <a:lnTo>
                  <a:pt x="2208571" y="109936"/>
                </a:lnTo>
                <a:lnTo>
                  <a:pt x="2169260" y="101731"/>
                </a:lnTo>
                <a:lnTo>
                  <a:pt x="2129559" y="93880"/>
                </a:lnTo>
                <a:lnTo>
                  <a:pt x="2090392" y="86265"/>
                </a:lnTo>
                <a:lnTo>
                  <a:pt x="2051580" y="78807"/>
                </a:lnTo>
                <a:lnTo>
                  <a:pt x="2013006" y="71453"/>
                </a:lnTo>
                <a:lnTo>
                  <a:pt x="1973796" y="64964"/>
                </a:lnTo>
                <a:lnTo>
                  <a:pt x="1934162" y="59050"/>
                </a:lnTo>
                <a:lnTo>
                  <a:pt x="1894246" y="53520"/>
                </a:lnTo>
                <a:lnTo>
                  <a:pt x="1854142" y="48245"/>
                </a:lnTo>
                <a:lnTo>
                  <a:pt x="1813911" y="43142"/>
                </a:lnTo>
                <a:lnTo>
                  <a:pt x="1773597" y="38152"/>
                </a:lnTo>
                <a:lnTo>
                  <a:pt x="1733228" y="33238"/>
                </a:lnTo>
                <a:lnTo>
                  <a:pt x="1692821" y="28374"/>
                </a:lnTo>
                <a:lnTo>
                  <a:pt x="1652389" y="23544"/>
                </a:lnTo>
                <a:lnTo>
                  <a:pt x="1611941" y="20324"/>
                </a:lnTo>
                <a:lnTo>
                  <a:pt x="1571482" y="18177"/>
                </a:lnTo>
                <a:lnTo>
                  <a:pt x="1531015" y="16746"/>
                </a:lnTo>
                <a:lnTo>
                  <a:pt x="1491338" y="14999"/>
                </a:lnTo>
                <a:lnTo>
                  <a:pt x="1452186" y="13040"/>
                </a:lnTo>
                <a:lnTo>
                  <a:pt x="1413385" y="10940"/>
                </a:lnTo>
                <a:lnTo>
                  <a:pt x="1374817" y="8746"/>
                </a:lnTo>
                <a:lnTo>
                  <a:pt x="1336406" y="6490"/>
                </a:lnTo>
                <a:lnTo>
                  <a:pt x="1298098" y="4192"/>
                </a:lnTo>
                <a:lnTo>
                  <a:pt x="1259066" y="2661"/>
                </a:lnTo>
                <a:lnTo>
                  <a:pt x="1219550" y="1639"/>
                </a:lnTo>
                <a:lnTo>
                  <a:pt x="1179713" y="958"/>
                </a:lnTo>
                <a:lnTo>
                  <a:pt x="1140455" y="505"/>
                </a:lnTo>
                <a:lnTo>
                  <a:pt x="1101583" y="202"/>
                </a:lnTo>
                <a:lnTo>
                  <a:pt x="1062968" y="0"/>
                </a:lnTo>
                <a:lnTo>
                  <a:pt x="1023731" y="1453"/>
                </a:lnTo>
                <a:lnTo>
                  <a:pt x="984079" y="4009"/>
                </a:lnTo>
                <a:lnTo>
                  <a:pt x="944151" y="7301"/>
                </a:lnTo>
                <a:lnTo>
                  <a:pt x="904832" y="11083"/>
                </a:lnTo>
                <a:lnTo>
                  <a:pt x="865920" y="15192"/>
                </a:lnTo>
                <a:lnTo>
                  <a:pt x="827278" y="19518"/>
                </a:lnTo>
                <a:lnTo>
                  <a:pt x="788817" y="25578"/>
                </a:lnTo>
                <a:lnTo>
                  <a:pt x="750476" y="32792"/>
                </a:lnTo>
                <a:lnTo>
                  <a:pt x="712216" y="40777"/>
                </a:lnTo>
                <a:lnTo>
                  <a:pt x="677977" y="50069"/>
                </a:lnTo>
                <a:lnTo>
                  <a:pt x="646421" y="60232"/>
                </a:lnTo>
                <a:lnTo>
                  <a:pt x="616652" y="70977"/>
                </a:lnTo>
                <a:lnTo>
                  <a:pt x="588868" y="81315"/>
                </a:lnTo>
                <a:lnTo>
                  <a:pt x="562408" y="91382"/>
                </a:lnTo>
                <a:lnTo>
                  <a:pt x="536831" y="101268"/>
                </a:lnTo>
                <a:lnTo>
                  <a:pt x="485676" y="121041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grpSp>
        <p:nvGrpSpPr>
          <p:cNvPr id="6" name="SMARTInkShape-Group202"/>
          <p:cNvGrpSpPr/>
          <p:nvPr/>
        </p:nvGrpSpPr>
        <p:grpSpPr>
          <a:xfrm>
            <a:off x="2578894" y="1335881"/>
            <a:ext cx="600076" cy="264320"/>
            <a:chOff x="2578894" y="1335881"/>
            <a:chExt cx="600076" cy="264320"/>
          </a:xfrm>
        </p:grpSpPr>
        <p:sp>
          <p:nvSpPr>
            <p:cNvPr id="4" name="SMARTInkShape-1124"/>
            <p:cNvSpPr/>
            <p:nvPr/>
          </p:nvSpPr>
          <p:spPr bwMode="auto">
            <a:xfrm>
              <a:off x="2578894" y="1335881"/>
              <a:ext cx="600076" cy="264320"/>
            </a:xfrm>
            <a:custGeom>
              <a:avLst/>
              <a:gdLst/>
              <a:ahLst/>
              <a:cxnLst/>
              <a:rect l="0" t="0" r="0" b="0"/>
              <a:pathLst>
                <a:path w="600076" h="264320">
                  <a:moveTo>
                    <a:pt x="0" y="264319"/>
                  </a:moveTo>
                  <a:lnTo>
                    <a:pt x="7291" y="263525"/>
                  </a:lnTo>
                  <a:lnTo>
                    <a:pt x="17528" y="260527"/>
                  </a:lnTo>
                  <a:lnTo>
                    <a:pt x="46678" y="240728"/>
                  </a:lnTo>
                  <a:lnTo>
                    <a:pt x="72604" y="227640"/>
                  </a:lnTo>
                  <a:lnTo>
                    <a:pt x="104764" y="211769"/>
                  </a:lnTo>
                  <a:lnTo>
                    <a:pt x="122230" y="203092"/>
                  </a:lnTo>
                  <a:lnTo>
                    <a:pt x="141812" y="193339"/>
                  </a:lnTo>
                  <a:lnTo>
                    <a:pt x="162803" y="182867"/>
                  </a:lnTo>
                  <a:lnTo>
                    <a:pt x="184736" y="171918"/>
                  </a:lnTo>
                  <a:lnTo>
                    <a:pt x="208088" y="161443"/>
                  </a:lnTo>
                  <a:lnTo>
                    <a:pt x="232388" y="151285"/>
                  </a:lnTo>
                  <a:lnTo>
                    <a:pt x="257319" y="141338"/>
                  </a:lnTo>
                  <a:lnTo>
                    <a:pt x="282671" y="130738"/>
                  </a:lnTo>
                  <a:lnTo>
                    <a:pt x="308303" y="119702"/>
                  </a:lnTo>
                  <a:lnTo>
                    <a:pt x="334123" y="108377"/>
                  </a:lnTo>
                  <a:lnTo>
                    <a:pt x="360861" y="97651"/>
                  </a:lnTo>
                  <a:lnTo>
                    <a:pt x="388212" y="87326"/>
                  </a:lnTo>
                  <a:lnTo>
                    <a:pt x="415970" y="77267"/>
                  </a:lnTo>
                  <a:lnTo>
                    <a:pt x="442413" y="67387"/>
                  </a:lnTo>
                  <a:lnTo>
                    <a:pt x="467980" y="57624"/>
                  </a:lnTo>
                  <a:lnTo>
                    <a:pt x="492962" y="47942"/>
                  </a:lnTo>
                  <a:lnTo>
                    <a:pt x="515966" y="38311"/>
                  </a:lnTo>
                  <a:lnTo>
                    <a:pt x="537652" y="28716"/>
                  </a:lnTo>
                  <a:lnTo>
                    <a:pt x="572331" y="12763"/>
                  </a:lnTo>
                  <a:lnTo>
                    <a:pt x="600075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5" name="SMARTInkShape-1125"/>
            <p:cNvSpPr/>
            <p:nvPr/>
          </p:nvSpPr>
          <p:spPr bwMode="auto">
            <a:xfrm>
              <a:off x="2578894" y="1571625"/>
              <a:ext cx="28576" cy="28576"/>
            </a:xfrm>
            <a:custGeom>
              <a:avLst/>
              <a:gdLst/>
              <a:ahLst/>
              <a:cxnLst/>
              <a:rect l="0" t="0" r="0" b="0"/>
              <a:pathLst>
                <a:path w="28576" h="28576">
                  <a:moveTo>
                    <a:pt x="28575" y="0"/>
                  </a:moveTo>
                  <a:lnTo>
                    <a:pt x="17933" y="10642"/>
                  </a:lnTo>
                  <a:lnTo>
                    <a:pt x="15907" y="14784"/>
                  </a:lnTo>
                  <a:lnTo>
                    <a:pt x="15367" y="17000"/>
                  </a:lnTo>
                  <a:lnTo>
                    <a:pt x="14214" y="18477"/>
                  </a:lnTo>
                  <a:lnTo>
                    <a:pt x="10815" y="20118"/>
                  </a:lnTo>
                  <a:lnTo>
                    <a:pt x="4439" y="21042"/>
                  </a:lnTo>
                  <a:lnTo>
                    <a:pt x="2959" y="21966"/>
                  </a:lnTo>
                  <a:lnTo>
                    <a:pt x="1972" y="23375"/>
                  </a:lnTo>
                  <a:lnTo>
                    <a:pt x="0" y="2857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sp>
        <p:nvSpPr>
          <p:cNvPr id="7" name="SMARTInkShape-1126"/>
          <p:cNvSpPr/>
          <p:nvPr/>
        </p:nvSpPr>
        <p:spPr bwMode="auto">
          <a:xfrm>
            <a:off x="222089" y="3257586"/>
            <a:ext cx="199393" cy="2014503"/>
          </a:xfrm>
          <a:custGeom>
            <a:avLst/>
            <a:gdLst/>
            <a:ahLst/>
            <a:cxnLst/>
            <a:rect l="0" t="0" r="0" b="0"/>
            <a:pathLst>
              <a:path w="199393" h="2014503">
                <a:moveTo>
                  <a:pt x="199392" y="28539"/>
                </a:moveTo>
                <a:lnTo>
                  <a:pt x="173174" y="3115"/>
                </a:lnTo>
                <a:lnTo>
                  <a:pt x="168425" y="1364"/>
                </a:lnTo>
                <a:lnTo>
                  <a:pt x="140155" y="0"/>
                </a:lnTo>
                <a:lnTo>
                  <a:pt x="135229" y="2097"/>
                </a:lnTo>
                <a:lnTo>
                  <a:pt x="123760" y="7740"/>
                </a:lnTo>
                <a:lnTo>
                  <a:pt x="112597" y="12945"/>
                </a:lnTo>
                <a:lnTo>
                  <a:pt x="82032" y="34252"/>
                </a:lnTo>
                <a:lnTo>
                  <a:pt x="47664" y="66200"/>
                </a:lnTo>
                <a:lnTo>
                  <a:pt x="21465" y="94297"/>
                </a:lnTo>
                <a:lnTo>
                  <a:pt x="4169" y="123898"/>
                </a:lnTo>
                <a:lnTo>
                  <a:pt x="0" y="159571"/>
                </a:lnTo>
                <a:lnTo>
                  <a:pt x="1671" y="188542"/>
                </a:lnTo>
                <a:lnTo>
                  <a:pt x="4360" y="211570"/>
                </a:lnTo>
                <a:lnTo>
                  <a:pt x="5555" y="237680"/>
                </a:lnTo>
                <a:lnTo>
                  <a:pt x="8203" y="267276"/>
                </a:lnTo>
                <a:lnTo>
                  <a:pt x="11232" y="299744"/>
                </a:lnTo>
                <a:lnTo>
                  <a:pt x="12578" y="335342"/>
                </a:lnTo>
                <a:lnTo>
                  <a:pt x="12937" y="355311"/>
                </a:lnTo>
                <a:lnTo>
                  <a:pt x="13176" y="376562"/>
                </a:lnTo>
                <a:lnTo>
                  <a:pt x="13336" y="398667"/>
                </a:lnTo>
                <a:lnTo>
                  <a:pt x="14236" y="421341"/>
                </a:lnTo>
                <a:lnTo>
                  <a:pt x="15630" y="444395"/>
                </a:lnTo>
                <a:lnTo>
                  <a:pt x="17353" y="467701"/>
                </a:lnTo>
                <a:lnTo>
                  <a:pt x="18501" y="491970"/>
                </a:lnTo>
                <a:lnTo>
                  <a:pt x="19267" y="516881"/>
                </a:lnTo>
                <a:lnTo>
                  <a:pt x="19777" y="542218"/>
                </a:lnTo>
                <a:lnTo>
                  <a:pt x="20912" y="568636"/>
                </a:lnTo>
                <a:lnTo>
                  <a:pt x="22461" y="595772"/>
                </a:lnTo>
                <a:lnTo>
                  <a:pt x="24288" y="623388"/>
                </a:lnTo>
                <a:lnTo>
                  <a:pt x="25506" y="651324"/>
                </a:lnTo>
                <a:lnTo>
                  <a:pt x="26318" y="679473"/>
                </a:lnTo>
                <a:lnTo>
                  <a:pt x="26860" y="707763"/>
                </a:lnTo>
                <a:lnTo>
                  <a:pt x="27220" y="736943"/>
                </a:lnTo>
                <a:lnTo>
                  <a:pt x="27461" y="766714"/>
                </a:lnTo>
                <a:lnTo>
                  <a:pt x="27621" y="796881"/>
                </a:lnTo>
                <a:lnTo>
                  <a:pt x="27728" y="827311"/>
                </a:lnTo>
                <a:lnTo>
                  <a:pt x="27800" y="857916"/>
                </a:lnTo>
                <a:lnTo>
                  <a:pt x="27847" y="888638"/>
                </a:lnTo>
                <a:lnTo>
                  <a:pt x="27879" y="920232"/>
                </a:lnTo>
                <a:lnTo>
                  <a:pt x="27900" y="952407"/>
                </a:lnTo>
                <a:lnTo>
                  <a:pt x="27914" y="984970"/>
                </a:lnTo>
                <a:lnTo>
                  <a:pt x="27923" y="1016997"/>
                </a:lnTo>
                <a:lnTo>
                  <a:pt x="27930" y="1048667"/>
                </a:lnTo>
                <a:lnTo>
                  <a:pt x="27934" y="1080100"/>
                </a:lnTo>
                <a:lnTo>
                  <a:pt x="27937" y="1112167"/>
                </a:lnTo>
                <a:lnTo>
                  <a:pt x="27939" y="1144658"/>
                </a:lnTo>
                <a:lnTo>
                  <a:pt x="27940" y="1177431"/>
                </a:lnTo>
                <a:lnTo>
                  <a:pt x="27941" y="1209598"/>
                </a:lnTo>
                <a:lnTo>
                  <a:pt x="27941" y="1241361"/>
                </a:lnTo>
                <a:lnTo>
                  <a:pt x="27942" y="1272856"/>
                </a:lnTo>
                <a:lnTo>
                  <a:pt x="27942" y="1304171"/>
                </a:lnTo>
                <a:lnTo>
                  <a:pt x="27942" y="1335367"/>
                </a:lnTo>
                <a:lnTo>
                  <a:pt x="27942" y="1366482"/>
                </a:lnTo>
                <a:lnTo>
                  <a:pt x="27942" y="1395957"/>
                </a:lnTo>
                <a:lnTo>
                  <a:pt x="27942" y="1424339"/>
                </a:lnTo>
                <a:lnTo>
                  <a:pt x="27942" y="1451991"/>
                </a:lnTo>
                <a:lnTo>
                  <a:pt x="27942" y="1479157"/>
                </a:lnTo>
                <a:lnTo>
                  <a:pt x="27942" y="1505999"/>
                </a:lnTo>
                <a:lnTo>
                  <a:pt x="27942" y="1532625"/>
                </a:lnTo>
                <a:lnTo>
                  <a:pt x="28736" y="1557519"/>
                </a:lnTo>
                <a:lnTo>
                  <a:pt x="30059" y="1581259"/>
                </a:lnTo>
                <a:lnTo>
                  <a:pt x="31735" y="1604230"/>
                </a:lnTo>
                <a:lnTo>
                  <a:pt x="33645" y="1625099"/>
                </a:lnTo>
                <a:lnTo>
                  <a:pt x="35713" y="1644569"/>
                </a:lnTo>
                <a:lnTo>
                  <a:pt x="37885" y="1663104"/>
                </a:lnTo>
                <a:lnTo>
                  <a:pt x="42416" y="1698517"/>
                </a:lnTo>
                <a:lnTo>
                  <a:pt x="44735" y="1715739"/>
                </a:lnTo>
                <a:lnTo>
                  <a:pt x="48662" y="1736745"/>
                </a:lnTo>
                <a:lnTo>
                  <a:pt x="53662" y="1760274"/>
                </a:lnTo>
                <a:lnTo>
                  <a:pt x="59376" y="1785485"/>
                </a:lnTo>
                <a:lnTo>
                  <a:pt x="65567" y="1808643"/>
                </a:lnTo>
                <a:lnTo>
                  <a:pt x="72075" y="1830431"/>
                </a:lnTo>
                <a:lnTo>
                  <a:pt x="78796" y="1851307"/>
                </a:lnTo>
                <a:lnTo>
                  <a:pt x="85657" y="1869986"/>
                </a:lnTo>
                <a:lnTo>
                  <a:pt x="99631" y="1903442"/>
                </a:lnTo>
                <a:lnTo>
                  <a:pt x="113779" y="1934185"/>
                </a:lnTo>
                <a:lnTo>
                  <a:pt x="127211" y="1961343"/>
                </a:lnTo>
                <a:lnTo>
                  <a:pt x="144535" y="1996064"/>
                </a:lnTo>
                <a:lnTo>
                  <a:pt x="149386" y="2014502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sp>
        <p:nvSpPr>
          <p:cNvPr id="8" name="SMARTInkShape-1127"/>
          <p:cNvSpPr/>
          <p:nvPr/>
        </p:nvSpPr>
        <p:spPr bwMode="auto">
          <a:xfrm>
            <a:off x="928775" y="5722144"/>
            <a:ext cx="35632" cy="814388"/>
          </a:xfrm>
          <a:custGeom>
            <a:avLst/>
            <a:gdLst/>
            <a:ahLst/>
            <a:cxnLst/>
            <a:rect l="0" t="0" r="0" b="0"/>
            <a:pathLst>
              <a:path w="35632" h="814388">
                <a:moveTo>
                  <a:pt x="21344" y="0"/>
                </a:moveTo>
                <a:lnTo>
                  <a:pt x="10702" y="0"/>
                </a:lnTo>
                <a:lnTo>
                  <a:pt x="9487" y="794"/>
                </a:lnTo>
                <a:lnTo>
                  <a:pt x="8676" y="2117"/>
                </a:lnTo>
                <a:lnTo>
                  <a:pt x="7536" y="7771"/>
                </a:lnTo>
                <a:lnTo>
                  <a:pt x="6326" y="37036"/>
                </a:lnTo>
                <a:lnTo>
                  <a:pt x="2165" y="69270"/>
                </a:lnTo>
                <a:lnTo>
                  <a:pt x="914" y="95080"/>
                </a:lnTo>
                <a:lnTo>
                  <a:pt x="358" y="126660"/>
                </a:lnTo>
                <a:lnTo>
                  <a:pt x="209" y="143971"/>
                </a:lnTo>
                <a:lnTo>
                  <a:pt x="110" y="162656"/>
                </a:lnTo>
                <a:lnTo>
                  <a:pt x="44" y="182255"/>
                </a:lnTo>
                <a:lnTo>
                  <a:pt x="0" y="202466"/>
                </a:lnTo>
                <a:lnTo>
                  <a:pt x="765" y="222290"/>
                </a:lnTo>
                <a:lnTo>
                  <a:pt x="2068" y="241856"/>
                </a:lnTo>
                <a:lnTo>
                  <a:pt x="3731" y="261250"/>
                </a:lnTo>
                <a:lnTo>
                  <a:pt x="4839" y="280528"/>
                </a:lnTo>
                <a:lnTo>
                  <a:pt x="5578" y="299731"/>
                </a:lnTo>
                <a:lnTo>
                  <a:pt x="6071" y="318883"/>
                </a:lnTo>
                <a:lnTo>
                  <a:pt x="6618" y="350747"/>
                </a:lnTo>
                <a:lnTo>
                  <a:pt x="6862" y="378137"/>
                </a:lnTo>
                <a:lnTo>
                  <a:pt x="6970" y="403540"/>
                </a:lnTo>
                <a:lnTo>
                  <a:pt x="7031" y="432569"/>
                </a:lnTo>
                <a:lnTo>
                  <a:pt x="7053" y="465412"/>
                </a:lnTo>
                <a:lnTo>
                  <a:pt x="9172" y="492441"/>
                </a:lnTo>
                <a:lnTo>
                  <a:pt x="12759" y="520488"/>
                </a:lnTo>
                <a:lnTo>
                  <a:pt x="14827" y="539079"/>
                </a:lnTo>
                <a:lnTo>
                  <a:pt x="16999" y="559411"/>
                </a:lnTo>
                <a:lnTo>
                  <a:pt x="19241" y="581697"/>
                </a:lnTo>
                <a:lnTo>
                  <a:pt x="21529" y="605285"/>
                </a:lnTo>
                <a:lnTo>
                  <a:pt x="23849" y="629742"/>
                </a:lnTo>
                <a:lnTo>
                  <a:pt x="26189" y="654778"/>
                </a:lnTo>
                <a:lnTo>
                  <a:pt x="28543" y="680200"/>
                </a:lnTo>
                <a:lnTo>
                  <a:pt x="30905" y="705879"/>
                </a:lnTo>
                <a:lnTo>
                  <a:pt x="32481" y="729348"/>
                </a:lnTo>
                <a:lnTo>
                  <a:pt x="33531" y="751345"/>
                </a:lnTo>
                <a:lnTo>
                  <a:pt x="34698" y="786368"/>
                </a:lnTo>
                <a:lnTo>
                  <a:pt x="35631" y="814387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grpSp>
        <p:nvGrpSpPr>
          <p:cNvPr id="12" name="SMARTInkShape-Group205"/>
          <p:cNvGrpSpPr/>
          <p:nvPr/>
        </p:nvGrpSpPr>
        <p:grpSpPr>
          <a:xfrm>
            <a:off x="2977476" y="5022295"/>
            <a:ext cx="468350" cy="386549"/>
            <a:chOff x="2977476" y="5022295"/>
            <a:chExt cx="468350" cy="386549"/>
          </a:xfrm>
        </p:grpSpPr>
        <p:sp>
          <p:nvSpPr>
            <p:cNvPr id="9" name="SMARTInkShape-1128"/>
            <p:cNvSpPr/>
            <p:nvPr/>
          </p:nvSpPr>
          <p:spPr bwMode="auto">
            <a:xfrm>
              <a:off x="3347028" y="5050631"/>
              <a:ext cx="24823" cy="314326"/>
            </a:xfrm>
            <a:custGeom>
              <a:avLst/>
              <a:gdLst/>
              <a:ahLst/>
              <a:cxnLst/>
              <a:rect l="0" t="0" r="0" b="0"/>
              <a:pathLst>
                <a:path w="24823" h="314326">
                  <a:moveTo>
                    <a:pt x="24822" y="0"/>
                  </a:moveTo>
                  <a:lnTo>
                    <a:pt x="21030" y="3792"/>
                  </a:lnTo>
                  <a:lnTo>
                    <a:pt x="19168" y="9887"/>
                  </a:lnTo>
                  <a:lnTo>
                    <a:pt x="12965" y="44311"/>
                  </a:lnTo>
                  <a:lnTo>
                    <a:pt x="11615" y="68113"/>
                  </a:lnTo>
                  <a:lnTo>
                    <a:pt x="8898" y="98800"/>
                  </a:lnTo>
                  <a:lnTo>
                    <a:pt x="5045" y="134398"/>
                  </a:lnTo>
                  <a:lnTo>
                    <a:pt x="2906" y="153892"/>
                  </a:lnTo>
                  <a:lnTo>
                    <a:pt x="686" y="174033"/>
                  </a:lnTo>
                  <a:lnTo>
                    <a:pt x="0" y="193809"/>
                  </a:lnTo>
                  <a:lnTo>
                    <a:pt x="337" y="213344"/>
                  </a:lnTo>
                  <a:lnTo>
                    <a:pt x="1355" y="232717"/>
                  </a:lnTo>
                  <a:lnTo>
                    <a:pt x="2486" y="266943"/>
                  </a:lnTo>
                  <a:lnTo>
                    <a:pt x="3391" y="31432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0" name="SMARTInkShape-1129"/>
            <p:cNvSpPr/>
            <p:nvPr/>
          </p:nvSpPr>
          <p:spPr bwMode="auto">
            <a:xfrm>
              <a:off x="3264694" y="5195568"/>
              <a:ext cx="181132" cy="40802"/>
            </a:xfrm>
            <a:custGeom>
              <a:avLst/>
              <a:gdLst/>
              <a:ahLst/>
              <a:cxnLst/>
              <a:rect l="0" t="0" r="0" b="0"/>
              <a:pathLst>
                <a:path w="181132" h="40802">
                  <a:moveTo>
                    <a:pt x="0" y="19370"/>
                  </a:moveTo>
                  <a:lnTo>
                    <a:pt x="31434" y="19370"/>
                  </a:lnTo>
                  <a:lnTo>
                    <a:pt x="66787" y="11599"/>
                  </a:lnTo>
                  <a:lnTo>
                    <a:pt x="93607" y="4897"/>
                  </a:lnTo>
                  <a:lnTo>
                    <a:pt x="121662" y="0"/>
                  </a:lnTo>
                  <a:lnTo>
                    <a:pt x="147967" y="665"/>
                  </a:lnTo>
                  <a:lnTo>
                    <a:pt x="166609" y="5890"/>
                  </a:lnTo>
                  <a:lnTo>
                    <a:pt x="180018" y="14767"/>
                  </a:lnTo>
                  <a:lnTo>
                    <a:pt x="181131" y="17888"/>
                  </a:lnTo>
                  <a:lnTo>
                    <a:pt x="180250" y="25590"/>
                  </a:lnTo>
                  <a:lnTo>
                    <a:pt x="171450" y="4080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1" name="SMARTInkShape-1130"/>
            <p:cNvSpPr/>
            <p:nvPr/>
          </p:nvSpPr>
          <p:spPr bwMode="auto">
            <a:xfrm>
              <a:off x="2977476" y="5022295"/>
              <a:ext cx="244356" cy="386549"/>
            </a:xfrm>
            <a:custGeom>
              <a:avLst/>
              <a:gdLst/>
              <a:ahLst/>
              <a:cxnLst/>
              <a:rect l="0" t="0" r="0" b="0"/>
              <a:pathLst>
                <a:path w="244356" h="386549">
                  <a:moveTo>
                    <a:pt x="130055" y="192643"/>
                  </a:moveTo>
                  <a:lnTo>
                    <a:pt x="130055" y="188850"/>
                  </a:lnTo>
                  <a:lnTo>
                    <a:pt x="130849" y="187733"/>
                  </a:lnTo>
                  <a:lnTo>
                    <a:pt x="132172" y="186988"/>
                  </a:lnTo>
                  <a:lnTo>
                    <a:pt x="133848" y="186492"/>
                  </a:lnTo>
                  <a:lnTo>
                    <a:pt x="134965" y="185367"/>
                  </a:lnTo>
                  <a:lnTo>
                    <a:pt x="136206" y="182001"/>
                  </a:lnTo>
                  <a:lnTo>
                    <a:pt x="137173" y="157865"/>
                  </a:lnTo>
                  <a:lnTo>
                    <a:pt x="131491" y="139971"/>
                  </a:lnTo>
                  <a:lnTo>
                    <a:pt x="122725" y="123265"/>
                  </a:lnTo>
                  <a:lnTo>
                    <a:pt x="120406" y="120197"/>
                  </a:lnTo>
                  <a:lnTo>
                    <a:pt x="111479" y="116788"/>
                  </a:lnTo>
                  <a:lnTo>
                    <a:pt x="105765" y="115879"/>
                  </a:lnTo>
                  <a:lnTo>
                    <a:pt x="93066" y="119102"/>
                  </a:lnTo>
                  <a:lnTo>
                    <a:pt x="80278" y="126620"/>
                  </a:lnTo>
                  <a:lnTo>
                    <a:pt x="54900" y="157200"/>
                  </a:lnTo>
                  <a:lnTo>
                    <a:pt x="39503" y="181652"/>
                  </a:lnTo>
                  <a:lnTo>
                    <a:pt x="27368" y="208396"/>
                  </a:lnTo>
                  <a:lnTo>
                    <a:pt x="16683" y="236157"/>
                  </a:lnTo>
                  <a:lnTo>
                    <a:pt x="7436" y="264370"/>
                  </a:lnTo>
                  <a:lnTo>
                    <a:pt x="681" y="292784"/>
                  </a:lnTo>
                  <a:lnTo>
                    <a:pt x="0" y="327971"/>
                  </a:lnTo>
                  <a:lnTo>
                    <a:pt x="4825" y="354713"/>
                  </a:lnTo>
                  <a:lnTo>
                    <a:pt x="11162" y="366009"/>
                  </a:lnTo>
                  <a:lnTo>
                    <a:pt x="15074" y="370133"/>
                  </a:lnTo>
                  <a:lnTo>
                    <a:pt x="20064" y="371294"/>
                  </a:lnTo>
                  <a:lnTo>
                    <a:pt x="31958" y="368352"/>
                  </a:lnTo>
                  <a:lnTo>
                    <a:pt x="52041" y="353978"/>
                  </a:lnTo>
                  <a:lnTo>
                    <a:pt x="76866" y="327052"/>
                  </a:lnTo>
                  <a:lnTo>
                    <a:pt x="92922" y="303181"/>
                  </a:lnTo>
                  <a:lnTo>
                    <a:pt x="108789" y="275902"/>
                  </a:lnTo>
                  <a:lnTo>
                    <a:pt x="126424" y="245257"/>
                  </a:lnTo>
                  <a:lnTo>
                    <a:pt x="142729" y="213116"/>
                  </a:lnTo>
                  <a:lnTo>
                    <a:pt x="157119" y="179517"/>
                  </a:lnTo>
                  <a:lnTo>
                    <a:pt x="163179" y="161667"/>
                  </a:lnTo>
                  <a:lnTo>
                    <a:pt x="168807" y="143418"/>
                  </a:lnTo>
                  <a:lnTo>
                    <a:pt x="179293" y="108323"/>
                  </a:lnTo>
                  <a:lnTo>
                    <a:pt x="188451" y="75792"/>
                  </a:lnTo>
                  <a:lnTo>
                    <a:pt x="195167" y="48105"/>
                  </a:lnTo>
                  <a:lnTo>
                    <a:pt x="199618" y="17789"/>
                  </a:lnTo>
                  <a:lnTo>
                    <a:pt x="198543" y="5657"/>
                  </a:lnTo>
                  <a:lnTo>
                    <a:pt x="197145" y="1311"/>
                  </a:lnTo>
                  <a:lnTo>
                    <a:pt x="194625" y="0"/>
                  </a:lnTo>
                  <a:lnTo>
                    <a:pt x="191358" y="714"/>
                  </a:lnTo>
                  <a:lnTo>
                    <a:pt x="187593" y="2778"/>
                  </a:lnTo>
                  <a:lnTo>
                    <a:pt x="174708" y="24644"/>
                  </a:lnTo>
                  <a:lnTo>
                    <a:pt x="165512" y="49450"/>
                  </a:lnTo>
                  <a:lnTo>
                    <a:pt x="156926" y="79788"/>
                  </a:lnTo>
                  <a:lnTo>
                    <a:pt x="150464" y="114439"/>
                  </a:lnTo>
                  <a:lnTo>
                    <a:pt x="148424" y="133363"/>
                  </a:lnTo>
                  <a:lnTo>
                    <a:pt x="147064" y="153123"/>
                  </a:lnTo>
                  <a:lnTo>
                    <a:pt x="146157" y="173440"/>
                  </a:lnTo>
                  <a:lnTo>
                    <a:pt x="146346" y="193334"/>
                  </a:lnTo>
                  <a:lnTo>
                    <a:pt x="147265" y="212947"/>
                  </a:lnTo>
                  <a:lnTo>
                    <a:pt x="148673" y="232373"/>
                  </a:lnTo>
                  <a:lnTo>
                    <a:pt x="151992" y="250880"/>
                  </a:lnTo>
                  <a:lnTo>
                    <a:pt x="162030" y="286259"/>
                  </a:lnTo>
                  <a:lnTo>
                    <a:pt x="174429" y="318387"/>
                  </a:lnTo>
                  <a:lnTo>
                    <a:pt x="187877" y="346160"/>
                  </a:lnTo>
                  <a:lnTo>
                    <a:pt x="208835" y="373596"/>
                  </a:lnTo>
                  <a:lnTo>
                    <a:pt x="223012" y="383662"/>
                  </a:lnTo>
                  <a:lnTo>
                    <a:pt x="228539" y="385870"/>
                  </a:lnTo>
                  <a:lnTo>
                    <a:pt x="233017" y="386548"/>
                  </a:lnTo>
                  <a:lnTo>
                    <a:pt x="244355" y="38552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31" name="SMARTInkShape-Group206"/>
          <p:cNvGrpSpPr/>
          <p:nvPr/>
        </p:nvGrpSpPr>
        <p:grpSpPr>
          <a:xfrm>
            <a:off x="3016396" y="4986338"/>
            <a:ext cx="1984230" cy="420602"/>
            <a:chOff x="3016396" y="4986338"/>
            <a:chExt cx="1984230" cy="420602"/>
          </a:xfrm>
        </p:grpSpPr>
        <p:sp>
          <p:nvSpPr>
            <p:cNvPr id="13" name="SMARTInkShape-1131"/>
            <p:cNvSpPr/>
            <p:nvPr/>
          </p:nvSpPr>
          <p:spPr bwMode="auto">
            <a:xfrm>
              <a:off x="4422859" y="5014913"/>
              <a:ext cx="77705" cy="227688"/>
            </a:xfrm>
            <a:custGeom>
              <a:avLst/>
              <a:gdLst/>
              <a:ahLst/>
              <a:cxnLst/>
              <a:rect l="0" t="0" r="0" b="0"/>
              <a:pathLst>
                <a:path w="77705" h="227688">
                  <a:moveTo>
                    <a:pt x="41985" y="0"/>
                  </a:moveTo>
                  <a:lnTo>
                    <a:pt x="24985" y="0"/>
                  </a:lnTo>
                  <a:lnTo>
                    <a:pt x="23508" y="1587"/>
                  </a:lnTo>
                  <a:lnTo>
                    <a:pt x="15903" y="35776"/>
                  </a:lnTo>
                  <a:lnTo>
                    <a:pt x="13355" y="63428"/>
                  </a:lnTo>
                  <a:lnTo>
                    <a:pt x="7925" y="96404"/>
                  </a:lnTo>
                  <a:lnTo>
                    <a:pt x="2083" y="130516"/>
                  </a:lnTo>
                  <a:lnTo>
                    <a:pt x="0" y="161085"/>
                  </a:lnTo>
                  <a:lnTo>
                    <a:pt x="1412" y="195626"/>
                  </a:lnTo>
                  <a:lnTo>
                    <a:pt x="9100" y="218206"/>
                  </a:lnTo>
                  <a:lnTo>
                    <a:pt x="12124" y="221670"/>
                  </a:lnTo>
                  <a:lnTo>
                    <a:pt x="19718" y="225520"/>
                  </a:lnTo>
                  <a:lnTo>
                    <a:pt x="36710" y="227687"/>
                  </a:lnTo>
                  <a:lnTo>
                    <a:pt x="47843" y="223961"/>
                  </a:lnTo>
                  <a:lnTo>
                    <a:pt x="77704" y="20002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4" name="SMARTInkShape-1132"/>
            <p:cNvSpPr/>
            <p:nvPr/>
          </p:nvSpPr>
          <p:spPr bwMode="auto">
            <a:xfrm>
              <a:off x="4333661" y="5100638"/>
              <a:ext cx="138328" cy="42863"/>
            </a:xfrm>
            <a:custGeom>
              <a:avLst/>
              <a:gdLst/>
              <a:ahLst/>
              <a:cxnLst/>
              <a:rect l="0" t="0" r="0" b="0"/>
              <a:pathLst>
                <a:path w="138328" h="42863">
                  <a:moveTo>
                    <a:pt x="24027" y="42862"/>
                  </a:moveTo>
                  <a:lnTo>
                    <a:pt x="20234" y="39070"/>
                  </a:lnTo>
                  <a:lnTo>
                    <a:pt x="14139" y="37208"/>
                  </a:lnTo>
                  <a:lnTo>
                    <a:pt x="10291" y="36711"/>
                  </a:lnTo>
                  <a:lnTo>
                    <a:pt x="3899" y="38276"/>
                  </a:lnTo>
                  <a:lnTo>
                    <a:pt x="1083" y="39805"/>
                  </a:lnTo>
                  <a:lnTo>
                    <a:pt x="0" y="40824"/>
                  </a:lnTo>
                  <a:lnTo>
                    <a:pt x="71" y="41503"/>
                  </a:lnTo>
                  <a:lnTo>
                    <a:pt x="912" y="41956"/>
                  </a:lnTo>
                  <a:lnTo>
                    <a:pt x="2267" y="41464"/>
                  </a:lnTo>
                  <a:lnTo>
                    <a:pt x="19975" y="32839"/>
                  </a:lnTo>
                  <a:lnTo>
                    <a:pt x="46815" y="26046"/>
                  </a:lnTo>
                  <a:lnTo>
                    <a:pt x="79903" y="15213"/>
                  </a:lnTo>
                  <a:lnTo>
                    <a:pt x="114842" y="5742"/>
                  </a:lnTo>
                  <a:lnTo>
                    <a:pt x="138327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5" name="SMARTInkShape-1133"/>
            <p:cNvSpPr/>
            <p:nvPr/>
          </p:nvSpPr>
          <p:spPr bwMode="auto">
            <a:xfrm>
              <a:off x="4543806" y="4986338"/>
              <a:ext cx="135133" cy="355424"/>
            </a:xfrm>
            <a:custGeom>
              <a:avLst/>
              <a:gdLst/>
              <a:ahLst/>
              <a:cxnLst/>
              <a:rect l="0" t="0" r="0" b="0"/>
              <a:pathLst>
                <a:path w="135133" h="355424">
                  <a:moveTo>
                    <a:pt x="13907" y="0"/>
                  </a:moveTo>
                  <a:lnTo>
                    <a:pt x="10114" y="3792"/>
                  </a:lnTo>
                  <a:lnTo>
                    <a:pt x="6136" y="5654"/>
                  </a:lnTo>
                  <a:lnTo>
                    <a:pt x="3964" y="6150"/>
                  </a:lnTo>
                  <a:lnTo>
                    <a:pt x="2515" y="7275"/>
                  </a:lnTo>
                  <a:lnTo>
                    <a:pt x="0" y="13207"/>
                  </a:lnTo>
                  <a:lnTo>
                    <a:pt x="11895" y="14074"/>
                  </a:lnTo>
                  <a:lnTo>
                    <a:pt x="43157" y="14259"/>
                  </a:lnTo>
                  <a:lnTo>
                    <a:pt x="76100" y="19985"/>
                  </a:lnTo>
                  <a:lnTo>
                    <a:pt x="98215" y="27264"/>
                  </a:lnTo>
                  <a:lnTo>
                    <a:pt x="125325" y="48079"/>
                  </a:lnTo>
                  <a:lnTo>
                    <a:pt x="130895" y="61585"/>
                  </a:lnTo>
                  <a:lnTo>
                    <a:pt x="132576" y="78171"/>
                  </a:lnTo>
                  <a:lnTo>
                    <a:pt x="129060" y="105359"/>
                  </a:lnTo>
                  <a:lnTo>
                    <a:pt x="118644" y="140873"/>
                  </a:lnTo>
                  <a:lnTo>
                    <a:pt x="101535" y="171054"/>
                  </a:lnTo>
                  <a:lnTo>
                    <a:pt x="88025" y="197229"/>
                  </a:lnTo>
                  <a:lnTo>
                    <a:pt x="85873" y="208997"/>
                  </a:lnTo>
                  <a:lnTo>
                    <a:pt x="87696" y="214067"/>
                  </a:lnTo>
                  <a:lnTo>
                    <a:pt x="115348" y="248063"/>
                  </a:lnTo>
                  <a:lnTo>
                    <a:pt x="129753" y="266782"/>
                  </a:lnTo>
                  <a:lnTo>
                    <a:pt x="133692" y="281011"/>
                  </a:lnTo>
                  <a:lnTo>
                    <a:pt x="135132" y="308595"/>
                  </a:lnTo>
                  <a:lnTo>
                    <a:pt x="131020" y="319981"/>
                  </a:lnTo>
                  <a:lnTo>
                    <a:pt x="123901" y="329538"/>
                  </a:lnTo>
                  <a:lnTo>
                    <a:pt x="101759" y="344775"/>
                  </a:lnTo>
                  <a:lnTo>
                    <a:pt x="66858" y="355004"/>
                  </a:lnTo>
                  <a:lnTo>
                    <a:pt x="56491" y="355423"/>
                  </a:lnTo>
                  <a:lnTo>
                    <a:pt x="49237" y="352963"/>
                  </a:lnTo>
                  <a:lnTo>
                    <a:pt x="46985" y="351196"/>
                  </a:lnTo>
                  <a:lnTo>
                    <a:pt x="44483" y="347116"/>
                  </a:lnTo>
                  <a:lnTo>
                    <a:pt x="45403" y="344123"/>
                  </a:lnTo>
                  <a:lnTo>
                    <a:pt x="50659" y="336564"/>
                  </a:lnTo>
                  <a:lnTo>
                    <a:pt x="78200" y="31432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6" name="SMARTInkShape-1134"/>
            <p:cNvSpPr/>
            <p:nvPr/>
          </p:nvSpPr>
          <p:spPr bwMode="auto">
            <a:xfrm>
              <a:off x="4900613" y="5057775"/>
              <a:ext cx="7144" cy="185739"/>
            </a:xfrm>
            <a:custGeom>
              <a:avLst/>
              <a:gdLst/>
              <a:ahLst/>
              <a:cxnLst/>
              <a:rect l="0" t="0" r="0" b="0"/>
              <a:pathLst>
                <a:path w="7144" h="185739">
                  <a:moveTo>
                    <a:pt x="0" y="0"/>
                  </a:moveTo>
                  <a:lnTo>
                    <a:pt x="0" y="32132"/>
                  </a:lnTo>
                  <a:lnTo>
                    <a:pt x="0" y="67377"/>
                  </a:lnTo>
                  <a:lnTo>
                    <a:pt x="0" y="99251"/>
                  </a:lnTo>
                  <a:lnTo>
                    <a:pt x="3792" y="133830"/>
                  </a:lnTo>
                  <a:lnTo>
                    <a:pt x="6150" y="165419"/>
                  </a:lnTo>
                  <a:lnTo>
                    <a:pt x="7143" y="18573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7" name="SMARTInkShape-1135"/>
            <p:cNvSpPr/>
            <p:nvPr/>
          </p:nvSpPr>
          <p:spPr bwMode="auto">
            <a:xfrm>
              <a:off x="4787109" y="5122069"/>
              <a:ext cx="213517" cy="34863"/>
            </a:xfrm>
            <a:custGeom>
              <a:avLst/>
              <a:gdLst/>
              <a:ahLst/>
              <a:cxnLst/>
              <a:rect l="0" t="0" r="0" b="0"/>
              <a:pathLst>
                <a:path w="213517" h="34863">
                  <a:moveTo>
                    <a:pt x="42066" y="28575"/>
                  </a:moveTo>
                  <a:lnTo>
                    <a:pt x="38274" y="28575"/>
                  </a:lnTo>
                  <a:lnTo>
                    <a:pt x="34295" y="26458"/>
                  </a:lnTo>
                  <a:lnTo>
                    <a:pt x="32123" y="24783"/>
                  </a:lnTo>
                  <a:lnTo>
                    <a:pt x="25476" y="22920"/>
                  </a:lnTo>
                  <a:lnTo>
                    <a:pt x="1891" y="21518"/>
                  </a:lnTo>
                  <a:lnTo>
                    <a:pt x="995" y="22283"/>
                  </a:lnTo>
                  <a:lnTo>
                    <a:pt x="0" y="25249"/>
                  </a:lnTo>
                  <a:lnTo>
                    <a:pt x="1322" y="27152"/>
                  </a:lnTo>
                  <a:lnTo>
                    <a:pt x="7024" y="31382"/>
                  </a:lnTo>
                  <a:lnTo>
                    <a:pt x="35027" y="34862"/>
                  </a:lnTo>
                  <a:lnTo>
                    <a:pt x="62647" y="34671"/>
                  </a:lnTo>
                  <a:lnTo>
                    <a:pt x="96406" y="30734"/>
                  </a:lnTo>
                  <a:lnTo>
                    <a:pt x="122573" y="29534"/>
                  </a:lnTo>
                  <a:lnTo>
                    <a:pt x="156495" y="25067"/>
                  </a:lnTo>
                  <a:lnTo>
                    <a:pt x="189906" y="16446"/>
                  </a:lnTo>
                  <a:lnTo>
                    <a:pt x="205815" y="9459"/>
                  </a:lnTo>
                  <a:lnTo>
                    <a:pt x="213516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8" name="SMARTInkShape-1136"/>
            <p:cNvSpPr/>
            <p:nvPr/>
          </p:nvSpPr>
          <p:spPr bwMode="auto">
            <a:xfrm>
              <a:off x="4308968" y="5022056"/>
              <a:ext cx="34433" cy="21433"/>
            </a:xfrm>
            <a:custGeom>
              <a:avLst/>
              <a:gdLst/>
              <a:ahLst/>
              <a:cxnLst/>
              <a:rect l="0" t="0" r="0" b="0"/>
              <a:pathLst>
                <a:path w="34433" h="21433">
                  <a:moveTo>
                    <a:pt x="13001" y="21432"/>
                  </a:moveTo>
                  <a:lnTo>
                    <a:pt x="9209" y="21432"/>
                  </a:lnTo>
                  <a:lnTo>
                    <a:pt x="5230" y="19315"/>
                  </a:lnTo>
                  <a:lnTo>
                    <a:pt x="3058" y="17639"/>
                  </a:lnTo>
                  <a:lnTo>
                    <a:pt x="644" y="13661"/>
                  </a:lnTo>
                  <a:lnTo>
                    <a:pt x="0" y="11489"/>
                  </a:lnTo>
                  <a:lnTo>
                    <a:pt x="365" y="10040"/>
                  </a:lnTo>
                  <a:lnTo>
                    <a:pt x="1402" y="9075"/>
                  </a:lnTo>
                  <a:lnTo>
                    <a:pt x="4671" y="8002"/>
                  </a:lnTo>
                  <a:lnTo>
                    <a:pt x="8769" y="7525"/>
                  </a:lnTo>
                  <a:lnTo>
                    <a:pt x="13237" y="5197"/>
                  </a:lnTo>
                  <a:lnTo>
                    <a:pt x="15539" y="3464"/>
                  </a:lnTo>
                  <a:lnTo>
                    <a:pt x="22331" y="1540"/>
                  </a:lnTo>
                  <a:lnTo>
                    <a:pt x="34432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9" name="SMARTInkShape-1137"/>
            <p:cNvSpPr/>
            <p:nvPr/>
          </p:nvSpPr>
          <p:spPr bwMode="auto">
            <a:xfrm>
              <a:off x="4296734" y="5179306"/>
              <a:ext cx="32380" cy="56526"/>
            </a:xfrm>
            <a:custGeom>
              <a:avLst/>
              <a:gdLst/>
              <a:ahLst/>
              <a:cxnLst/>
              <a:rect l="0" t="0" r="0" b="0"/>
              <a:pathLst>
                <a:path w="32380" h="56526">
                  <a:moveTo>
                    <a:pt x="25235" y="7057"/>
                  </a:moveTo>
                  <a:lnTo>
                    <a:pt x="25235" y="0"/>
                  </a:lnTo>
                  <a:lnTo>
                    <a:pt x="17650" y="3731"/>
                  </a:lnTo>
                  <a:lnTo>
                    <a:pt x="11810" y="9811"/>
                  </a:lnTo>
                  <a:lnTo>
                    <a:pt x="7362" y="17806"/>
                  </a:lnTo>
                  <a:lnTo>
                    <a:pt x="0" y="44470"/>
                  </a:lnTo>
                  <a:lnTo>
                    <a:pt x="3146" y="55248"/>
                  </a:lnTo>
                  <a:lnTo>
                    <a:pt x="4159" y="55853"/>
                  </a:lnTo>
                  <a:lnTo>
                    <a:pt x="7401" y="56525"/>
                  </a:lnTo>
                  <a:lnTo>
                    <a:pt x="17481" y="53111"/>
                  </a:lnTo>
                  <a:lnTo>
                    <a:pt x="23905" y="42871"/>
                  </a:lnTo>
                  <a:lnTo>
                    <a:pt x="32379" y="2134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0" name="SMARTInkShape-1138"/>
            <p:cNvSpPr/>
            <p:nvPr/>
          </p:nvSpPr>
          <p:spPr bwMode="auto">
            <a:xfrm>
              <a:off x="4165344" y="5118673"/>
              <a:ext cx="90605" cy="279709"/>
            </a:xfrm>
            <a:custGeom>
              <a:avLst/>
              <a:gdLst/>
              <a:ahLst/>
              <a:cxnLst/>
              <a:rect l="0" t="0" r="0" b="0"/>
              <a:pathLst>
                <a:path w="90605" h="279709">
                  <a:moveTo>
                    <a:pt x="63756" y="17683"/>
                  </a:moveTo>
                  <a:lnTo>
                    <a:pt x="63756" y="7041"/>
                  </a:lnTo>
                  <a:lnTo>
                    <a:pt x="61639" y="2899"/>
                  </a:lnTo>
                  <a:lnTo>
                    <a:pt x="59964" y="684"/>
                  </a:lnTo>
                  <a:lnTo>
                    <a:pt x="58847" y="0"/>
                  </a:lnTo>
                  <a:lnTo>
                    <a:pt x="58102" y="339"/>
                  </a:lnTo>
                  <a:lnTo>
                    <a:pt x="56480" y="2831"/>
                  </a:lnTo>
                  <a:lnTo>
                    <a:pt x="29902" y="33871"/>
                  </a:lnTo>
                  <a:lnTo>
                    <a:pt x="8655" y="65823"/>
                  </a:lnTo>
                  <a:lnTo>
                    <a:pt x="3548" y="76385"/>
                  </a:lnTo>
                  <a:lnTo>
                    <a:pt x="0" y="100918"/>
                  </a:lnTo>
                  <a:lnTo>
                    <a:pt x="615" y="104129"/>
                  </a:lnTo>
                  <a:lnTo>
                    <a:pt x="1818" y="106270"/>
                  </a:lnTo>
                  <a:lnTo>
                    <a:pt x="3414" y="107698"/>
                  </a:lnTo>
                  <a:lnTo>
                    <a:pt x="5272" y="107855"/>
                  </a:lnTo>
                  <a:lnTo>
                    <a:pt x="23853" y="100358"/>
                  </a:lnTo>
                  <a:lnTo>
                    <a:pt x="32263" y="93851"/>
                  </a:lnTo>
                  <a:lnTo>
                    <a:pt x="62000" y="62333"/>
                  </a:lnTo>
                  <a:lnTo>
                    <a:pt x="62586" y="62531"/>
                  </a:lnTo>
                  <a:lnTo>
                    <a:pt x="63236" y="64868"/>
                  </a:lnTo>
                  <a:lnTo>
                    <a:pt x="64520" y="92703"/>
                  </a:lnTo>
                  <a:lnTo>
                    <a:pt x="69450" y="122550"/>
                  </a:lnTo>
                  <a:lnTo>
                    <a:pt x="75938" y="156528"/>
                  </a:lnTo>
                  <a:lnTo>
                    <a:pt x="82888" y="190938"/>
                  </a:lnTo>
                  <a:lnTo>
                    <a:pt x="89180" y="220800"/>
                  </a:lnTo>
                  <a:lnTo>
                    <a:pt x="90604" y="245083"/>
                  </a:lnTo>
                  <a:lnTo>
                    <a:pt x="88124" y="260037"/>
                  </a:lnTo>
                  <a:lnTo>
                    <a:pt x="82259" y="270388"/>
                  </a:lnTo>
                  <a:lnTo>
                    <a:pt x="75155" y="276840"/>
                  </a:lnTo>
                  <a:lnTo>
                    <a:pt x="69351" y="279708"/>
                  </a:lnTo>
                  <a:lnTo>
                    <a:pt x="65899" y="278885"/>
                  </a:lnTo>
                  <a:lnTo>
                    <a:pt x="57829" y="273737"/>
                  </a:lnTo>
                  <a:lnTo>
                    <a:pt x="44361" y="254330"/>
                  </a:lnTo>
                  <a:lnTo>
                    <a:pt x="36994" y="222502"/>
                  </a:lnTo>
                  <a:lnTo>
                    <a:pt x="35181" y="21056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1" name="SMARTInkShape-1139"/>
            <p:cNvSpPr/>
            <p:nvPr/>
          </p:nvSpPr>
          <p:spPr bwMode="auto">
            <a:xfrm>
              <a:off x="4108857" y="5051704"/>
              <a:ext cx="70238" cy="13216"/>
            </a:xfrm>
            <a:custGeom>
              <a:avLst/>
              <a:gdLst/>
              <a:ahLst/>
              <a:cxnLst/>
              <a:rect l="0" t="0" r="0" b="0"/>
              <a:pathLst>
                <a:path w="70238" h="13216">
                  <a:moveTo>
                    <a:pt x="34518" y="6071"/>
                  </a:moveTo>
                  <a:lnTo>
                    <a:pt x="13933" y="6071"/>
                  </a:lnTo>
                  <a:lnTo>
                    <a:pt x="11270" y="6865"/>
                  </a:lnTo>
                  <a:lnTo>
                    <a:pt x="9494" y="8188"/>
                  </a:lnTo>
                  <a:lnTo>
                    <a:pt x="8310" y="9863"/>
                  </a:lnTo>
                  <a:lnTo>
                    <a:pt x="6727" y="10981"/>
                  </a:lnTo>
                  <a:lnTo>
                    <a:pt x="2852" y="12222"/>
                  </a:lnTo>
                  <a:lnTo>
                    <a:pt x="1501" y="11759"/>
                  </a:lnTo>
                  <a:lnTo>
                    <a:pt x="600" y="10657"/>
                  </a:lnTo>
                  <a:lnTo>
                    <a:pt x="0" y="9128"/>
                  </a:lnTo>
                  <a:lnTo>
                    <a:pt x="393" y="8109"/>
                  </a:lnTo>
                  <a:lnTo>
                    <a:pt x="1449" y="7430"/>
                  </a:lnTo>
                  <a:lnTo>
                    <a:pt x="25566" y="0"/>
                  </a:lnTo>
                  <a:lnTo>
                    <a:pt x="49066" y="4842"/>
                  </a:lnTo>
                  <a:lnTo>
                    <a:pt x="70237" y="1321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" name="SMARTInkShape-1140"/>
            <p:cNvSpPr/>
            <p:nvPr/>
          </p:nvSpPr>
          <p:spPr bwMode="auto">
            <a:xfrm>
              <a:off x="4107743" y="5179219"/>
              <a:ext cx="35633" cy="109361"/>
            </a:xfrm>
            <a:custGeom>
              <a:avLst/>
              <a:gdLst/>
              <a:ahLst/>
              <a:cxnLst/>
              <a:rect l="0" t="0" r="0" b="0"/>
              <a:pathLst>
                <a:path w="35633" h="109361">
                  <a:moveTo>
                    <a:pt x="7057" y="0"/>
                  </a:moveTo>
                  <a:lnTo>
                    <a:pt x="3265" y="3792"/>
                  </a:lnTo>
                  <a:lnTo>
                    <a:pt x="1403" y="7771"/>
                  </a:lnTo>
                  <a:lnTo>
                    <a:pt x="0" y="39943"/>
                  </a:lnTo>
                  <a:lnTo>
                    <a:pt x="2041" y="75531"/>
                  </a:lnTo>
                  <a:lnTo>
                    <a:pt x="12100" y="101198"/>
                  </a:lnTo>
                  <a:lnTo>
                    <a:pt x="16706" y="107948"/>
                  </a:lnTo>
                  <a:lnTo>
                    <a:pt x="19046" y="109271"/>
                  </a:lnTo>
                  <a:lnTo>
                    <a:pt x="21400" y="109360"/>
                  </a:lnTo>
                  <a:lnTo>
                    <a:pt x="26132" y="107342"/>
                  </a:lnTo>
                  <a:lnTo>
                    <a:pt x="30880" y="103799"/>
                  </a:lnTo>
                  <a:lnTo>
                    <a:pt x="33520" y="95346"/>
                  </a:lnTo>
                  <a:lnTo>
                    <a:pt x="35632" y="7858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3" name="SMARTInkShape-1141"/>
            <p:cNvSpPr/>
            <p:nvPr/>
          </p:nvSpPr>
          <p:spPr bwMode="auto">
            <a:xfrm>
              <a:off x="3909163" y="5053665"/>
              <a:ext cx="198494" cy="204136"/>
            </a:xfrm>
            <a:custGeom>
              <a:avLst/>
              <a:gdLst/>
              <a:ahLst/>
              <a:cxnLst/>
              <a:rect l="0" t="0" r="0" b="0"/>
              <a:pathLst>
                <a:path w="198494" h="204136">
                  <a:moveTo>
                    <a:pt x="69906" y="132698"/>
                  </a:moveTo>
                  <a:lnTo>
                    <a:pt x="63755" y="132698"/>
                  </a:lnTo>
                  <a:lnTo>
                    <a:pt x="63424" y="131904"/>
                  </a:lnTo>
                  <a:lnTo>
                    <a:pt x="63056" y="128905"/>
                  </a:lnTo>
                  <a:lnTo>
                    <a:pt x="75130" y="96738"/>
                  </a:lnTo>
                  <a:lnTo>
                    <a:pt x="76670" y="74089"/>
                  </a:lnTo>
                  <a:lnTo>
                    <a:pt x="74764" y="64845"/>
                  </a:lnTo>
                  <a:lnTo>
                    <a:pt x="69229" y="55178"/>
                  </a:lnTo>
                  <a:lnTo>
                    <a:pt x="67073" y="52443"/>
                  </a:lnTo>
                  <a:lnTo>
                    <a:pt x="64842" y="51413"/>
                  </a:lnTo>
                  <a:lnTo>
                    <a:pt x="62561" y="51520"/>
                  </a:lnTo>
                  <a:lnTo>
                    <a:pt x="49405" y="57396"/>
                  </a:lnTo>
                  <a:lnTo>
                    <a:pt x="36138" y="71492"/>
                  </a:lnTo>
                  <a:lnTo>
                    <a:pt x="18227" y="103292"/>
                  </a:lnTo>
                  <a:lnTo>
                    <a:pt x="6222" y="138031"/>
                  </a:lnTo>
                  <a:lnTo>
                    <a:pt x="0" y="164267"/>
                  </a:lnTo>
                  <a:lnTo>
                    <a:pt x="1266" y="174774"/>
                  </a:lnTo>
                  <a:lnTo>
                    <a:pt x="4474" y="183942"/>
                  </a:lnTo>
                  <a:lnTo>
                    <a:pt x="8546" y="190663"/>
                  </a:lnTo>
                  <a:lnTo>
                    <a:pt x="11536" y="192772"/>
                  </a:lnTo>
                  <a:lnTo>
                    <a:pt x="19093" y="195116"/>
                  </a:lnTo>
                  <a:lnTo>
                    <a:pt x="36065" y="192643"/>
                  </a:lnTo>
                  <a:lnTo>
                    <a:pt x="52382" y="186884"/>
                  </a:lnTo>
                  <a:lnTo>
                    <a:pt x="60266" y="178212"/>
                  </a:lnTo>
                  <a:lnTo>
                    <a:pt x="79249" y="146394"/>
                  </a:lnTo>
                  <a:lnTo>
                    <a:pt x="90831" y="116176"/>
                  </a:lnTo>
                  <a:lnTo>
                    <a:pt x="96214" y="89173"/>
                  </a:lnTo>
                  <a:lnTo>
                    <a:pt x="97809" y="61064"/>
                  </a:lnTo>
                  <a:lnTo>
                    <a:pt x="98348" y="26913"/>
                  </a:lnTo>
                  <a:lnTo>
                    <a:pt x="92318" y="327"/>
                  </a:lnTo>
                  <a:lnTo>
                    <a:pt x="90404" y="0"/>
                  </a:lnTo>
                  <a:lnTo>
                    <a:pt x="84043" y="1754"/>
                  </a:lnTo>
                  <a:lnTo>
                    <a:pt x="81712" y="4127"/>
                  </a:lnTo>
                  <a:lnTo>
                    <a:pt x="73871" y="31374"/>
                  </a:lnTo>
                  <a:lnTo>
                    <a:pt x="71081" y="57520"/>
                  </a:lnTo>
                  <a:lnTo>
                    <a:pt x="77839" y="89168"/>
                  </a:lnTo>
                  <a:lnTo>
                    <a:pt x="86103" y="119888"/>
                  </a:lnTo>
                  <a:lnTo>
                    <a:pt x="101163" y="149099"/>
                  </a:lnTo>
                  <a:lnTo>
                    <a:pt x="120707" y="170277"/>
                  </a:lnTo>
                  <a:lnTo>
                    <a:pt x="153553" y="190862"/>
                  </a:lnTo>
                  <a:lnTo>
                    <a:pt x="181679" y="201278"/>
                  </a:lnTo>
                  <a:lnTo>
                    <a:pt x="198493" y="20413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" name="SMARTInkShape-1142"/>
            <p:cNvSpPr/>
            <p:nvPr/>
          </p:nvSpPr>
          <p:spPr bwMode="auto">
            <a:xfrm>
              <a:off x="3736694" y="4986338"/>
              <a:ext cx="99501" cy="323710"/>
            </a:xfrm>
            <a:custGeom>
              <a:avLst/>
              <a:gdLst/>
              <a:ahLst/>
              <a:cxnLst/>
              <a:rect l="0" t="0" r="0" b="0"/>
              <a:pathLst>
                <a:path w="99501" h="323710">
                  <a:moveTo>
                    <a:pt x="99500" y="0"/>
                  </a:moveTo>
                  <a:lnTo>
                    <a:pt x="99500" y="3792"/>
                  </a:lnTo>
                  <a:lnTo>
                    <a:pt x="97383" y="7770"/>
                  </a:lnTo>
                  <a:lnTo>
                    <a:pt x="94590" y="12184"/>
                  </a:lnTo>
                  <a:lnTo>
                    <a:pt x="88858" y="27641"/>
                  </a:lnTo>
                  <a:lnTo>
                    <a:pt x="86849" y="30333"/>
                  </a:lnTo>
                  <a:lnTo>
                    <a:pt x="73241" y="40155"/>
                  </a:lnTo>
                  <a:lnTo>
                    <a:pt x="66143" y="42060"/>
                  </a:lnTo>
                  <a:lnTo>
                    <a:pt x="61391" y="42505"/>
                  </a:lnTo>
                  <a:lnTo>
                    <a:pt x="56633" y="44820"/>
                  </a:lnTo>
                  <a:lnTo>
                    <a:pt x="23168" y="69872"/>
                  </a:lnTo>
                  <a:lnTo>
                    <a:pt x="0" y="92363"/>
                  </a:lnTo>
                  <a:lnTo>
                    <a:pt x="7224" y="92719"/>
                  </a:lnTo>
                  <a:lnTo>
                    <a:pt x="23887" y="87135"/>
                  </a:lnTo>
                  <a:lnTo>
                    <a:pt x="54555" y="71380"/>
                  </a:lnTo>
                  <a:lnTo>
                    <a:pt x="57631" y="69018"/>
                  </a:lnTo>
                  <a:lnTo>
                    <a:pt x="65281" y="66393"/>
                  </a:lnTo>
                  <a:lnTo>
                    <a:pt x="69543" y="65693"/>
                  </a:lnTo>
                  <a:lnTo>
                    <a:pt x="72385" y="66020"/>
                  </a:lnTo>
                  <a:lnTo>
                    <a:pt x="74280" y="67032"/>
                  </a:lnTo>
                  <a:lnTo>
                    <a:pt x="75542" y="68501"/>
                  </a:lnTo>
                  <a:lnTo>
                    <a:pt x="76946" y="72249"/>
                  </a:lnTo>
                  <a:lnTo>
                    <a:pt x="77320" y="74359"/>
                  </a:lnTo>
                  <a:lnTo>
                    <a:pt x="74054" y="88707"/>
                  </a:lnTo>
                  <a:lnTo>
                    <a:pt x="55795" y="123953"/>
                  </a:lnTo>
                  <a:lnTo>
                    <a:pt x="37421" y="156247"/>
                  </a:lnTo>
                  <a:lnTo>
                    <a:pt x="15870" y="188527"/>
                  </a:lnTo>
                  <a:lnTo>
                    <a:pt x="10737" y="195708"/>
                  </a:lnTo>
                  <a:lnTo>
                    <a:pt x="7172" y="205502"/>
                  </a:lnTo>
                  <a:lnTo>
                    <a:pt x="7785" y="206057"/>
                  </a:lnTo>
                  <a:lnTo>
                    <a:pt x="10583" y="206674"/>
                  </a:lnTo>
                  <a:lnTo>
                    <a:pt x="43485" y="207155"/>
                  </a:lnTo>
                  <a:lnTo>
                    <a:pt x="46281" y="208747"/>
                  </a:lnTo>
                  <a:lnTo>
                    <a:pt x="54010" y="218572"/>
                  </a:lnTo>
                  <a:lnTo>
                    <a:pt x="58909" y="227053"/>
                  </a:lnTo>
                  <a:lnTo>
                    <a:pt x="59499" y="238231"/>
                  </a:lnTo>
                  <a:lnTo>
                    <a:pt x="54772" y="273170"/>
                  </a:lnTo>
                  <a:lnTo>
                    <a:pt x="42186" y="306703"/>
                  </a:lnTo>
                  <a:lnTo>
                    <a:pt x="37274" y="319210"/>
                  </a:lnTo>
                  <a:lnTo>
                    <a:pt x="36585" y="322344"/>
                  </a:lnTo>
                  <a:lnTo>
                    <a:pt x="37712" y="323639"/>
                  </a:lnTo>
                  <a:lnTo>
                    <a:pt x="40052" y="323709"/>
                  </a:lnTo>
                  <a:lnTo>
                    <a:pt x="73495" y="316646"/>
                  </a:lnTo>
                  <a:lnTo>
                    <a:pt x="92356" y="31432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" name="SMARTInkShape-1143"/>
            <p:cNvSpPr/>
            <p:nvPr/>
          </p:nvSpPr>
          <p:spPr bwMode="auto">
            <a:xfrm>
              <a:off x="3016396" y="5068907"/>
              <a:ext cx="391174" cy="283787"/>
            </a:xfrm>
            <a:custGeom>
              <a:avLst/>
              <a:gdLst/>
              <a:ahLst/>
              <a:cxnLst/>
              <a:rect l="0" t="0" r="0" b="0"/>
              <a:pathLst>
                <a:path w="391174" h="283787">
                  <a:moveTo>
                    <a:pt x="348310" y="103168"/>
                  </a:moveTo>
                  <a:lnTo>
                    <a:pt x="348310" y="86375"/>
                  </a:lnTo>
                  <a:lnTo>
                    <a:pt x="350427" y="81682"/>
                  </a:lnTo>
                  <a:lnTo>
                    <a:pt x="352102" y="79319"/>
                  </a:lnTo>
                  <a:lnTo>
                    <a:pt x="354461" y="68408"/>
                  </a:lnTo>
                  <a:lnTo>
                    <a:pt x="355367" y="44923"/>
                  </a:lnTo>
                  <a:lnTo>
                    <a:pt x="348173" y="20561"/>
                  </a:lnTo>
                  <a:lnTo>
                    <a:pt x="344810" y="15390"/>
                  </a:lnTo>
                  <a:lnTo>
                    <a:pt x="325392" y="803"/>
                  </a:lnTo>
                  <a:lnTo>
                    <a:pt x="321919" y="0"/>
                  </a:lnTo>
                  <a:lnTo>
                    <a:pt x="308653" y="2661"/>
                  </a:lnTo>
                  <a:lnTo>
                    <a:pt x="283239" y="12789"/>
                  </a:lnTo>
                  <a:lnTo>
                    <a:pt x="251496" y="33633"/>
                  </a:lnTo>
                  <a:lnTo>
                    <a:pt x="224022" y="61310"/>
                  </a:lnTo>
                  <a:lnTo>
                    <a:pt x="195773" y="94646"/>
                  </a:lnTo>
                  <a:lnTo>
                    <a:pt x="178916" y="120018"/>
                  </a:lnTo>
                  <a:lnTo>
                    <a:pt x="165074" y="145582"/>
                  </a:lnTo>
                  <a:lnTo>
                    <a:pt x="153612" y="177030"/>
                  </a:lnTo>
                  <a:lnTo>
                    <a:pt x="150653" y="193939"/>
                  </a:lnTo>
                  <a:lnTo>
                    <a:pt x="151451" y="200195"/>
                  </a:lnTo>
                  <a:lnTo>
                    <a:pt x="153571" y="205159"/>
                  </a:lnTo>
                  <a:lnTo>
                    <a:pt x="156572" y="209262"/>
                  </a:lnTo>
                  <a:lnTo>
                    <a:pt x="160953" y="211997"/>
                  </a:lnTo>
                  <a:lnTo>
                    <a:pt x="172172" y="215037"/>
                  </a:lnTo>
                  <a:lnTo>
                    <a:pt x="195668" y="212955"/>
                  </a:lnTo>
                  <a:lnTo>
                    <a:pt x="222738" y="199726"/>
                  </a:lnTo>
                  <a:lnTo>
                    <a:pt x="250867" y="180726"/>
                  </a:lnTo>
                  <a:lnTo>
                    <a:pt x="279309" y="156222"/>
                  </a:lnTo>
                  <a:lnTo>
                    <a:pt x="300261" y="128854"/>
                  </a:lnTo>
                  <a:lnTo>
                    <a:pt x="312730" y="100636"/>
                  </a:lnTo>
                  <a:lnTo>
                    <a:pt x="314505" y="81670"/>
                  </a:lnTo>
                  <a:lnTo>
                    <a:pt x="313867" y="72167"/>
                  </a:lnTo>
                  <a:lnTo>
                    <a:pt x="306809" y="55259"/>
                  </a:lnTo>
                  <a:lnTo>
                    <a:pt x="294940" y="40600"/>
                  </a:lnTo>
                  <a:lnTo>
                    <a:pt x="279082" y="28793"/>
                  </a:lnTo>
                  <a:lnTo>
                    <a:pt x="244719" y="20806"/>
                  </a:lnTo>
                  <a:lnTo>
                    <a:pt x="216015" y="23171"/>
                  </a:lnTo>
                  <a:lnTo>
                    <a:pt x="184738" y="31101"/>
                  </a:lnTo>
                  <a:lnTo>
                    <a:pt x="152316" y="45210"/>
                  </a:lnTo>
                  <a:lnTo>
                    <a:pt x="117268" y="66297"/>
                  </a:lnTo>
                  <a:lnTo>
                    <a:pt x="82906" y="91543"/>
                  </a:lnTo>
                  <a:lnTo>
                    <a:pt x="54405" y="118639"/>
                  </a:lnTo>
                  <a:lnTo>
                    <a:pt x="30625" y="148673"/>
                  </a:lnTo>
                  <a:lnTo>
                    <a:pt x="11854" y="178955"/>
                  </a:lnTo>
                  <a:lnTo>
                    <a:pt x="866" y="205642"/>
                  </a:lnTo>
                  <a:lnTo>
                    <a:pt x="0" y="217522"/>
                  </a:lnTo>
                  <a:lnTo>
                    <a:pt x="5387" y="239188"/>
                  </a:lnTo>
                  <a:lnTo>
                    <a:pt x="10951" y="247029"/>
                  </a:lnTo>
                  <a:lnTo>
                    <a:pt x="25600" y="257859"/>
                  </a:lnTo>
                  <a:lnTo>
                    <a:pt x="49044" y="263201"/>
                  </a:lnTo>
                  <a:lnTo>
                    <a:pt x="77984" y="263194"/>
                  </a:lnTo>
                  <a:lnTo>
                    <a:pt x="109367" y="255253"/>
                  </a:lnTo>
                  <a:lnTo>
                    <a:pt x="143953" y="243786"/>
                  </a:lnTo>
                  <a:lnTo>
                    <a:pt x="162066" y="237395"/>
                  </a:lnTo>
                  <a:lnTo>
                    <a:pt x="197008" y="219710"/>
                  </a:lnTo>
                  <a:lnTo>
                    <a:pt x="230265" y="199414"/>
                  </a:lnTo>
                  <a:lnTo>
                    <a:pt x="260921" y="179811"/>
                  </a:lnTo>
                  <a:lnTo>
                    <a:pt x="286187" y="158398"/>
                  </a:lnTo>
                  <a:lnTo>
                    <a:pt x="305619" y="134858"/>
                  </a:lnTo>
                  <a:lnTo>
                    <a:pt x="316901" y="108521"/>
                  </a:lnTo>
                  <a:lnTo>
                    <a:pt x="320327" y="83058"/>
                  </a:lnTo>
                  <a:lnTo>
                    <a:pt x="317617" y="59305"/>
                  </a:lnTo>
                  <a:lnTo>
                    <a:pt x="308475" y="38165"/>
                  </a:lnTo>
                  <a:lnTo>
                    <a:pt x="290125" y="22419"/>
                  </a:lnTo>
                  <a:lnTo>
                    <a:pt x="278564" y="15998"/>
                  </a:lnTo>
                  <a:lnTo>
                    <a:pt x="250901" y="10980"/>
                  </a:lnTo>
                  <a:lnTo>
                    <a:pt x="220086" y="12983"/>
                  </a:lnTo>
                  <a:lnTo>
                    <a:pt x="187870" y="21811"/>
                  </a:lnTo>
                  <a:lnTo>
                    <a:pt x="157147" y="37905"/>
                  </a:lnTo>
                  <a:lnTo>
                    <a:pt x="127618" y="59081"/>
                  </a:lnTo>
                  <a:lnTo>
                    <a:pt x="98619" y="84368"/>
                  </a:lnTo>
                  <a:lnTo>
                    <a:pt x="76205" y="111481"/>
                  </a:lnTo>
                  <a:lnTo>
                    <a:pt x="59893" y="140200"/>
                  </a:lnTo>
                  <a:lnTo>
                    <a:pt x="49998" y="171485"/>
                  </a:lnTo>
                  <a:lnTo>
                    <a:pt x="47187" y="201794"/>
                  </a:lnTo>
                  <a:lnTo>
                    <a:pt x="47549" y="216544"/>
                  </a:lnTo>
                  <a:lnTo>
                    <a:pt x="56418" y="239282"/>
                  </a:lnTo>
                  <a:lnTo>
                    <a:pt x="63228" y="248679"/>
                  </a:lnTo>
                  <a:lnTo>
                    <a:pt x="83494" y="263354"/>
                  </a:lnTo>
                  <a:lnTo>
                    <a:pt x="95566" y="269490"/>
                  </a:lnTo>
                  <a:lnTo>
                    <a:pt x="123796" y="274191"/>
                  </a:lnTo>
                  <a:lnTo>
                    <a:pt x="154864" y="272841"/>
                  </a:lnTo>
                  <a:lnTo>
                    <a:pt x="187192" y="266949"/>
                  </a:lnTo>
                  <a:lnTo>
                    <a:pt x="220081" y="254805"/>
                  </a:lnTo>
                  <a:lnTo>
                    <a:pt x="251632" y="238031"/>
                  </a:lnTo>
                  <a:lnTo>
                    <a:pt x="278884" y="217347"/>
                  </a:lnTo>
                  <a:lnTo>
                    <a:pt x="302108" y="192808"/>
                  </a:lnTo>
                  <a:lnTo>
                    <a:pt x="320632" y="166821"/>
                  </a:lnTo>
                  <a:lnTo>
                    <a:pt x="331511" y="142041"/>
                  </a:lnTo>
                  <a:lnTo>
                    <a:pt x="332642" y="115682"/>
                  </a:lnTo>
                  <a:lnTo>
                    <a:pt x="330721" y="101986"/>
                  </a:lnTo>
                  <a:lnTo>
                    <a:pt x="318003" y="78301"/>
                  </a:lnTo>
                  <a:lnTo>
                    <a:pt x="309056" y="67540"/>
                  </a:lnTo>
                  <a:lnTo>
                    <a:pt x="284297" y="53467"/>
                  </a:lnTo>
                  <a:lnTo>
                    <a:pt x="254773" y="46947"/>
                  </a:lnTo>
                  <a:lnTo>
                    <a:pt x="223130" y="49342"/>
                  </a:lnTo>
                  <a:lnTo>
                    <a:pt x="190545" y="62047"/>
                  </a:lnTo>
                  <a:lnTo>
                    <a:pt x="158336" y="81717"/>
                  </a:lnTo>
                  <a:lnTo>
                    <a:pt x="128146" y="106334"/>
                  </a:lnTo>
                  <a:lnTo>
                    <a:pt x="103086" y="135267"/>
                  </a:lnTo>
                  <a:lnTo>
                    <a:pt x="83747" y="166647"/>
                  </a:lnTo>
                  <a:lnTo>
                    <a:pt x="72506" y="199114"/>
                  </a:lnTo>
                  <a:lnTo>
                    <a:pt x="73331" y="227832"/>
                  </a:lnTo>
                  <a:lnTo>
                    <a:pt x="76884" y="241046"/>
                  </a:lnTo>
                  <a:lnTo>
                    <a:pt x="91416" y="262078"/>
                  </a:lnTo>
                  <a:lnTo>
                    <a:pt x="100847" y="271021"/>
                  </a:lnTo>
                  <a:lnTo>
                    <a:pt x="128260" y="280956"/>
                  </a:lnTo>
                  <a:lnTo>
                    <a:pt x="163198" y="283786"/>
                  </a:lnTo>
                  <a:lnTo>
                    <a:pt x="183627" y="282317"/>
                  </a:lnTo>
                  <a:lnTo>
                    <a:pt x="205184" y="279751"/>
                  </a:lnTo>
                  <a:lnTo>
                    <a:pt x="226699" y="274865"/>
                  </a:lnTo>
                  <a:lnTo>
                    <a:pt x="248186" y="268433"/>
                  </a:lnTo>
                  <a:lnTo>
                    <a:pt x="269655" y="260969"/>
                  </a:lnTo>
                  <a:lnTo>
                    <a:pt x="292698" y="251232"/>
                  </a:lnTo>
                  <a:lnTo>
                    <a:pt x="316792" y="239977"/>
                  </a:lnTo>
                  <a:lnTo>
                    <a:pt x="341585" y="227712"/>
                  </a:lnTo>
                  <a:lnTo>
                    <a:pt x="391173" y="20318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6" name="SMARTInkShape-1144"/>
            <p:cNvSpPr/>
            <p:nvPr/>
          </p:nvSpPr>
          <p:spPr bwMode="auto">
            <a:xfrm>
              <a:off x="3250432" y="5186363"/>
              <a:ext cx="35694" cy="14288"/>
            </a:xfrm>
            <a:custGeom>
              <a:avLst/>
              <a:gdLst/>
              <a:ahLst/>
              <a:cxnLst/>
              <a:rect l="0" t="0" r="0" b="0"/>
              <a:pathLst>
                <a:path w="35694" h="14288">
                  <a:moveTo>
                    <a:pt x="7118" y="14287"/>
                  </a:moveTo>
                  <a:lnTo>
                    <a:pt x="967" y="14287"/>
                  </a:lnTo>
                  <a:lnTo>
                    <a:pt x="636" y="13493"/>
                  </a:lnTo>
                  <a:lnTo>
                    <a:pt x="0" y="3645"/>
                  </a:lnTo>
                  <a:lnTo>
                    <a:pt x="785" y="2430"/>
                  </a:lnTo>
                  <a:lnTo>
                    <a:pt x="2102" y="1620"/>
                  </a:lnTo>
                  <a:lnTo>
                    <a:pt x="7749" y="480"/>
                  </a:lnTo>
                  <a:lnTo>
                    <a:pt x="35693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7" name="SMARTInkShape-1145"/>
            <p:cNvSpPr/>
            <p:nvPr/>
          </p:nvSpPr>
          <p:spPr bwMode="auto">
            <a:xfrm>
              <a:off x="3250433" y="5272088"/>
              <a:ext cx="14262" cy="70721"/>
            </a:xfrm>
            <a:custGeom>
              <a:avLst/>
              <a:gdLst/>
              <a:ahLst/>
              <a:cxnLst/>
              <a:rect l="0" t="0" r="0" b="0"/>
              <a:pathLst>
                <a:path w="14262" h="70721">
                  <a:moveTo>
                    <a:pt x="14261" y="21431"/>
                  </a:moveTo>
                  <a:lnTo>
                    <a:pt x="8110" y="27582"/>
                  </a:lnTo>
                  <a:lnTo>
                    <a:pt x="6519" y="38991"/>
                  </a:lnTo>
                  <a:lnTo>
                    <a:pt x="1501" y="49712"/>
                  </a:lnTo>
                  <a:lnTo>
                    <a:pt x="0" y="70720"/>
                  </a:lnTo>
                  <a:lnTo>
                    <a:pt x="3774" y="67432"/>
                  </a:lnTo>
                  <a:lnTo>
                    <a:pt x="5631" y="63572"/>
                  </a:lnTo>
                  <a:lnTo>
                    <a:pt x="11969" y="31443"/>
                  </a:lnTo>
                  <a:lnTo>
                    <a:pt x="14261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8" name="SMARTInkShape-1146"/>
            <p:cNvSpPr/>
            <p:nvPr/>
          </p:nvSpPr>
          <p:spPr bwMode="auto">
            <a:xfrm>
              <a:off x="3207641" y="5250656"/>
              <a:ext cx="35207" cy="156284"/>
            </a:xfrm>
            <a:custGeom>
              <a:avLst/>
              <a:gdLst/>
              <a:ahLst/>
              <a:cxnLst/>
              <a:rect l="0" t="0" r="0" b="0"/>
              <a:pathLst>
                <a:path w="35207" h="156284">
                  <a:moveTo>
                    <a:pt x="28478" y="0"/>
                  </a:moveTo>
                  <a:lnTo>
                    <a:pt x="17836" y="0"/>
                  </a:lnTo>
                  <a:lnTo>
                    <a:pt x="13694" y="2117"/>
                  </a:lnTo>
                  <a:lnTo>
                    <a:pt x="3643" y="10642"/>
                  </a:lnTo>
                  <a:lnTo>
                    <a:pt x="1565" y="14784"/>
                  </a:lnTo>
                  <a:lnTo>
                    <a:pt x="49" y="28619"/>
                  </a:lnTo>
                  <a:lnTo>
                    <a:pt x="0" y="30986"/>
                  </a:lnTo>
                  <a:lnTo>
                    <a:pt x="761" y="32563"/>
                  </a:lnTo>
                  <a:lnTo>
                    <a:pt x="2063" y="33615"/>
                  </a:lnTo>
                  <a:lnTo>
                    <a:pt x="6062" y="35304"/>
                  </a:lnTo>
                  <a:lnTo>
                    <a:pt x="12555" y="29934"/>
                  </a:lnTo>
                  <a:lnTo>
                    <a:pt x="30888" y="11867"/>
                  </a:lnTo>
                  <a:lnTo>
                    <a:pt x="32466" y="11086"/>
                  </a:lnTo>
                  <a:lnTo>
                    <a:pt x="33518" y="11359"/>
                  </a:lnTo>
                  <a:lnTo>
                    <a:pt x="34219" y="12336"/>
                  </a:lnTo>
                  <a:lnTo>
                    <a:pt x="35206" y="17502"/>
                  </a:lnTo>
                  <a:lnTo>
                    <a:pt x="28322" y="51275"/>
                  </a:lnTo>
                  <a:lnTo>
                    <a:pt x="22949" y="80949"/>
                  </a:lnTo>
                  <a:lnTo>
                    <a:pt x="21653" y="113357"/>
                  </a:lnTo>
                  <a:lnTo>
                    <a:pt x="21362" y="147137"/>
                  </a:lnTo>
                  <a:lnTo>
                    <a:pt x="21336" y="156283"/>
                  </a:lnTo>
                  <a:lnTo>
                    <a:pt x="20540" y="139223"/>
                  </a:lnTo>
                  <a:lnTo>
                    <a:pt x="14190" y="12144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9" name="SMARTInkShape-1147"/>
            <p:cNvSpPr/>
            <p:nvPr/>
          </p:nvSpPr>
          <p:spPr bwMode="auto">
            <a:xfrm>
              <a:off x="3171912" y="5157788"/>
              <a:ext cx="35633" cy="21432"/>
            </a:xfrm>
            <a:custGeom>
              <a:avLst/>
              <a:gdLst/>
              <a:ahLst/>
              <a:cxnLst/>
              <a:rect l="0" t="0" r="0" b="0"/>
              <a:pathLst>
                <a:path w="35633" h="21432">
                  <a:moveTo>
                    <a:pt x="7057" y="21431"/>
                  </a:moveTo>
                  <a:lnTo>
                    <a:pt x="7057" y="17639"/>
                  </a:lnTo>
                  <a:lnTo>
                    <a:pt x="6263" y="16521"/>
                  </a:lnTo>
                  <a:lnTo>
                    <a:pt x="4940" y="15776"/>
                  </a:lnTo>
                  <a:lnTo>
                    <a:pt x="906" y="14581"/>
                  </a:lnTo>
                  <a:lnTo>
                    <a:pt x="354" y="12301"/>
                  </a:lnTo>
                  <a:lnTo>
                    <a:pt x="0" y="8162"/>
                  </a:lnTo>
                  <a:lnTo>
                    <a:pt x="765" y="7822"/>
                  </a:lnTo>
                  <a:lnTo>
                    <a:pt x="3731" y="7445"/>
                  </a:lnTo>
                  <a:lnTo>
                    <a:pt x="7695" y="5161"/>
                  </a:lnTo>
                  <a:lnTo>
                    <a:pt x="9864" y="3440"/>
                  </a:lnTo>
                  <a:lnTo>
                    <a:pt x="16507" y="1529"/>
                  </a:lnTo>
                  <a:lnTo>
                    <a:pt x="35632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0" name="SMARTInkShape-1148"/>
            <p:cNvSpPr/>
            <p:nvPr/>
          </p:nvSpPr>
          <p:spPr bwMode="auto">
            <a:xfrm>
              <a:off x="3178969" y="5237362"/>
              <a:ext cx="7145" cy="113308"/>
            </a:xfrm>
            <a:custGeom>
              <a:avLst/>
              <a:gdLst/>
              <a:ahLst/>
              <a:cxnLst/>
              <a:rect l="0" t="0" r="0" b="0"/>
              <a:pathLst>
                <a:path w="7145" h="113308">
                  <a:moveTo>
                    <a:pt x="7144" y="6151"/>
                  </a:moveTo>
                  <a:lnTo>
                    <a:pt x="7144" y="0"/>
                  </a:lnTo>
                  <a:lnTo>
                    <a:pt x="7144" y="35087"/>
                  </a:lnTo>
                  <a:lnTo>
                    <a:pt x="5027" y="65448"/>
                  </a:lnTo>
                  <a:lnTo>
                    <a:pt x="441" y="98581"/>
                  </a:lnTo>
                  <a:lnTo>
                    <a:pt x="0" y="11330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0754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76200"/>
            <a:ext cx="8636000" cy="438150"/>
          </a:xfrm>
        </p:spPr>
        <p:txBody>
          <a:bodyPr/>
          <a:lstStyle/>
          <a:p>
            <a:r>
              <a:rPr lang="en-US" altLang="en-US"/>
              <a:t>Overview</a:t>
            </a:r>
          </a:p>
        </p:txBody>
      </p:sp>
      <p:sp>
        <p:nvSpPr>
          <p:cNvPr id="9707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533400"/>
            <a:ext cx="8853487" cy="5911850"/>
          </a:xfrm>
        </p:spPr>
        <p:txBody>
          <a:bodyPr/>
          <a:lstStyle/>
          <a:p>
            <a:r>
              <a:rPr lang="en-US" altLang="en-US" dirty="0"/>
              <a:t>Last Time</a:t>
            </a:r>
          </a:p>
          <a:p>
            <a:pPr lvl="1"/>
            <a:r>
              <a:rPr lang="en-US" altLang="en-US" dirty="0"/>
              <a:t>Why Study Compilers</a:t>
            </a:r>
            <a:r>
              <a:rPr lang="en-US" altLang="en-US" dirty="0" smtClean="0"/>
              <a:t>?</a:t>
            </a:r>
          </a:p>
          <a:p>
            <a:pPr lvl="1"/>
            <a:r>
              <a:rPr lang="en-US" altLang="en-US" dirty="0" smtClean="0"/>
              <a:t>Parsing</a:t>
            </a:r>
          </a:p>
          <a:p>
            <a:pPr lvl="1"/>
            <a:r>
              <a:rPr lang="en-US" altLang="en-US" dirty="0" smtClean="0"/>
              <a:t>Grammars; Language generated by grammar</a:t>
            </a:r>
            <a:endParaRPr lang="en-US" altLang="en-US" dirty="0"/>
          </a:p>
          <a:p>
            <a:pPr lvl="1"/>
            <a:r>
              <a:rPr lang="en-US" altLang="en-US" dirty="0">
                <a:solidFill>
                  <a:srgbClr val="FF0000"/>
                </a:solidFill>
              </a:rPr>
              <a:t>Regular Expressions</a:t>
            </a:r>
          </a:p>
          <a:p>
            <a:pPr lvl="1"/>
            <a:r>
              <a:rPr lang="en-US" altLang="en-US" dirty="0">
                <a:solidFill>
                  <a:srgbClr val="FF0000"/>
                </a:solidFill>
              </a:rPr>
              <a:t>DFAs</a:t>
            </a:r>
          </a:p>
          <a:p>
            <a:pPr lvl="2"/>
            <a:r>
              <a:rPr lang="en-US" altLang="en-US" dirty="0">
                <a:solidFill>
                  <a:srgbClr val="FF0000"/>
                </a:solidFill>
              </a:rPr>
              <a:t>Language accepted by a DFA</a:t>
            </a:r>
          </a:p>
          <a:p>
            <a:r>
              <a:rPr lang="en-US" altLang="en-US" dirty="0"/>
              <a:t>Today’s Lecture </a:t>
            </a:r>
          </a:p>
          <a:p>
            <a:pPr lvl="1"/>
            <a:r>
              <a:rPr lang="en-US" altLang="en-US" dirty="0" smtClean="0"/>
              <a:t>Finish off slides from Lecture 2</a:t>
            </a:r>
          </a:p>
          <a:p>
            <a:pPr lvl="1"/>
            <a:r>
              <a:rPr lang="en-US" altLang="en-US" dirty="0" smtClean="0"/>
              <a:t>Lex </a:t>
            </a:r>
            <a:r>
              <a:rPr lang="en-US" altLang="en-US" dirty="0"/>
              <a:t>then Flex </a:t>
            </a:r>
          </a:p>
          <a:p>
            <a:pPr lvl="1"/>
            <a:r>
              <a:rPr lang="en-US" altLang="en-US" dirty="0"/>
              <a:t>Thompson Construction</a:t>
            </a:r>
          </a:p>
          <a:p>
            <a:pPr lvl="1"/>
            <a:r>
              <a:rPr lang="en-US" altLang="en-US" dirty="0"/>
              <a:t>Examples</a:t>
            </a:r>
          </a:p>
          <a:p>
            <a:pPr lvl="1"/>
            <a:r>
              <a:rPr lang="en-US" altLang="en-US" dirty="0"/>
              <a:t>NFA </a:t>
            </a:r>
            <a:r>
              <a:rPr lang="en-US" altLang="en-US" dirty="0">
                <a:sym typeface="Wingdings" panose="05000000000000000000" pitchFamily="2" charset="2"/>
              </a:rPr>
              <a:t> DFA, the subset construction</a:t>
            </a:r>
          </a:p>
          <a:p>
            <a:pPr lvl="2"/>
            <a:r>
              <a:rPr lang="el-GR" altLang="en-US" dirty="0"/>
              <a:t>ε</a:t>
            </a:r>
            <a:r>
              <a:rPr lang="en-US" altLang="en-US" dirty="0"/>
              <a:t> – closure, move(</a:t>
            </a:r>
            <a:r>
              <a:rPr lang="en-US" altLang="en-US" dirty="0" err="1"/>
              <a:t>s,a</a:t>
            </a:r>
            <a:r>
              <a:rPr lang="en-US" altLang="en-US" dirty="0"/>
              <a:t>)</a:t>
            </a:r>
          </a:p>
          <a:p>
            <a:r>
              <a:rPr lang="en-US" altLang="en-US" dirty="0"/>
              <a:t>References</a:t>
            </a:r>
          </a:p>
          <a:p>
            <a:pPr lvl="1"/>
            <a:r>
              <a:rPr lang="en-US" altLang="en-US" dirty="0"/>
              <a:t>Flex: </a:t>
            </a:r>
            <a:r>
              <a:rPr lang="en-US" altLang="en-US" sz="1800" dirty="0"/>
              <a:t>http://www.cse.sc.edu/~matthews/Courses/531/Resources.html</a:t>
            </a:r>
          </a:p>
        </p:txBody>
      </p:sp>
      <p:pic>
        <p:nvPicPr>
          <p:cNvPr id="970756" name="Lec3-REtoNFA458.wav">
            <a:hlinkClick r:id="" action="ppaction://media"/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24900" y="64389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4" name="SMARTInkShape-Group8"/>
          <p:cNvGrpSpPr/>
          <p:nvPr/>
        </p:nvGrpSpPr>
        <p:grpSpPr>
          <a:xfrm>
            <a:off x="929145" y="2421732"/>
            <a:ext cx="1054851" cy="482382"/>
            <a:chOff x="929145" y="2421732"/>
            <a:chExt cx="1054851" cy="482382"/>
          </a:xfrm>
        </p:grpSpPr>
        <p:sp>
          <p:nvSpPr>
            <p:cNvPr id="2" name="SMARTInkShape-38"/>
            <p:cNvSpPr/>
            <p:nvPr/>
          </p:nvSpPr>
          <p:spPr bwMode="auto">
            <a:xfrm>
              <a:off x="929145" y="2421732"/>
              <a:ext cx="1054851" cy="482382"/>
            </a:xfrm>
            <a:custGeom>
              <a:avLst/>
              <a:gdLst/>
              <a:ahLst/>
              <a:cxnLst/>
              <a:rect l="0" t="0" r="0" b="0"/>
              <a:pathLst>
                <a:path w="1054851" h="482382">
                  <a:moveTo>
                    <a:pt x="728205" y="28574"/>
                  </a:moveTo>
                  <a:lnTo>
                    <a:pt x="698376" y="18631"/>
                  </a:lnTo>
                  <a:lnTo>
                    <a:pt x="665104" y="10235"/>
                  </a:lnTo>
                  <a:lnTo>
                    <a:pt x="637365" y="7265"/>
                  </a:lnTo>
                  <a:lnTo>
                    <a:pt x="608244" y="2505"/>
                  </a:lnTo>
                  <a:lnTo>
                    <a:pt x="575627" y="742"/>
                  </a:lnTo>
                  <a:lnTo>
                    <a:pt x="545502" y="219"/>
                  </a:lnTo>
                  <a:lnTo>
                    <a:pt x="516467" y="65"/>
                  </a:lnTo>
                  <a:lnTo>
                    <a:pt x="487756" y="19"/>
                  </a:lnTo>
                  <a:lnTo>
                    <a:pt x="459934" y="5"/>
                  </a:lnTo>
                  <a:lnTo>
                    <a:pt x="424565" y="0"/>
                  </a:lnTo>
                  <a:lnTo>
                    <a:pt x="393498" y="2116"/>
                  </a:lnTo>
                  <a:lnTo>
                    <a:pt x="362068" y="5654"/>
                  </a:lnTo>
                  <a:lnTo>
                    <a:pt x="329737" y="8818"/>
                  </a:lnTo>
                  <a:lnTo>
                    <a:pt x="297932" y="14783"/>
                  </a:lnTo>
                  <a:lnTo>
                    <a:pt x="263373" y="23694"/>
                  </a:lnTo>
                  <a:lnTo>
                    <a:pt x="227998" y="34272"/>
                  </a:lnTo>
                  <a:lnTo>
                    <a:pt x="194498" y="44550"/>
                  </a:lnTo>
                  <a:lnTo>
                    <a:pt x="164463" y="59766"/>
                  </a:lnTo>
                  <a:lnTo>
                    <a:pt x="135456" y="77239"/>
                  </a:lnTo>
                  <a:lnTo>
                    <a:pt x="106753" y="94587"/>
                  </a:lnTo>
                  <a:lnTo>
                    <a:pt x="82373" y="114809"/>
                  </a:lnTo>
                  <a:lnTo>
                    <a:pt x="49961" y="150085"/>
                  </a:lnTo>
                  <a:lnTo>
                    <a:pt x="23723" y="185745"/>
                  </a:lnTo>
                  <a:lnTo>
                    <a:pt x="10081" y="219223"/>
                  </a:lnTo>
                  <a:lnTo>
                    <a:pt x="1859" y="249589"/>
                  </a:lnTo>
                  <a:lnTo>
                    <a:pt x="0" y="282311"/>
                  </a:lnTo>
                  <a:lnTo>
                    <a:pt x="7263" y="309954"/>
                  </a:lnTo>
                  <a:lnTo>
                    <a:pt x="23939" y="342830"/>
                  </a:lnTo>
                  <a:lnTo>
                    <a:pt x="39403" y="368984"/>
                  </a:lnTo>
                  <a:lnTo>
                    <a:pt x="72268" y="401674"/>
                  </a:lnTo>
                  <a:lnTo>
                    <a:pt x="102053" y="424873"/>
                  </a:lnTo>
                  <a:lnTo>
                    <a:pt x="136014" y="441800"/>
                  </a:lnTo>
                  <a:lnTo>
                    <a:pt x="160209" y="451943"/>
                  </a:lnTo>
                  <a:lnTo>
                    <a:pt x="186837" y="461742"/>
                  </a:lnTo>
                  <a:lnTo>
                    <a:pt x="212430" y="469273"/>
                  </a:lnTo>
                  <a:lnTo>
                    <a:pt x="237828" y="474471"/>
                  </a:lnTo>
                  <a:lnTo>
                    <a:pt x="264991" y="476782"/>
                  </a:lnTo>
                  <a:lnTo>
                    <a:pt x="292938" y="479925"/>
                  </a:lnTo>
                  <a:lnTo>
                    <a:pt x="322028" y="482381"/>
                  </a:lnTo>
                  <a:lnTo>
                    <a:pt x="353478" y="480826"/>
                  </a:lnTo>
                  <a:lnTo>
                    <a:pt x="385976" y="479607"/>
                  </a:lnTo>
                  <a:lnTo>
                    <a:pt x="419735" y="479064"/>
                  </a:lnTo>
                  <a:lnTo>
                    <a:pt x="437627" y="478920"/>
                  </a:lnTo>
                  <a:lnTo>
                    <a:pt x="455905" y="478823"/>
                  </a:lnTo>
                  <a:lnTo>
                    <a:pt x="491031" y="476600"/>
                  </a:lnTo>
                  <a:lnTo>
                    <a:pt x="525957" y="472965"/>
                  </a:lnTo>
                  <a:lnTo>
                    <a:pt x="544160" y="470885"/>
                  </a:lnTo>
                  <a:lnTo>
                    <a:pt x="562646" y="468704"/>
                  </a:lnTo>
                  <a:lnTo>
                    <a:pt x="598002" y="464165"/>
                  </a:lnTo>
                  <a:lnTo>
                    <a:pt x="633031" y="458708"/>
                  </a:lnTo>
                  <a:lnTo>
                    <a:pt x="651262" y="455030"/>
                  </a:lnTo>
                  <a:lnTo>
                    <a:pt x="669766" y="450990"/>
                  </a:lnTo>
                  <a:lnTo>
                    <a:pt x="705142" y="444386"/>
                  </a:lnTo>
                  <a:lnTo>
                    <a:pt x="738592" y="438804"/>
                  </a:lnTo>
                  <a:lnTo>
                    <a:pt x="769334" y="433678"/>
                  </a:lnTo>
                  <a:lnTo>
                    <a:pt x="800989" y="426637"/>
                  </a:lnTo>
                  <a:lnTo>
                    <a:pt x="831991" y="418216"/>
                  </a:lnTo>
                  <a:lnTo>
                    <a:pt x="858999" y="409182"/>
                  </a:lnTo>
                  <a:lnTo>
                    <a:pt x="886348" y="399875"/>
                  </a:lnTo>
                  <a:lnTo>
                    <a:pt x="913585" y="390447"/>
                  </a:lnTo>
                  <a:lnTo>
                    <a:pt x="938919" y="380965"/>
                  </a:lnTo>
                  <a:lnTo>
                    <a:pt x="971702" y="366702"/>
                  </a:lnTo>
                  <a:lnTo>
                    <a:pt x="1005520" y="342750"/>
                  </a:lnTo>
                  <a:lnTo>
                    <a:pt x="1033015" y="319792"/>
                  </a:lnTo>
                  <a:lnTo>
                    <a:pt x="1046854" y="299540"/>
                  </a:lnTo>
                  <a:lnTo>
                    <a:pt x="1052389" y="285529"/>
                  </a:lnTo>
                  <a:lnTo>
                    <a:pt x="1054850" y="271364"/>
                  </a:lnTo>
                  <a:lnTo>
                    <a:pt x="1052442" y="250001"/>
                  </a:lnTo>
                  <a:lnTo>
                    <a:pt x="1042909" y="228591"/>
                  </a:lnTo>
                  <a:lnTo>
                    <a:pt x="1018969" y="199229"/>
                  </a:lnTo>
                  <a:lnTo>
                    <a:pt x="984489" y="163678"/>
                  </a:lnTo>
                  <a:lnTo>
                    <a:pt x="963553" y="145770"/>
                  </a:lnTo>
                  <a:lnTo>
                    <a:pt x="935727" y="129874"/>
                  </a:lnTo>
                  <a:lnTo>
                    <a:pt x="906956" y="114871"/>
                  </a:lnTo>
                  <a:lnTo>
                    <a:pt x="877500" y="100266"/>
                  </a:lnTo>
                  <a:lnTo>
                    <a:pt x="845887" y="85837"/>
                  </a:lnTo>
                  <a:lnTo>
                    <a:pt x="813317" y="73604"/>
                  </a:lnTo>
                  <a:lnTo>
                    <a:pt x="780320" y="62875"/>
                  </a:lnTo>
                  <a:lnTo>
                    <a:pt x="747134" y="52815"/>
                  </a:lnTo>
                  <a:lnTo>
                    <a:pt x="713864" y="47285"/>
                  </a:lnTo>
                  <a:lnTo>
                    <a:pt x="681350" y="44034"/>
                  </a:lnTo>
                  <a:lnTo>
                    <a:pt x="651024" y="39943"/>
                  </a:lnTo>
                  <a:lnTo>
                    <a:pt x="619554" y="39713"/>
                  </a:lnTo>
                  <a:lnTo>
                    <a:pt x="571043" y="4286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" name="SMARTInkShape-39"/>
            <p:cNvSpPr/>
            <p:nvPr/>
          </p:nvSpPr>
          <p:spPr bwMode="auto">
            <a:xfrm>
              <a:off x="1685925" y="2457450"/>
              <a:ext cx="92870" cy="42864"/>
            </a:xfrm>
            <a:custGeom>
              <a:avLst/>
              <a:gdLst/>
              <a:ahLst/>
              <a:cxnLst/>
              <a:rect l="0" t="0" r="0" b="0"/>
              <a:pathLst>
                <a:path w="92870" h="42864">
                  <a:moveTo>
                    <a:pt x="92869" y="42863"/>
                  </a:moveTo>
                  <a:lnTo>
                    <a:pt x="92869" y="36712"/>
                  </a:lnTo>
                  <a:lnTo>
                    <a:pt x="87959" y="30212"/>
                  </a:lnTo>
                  <a:lnTo>
                    <a:pt x="86718" y="25863"/>
                  </a:lnTo>
                  <a:lnTo>
                    <a:pt x="85751" y="4055"/>
                  </a:lnTo>
                  <a:lnTo>
                    <a:pt x="84948" y="2703"/>
                  </a:lnTo>
                  <a:lnTo>
                    <a:pt x="83620" y="1802"/>
                  </a:lnTo>
                  <a:lnTo>
                    <a:pt x="79233" y="801"/>
                  </a:lnTo>
                  <a:lnTo>
                    <a:pt x="46856" y="21"/>
                  </a:lnTo>
                  <a:lnTo>
                    <a:pt x="11853" y="1"/>
                  </a:lnTo>
                  <a:lnTo>
                    <a:pt x="0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7" name="SMARTInkShape-Group9"/>
          <p:cNvGrpSpPr/>
          <p:nvPr/>
        </p:nvGrpSpPr>
        <p:grpSpPr>
          <a:xfrm>
            <a:off x="4946699" y="1271588"/>
            <a:ext cx="2613354" cy="2600326"/>
            <a:chOff x="4946699" y="1271588"/>
            <a:chExt cx="2613354" cy="2600326"/>
          </a:xfrm>
        </p:grpSpPr>
        <p:sp>
          <p:nvSpPr>
            <p:cNvPr id="5" name="SMARTInkShape-40"/>
            <p:cNvSpPr/>
            <p:nvPr/>
          </p:nvSpPr>
          <p:spPr bwMode="auto">
            <a:xfrm>
              <a:off x="5760836" y="1271588"/>
              <a:ext cx="797128" cy="550069"/>
            </a:xfrm>
            <a:custGeom>
              <a:avLst/>
              <a:gdLst/>
              <a:ahLst/>
              <a:cxnLst/>
              <a:rect l="0" t="0" r="0" b="0"/>
              <a:pathLst>
                <a:path w="797128" h="550069">
                  <a:moveTo>
                    <a:pt x="397077" y="0"/>
                  </a:moveTo>
                  <a:lnTo>
                    <a:pt x="364622" y="793"/>
                  </a:lnTo>
                  <a:lnTo>
                    <a:pt x="342171" y="3792"/>
                  </a:lnTo>
                  <a:lnTo>
                    <a:pt x="312085" y="12004"/>
                  </a:lnTo>
                  <a:lnTo>
                    <a:pt x="276752" y="24385"/>
                  </a:lnTo>
                  <a:lnTo>
                    <a:pt x="257329" y="32131"/>
                  </a:lnTo>
                  <a:lnTo>
                    <a:pt x="237237" y="40471"/>
                  </a:lnTo>
                  <a:lnTo>
                    <a:pt x="215904" y="49999"/>
                  </a:lnTo>
                  <a:lnTo>
                    <a:pt x="193745" y="60320"/>
                  </a:lnTo>
                  <a:lnTo>
                    <a:pt x="171034" y="71169"/>
                  </a:lnTo>
                  <a:lnTo>
                    <a:pt x="147957" y="83165"/>
                  </a:lnTo>
                  <a:lnTo>
                    <a:pt x="124634" y="95924"/>
                  </a:lnTo>
                  <a:lnTo>
                    <a:pt x="101148" y="109193"/>
                  </a:lnTo>
                  <a:lnTo>
                    <a:pt x="79935" y="122008"/>
                  </a:lnTo>
                  <a:lnTo>
                    <a:pt x="60236" y="134520"/>
                  </a:lnTo>
                  <a:lnTo>
                    <a:pt x="26707" y="159005"/>
                  </a:lnTo>
                  <a:lnTo>
                    <a:pt x="3868" y="183117"/>
                  </a:lnTo>
                  <a:lnTo>
                    <a:pt x="0" y="193515"/>
                  </a:lnTo>
                  <a:lnTo>
                    <a:pt x="597" y="202829"/>
                  </a:lnTo>
                  <a:lnTo>
                    <a:pt x="4169" y="211419"/>
                  </a:lnTo>
                  <a:lnTo>
                    <a:pt x="31421" y="223080"/>
                  </a:lnTo>
                  <a:lnTo>
                    <a:pt x="50913" y="227301"/>
                  </a:lnTo>
                  <a:lnTo>
                    <a:pt x="76607" y="231703"/>
                  </a:lnTo>
                  <a:lnTo>
                    <a:pt x="106437" y="236225"/>
                  </a:lnTo>
                  <a:lnTo>
                    <a:pt x="139022" y="240827"/>
                  </a:lnTo>
                  <a:lnTo>
                    <a:pt x="176622" y="246276"/>
                  </a:lnTo>
                  <a:lnTo>
                    <a:pt x="217563" y="252290"/>
                  </a:lnTo>
                  <a:lnTo>
                    <a:pt x="260732" y="258681"/>
                  </a:lnTo>
                  <a:lnTo>
                    <a:pt x="306180" y="268497"/>
                  </a:lnTo>
                  <a:lnTo>
                    <a:pt x="353148" y="280598"/>
                  </a:lnTo>
                  <a:lnTo>
                    <a:pt x="401128" y="294221"/>
                  </a:lnTo>
                  <a:lnTo>
                    <a:pt x="448197" y="310447"/>
                  </a:lnTo>
                  <a:lnTo>
                    <a:pt x="494657" y="328409"/>
                  </a:lnTo>
                  <a:lnTo>
                    <a:pt x="540711" y="347526"/>
                  </a:lnTo>
                  <a:lnTo>
                    <a:pt x="581733" y="369797"/>
                  </a:lnTo>
                  <a:lnTo>
                    <a:pt x="619399" y="394168"/>
                  </a:lnTo>
                  <a:lnTo>
                    <a:pt x="654829" y="419941"/>
                  </a:lnTo>
                  <a:lnTo>
                    <a:pt x="686387" y="445854"/>
                  </a:lnTo>
                  <a:lnTo>
                    <a:pt x="715362" y="471861"/>
                  </a:lnTo>
                  <a:lnTo>
                    <a:pt x="742617" y="497930"/>
                  </a:lnTo>
                  <a:lnTo>
                    <a:pt x="797127" y="55006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6" name="SMARTInkShape-41"/>
            <p:cNvSpPr/>
            <p:nvPr/>
          </p:nvSpPr>
          <p:spPr bwMode="auto">
            <a:xfrm>
              <a:off x="4946699" y="1494468"/>
              <a:ext cx="2613354" cy="2377446"/>
            </a:xfrm>
            <a:custGeom>
              <a:avLst/>
              <a:gdLst/>
              <a:ahLst/>
              <a:cxnLst/>
              <a:rect l="0" t="0" r="0" b="0"/>
              <a:pathLst>
                <a:path w="2613354" h="2377446">
                  <a:moveTo>
                    <a:pt x="11064" y="2377445"/>
                  </a:moveTo>
                  <a:lnTo>
                    <a:pt x="7271" y="2373652"/>
                  </a:lnTo>
                  <a:lnTo>
                    <a:pt x="5409" y="2369674"/>
                  </a:lnTo>
                  <a:lnTo>
                    <a:pt x="4913" y="2367502"/>
                  </a:lnTo>
                  <a:lnTo>
                    <a:pt x="422" y="2360652"/>
                  </a:lnTo>
                  <a:lnTo>
                    <a:pt x="0" y="2358312"/>
                  </a:lnTo>
                  <a:lnTo>
                    <a:pt x="513" y="2355958"/>
                  </a:lnTo>
                  <a:lnTo>
                    <a:pt x="3247" y="2350270"/>
                  </a:lnTo>
                  <a:lnTo>
                    <a:pt x="5737" y="2349492"/>
                  </a:lnTo>
                  <a:lnTo>
                    <a:pt x="7513" y="2349285"/>
                  </a:lnTo>
                  <a:lnTo>
                    <a:pt x="26138" y="2360233"/>
                  </a:lnTo>
                  <a:lnTo>
                    <a:pt x="56558" y="2367682"/>
                  </a:lnTo>
                  <a:lnTo>
                    <a:pt x="87074" y="2368731"/>
                  </a:lnTo>
                  <a:lnTo>
                    <a:pt x="109668" y="2366163"/>
                  </a:lnTo>
                  <a:lnTo>
                    <a:pt x="137173" y="2362376"/>
                  </a:lnTo>
                  <a:lnTo>
                    <a:pt x="167918" y="2358048"/>
                  </a:lnTo>
                  <a:lnTo>
                    <a:pt x="200104" y="2353478"/>
                  </a:lnTo>
                  <a:lnTo>
                    <a:pt x="235046" y="2348801"/>
                  </a:lnTo>
                  <a:lnTo>
                    <a:pt x="253254" y="2346443"/>
                  </a:lnTo>
                  <a:lnTo>
                    <a:pt x="272537" y="2343283"/>
                  </a:lnTo>
                  <a:lnTo>
                    <a:pt x="292535" y="2339589"/>
                  </a:lnTo>
                  <a:lnTo>
                    <a:pt x="313011" y="2335539"/>
                  </a:lnTo>
                  <a:lnTo>
                    <a:pt x="334600" y="2332045"/>
                  </a:lnTo>
                  <a:lnTo>
                    <a:pt x="356929" y="2328922"/>
                  </a:lnTo>
                  <a:lnTo>
                    <a:pt x="379753" y="2326046"/>
                  </a:lnTo>
                  <a:lnTo>
                    <a:pt x="403701" y="2321748"/>
                  </a:lnTo>
                  <a:lnTo>
                    <a:pt x="428397" y="2316501"/>
                  </a:lnTo>
                  <a:lnTo>
                    <a:pt x="453592" y="2310622"/>
                  </a:lnTo>
                  <a:lnTo>
                    <a:pt x="480708" y="2305115"/>
                  </a:lnTo>
                  <a:lnTo>
                    <a:pt x="509104" y="2299856"/>
                  </a:lnTo>
                  <a:lnTo>
                    <a:pt x="538352" y="2294762"/>
                  </a:lnTo>
                  <a:lnTo>
                    <a:pt x="568964" y="2288986"/>
                  </a:lnTo>
                  <a:lnTo>
                    <a:pt x="600485" y="2282753"/>
                  </a:lnTo>
                  <a:lnTo>
                    <a:pt x="632611" y="2276217"/>
                  </a:lnTo>
                  <a:lnTo>
                    <a:pt x="665934" y="2269478"/>
                  </a:lnTo>
                  <a:lnTo>
                    <a:pt x="700057" y="2262605"/>
                  </a:lnTo>
                  <a:lnTo>
                    <a:pt x="734711" y="2255641"/>
                  </a:lnTo>
                  <a:lnTo>
                    <a:pt x="770514" y="2249411"/>
                  </a:lnTo>
                  <a:lnTo>
                    <a:pt x="807083" y="2243670"/>
                  </a:lnTo>
                  <a:lnTo>
                    <a:pt x="844161" y="2238255"/>
                  </a:lnTo>
                  <a:lnTo>
                    <a:pt x="882375" y="2231470"/>
                  </a:lnTo>
                  <a:lnTo>
                    <a:pt x="921344" y="2223772"/>
                  </a:lnTo>
                  <a:lnTo>
                    <a:pt x="960817" y="2215465"/>
                  </a:lnTo>
                  <a:lnTo>
                    <a:pt x="1000626" y="2208339"/>
                  </a:lnTo>
                  <a:lnTo>
                    <a:pt x="1040660" y="2202001"/>
                  </a:lnTo>
                  <a:lnTo>
                    <a:pt x="1080842" y="2196189"/>
                  </a:lnTo>
                  <a:lnTo>
                    <a:pt x="1121124" y="2189139"/>
                  </a:lnTo>
                  <a:lnTo>
                    <a:pt x="1161473" y="2181263"/>
                  </a:lnTo>
                  <a:lnTo>
                    <a:pt x="1201865" y="2172838"/>
                  </a:lnTo>
                  <a:lnTo>
                    <a:pt x="1241494" y="2164840"/>
                  </a:lnTo>
                  <a:lnTo>
                    <a:pt x="1280613" y="2157127"/>
                  </a:lnTo>
                  <a:lnTo>
                    <a:pt x="1319392" y="2149604"/>
                  </a:lnTo>
                  <a:lnTo>
                    <a:pt x="1357945" y="2140619"/>
                  </a:lnTo>
                  <a:lnTo>
                    <a:pt x="1396347" y="2130661"/>
                  </a:lnTo>
                  <a:lnTo>
                    <a:pt x="1434649" y="2120054"/>
                  </a:lnTo>
                  <a:lnTo>
                    <a:pt x="1472089" y="2109807"/>
                  </a:lnTo>
                  <a:lnTo>
                    <a:pt x="1508955" y="2099801"/>
                  </a:lnTo>
                  <a:lnTo>
                    <a:pt x="1545440" y="2089955"/>
                  </a:lnTo>
                  <a:lnTo>
                    <a:pt x="1581668" y="2079422"/>
                  </a:lnTo>
                  <a:lnTo>
                    <a:pt x="1617727" y="2068432"/>
                  </a:lnTo>
                  <a:lnTo>
                    <a:pt x="1653673" y="2057136"/>
                  </a:lnTo>
                  <a:lnTo>
                    <a:pt x="1688749" y="2044843"/>
                  </a:lnTo>
                  <a:lnTo>
                    <a:pt x="1723245" y="2031885"/>
                  </a:lnTo>
                  <a:lnTo>
                    <a:pt x="1757355" y="2018484"/>
                  </a:lnTo>
                  <a:lnTo>
                    <a:pt x="1790414" y="2003994"/>
                  </a:lnTo>
                  <a:lnTo>
                    <a:pt x="1822772" y="1988777"/>
                  </a:lnTo>
                  <a:lnTo>
                    <a:pt x="1854663" y="1973077"/>
                  </a:lnTo>
                  <a:lnTo>
                    <a:pt x="1887036" y="1957053"/>
                  </a:lnTo>
                  <a:lnTo>
                    <a:pt x="1919731" y="1940815"/>
                  </a:lnTo>
                  <a:lnTo>
                    <a:pt x="1952640" y="1924433"/>
                  </a:lnTo>
                  <a:lnTo>
                    <a:pt x="1984104" y="1906368"/>
                  </a:lnTo>
                  <a:lnTo>
                    <a:pt x="2014605" y="1887181"/>
                  </a:lnTo>
                  <a:lnTo>
                    <a:pt x="2044463" y="1867246"/>
                  </a:lnTo>
                  <a:lnTo>
                    <a:pt x="2073895" y="1846018"/>
                  </a:lnTo>
                  <a:lnTo>
                    <a:pt x="2103040" y="1823929"/>
                  </a:lnTo>
                  <a:lnTo>
                    <a:pt x="2131996" y="1801265"/>
                  </a:lnTo>
                  <a:lnTo>
                    <a:pt x="2159237" y="1779013"/>
                  </a:lnTo>
                  <a:lnTo>
                    <a:pt x="2185335" y="1757034"/>
                  </a:lnTo>
                  <a:lnTo>
                    <a:pt x="2210672" y="1735237"/>
                  </a:lnTo>
                  <a:lnTo>
                    <a:pt x="2235501" y="1712769"/>
                  </a:lnTo>
                  <a:lnTo>
                    <a:pt x="2259990" y="1689852"/>
                  </a:lnTo>
                  <a:lnTo>
                    <a:pt x="2284253" y="1666637"/>
                  </a:lnTo>
                  <a:lnTo>
                    <a:pt x="2306780" y="1642429"/>
                  </a:lnTo>
                  <a:lnTo>
                    <a:pt x="2328148" y="1617559"/>
                  </a:lnTo>
                  <a:lnTo>
                    <a:pt x="2348743" y="1592248"/>
                  </a:lnTo>
                  <a:lnTo>
                    <a:pt x="2368823" y="1567437"/>
                  </a:lnTo>
                  <a:lnTo>
                    <a:pt x="2388559" y="1542958"/>
                  </a:lnTo>
                  <a:lnTo>
                    <a:pt x="2408067" y="1518701"/>
                  </a:lnTo>
                  <a:lnTo>
                    <a:pt x="2426628" y="1493799"/>
                  </a:lnTo>
                  <a:lnTo>
                    <a:pt x="2444558" y="1468466"/>
                  </a:lnTo>
                  <a:lnTo>
                    <a:pt x="2462069" y="1442847"/>
                  </a:lnTo>
                  <a:lnTo>
                    <a:pt x="2478504" y="1417829"/>
                  </a:lnTo>
                  <a:lnTo>
                    <a:pt x="2494224" y="1393213"/>
                  </a:lnTo>
                  <a:lnTo>
                    <a:pt x="2509467" y="1368865"/>
                  </a:lnTo>
                  <a:lnTo>
                    <a:pt x="2523597" y="1344696"/>
                  </a:lnTo>
                  <a:lnTo>
                    <a:pt x="2536986" y="1320645"/>
                  </a:lnTo>
                  <a:lnTo>
                    <a:pt x="2549881" y="1296674"/>
                  </a:lnTo>
                  <a:lnTo>
                    <a:pt x="2560858" y="1272756"/>
                  </a:lnTo>
                  <a:lnTo>
                    <a:pt x="2570558" y="1248873"/>
                  </a:lnTo>
                  <a:lnTo>
                    <a:pt x="2579406" y="1225014"/>
                  </a:lnTo>
                  <a:lnTo>
                    <a:pt x="2586892" y="1201963"/>
                  </a:lnTo>
                  <a:lnTo>
                    <a:pt x="2593469" y="1179453"/>
                  </a:lnTo>
                  <a:lnTo>
                    <a:pt x="2599443" y="1157302"/>
                  </a:lnTo>
                  <a:lnTo>
                    <a:pt x="2604218" y="1135391"/>
                  </a:lnTo>
                  <a:lnTo>
                    <a:pt x="2608196" y="1113640"/>
                  </a:lnTo>
                  <a:lnTo>
                    <a:pt x="2611641" y="1091996"/>
                  </a:lnTo>
                  <a:lnTo>
                    <a:pt x="2613144" y="1070423"/>
                  </a:lnTo>
                  <a:lnTo>
                    <a:pt x="2613353" y="1048897"/>
                  </a:lnTo>
                  <a:lnTo>
                    <a:pt x="2612698" y="1027402"/>
                  </a:lnTo>
                  <a:lnTo>
                    <a:pt x="2612261" y="1005929"/>
                  </a:lnTo>
                  <a:lnTo>
                    <a:pt x="2611971" y="984469"/>
                  </a:lnTo>
                  <a:lnTo>
                    <a:pt x="2611777" y="963020"/>
                  </a:lnTo>
                  <a:lnTo>
                    <a:pt x="2610060" y="941576"/>
                  </a:lnTo>
                  <a:lnTo>
                    <a:pt x="2607328" y="920136"/>
                  </a:lnTo>
                  <a:lnTo>
                    <a:pt x="2603918" y="898699"/>
                  </a:lnTo>
                  <a:lnTo>
                    <a:pt x="2600058" y="876471"/>
                  </a:lnTo>
                  <a:lnTo>
                    <a:pt x="2595898" y="853714"/>
                  </a:lnTo>
                  <a:lnTo>
                    <a:pt x="2591536" y="830606"/>
                  </a:lnTo>
                  <a:lnTo>
                    <a:pt x="2586247" y="808850"/>
                  </a:lnTo>
                  <a:lnTo>
                    <a:pt x="2580340" y="787996"/>
                  </a:lnTo>
                  <a:lnTo>
                    <a:pt x="2574021" y="767743"/>
                  </a:lnTo>
                  <a:lnTo>
                    <a:pt x="2567427" y="747098"/>
                  </a:lnTo>
                  <a:lnTo>
                    <a:pt x="2560650" y="726190"/>
                  </a:lnTo>
                  <a:lnTo>
                    <a:pt x="2553750" y="705109"/>
                  </a:lnTo>
                  <a:lnTo>
                    <a:pt x="2545975" y="683910"/>
                  </a:lnTo>
                  <a:lnTo>
                    <a:pt x="2537617" y="662634"/>
                  </a:lnTo>
                  <a:lnTo>
                    <a:pt x="2528870" y="641306"/>
                  </a:lnTo>
                  <a:lnTo>
                    <a:pt x="2519864" y="620738"/>
                  </a:lnTo>
                  <a:lnTo>
                    <a:pt x="2510685" y="600675"/>
                  </a:lnTo>
                  <a:lnTo>
                    <a:pt x="2501390" y="580950"/>
                  </a:lnTo>
                  <a:lnTo>
                    <a:pt x="2492018" y="561451"/>
                  </a:lnTo>
                  <a:lnTo>
                    <a:pt x="2482596" y="542101"/>
                  </a:lnTo>
                  <a:lnTo>
                    <a:pt x="2473140" y="522851"/>
                  </a:lnTo>
                  <a:lnTo>
                    <a:pt x="2462866" y="503667"/>
                  </a:lnTo>
                  <a:lnTo>
                    <a:pt x="2452049" y="484528"/>
                  </a:lnTo>
                  <a:lnTo>
                    <a:pt x="2440868" y="465419"/>
                  </a:lnTo>
                  <a:lnTo>
                    <a:pt x="2428652" y="447124"/>
                  </a:lnTo>
                  <a:lnTo>
                    <a:pt x="2402379" y="411978"/>
                  </a:lnTo>
                  <a:lnTo>
                    <a:pt x="2376943" y="377837"/>
                  </a:lnTo>
                  <a:lnTo>
                    <a:pt x="2349234" y="344143"/>
                  </a:lnTo>
                  <a:lnTo>
                    <a:pt x="2331844" y="327379"/>
                  </a:lnTo>
                  <a:lnTo>
                    <a:pt x="2313107" y="310647"/>
                  </a:lnTo>
                  <a:lnTo>
                    <a:pt x="2293471" y="294729"/>
                  </a:lnTo>
                  <a:lnTo>
                    <a:pt x="2273238" y="279355"/>
                  </a:lnTo>
                  <a:lnTo>
                    <a:pt x="2252604" y="264343"/>
                  </a:lnTo>
                  <a:lnTo>
                    <a:pt x="2231705" y="250367"/>
                  </a:lnTo>
                  <a:lnTo>
                    <a:pt x="2210629" y="237080"/>
                  </a:lnTo>
                  <a:lnTo>
                    <a:pt x="2189434" y="224253"/>
                  </a:lnTo>
                  <a:lnTo>
                    <a:pt x="2165780" y="211734"/>
                  </a:lnTo>
                  <a:lnTo>
                    <a:pt x="2140485" y="199419"/>
                  </a:lnTo>
                  <a:lnTo>
                    <a:pt x="2114096" y="187240"/>
                  </a:lnTo>
                  <a:lnTo>
                    <a:pt x="2087772" y="175946"/>
                  </a:lnTo>
                  <a:lnTo>
                    <a:pt x="2061493" y="165241"/>
                  </a:lnTo>
                  <a:lnTo>
                    <a:pt x="2035241" y="154930"/>
                  </a:lnTo>
                  <a:lnTo>
                    <a:pt x="2008215" y="145674"/>
                  </a:lnTo>
                  <a:lnTo>
                    <a:pt x="1980673" y="137123"/>
                  </a:lnTo>
                  <a:lnTo>
                    <a:pt x="1952786" y="129040"/>
                  </a:lnTo>
                  <a:lnTo>
                    <a:pt x="1923876" y="121271"/>
                  </a:lnTo>
                  <a:lnTo>
                    <a:pt x="1894285" y="113710"/>
                  </a:lnTo>
                  <a:lnTo>
                    <a:pt x="1864238" y="106288"/>
                  </a:lnTo>
                  <a:lnTo>
                    <a:pt x="1833889" y="99753"/>
                  </a:lnTo>
                  <a:lnTo>
                    <a:pt x="1803336" y="93808"/>
                  </a:lnTo>
                  <a:lnTo>
                    <a:pt x="1772650" y="88258"/>
                  </a:lnTo>
                  <a:lnTo>
                    <a:pt x="1741873" y="82970"/>
                  </a:lnTo>
                  <a:lnTo>
                    <a:pt x="1711036" y="77857"/>
                  </a:lnTo>
                  <a:lnTo>
                    <a:pt x="1680160" y="72861"/>
                  </a:lnTo>
                  <a:lnTo>
                    <a:pt x="1649257" y="67149"/>
                  </a:lnTo>
                  <a:lnTo>
                    <a:pt x="1618336" y="60960"/>
                  </a:lnTo>
                  <a:lnTo>
                    <a:pt x="1587403" y="54453"/>
                  </a:lnTo>
                  <a:lnTo>
                    <a:pt x="1557257" y="48527"/>
                  </a:lnTo>
                  <a:lnTo>
                    <a:pt x="1527634" y="42989"/>
                  </a:lnTo>
                  <a:lnTo>
                    <a:pt x="1498360" y="37710"/>
                  </a:lnTo>
                  <a:lnTo>
                    <a:pt x="1470113" y="33396"/>
                  </a:lnTo>
                  <a:lnTo>
                    <a:pt x="1442551" y="29727"/>
                  </a:lnTo>
                  <a:lnTo>
                    <a:pt x="1415444" y="26487"/>
                  </a:lnTo>
                  <a:lnTo>
                    <a:pt x="1388643" y="23533"/>
                  </a:lnTo>
                  <a:lnTo>
                    <a:pt x="1362043" y="20770"/>
                  </a:lnTo>
                  <a:lnTo>
                    <a:pt x="1335579" y="18135"/>
                  </a:lnTo>
                  <a:lnTo>
                    <a:pt x="1309999" y="15584"/>
                  </a:lnTo>
                  <a:lnTo>
                    <a:pt x="1285008" y="13089"/>
                  </a:lnTo>
                  <a:lnTo>
                    <a:pt x="1260410" y="10633"/>
                  </a:lnTo>
                  <a:lnTo>
                    <a:pt x="1236074" y="8201"/>
                  </a:lnTo>
                  <a:lnTo>
                    <a:pt x="1211912" y="5787"/>
                  </a:lnTo>
                  <a:lnTo>
                    <a:pt x="1187867" y="3383"/>
                  </a:lnTo>
                  <a:lnTo>
                    <a:pt x="1164692" y="1780"/>
                  </a:lnTo>
                  <a:lnTo>
                    <a:pt x="1142100" y="712"/>
                  </a:lnTo>
                  <a:lnTo>
                    <a:pt x="1119893" y="0"/>
                  </a:lnTo>
                  <a:lnTo>
                    <a:pt x="1098740" y="319"/>
                  </a:lnTo>
                  <a:lnTo>
                    <a:pt x="1078288" y="1325"/>
                  </a:lnTo>
                  <a:lnTo>
                    <a:pt x="1058303" y="2790"/>
                  </a:lnTo>
                  <a:lnTo>
                    <a:pt x="1038629" y="4560"/>
                  </a:lnTo>
                  <a:lnTo>
                    <a:pt x="1019164" y="6534"/>
                  </a:lnTo>
                  <a:lnTo>
                    <a:pt x="999836" y="8644"/>
                  </a:lnTo>
                  <a:lnTo>
                    <a:pt x="965662" y="13105"/>
                  </a:lnTo>
                  <a:lnTo>
                    <a:pt x="935392" y="17733"/>
                  </a:lnTo>
                  <a:lnTo>
                    <a:pt x="908709" y="22436"/>
                  </a:lnTo>
                  <a:lnTo>
                    <a:pt x="875167" y="33338"/>
                  </a:lnTo>
                  <a:lnTo>
                    <a:pt x="839739" y="5572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11" name="SMARTInkShape-Group10"/>
          <p:cNvGrpSpPr/>
          <p:nvPr/>
        </p:nvGrpSpPr>
        <p:grpSpPr>
          <a:xfrm>
            <a:off x="2882008" y="3936206"/>
            <a:ext cx="1696045" cy="706938"/>
            <a:chOff x="2882008" y="3936206"/>
            <a:chExt cx="1696045" cy="706938"/>
          </a:xfrm>
        </p:grpSpPr>
        <p:sp>
          <p:nvSpPr>
            <p:cNvPr id="8" name="SMARTInkShape-42"/>
            <p:cNvSpPr/>
            <p:nvPr/>
          </p:nvSpPr>
          <p:spPr bwMode="auto">
            <a:xfrm>
              <a:off x="2882008" y="3936206"/>
              <a:ext cx="225524" cy="257176"/>
            </a:xfrm>
            <a:custGeom>
              <a:avLst/>
              <a:gdLst/>
              <a:ahLst/>
              <a:cxnLst/>
              <a:rect l="0" t="0" r="0" b="0"/>
              <a:pathLst>
                <a:path w="225524" h="257176">
                  <a:moveTo>
                    <a:pt x="204092" y="0"/>
                  </a:moveTo>
                  <a:lnTo>
                    <a:pt x="200300" y="0"/>
                  </a:lnTo>
                  <a:lnTo>
                    <a:pt x="196321" y="2117"/>
                  </a:lnTo>
                  <a:lnTo>
                    <a:pt x="167064" y="22244"/>
                  </a:lnTo>
                  <a:lnTo>
                    <a:pt x="135747" y="44434"/>
                  </a:lnTo>
                  <a:lnTo>
                    <a:pt x="104555" y="68552"/>
                  </a:lnTo>
                  <a:lnTo>
                    <a:pt x="73970" y="92014"/>
                  </a:lnTo>
                  <a:lnTo>
                    <a:pt x="44799" y="110255"/>
                  </a:lnTo>
                  <a:lnTo>
                    <a:pt x="17904" y="124143"/>
                  </a:lnTo>
                  <a:lnTo>
                    <a:pt x="0" y="128003"/>
                  </a:lnTo>
                  <a:lnTo>
                    <a:pt x="562" y="128198"/>
                  </a:lnTo>
                  <a:lnTo>
                    <a:pt x="11318" y="130060"/>
                  </a:lnTo>
                  <a:lnTo>
                    <a:pt x="38583" y="139960"/>
                  </a:lnTo>
                  <a:lnTo>
                    <a:pt x="74178" y="154535"/>
                  </a:lnTo>
                  <a:lnTo>
                    <a:pt x="106400" y="169753"/>
                  </a:lnTo>
                  <a:lnTo>
                    <a:pt x="137655" y="191334"/>
                  </a:lnTo>
                  <a:lnTo>
                    <a:pt x="167421" y="215212"/>
                  </a:lnTo>
                  <a:lnTo>
                    <a:pt x="196525" y="236408"/>
                  </a:lnTo>
                  <a:lnTo>
                    <a:pt x="225523" y="25717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9" name="SMARTInkShape-43"/>
            <p:cNvSpPr/>
            <p:nvPr/>
          </p:nvSpPr>
          <p:spPr bwMode="auto">
            <a:xfrm>
              <a:off x="2957513" y="4079206"/>
              <a:ext cx="1620540" cy="457076"/>
            </a:xfrm>
            <a:custGeom>
              <a:avLst/>
              <a:gdLst/>
              <a:ahLst/>
              <a:cxnLst/>
              <a:rect l="0" t="0" r="0" b="0"/>
              <a:pathLst>
                <a:path w="1620540" h="457076">
                  <a:moveTo>
                    <a:pt x="1450181" y="457075"/>
                  </a:moveTo>
                  <a:lnTo>
                    <a:pt x="1478697" y="450578"/>
                  </a:lnTo>
                  <a:lnTo>
                    <a:pt x="1510312" y="439981"/>
                  </a:lnTo>
                  <a:lnTo>
                    <a:pt x="1539347" y="430667"/>
                  </a:lnTo>
                  <a:lnTo>
                    <a:pt x="1574488" y="412900"/>
                  </a:lnTo>
                  <a:lnTo>
                    <a:pt x="1599178" y="396815"/>
                  </a:lnTo>
                  <a:lnTo>
                    <a:pt x="1607154" y="387695"/>
                  </a:lnTo>
                  <a:lnTo>
                    <a:pt x="1616107" y="369843"/>
                  </a:lnTo>
                  <a:lnTo>
                    <a:pt x="1620539" y="348181"/>
                  </a:lnTo>
                  <a:lnTo>
                    <a:pt x="1620514" y="333441"/>
                  </a:lnTo>
                  <a:lnTo>
                    <a:pt x="1615038" y="318226"/>
                  </a:lnTo>
                  <a:lnTo>
                    <a:pt x="1594882" y="285215"/>
                  </a:lnTo>
                  <a:lnTo>
                    <a:pt x="1563780" y="255507"/>
                  </a:lnTo>
                  <a:lnTo>
                    <a:pt x="1531975" y="231963"/>
                  </a:lnTo>
                  <a:lnTo>
                    <a:pt x="1504490" y="216896"/>
                  </a:lnTo>
                  <a:lnTo>
                    <a:pt x="1472446" y="202378"/>
                  </a:lnTo>
                  <a:lnTo>
                    <a:pt x="1447376" y="192800"/>
                  </a:lnTo>
                  <a:lnTo>
                    <a:pt x="1419566" y="183251"/>
                  </a:lnTo>
                  <a:lnTo>
                    <a:pt x="1388685" y="173715"/>
                  </a:lnTo>
                  <a:lnTo>
                    <a:pt x="1356439" y="164185"/>
                  </a:lnTo>
                  <a:lnTo>
                    <a:pt x="1323587" y="153864"/>
                  </a:lnTo>
                  <a:lnTo>
                    <a:pt x="1290464" y="141340"/>
                  </a:lnTo>
                  <a:lnTo>
                    <a:pt x="1255106" y="129953"/>
                  </a:lnTo>
                  <a:lnTo>
                    <a:pt x="1236788" y="124694"/>
                  </a:lnTo>
                  <a:lnTo>
                    <a:pt x="1218225" y="119600"/>
                  </a:lnTo>
                  <a:lnTo>
                    <a:pt x="1199500" y="114617"/>
                  </a:lnTo>
                  <a:lnTo>
                    <a:pt x="1180666" y="109707"/>
                  </a:lnTo>
                  <a:lnTo>
                    <a:pt x="1160967" y="104846"/>
                  </a:lnTo>
                  <a:lnTo>
                    <a:pt x="1140690" y="100018"/>
                  </a:lnTo>
                  <a:lnTo>
                    <a:pt x="1120029" y="95212"/>
                  </a:lnTo>
                  <a:lnTo>
                    <a:pt x="1099111" y="90421"/>
                  </a:lnTo>
                  <a:lnTo>
                    <a:pt x="1078022" y="85639"/>
                  </a:lnTo>
                  <a:lnTo>
                    <a:pt x="1056818" y="80864"/>
                  </a:lnTo>
                  <a:lnTo>
                    <a:pt x="1034745" y="76092"/>
                  </a:lnTo>
                  <a:lnTo>
                    <a:pt x="1012093" y="71324"/>
                  </a:lnTo>
                  <a:lnTo>
                    <a:pt x="989053" y="66558"/>
                  </a:lnTo>
                  <a:lnTo>
                    <a:pt x="966550" y="61793"/>
                  </a:lnTo>
                  <a:lnTo>
                    <a:pt x="944404" y="57029"/>
                  </a:lnTo>
                  <a:lnTo>
                    <a:pt x="922496" y="52265"/>
                  </a:lnTo>
                  <a:lnTo>
                    <a:pt x="900747" y="47502"/>
                  </a:lnTo>
                  <a:lnTo>
                    <a:pt x="879104" y="42739"/>
                  </a:lnTo>
                  <a:lnTo>
                    <a:pt x="857532" y="37976"/>
                  </a:lnTo>
                  <a:lnTo>
                    <a:pt x="835213" y="34007"/>
                  </a:lnTo>
                  <a:lnTo>
                    <a:pt x="812396" y="30567"/>
                  </a:lnTo>
                  <a:lnTo>
                    <a:pt x="789247" y="27480"/>
                  </a:lnTo>
                  <a:lnTo>
                    <a:pt x="766671" y="24629"/>
                  </a:lnTo>
                  <a:lnTo>
                    <a:pt x="744476" y="21934"/>
                  </a:lnTo>
                  <a:lnTo>
                    <a:pt x="722536" y="19343"/>
                  </a:lnTo>
                  <a:lnTo>
                    <a:pt x="700765" y="16823"/>
                  </a:lnTo>
                  <a:lnTo>
                    <a:pt x="679108" y="14348"/>
                  </a:lnTo>
                  <a:lnTo>
                    <a:pt x="657526" y="11906"/>
                  </a:lnTo>
                  <a:lnTo>
                    <a:pt x="635994" y="9483"/>
                  </a:lnTo>
                  <a:lnTo>
                    <a:pt x="614496" y="7074"/>
                  </a:lnTo>
                  <a:lnTo>
                    <a:pt x="593020" y="4674"/>
                  </a:lnTo>
                  <a:lnTo>
                    <a:pt x="571559" y="3075"/>
                  </a:lnTo>
                  <a:lnTo>
                    <a:pt x="550108" y="2008"/>
                  </a:lnTo>
                  <a:lnTo>
                    <a:pt x="528664" y="1297"/>
                  </a:lnTo>
                  <a:lnTo>
                    <a:pt x="508017" y="823"/>
                  </a:lnTo>
                  <a:lnTo>
                    <a:pt x="487903" y="507"/>
                  </a:lnTo>
                  <a:lnTo>
                    <a:pt x="468144" y="297"/>
                  </a:lnTo>
                  <a:lnTo>
                    <a:pt x="447827" y="156"/>
                  </a:lnTo>
                  <a:lnTo>
                    <a:pt x="427139" y="62"/>
                  </a:lnTo>
                  <a:lnTo>
                    <a:pt x="406203" y="0"/>
                  </a:lnTo>
                  <a:lnTo>
                    <a:pt x="385895" y="752"/>
                  </a:lnTo>
                  <a:lnTo>
                    <a:pt x="366007" y="2047"/>
                  </a:lnTo>
                  <a:lnTo>
                    <a:pt x="346398" y="3704"/>
                  </a:lnTo>
                  <a:lnTo>
                    <a:pt x="326976" y="5603"/>
                  </a:lnTo>
                  <a:lnTo>
                    <a:pt x="307677" y="7662"/>
                  </a:lnTo>
                  <a:lnTo>
                    <a:pt x="288462" y="9829"/>
                  </a:lnTo>
                  <a:lnTo>
                    <a:pt x="270095" y="11274"/>
                  </a:lnTo>
                  <a:lnTo>
                    <a:pt x="234871" y="12879"/>
                  </a:lnTo>
                  <a:lnTo>
                    <a:pt x="200695" y="13592"/>
                  </a:lnTo>
                  <a:lnTo>
                    <a:pt x="168573" y="13909"/>
                  </a:lnTo>
                  <a:lnTo>
                    <a:pt x="141067" y="14050"/>
                  </a:lnTo>
                  <a:lnTo>
                    <a:pt x="115613" y="14113"/>
                  </a:lnTo>
                  <a:lnTo>
                    <a:pt x="91071" y="13347"/>
                  </a:lnTo>
                  <a:lnTo>
                    <a:pt x="57322" y="8453"/>
                  </a:lnTo>
                  <a:lnTo>
                    <a:pt x="28374" y="1805"/>
                  </a:lnTo>
                  <a:lnTo>
                    <a:pt x="11337" y="256"/>
                  </a:lnTo>
                  <a:lnTo>
                    <a:pt x="6890" y="2161"/>
                  </a:lnTo>
                  <a:lnTo>
                    <a:pt x="4593" y="3780"/>
                  </a:lnTo>
                  <a:lnTo>
                    <a:pt x="2041" y="7696"/>
                  </a:lnTo>
                  <a:lnTo>
                    <a:pt x="0" y="1416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0" name="SMARTInkShape-44"/>
            <p:cNvSpPr/>
            <p:nvPr/>
          </p:nvSpPr>
          <p:spPr bwMode="auto">
            <a:xfrm>
              <a:off x="4057650" y="4557713"/>
              <a:ext cx="271464" cy="85431"/>
            </a:xfrm>
            <a:custGeom>
              <a:avLst/>
              <a:gdLst/>
              <a:ahLst/>
              <a:cxnLst/>
              <a:rect l="0" t="0" r="0" b="0"/>
              <a:pathLst>
                <a:path w="271464" h="85431">
                  <a:moveTo>
                    <a:pt x="0" y="78581"/>
                  </a:moveTo>
                  <a:lnTo>
                    <a:pt x="9943" y="78581"/>
                  </a:lnTo>
                  <a:lnTo>
                    <a:pt x="11391" y="79375"/>
                  </a:lnTo>
                  <a:lnTo>
                    <a:pt x="12357" y="80697"/>
                  </a:lnTo>
                  <a:lnTo>
                    <a:pt x="13000" y="82373"/>
                  </a:lnTo>
                  <a:lnTo>
                    <a:pt x="15017" y="83490"/>
                  </a:lnTo>
                  <a:lnTo>
                    <a:pt x="34061" y="85430"/>
                  </a:lnTo>
                  <a:lnTo>
                    <a:pt x="53324" y="84873"/>
                  </a:lnTo>
                  <a:lnTo>
                    <a:pt x="82370" y="75774"/>
                  </a:lnTo>
                  <a:lnTo>
                    <a:pt x="112814" y="65797"/>
                  </a:lnTo>
                  <a:lnTo>
                    <a:pt x="144698" y="51479"/>
                  </a:lnTo>
                  <a:lnTo>
                    <a:pt x="174107" y="41182"/>
                  </a:lnTo>
                  <a:lnTo>
                    <a:pt x="205839" y="28077"/>
                  </a:lnTo>
                  <a:lnTo>
                    <a:pt x="237467" y="14140"/>
                  </a:lnTo>
                  <a:lnTo>
                    <a:pt x="271463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97075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 isNarration="1">
              <p:cMediaNode showWhenStopped="0">
                <p:cTn id="7" fill="hold" display="0">
                  <p:stCondLst>
                    <p:cond delay="indefinite"/>
                  </p:stCondLst>
                  <p:endCondLst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970756"/>
                </p:tgtEl>
              </p:cMediaNode>
            </p:audio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04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400"/>
              <a:t>Figure 3.18b  excerpts with modifications</a:t>
            </a:r>
          </a:p>
        </p:txBody>
      </p:sp>
      <p:sp>
        <p:nvSpPr>
          <p:cNvPr id="22804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1220788"/>
            <a:ext cx="8853487" cy="5224462"/>
          </a:xfrm>
        </p:spPr>
        <p:txBody>
          <a:bodyPr/>
          <a:lstStyle/>
          <a:p>
            <a:pPr>
              <a:lnSpc>
                <a:spcPct val="65000"/>
              </a:lnSpc>
            </a:pPr>
            <a:r>
              <a:rPr lang="en-US" altLang="en-US" sz="2000"/>
              <a:t>%%</a:t>
            </a:r>
          </a:p>
          <a:p>
            <a:pPr>
              <a:lnSpc>
                <a:spcPct val="65000"/>
              </a:lnSpc>
            </a:pPr>
            <a:r>
              <a:rPr lang="en-US" altLang="en-US" sz="2000"/>
              <a:t>"\n"		{ ++yylineno;}</a:t>
            </a:r>
          </a:p>
          <a:p>
            <a:pPr>
              <a:lnSpc>
                <a:spcPct val="65000"/>
              </a:lnSpc>
            </a:pPr>
            <a:r>
              <a:rPr lang="en-US" altLang="en-US" sz="2000"/>
              <a:t>{ws}		{ /* no action and no return */}</a:t>
            </a:r>
          </a:p>
          <a:p>
            <a:pPr>
              <a:lnSpc>
                <a:spcPct val="65000"/>
              </a:lnSpc>
            </a:pPr>
            <a:r>
              <a:rPr lang="en-US" altLang="en-US" sz="2000"/>
              <a:t>if			{ return(IF); }</a:t>
            </a:r>
          </a:p>
          <a:p>
            <a:pPr>
              <a:lnSpc>
                <a:spcPct val="65000"/>
              </a:lnSpc>
            </a:pPr>
            <a:r>
              <a:rPr lang="en-US" altLang="en-US" sz="2000"/>
              <a:t>then		{ return(THEN); }</a:t>
            </a:r>
          </a:p>
          <a:p>
            <a:pPr>
              <a:lnSpc>
                <a:spcPct val="65000"/>
              </a:lnSpc>
            </a:pPr>
            <a:r>
              <a:rPr lang="en-US" altLang="en-US" sz="2000"/>
              <a:t>else		{ return(ELSE); } </a:t>
            </a:r>
          </a:p>
          <a:p>
            <a:pPr>
              <a:lnSpc>
                <a:spcPct val="65000"/>
              </a:lnSpc>
            </a:pPr>
            <a:r>
              <a:rPr lang="en-US" altLang="en-US" sz="2000"/>
              <a:t>{id}		{ yylval = install_id(); return(ID); }</a:t>
            </a:r>
          </a:p>
          <a:p>
            <a:pPr>
              <a:lnSpc>
                <a:spcPct val="65000"/>
              </a:lnSpc>
            </a:pPr>
            <a:r>
              <a:rPr lang="en-US" altLang="en-US" sz="2000"/>
              <a:t>{number}	{ yylval = install_num(); return(CONSTANT);}</a:t>
            </a:r>
          </a:p>
          <a:p>
            <a:pPr>
              <a:lnSpc>
                <a:spcPct val="65000"/>
              </a:lnSpc>
            </a:pPr>
            <a:r>
              <a:rPr lang="en-US" altLang="en-US" sz="2000"/>
              <a:t>“&lt;=”		{ yylval = LE;   return(RELOP); }</a:t>
            </a:r>
          </a:p>
          <a:p>
            <a:pPr>
              <a:lnSpc>
                <a:spcPct val="65000"/>
              </a:lnSpc>
            </a:pPr>
            <a:r>
              <a:rPr lang="en-US" altLang="en-US" sz="2000"/>
              <a:t>(more pattern-action pairs)</a:t>
            </a:r>
          </a:p>
          <a:p>
            <a:pPr>
              <a:lnSpc>
                <a:spcPct val="65000"/>
              </a:lnSpc>
            </a:pPr>
            <a:r>
              <a:rPr lang="en-US" altLang="en-US" sz="2000"/>
              <a:t>.			{ printf(“Unrecog. char %s line %d\n", </a:t>
            </a:r>
          </a:p>
          <a:p>
            <a:pPr>
              <a:lnSpc>
                <a:spcPct val="65000"/>
              </a:lnSpc>
            </a:pPr>
            <a:r>
              <a:rPr lang="en-US" altLang="en-US" sz="2000"/>
              <a:t>					yytext, yylineno);</a:t>
            </a:r>
          </a:p>
          <a:p>
            <a:pPr>
              <a:lnSpc>
                <a:spcPct val="65000"/>
              </a:lnSpc>
            </a:pPr>
            <a:r>
              <a:rPr lang="en-US" altLang="en-US" sz="2000"/>
              <a:t>%%</a:t>
            </a:r>
          </a:p>
          <a:p>
            <a:pPr>
              <a:lnSpc>
                <a:spcPct val="65000"/>
              </a:lnSpc>
            </a:pPr>
            <a:r>
              <a:rPr lang="en-US" altLang="en-US" sz="2000"/>
              <a:t>Code for install_id() and install_num();</a:t>
            </a:r>
          </a:p>
          <a:p>
            <a:pPr>
              <a:lnSpc>
                <a:spcPct val="65000"/>
              </a:lnSpc>
            </a:pPr>
            <a:endParaRPr lang="en-US" altLang="en-US" sz="2000"/>
          </a:p>
        </p:txBody>
      </p:sp>
      <p:sp>
        <p:nvSpPr>
          <p:cNvPr id="2" name="SMARTInkShape-1149"/>
          <p:cNvSpPr/>
          <p:nvPr/>
        </p:nvSpPr>
        <p:spPr bwMode="auto">
          <a:xfrm>
            <a:off x="2350294" y="1793091"/>
            <a:ext cx="1478757" cy="42854"/>
          </a:xfrm>
          <a:custGeom>
            <a:avLst/>
            <a:gdLst/>
            <a:ahLst/>
            <a:cxnLst/>
            <a:rect l="0" t="0" r="0" b="0"/>
            <a:pathLst>
              <a:path w="1478757" h="42854">
                <a:moveTo>
                  <a:pt x="0" y="42853"/>
                </a:moveTo>
                <a:lnTo>
                  <a:pt x="6151" y="42853"/>
                </a:lnTo>
                <a:lnTo>
                  <a:pt x="39838" y="16635"/>
                </a:lnTo>
                <a:lnTo>
                  <a:pt x="47434" y="10302"/>
                </a:lnTo>
                <a:lnTo>
                  <a:pt x="54712" y="8073"/>
                </a:lnTo>
                <a:lnTo>
                  <a:pt x="73816" y="7171"/>
                </a:lnTo>
                <a:lnTo>
                  <a:pt x="78580" y="9267"/>
                </a:lnTo>
                <a:lnTo>
                  <a:pt x="80962" y="10937"/>
                </a:lnTo>
                <a:lnTo>
                  <a:pt x="91898" y="13288"/>
                </a:lnTo>
                <a:lnTo>
                  <a:pt x="124373" y="16264"/>
                </a:lnTo>
                <a:lnTo>
                  <a:pt x="142589" y="18335"/>
                </a:lnTo>
                <a:lnTo>
                  <a:pt x="175158" y="15833"/>
                </a:lnTo>
                <a:lnTo>
                  <a:pt x="209943" y="13945"/>
                </a:lnTo>
                <a:lnTo>
                  <a:pt x="233537" y="10690"/>
                </a:lnTo>
                <a:lnTo>
                  <a:pt x="259369" y="6598"/>
                </a:lnTo>
                <a:lnTo>
                  <a:pt x="285931" y="2927"/>
                </a:lnTo>
                <a:lnTo>
                  <a:pt x="310966" y="1295"/>
                </a:lnTo>
                <a:lnTo>
                  <a:pt x="337438" y="570"/>
                </a:lnTo>
                <a:lnTo>
                  <a:pt x="365079" y="248"/>
                </a:lnTo>
                <a:lnTo>
                  <a:pt x="393238" y="105"/>
                </a:lnTo>
                <a:lnTo>
                  <a:pt x="421629" y="41"/>
                </a:lnTo>
                <a:lnTo>
                  <a:pt x="450122" y="13"/>
                </a:lnTo>
                <a:lnTo>
                  <a:pt x="478660" y="0"/>
                </a:lnTo>
                <a:lnTo>
                  <a:pt x="509336" y="2111"/>
                </a:lnTo>
                <a:lnTo>
                  <a:pt x="542284" y="4902"/>
                </a:lnTo>
                <a:lnTo>
                  <a:pt x="559960" y="5646"/>
                </a:lnTo>
                <a:lnTo>
                  <a:pt x="578094" y="6142"/>
                </a:lnTo>
                <a:lnTo>
                  <a:pt x="596533" y="6473"/>
                </a:lnTo>
                <a:lnTo>
                  <a:pt x="615177" y="6693"/>
                </a:lnTo>
                <a:lnTo>
                  <a:pt x="633955" y="6840"/>
                </a:lnTo>
                <a:lnTo>
                  <a:pt x="652824" y="6938"/>
                </a:lnTo>
                <a:lnTo>
                  <a:pt x="671754" y="7003"/>
                </a:lnTo>
                <a:lnTo>
                  <a:pt x="690723" y="7047"/>
                </a:lnTo>
                <a:lnTo>
                  <a:pt x="710513" y="7870"/>
                </a:lnTo>
                <a:lnTo>
                  <a:pt x="730850" y="9212"/>
                </a:lnTo>
                <a:lnTo>
                  <a:pt x="751552" y="10901"/>
                </a:lnTo>
                <a:lnTo>
                  <a:pt x="770910" y="12026"/>
                </a:lnTo>
                <a:lnTo>
                  <a:pt x="789371" y="12777"/>
                </a:lnTo>
                <a:lnTo>
                  <a:pt x="807235" y="13277"/>
                </a:lnTo>
                <a:lnTo>
                  <a:pt x="825494" y="13611"/>
                </a:lnTo>
                <a:lnTo>
                  <a:pt x="844016" y="13833"/>
                </a:lnTo>
                <a:lnTo>
                  <a:pt x="862715" y="13981"/>
                </a:lnTo>
                <a:lnTo>
                  <a:pt x="898308" y="14146"/>
                </a:lnTo>
                <a:lnTo>
                  <a:pt x="933442" y="14219"/>
                </a:lnTo>
                <a:lnTo>
                  <a:pt x="951701" y="14239"/>
                </a:lnTo>
                <a:lnTo>
                  <a:pt x="987334" y="14261"/>
                </a:lnTo>
                <a:lnTo>
                  <a:pt x="1019046" y="14270"/>
                </a:lnTo>
                <a:lnTo>
                  <a:pt x="1051132" y="14274"/>
                </a:lnTo>
                <a:lnTo>
                  <a:pt x="1083913" y="14276"/>
                </a:lnTo>
                <a:lnTo>
                  <a:pt x="1117004" y="14277"/>
                </a:lnTo>
                <a:lnTo>
                  <a:pt x="1148115" y="16394"/>
                </a:lnTo>
                <a:lnTo>
                  <a:pt x="1179404" y="19187"/>
                </a:lnTo>
                <a:lnTo>
                  <a:pt x="1214478" y="20428"/>
                </a:lnTo>
                <a:lnTo>
                  <a:pt x="1249116" y="20980"/>
                </a:lnTo>
                <a:lnTo>
                  <a:pt x="1283031" y="21225"/>
                </a:lnTo>
                <a:lnTo>
                  <a:pt x="1316626" y="21334"/>
                </a:lnTo>
                <a:lnTo>
                  <a:pt x="1352194" y="21383"/>
                </a:lnTo>
                <a:lnTo>
                  <a:pt x="1387581" y="21404"/>
                </a:lnTo>
                <a:lnTo>
                  <a:pt x="1419184" y="21414"/>
                </a:lnTo>
                <a:lnTo>
                  <a:pt x="1444871" y="17185"/>
                </a:lnTo>
                <a:lnTo>
                  <a:pt x="1478756" y="7134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grpSp>
        <p:nvGrpSpPr>
          <p:cNvPr id="19" name="SMARTInkShape-Group208"/>
          <p:cNvGrpSpPr/>
          <p:nvPr/>
        </p:nvGrpSpPr>
        <p:grpSpPr>
          <a:xfrm>
            <a:off x="6043620" y="896202"/>
            <a:ext cx="2843206" cy="1060622"/>
            <a:chOff x="6043620" y="896202"/>
            <a:chExt cx="2843206" cy="1060622"/>
          </a:xfrm>
        </p:grpSpPr>
        <p:sp>
          <p:nvSpPr>
            <p:cNvPr id="3" name="SMARTInkShape-1150"/>
            <p:cNvSpPr/>
            <p:nvPr/>
          </p:nvSpPr>
          <p:spPr bwMode="auto">
            <a:xfrm>
              <a:off x="6606570" y="921544"/>
              <a:ext cx="244287" cy="366541"/>
            </a:xfrm>
            <a:custGeom>
              <a:avLst/>
              <a:gdLst/>
              <a:ahLst/>
              <a:cxnLst/>
              <a:rect l="0" t="0" r="0" b="0"/>
              <a:pathLst>
                <a:path w="244287" h="366541">
                  <a:moveTo>
                    <a:pt x="187136" y="0"/>
                  </a:moveTo>
                  <a:lnTo>
                    <a:pt x="183343" y="0"/>
                  </a:lnTo>
                  <a:lnTo>
                    <a:pt x="150115" y="25957"/>
                  </a:lnTo>
                  <a:lnTo>
                    <a:pt x="128806" y="51259"/>
                  </a:lnTo>
                  <a:lnTo>
                    <a:pt x="111735" y="75169"/>
                  </a:lnTo>
                  <a:lnTo>
                    <a:pt x="89331" y="101671"/>
                  </a:lnTo>
                  <a:lnTo>
                    <a:pt x="65086" y="130912"/>
                  </a:lnTo>
                  <a:lnTo>
                    <a:pt x="43727" y="165075"/>
                  </a:lnTo>
                  <a:lnTo>
                    <a:pt x="25768" y="199308"/>
                  </a:lnTo>
                  <a:lnTo>
                    <a:pt x="11436" y="232250"/>
                  </a:lnTo>
                  <a:lnTo>
                    <a:pt x="2420" y="262766"/>
                  </a:lnTo>
                  <a:lnTo>
                    <a:pt x="0" y="290087"/>
                  </a:lnTo>
                  <a:lnTo>
                    <a:pt x="466" y="302929"/>
                  </a:lnTo>
                  <a:lnTo>
                    <a:pt x="9451" y="325664"/>
                  </a:lnTo>
                  <a:lnTo>
                    <a:pt x="24028" y="344764"/>
                  </a:lnTo>
                  <a:lnTo>
                    <a:pt x="41089" y="358545"/>
                  </a:lnTo>
                  <a:lnTo>
                    <a:pt x="65606" y="365728"/>
                  </a:lnTo>
                  <a:lnTo>
                    <a:pt x="94229" y="366540"/>
                  </a:lnTo>
                  <a:lnTo>
                    <a:pt x="122825" y="358963"/>
                  </a:lnTo>
                  <a:lnTo>
                    <a:pt x="153527" y="345541"/>
                  </a:lnTo>
                  <a:lnTo>
                    <a:pt x="184898" y="327405"/>
                  </a:lnTo>
                  <a:lnTo>
                    <a:pt x="214718" y="303469"/>
                  </a:lnTo>
                  <a:lnTo>
                    <a:pt x="244286" y="27860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4" name="SMARTInkShape-1151"/>
            <p:cNvSpPr/>
            <p:nvPr/>
          </p:nvSpPr>
          <p:spPr bwMode="auto">
            <a:xfrm>
              <a:off x="6425455" y="1114425"/>
              <a:ext cx="239665" cy="56831"/>
            </a:xfrm>
            <a:custGeom>
              <a:avLst/>
              <a:gdLst/>
              <a:ahLst/>
              <a:cxnLst/>
              <a:rect l="0" t="0" r="0" b="0"/>
              <a:pathLst>
                <a:path w="239665" h="56831">
                  <a:moveTo>
                    <a:pt x="11064" y="42863"/>
                  </a:moveTo>
                  <a:lnTo>
                    <a:pt x="422" y="53504"/>
                  </a:lnTo>
                  <a:lnTo>
                    <a:pt x="0" y="54720"/>
                  </a:lnTo>
                  <a:lnTo>
                    <a:pt x="513" y="55530"/>
                  </a:lnTo>
                  <a:lnTo>
                    <a:pt x="3200" y="56430"/>
                  </a:lnTo>
                  <a:lnTo>
                    <a:pt x="7040" y="56830"/>
                  </a:lnTo>
                  <a:lnTo>
                    <a:pt x="41617" y="49337"/>
                  </a:lnTo>
                  <a:lnTo>
                    <a:pt x="70917" y="40548"/>
                  </a:lnTo>
                  <a:lnTo>
                    <a:pt x="104733" y="32122"/>
                  </a:lnTo>
                  <a:lnTo>
                    <a:pt x="139888" y="27509"/>
                  </a:lnTo>
                  <a:lnTo>
                    <a:pt x="173324" y="21116"/>
                  </a:lnTo>
                  <a:lnTo>
                    <a:pt x="201222" y="16311"/>
                  </a:lnTo>
                  <a:lnTo>
                    <a:pt x="216229" y="13599"/>
                  </a:lnTo>
                  <a:lnTo>
                    <a:pt x="239664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5" name="SMARTInkShape-1152"/>
            <p:cNvSpPr/>
            <p:nvPr/>
          </p:nvSpPr>
          <p:spPr bwMode="auto">
            <a:xfrm>
              <a:off x="6393977" y="900113"/>
              <a:ext cx="149699" cy="450769"/>
            </a:xfrm>
            <a:custGeom>
              <a:avLst/>
              <a:gdLst/>
              <a:ahLst/>
              <a:cxnLst/>
              <a:rect l="0" t="0" r="0" b="0"/>
              <a:pathLst>
                <a:path w="149699" h="450769">
                  <a:moveTo>
                    <a:pt x="21111" y="0"/>
                  </a:moveTo>
                  <a:lnTo>
                    <a:pt x="21111" y="3792"/>
                  </a:lnTo>
                  <a:lnTo>
                    <a:pt x="14960" y="34320"/>
                  </a:lnTo>
                  <a:lnTo>
                    <a:pt x="14261" y="68112"/>
                  </a:lnTo>
                  <a:lnTo>
                    <a:pt x="11981" y="98799"/>
                  </a:lnTo>
                  <a:lnTo>
                    <a:pt x="9115" y="134398"/>
                  </a:lnTo>
                  <a:lnTo>
                    <a:pt x="8352" y="153892"/>
                  </a:lnTo>
                  <a:lnTo>
                    <a:pt x="7842" y="174032"/>
                  </a:lnTo>
                  <a:lnTo>
                    <a:pt x="6708" y="194602"/>
                  </a:lnTo>
                  <a:lnTo>
                    <a:pt x="5159" y="215460"/>
                  </a:lnTo>
                  <a:lnTo>
                    <a:pt x="3333" y="236509"/>
                  </a:lnTo>
                  <a:lnTo>
                    <a:pt x="2115" y="256891"/>
                  </a:lnTo>
                  <a:lnTo>
                    <a:pt x="1303" y="276829"/>
                  </a:lnTo>
                  <a:lnTo>
                    <a:pt x="762" y="296471"/>
                  </a:lnTo>
                  <a:lnTo>
                    <a:pt x="401" y="315122"/>
                  </a:lnTo>
                  <a:lnTo>
                    <a:pt x="0" y="350662"/>
                  </a:lnTo>
                  <a:lnTo>
                    <a:pt x="1938" y="380746"/>
                  </a:lnTo>
                  <a:lnTo>
                    <a:pt x="4652" y="406551"/>
                  </a:lnTo>
                  <a:lnTo>
                    <a:pt x="6180" y="436548"/>
                  </a:lnTo>
                  <a:lnTo>
                    <a:pt x="6537" y="447492"/>
                  </a:lnTo>
                  <a:lnTo>
                    <a:pt x="7426" y="449934"/>
                  </a:lnTo>
                  <a:lnTo>
                    <a:pt x="8813" y="450768"/>
                  </a:lnTo>
                  <a:lnTo>
                    <a:pt x="10531" y="450531"/>
                  </a:lnTo>
                  <a:lnTo>
                    <a:pt x="12949" y="431235"/>
                  </a:lnTo>
                  <a:lnTo>
                    <a:pt x="13514" y="404914"/>
                  </a:lnTo>
                  <a:lnTo>
                    <a:pt x="14560" y="370461"/>
                  </a:lnTo>
                  <a:lnTo>
                    <a:pt x="15950" y="350162"/>
                  </a:lnTo>
                  <a:lnTo>
                    <a:pt x="17670" y="328691"/>
                  </a:lnTo>
                  <a:lnTo>
                    <a:pt x="18817" y="304852"/>
                  </a:lnTo>
                  <a:lnTo>
                    <a:pt x="19582" y="279435"/>
                  </a:lnTo>
                  <a:lnTo>
                    <a:pt x="20091" y="252965"/>
                  </a:lnTo>
                  <a:lnTo>
                    <a:pt x="22019" y="227380"/>
                  </a:lnTo>
                  <a:lnTo>
                    <a:pt x="24891" y="202387"/>
                  </a:lnTo>
                  <a:lnTo>
                    <a:pt x="28393" y="177787"/>
                  </a:lnTo>
                  <a:lnTo>
                    <a:pt x="32316" y="155037"/>
                  </a:lnTo>
                  <a:lnTo>
                    <a:pt x="36518" y="133520"/>
                  </a:lnTo>
                  <a:lnTo>
                    <a:pt x="40907" y="112826"/>
                  </a:lnTo>
                  <a:lnTo>
                    <a:pt x="52134" y="83482"/>
                  </a:lnTo>
                  <a:lnTo>
                    <a:pt x="65061" y="64884"/>
                  </a:lnTo>
                  <a:lnTo>
                    <a:pt x="78744" y="56618"/>
                  </a:lnTo>
                  <a:lnTo>
                    <a:pt x="84933" y="57589"/>
                  </a:lnTo>
                  <a:lnTo>
                    <a:pt x="90647" y="61411"/>
                  </a:lnTo>
                  <a:lnTo>
                    <a:pt x="101228" y="74919"/>
                  </a:lnTo>
                  <a:lnTo>
                    <a:pt x="115316" y="106423"/>
                  </a:lnTo>
                  <a:lnTo>
                    <a:pt x="121982" y="134876"/>
                  </a:lnTo>
                  <a:lnTo>
                    <a:pt x="127590" y="168159"/>
                  </a:lnTo>
                  <a:lnTo>
                    <a:pt x="131935" y="203325"/>
                  </a:lnTo>
                  <a:lnTo>
                    <a:pt x="133866" y="237475"/>
                  </a:lnTo>
                  <a:lnTo>
                    <a:pt x="134724" y="271173"/>
                  </a:lnTo>
                  <a:lnTo>
                    <a:pt x="134311" y="303877"/>
                  </a:lnTo>
                  <a:lnTo>
                    <a:pt x="131483" y="334288"/>
                  </a:lnTo>
                  <a:lnTo>
                    <a:pt x="129696" y="359445"/>
                  </a:lnTo>
                  <a:lnTo>
                    <a:pt x="128549" y="393881"/>
                  </a:lnTo>
                  <a:lnTo>
                    <a:pt x="129249" y="398318"/>
                  </a:lnTo>
                  <a:lnTo>
                    <a:pt x="130508" y="401277"/>
                  </a:lnTo>
                  <a:lnTo>
                    <a:pt x="132142" y="403249"/>
                  </a:lnTo>
                  <a:lnTo>
                    <a:pt x="134026" y="402976"/>
                  </a:lnTo>
                  <a:lnTo>
                    <a:pt x="138235" y="398440"/>
                  </a:lnTo>
                  <a:lnTo>
                    <a:pt x="149698" y="36433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6" name="SMARTInkShape-1153"/>
            <p:cNvSpPr/>
            <p:nvPr/>
          </p:nvSpPr>
          <p:spPr bwMode="auto">
            <a:xfrm>
              <a:off x="6043620" y="917216"/>
              <a:ext cx="249410" cy="624232"/>
            </a:xfrm>
            <a:custGeom>
              <a:avLst/>
              <a:gdLst/>
              <a:ahLst/>
              <a:cxnLst/>
              <a:rect l="0" t="0" r="0" b="0"/>
              <a:pathLst>
                <a:path w="249410" h="624232">
                  <a:moveTo>
                    <a:pt x="7136" y="32903"/>
                  </a:moveTo>
                  <a:lnTo>
                    <a:pt x="3344" y="32903"/>
                  </a:lnTo>
                  <a:lnTo>
                    <a:pt x="2226" y="32109"/>
                  </a:lnTo>
                  <a:lnTo>
                    <a:pt x="1482" y="30786"/>
                  </a:lnTo>
                  <a:lnTo>
                    <a:pt x="18" y="25846"/>
                  </a:lnTo>
                  <a:lnTo>
                    <a:pt x="0" y="29577"/>
                  </a:lnTo>
                  <a:lnTo>
                    <a:pt x="9936" y="62440"/>
                  </a:lnTo>
                  <a:lnTo>
                    <a:pt x="24370" y="90779"/>
                  </a:lnTo>
                  <a:lnTo>
                    <a:pt x="37021" y="114982"/>
                  </a:lnTo>
                  <a:lnTo>
                    <a:pt x="50581" y="141614"/>
                  </a:lnTo>
                  <a:lnTo>
                    <a:pt x="64545" y="169325"/>
                  </a:lnTo>
                  <a:lnTo>
                    <a:pt x="80805" y="197516"/>
                  </a:lnTo>
                  <a:lnTo>
                    <a:pt x="98616" y="225127"/>
                  </a:lnTo>
                  <a:lnTo>
                    <a:pt x="117114" y="250627"/>
                  </a:lnTo>
                  <a:lnTo>
                    <a:pt x="145379" y="283504"/>
                  </a:lnTo>
                  <a:lnTo>
                    <a:pt x="171968" y="316560"/>
                  </a:lnTo>
                  <a:lnTo>
                    <a:pt x="192507" y="337084"/>
                  </a:lnTo>
                  <a:lnTo>
                    <a:pt x="204267" y="345224"/>
                  </a:lnTo>
                  <a:lnTo>
                    <a:pt x="205232" y="344304"/>
                  </a:lnTo>
                  <a:lnTo>
                    <a:pt x="206304" y="339049"/>
                  </a:lnTo>
                  <a:lnTo>
                    <a:pt x="206198" y="309747"/>
                  </a:lnTo>
                  <a:lnTo>
                    <a:pt x="203293" y="286119"/>
                  </a:lnTo>
                  <a:lnTo>
                    <a:pt x="201474" y="253393"/>
                  </a:lnTo>
                  <a:lnTo>
                    <a:pt x="200988" y="234665"/>
                  </a:lnTo>
                  <a:lnTo>
                    <a:pt x="200665" y="214242"/>
                  </a:lnTo>
                  <a:lnTo>
                    <a:pt x="200449" y="192690"/>
                  </a:lnTo>
                  <a:lnTo>
                    <a:pt x="200305" y="170384"/>
                  </a:lnTo>
                  <a:lnTo>
                    <a:pt x="201003" y="148369"/>
                  </a:lnTo>
                  <a:lnTo>
                    <a:pt x="202262" y="126549"/>
                  </a:lnTo>
                  <a:lnTo>
                    <a:pt x="203895" y="104859"/>
                  </a:lnTo>
                  <a:lnTo>
                    <a:pt x="206571" y="84842"/>
                  </a:lnTo>
                  <a:lnTo>
                    <a:pt x="209943" y="65941"/>
                  </a:lnTo>
                  <a:lnTo>
                    <a:pt x="218716" y="33299"/>
                  </a:lnTo>
                  <a:lnTo>
                    <a:pt x="230553" y="10854"/>
                  </a:lnTo>
                  <a:lnTo>
                    <a:pt x="239518" y="1407"/>
                  </a:lnTo>
                  <a:lnTo>
                    <a:pt x="243020" y="0"/>
                  </a:lnTo>
                  <a:lnTo>
                    <a:pt x="245355" y="3030"/>
                  </a:lnTo>
                  <a:lnTo>
                    <a:pt x="248640" y="30225"/>
                  </a:lnTo>
                  <a:lnTo>
                    <a:pt x="249101" y="46993"/>
                  </a:lnTo>
                  <a:lnTo>
                    <a:pt x="249409" y="66109"/>
                  </a:lnTo>
                  <a:lnTo>
                    <a:pt x="248820" y="87584"/>
                  </a:lnTo>
                  <a:lnTo>
                    <a:pt x="247634" y="110632"/>
                  </a:lnTo>
                  <a:lnTo>
                    <a:pt x="246049" y="134728"/>
                  </a:lnTo>
                  <a:lnTo>
                    <a:pt x="243405" y="161905"/>
                  </a:lnTo>
                  <a:lnTo>
                    <a:pt x="240055" y="191136"/>
                  </a:lnTo>
                  <a:lnTo>
                    <a:pt x="236234" y="221735"/>
                  </a:lnTo>
                  <a:lnTo>
                    <a:pt x="231306" y="253247"/>
                  </a:lnTo>
                  <a:lnTo>
                    <a:pt x="225638" y="285368"/>
                  </a:lnTo>
                  <a:lnTo>
                    <a:pt x="219480" y="317894"/>
                  </a:lnTo>
                  <a:lnTo>
                    <a:pt x="212992" y="349897"/>
                  </a:lnTo>
                  <a:lnTo>
                    <a:pt x="206286" y="381551"/>
                  </a:lnTo>
                  <a:lnTo>
                    <a:pt x="199434" y="412972"/>
                  </a:lnTo>
                  <a:lnTo>
                    <a:pt x="194073" y="441857"/>
                  </a:lnTo>
                  <a:lnTo>
                    <a:pt x="189704" y="469052"/>
                  </a:lnTo>
                  <a:lnTo>
                    <a:pt x="185998" y="495119"/>
                  </a:lnTo>
                  <a:lnTo>
                    <a:pt x="182734" y="518053"/>
                  </a:lnTo>
                  <a:lnTo>
                    <a:pt x="179764" y="538899"/>
                  </a:lnTo>
                  <a:lnTo>
                    <a:pt x="175141" y="574496"/>
                  </a:lnTo>
                  <a:lnTo>
                    <a:pt x="172539" y="610006"/>
                  </a:lnTo>
                  <a:lnTo>
                    <a:pt x="171930" y="622239"/>
                  </a:lnTo>
                  <a:lnTo>
                    <a:pt x="172561" y="624231"/>
                  </a:lnTo>
                  <a:lnTo>
                    <a:pt x="173776" y="623972"/>
                  </a:lnTo>
                  <a:lnTo>
                    <a:pt x="175379" y="622211"/>
                  </a:lnTo>
                  <a:lnTo>
                    <a:pt x="182862" y="589929"/>
                  </a:lnTo>
                  <a:lnTo>
                    <a:pt x="185730" y="57582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7" name="SMARTInkShape-1154"/>
            <p:cNvSpPr/>
            <p:nvPr/>
          </p:nvSpPr>
          <p:spPr bwMode="auto">
            <a:xfrm>
              <a:off x="6841579" y="928688"/>
              <a:ext cx="237878" cy="307450"/>
            </a:xfrm>
            <a:custGeom>
              <a:avLst/>
              <a:gdLst/>
              <a:ahLst/>
              <a:cxnLst/>
              <a:rect l="0" t="0" r="0" b="0"/>
              <a:pathLst>
                <a:path w="237878" h="307450">
                  <a:moveTo>
                    <a:pt x="102146" y="0"/>
                  </a:moveTo>
                  <a:lnTo>
                    <a:pt x="94562" y="0"/>
                  </a:lnTo>
                  <a:lnTo>
                    <a:pt x="91533" y="1587"/>
                  </a:lnTo>
                  <a:lnTo>
                    <a:pt x="60544" y="30867"/>
                  </a:lnTo>
                  <a:lnTo>
                    <a:pt x="42900" y="57740"/>
                  </a:lnTo>
                  <a:lnTo>
                    <a:pt x="29777" y="82018"/>
                  </a:lnTo>
                  <a:lnTo>
                    <a:pt x="18123" y="108684"/>
                  </a:lnTo>
                  <a:lnTo>
                    <a:pt x="8446" y="136410"/>
                  </a:lnTo>
                  <a:lnTo>
                    <a:pt x="1499" y="164608"/>
                  </a:lnTo>
                  <a:lnTo>
                    <a:pt x="0" y="193015"/>
                  </a:lnTo>
                  <a:lnTo>
                    <a:pt x="3567" y="220722"/>
                  </a:lnTo>
                  <a:lnTo>
                    <a:pt x="13089" y="246265"/>
                  </a:lnTo>
                  <a:lnTo>
                    <a:pt x="29492" y="266613"/>
                  </a:lnTo>
                  <a:lnTo>
                    <a:pt x="61040" y="289340"/>
                  </a:lnTo>
                  <a:lnTo>
                    <a:pt x="84670" y="300045"/>
                  </a:lnTo>
                  <a:lnTo>
                    <a:pt x="111048" y="307449"/>
                  </a:lnTo>
                  <a:lnTo>
                    <a:pt x="138646" y="307035"/>
                  </a:lnTo>
                  <a:lnTo>
                    <a:pt x="165200" y="301560"/>
                  </a:lnTo>
                  <a:lnTo>
                    <a:pt x="197998" y="288758"/>
                  </a:lnTo>
                  <a:lnTo>
                    <a:pt x="237877" y="26431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8" name="SMARTInkShape-1155"/>
            <p:cNvSpPr/>
            <p:nvPr/>
          </p:nvSpPr>
          <p:spPr bwMode="auto">
            <a:xfrm>
              <a:off x="7222331" y="1028700"/>
              <a:ext cx="385764" cy="57151"/>
            </a:xfrm>
            <a:custGeom>
              <a:avLst/>
              <a:gdLst/>
              <a:ahLst/>
              <a:cxnLst/>
              <a:rect l="0" t="0" r="0" b="0"/>
              <a:pathLst>
                <a:path w="385764" h="57151">
                  <a:moveTo>
                    <a:pt x="0" y="57150"/>
                  </a:moveTo>
                  <a:lnTo>
                    <a:pt x="33180" y="57150"/>
                  </a:lnTo>
                  <a:lnTo>
                    <a:pt x="62748" y="55033"/>
                  </a:lnTo>
                  <a:lnTo>
                    <a:pt x="89007" y="50653"/>
                  </a:lnTo>
                  <a:lnTo>
                    <a:pt x="119199" y="43415"/>
                  </a:lnTo>
                  <a:lnTo>
                    <a:pt x="153254" y="37022"/>
                  </a:lnTo>
                  <a:lnTo>
                    <a:pt x="188763" y="31536"/>
                  </a:lnTo>
                  <a:lnTo>
                    <a:pt x="223066" y="26451"/>
                  </a:lnTo>
                  <a:lnTo>
                    <a:pt x="256832" y="23662"/>
                  </a:lnTo>
                  <a:lnTo>
                    <a:pt x="288773" y="21629"/>
                  </a:lnTo>
                  <a:lnTo>
                    <a:pt x="316197" y="18080"/>
                  </a:lnTo>
                  <a:lnTo>
                    <a:pt x="350158" y="11619"/>
                  </a:lnTo>
                  <a:lnTo>
                    <a:pt x="385763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9" name="SMARTInkShape-1156"/>
            <p:cNvSpPr/>
            <p:nvPr/>
          </p:nvSpPr>
          <p:spPr bwMode="auto">
            <a:xfrm>
              <a:off x="7272338" y="1135856"/>
              <a:ext cx="407194" cy="41871"/>
            </a:xfrm>
            <a:custGeom>
              <a:avLst/>
              <a:gdLst/>
              <a:ahLst/>
              <a:cxnLst/>
              <a:rect l="0" t="0" r="0" b="0"/>
              <a:pathLst>
                <a:path w="407194" h="41871">
                  <a:moveTo>
                    <a:pt x="0" y="35719"/>
                  </a:moveTo>
                  <a:lnTo>
                    <a:pt x="20823" y="37836"/>
                  </a:lnTo>
                  <a:lnTo>
                    <a:pt x="53678" y="41870"/>
                  </a:lnTo>
                  <a:lnTo>
                    <a:pt x="88929" y="38776"/>
                  </a:lnTo>
                  <a:lnTo>
                    <a:pt x="117840" y="34961"/>
                  </a:lnTo>
                  <a:lnTo>
                    <a:pt x="149211" y="31413"/>
                  </a:lnTo>
                  <a:lnTo>
                    <a:pt x="181674" y="29837"/>
                  </a:lnTo>
                  <a:lnTo>
                    <a:pt x="212506" y="27019"/>
                  </a:lnTo>
                  <a:lnTo>
                    <a:pt x="242084" y="23915"/>
                  </a:lnTo>
                  <a:lnTo>
                    <a:pt x="271105" y="22535"/>
                  </a:lnTo>
                  <a:lnTo>
                    <a:pt x="299879" y="19805"/>
                  </a:lnTo>
                  <a:lnTo>
                    <a:pt x="327748" y="15946"/>
                  </a:lnTo>
                  <a:lnTo>
                    <a:pt x="353363" y="11585"/>
                  </a:lnTo>
                  <a:lnTo>
                    <a:pt x="386305" y="4668"/>
                  </a:lnTo>
                  <a:lnTo>
                    <a:pt x="407193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0" name="SMARTInkShape-1157"/>
            <p:cNvSpPr/>
            <p:nvPr/>
          </p:nvSpPr>
          <p:spPr bwMode="auto">
            <a:xfrm>
              <a:off x="7536656" y="964406"/>
              <a:ext cx="187162" cy="278608"/>
            </a:xfrm>
            <a:custGeom>
              <a:avLst/>
              <a:gdLst/>
              <a:ahLst/>
              <a:cxnLst/>
              <a:rect l="0" t="0" r="0" b="0"/>
              <a:pathLst>
                <a:path w="187162" h="278608">
                  <a:moveTo>
                    <a:pt x="0" y="0"/>
                  </a:moveTo>
                  <a:lnTo>
                    <a:pt x="3793" y="0"/>
                  </a:lnTo>
                  <a:lnTo>
                    <a:pt x="7771" y="2117"/>
                  </a:lnTo>
                  <a:lnTo>
                    <a:pt x="12185" y="6497"/>
                  </a:lnTo>
                  <a:lnTo>
                    <a:pt x="19927" y="17095"/>
                  </a:lnTo>
                  <a:lnTo>
                    <a:pt x="48496" y="34491"/>
                  </a:lnTo>
                  <a:lnTo>
                    <a:pt x="78575" y="47967"/>
                  </a:lnTo>
                  <a:lnTo>
                    <a:pt x="112623" y="62014"/>
                  </a:lnTo>
                  <a:lnTo>
                    <a:pt x="144054" y="76230"/>
                  </a:lnTo>
                  <a:lnTo>
                    <a:pt x="169683" y="94289"/>
                  </a:lnTo>
                  <a:lnTo>
                    <a:pt x="180719" y="109904"/>
                  </a:lnTo>
                  <a:lnTo>
                    <a:pt x="184773" y="118513"/>
                  </a:lnTo>
                  <a:lnTo>
                    <a:pt x="187161" y="136546"/>
                  </a:lnTo>
                  <a:lnTo>
                    <a:pt x="181926" y="166664"/>
                  </a:lnTo>
                  <a:lnTo>
                    <a:pt x="168204" y="198607"/>
                  </a:lnTo>
                  <a:lnTo>
                    <a:pt x="146940" y="228180"/>
                  </a:lnTo>
                  <a:lnTo>
                    <a:pt x="115103" y="259033"/>
                  </a:lnTo>
                  <a:lnTo>
                    <a:pt x="92869" y="27860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1" name="SMARTInkShape-1158"/>
            <p:cNvSpPr/>
            <p:nvPr/>
          </p:nvSpPr>
          <p:spPr bwMode="auto">
            <a:xfrm>
              <a:off x="7853880" y="896202"/>
              <a:ext cx="392588" cy="340020"/>
            </a:xfrm>
            <a:custGeom>
              <a:avLst/>
              <a:gdLst/>
              <a:ahLst/>
              <a:cxnLst/>
              <a:rect l="0" t="0" r="0" b="0"/>
              <a:pathLst>
                <a:path w="392588" h="340020">
                  <a:moveTo>
                    <a:pt x="97114" y="61061"/>
                  </a:moveTo>
                  <a:lnTo>
                    <a:pt x="100907" y="68645"/>
                  </a:lnTo>
                  <a:lnTo>
                    <a:pt x="103816" y="102011"/>
                  </a:lnTo>
                  <a:lnTo>
                    <a:pt x="104127" y="134048"/>
                  </a:lnTo>
                  <a:lnTo>
                    <a:pt x="104199" y="157793"/>
                  </a:lnTo>
                  <a:lnTo>
                    <a:pt x="104232" y="184222"/>
                  </a:lnTo>
                  <a:lnTo>
                    <a:pt x="106363" y="211842"/>
                  </a:lnTo>
                  <a:lnTo>
                    <a:pt x="109956" y="239200"/>
                  </a:lnTo>
                  <a:lnTo>
                    <a:pt x="114199" y="264588"/>
                  </a:lnTo>
                  <a:lnTo>
                    <a:pt x="121049" y="297401"/>
                  </a:lnTo>
                  <a:lnTo>
                    <a:pt x="130732" y="331034"/>
                  </a:lnTo>
                  <a:lnTo>
                    <a:pt x="132210" y="340019"/>
                  </a:lnTo>
                  <a:lnTo>
                    <a:pt x="132417" y="339902"/>
                  </a:lnTo>
                  <a:lnTo>
                    <a:pt x="122890" y="312152"/>
                  </a:lnTo>
                  <a:lnTo>
                    <a:pt x="110572" y="276481"/>
                  </a:lnTo>
                  <a:lnTo>
                    <a:pt x="99920" y="245703"/>
                  </a:lnTo>
                  <a:lnTo>
                    <a:pt x="84603" y="210857"/>
                  </a:lnTo>
                  <a:lnTo>
                    <a:pt x="69329" y="176320"/>
                  </a:lnTo>
                  <a:lnTo>
                    <a:pt x="55396" y="142450"/>
                  </a:lnTo>
                  <a:lnTo>
                    <a:pt x="43912" y="108875"/>
                  </a:lnTo>
                  <a:lnTo>
                    <a:pt x="31400" y="81782"/>
                  </a:lnTo>
                  <a:lnTo>
                    <a:pt x="13085" y="50796"/>
                  </a:lnTo>
                  <a:lnTo>
                    <a:pt x="258" y="26577"/>
                  </a:lnTo>
                  <a:lnTo>
                    <a:pt x="0" y="22991"/>
                  </a:lnTo>
                  <a:lnTo>
                    <a:pt x="1829" y="16888"/>
                  </a:lnTo>
                  <a:lnTo>
                    <a:pt x="5809" y="14944"/>
                  </a:lnTo>
                  <a:lnTo>
                    <a:pt x="37127" y="11823"/>
                  </a:lnTo>
                  <a:lnTo>
                    <a:pt x="71932" y="9165"/>
                  </a:lnTo>
                  <a:lnTo>
                    <a:pt x="99415" y="6246"/>
                  </a:lnTo>
                  <a:lnTo>
                    <a:pt x="130151" y="4949"/>
                  </a:lnTo>
                  <a:lnTo>
                    <a:pt x="162332" y="2255"/>
                  </a:lnTo>
                  <a:lnTo>
                    <a:pt x="193568" y="0"/>
                  </a:lnTo>
                  <a:lnTo>
                    <a:pt x="220681" y="1643"/>
                  </a:lnTo>
                  <a:lnTo>
                    <a:pt x="250672" y="3239"/>
                  </a:lnTo>
                  <a:lnTo>
                    <a:pt x="256636" y="5050"/>
                  </a:lnTo>
                  <a:lnTo>
                    <a:pt x="260612" y="7845"/>
                  </a:lnTo>
                  <a:lnTo>
                    <a:pt x="263263" y="11296"/>
                  </a:lnTo>
                  <a:lnTo>
                    <a:pt x="262649" y="15978"/>
                  </a:lnTo>
                  <a:lnTo>
                    <a:pt x="255616" y="27530"/>
                  </a:lnTo>
                  <a:lnTo>
                    <a:pt x="230685" y="51214"/>
                  </a:lnTo>
                  <a:lnTo>
                    <a:pt x="205162" y="69120"/>
                  </a:lnTo>
                  <a:lnTo>
                    <a:pt x="175298" y="87661"/>
                  </a:lnTo>
                  <a:lnTo>
                    <a:pt x="143504" y="106485"/>
                  </a:lnTo>
                  <a:lnTo>
                    <a:pt x="115086" y="121201"/>
                  </a:lnTo>
                  <a:lnTo>
                    <a:pt x="81008" y="140528"/>
                  </a:lnTo>
                  <a:lnTo>
                    <a:pt x="64296" y="154986"/>
                  </a:lnTo>
                  <a:lnTo>
                    <a:pt x="63328" y="157015"/>
                  </a:lnTo>
                  <a:lnTo>
                    <a:pt x="65065" y="158368"/>
                  </a:lnTo>
                  <a:lnTo>
                    <a:pt x="73345" y="159871"/>
                  </a:lnTo>
                  <a:lnTo>
                    <a:pt x="106564" y="156924"/>
                  </a:lnTo>
                  <a:lnTo>
                    <a:pt x="135974" y="151027"/>
                  </a:lnTo>
                  <a:lnTo>
                    <a:pt x="168360" y="143114"/>
                  </a:lnTo>
                  <a:lnTo>
                    <a:pt x="203920" y="134306"/>
                  </a:lnTo>
                  <a:lnTo>
                    <a:pt x="222294" y="130528"/>
                  </a:lnTo>
                  <a:lnTo>
                    <a:pt x="240892" y="127216"/>
                  </a:lnTo>
                  <a:lnTo>
                    <a:pt x="259641" y="124214"/>
                  </a:lnTo>
                  <a:lnTo>
                    <a:pt x="293173" y="122995"/>
                  </a:lnTo>
                  <a:lnTo>
                    <a:pt x="323951" y="125100"/>
                  </a:lnTo>
                  <a:lnTo>
                    <a:pt x="353505" y="128681"/>
                  </a:lnTo>
                  <a:lnTo>
                    <a:pt x="374049" y="137151"/>
                  </a:lnTo>
                  <a:lnTo>
                    <a:pt x="381750" y="142744"/>
                  </a:lnTo>
                  <a:lnTo>
                    <a:pt x="390306" y="155308"/>
                  </a:lnTo>
                  <a:lnTo>
                    <a:pt x="392587" y="161992"/>
                  </a:lnTo>
                  <a:lnTo>
                    <a:pt x="390934" y="169623"/>
                  </a:lnTo>
                  <a:lnTo>
                    <a:pt x="380630" y="186569"/>
                  </a:lnTo>
                  <a:lnTo>
                    <a:pt x="349394" y="213959"/>
                  </a:lnTo>
                  <a:lnTo>
                    <a:pt x="323538" y="232732"/>
                  </a:lnTo>
                  <a:lnTo>
                    <a:pt x="295378" y="251659"/>
                  </a:lnTo>
                  <a:lnTo>
                    <a:pt x="264342" y="270654"/>
                  </a:lnTo>
                  <a:lnTo>
                    <a:pt x="236260" y="285447"/>
                  </a:lnTo>
                  <a:lnTo>
                    <a:pt x="204488" y="302699"/>
                  </a:lnTo>
                  <a:lnTo>
                    <a:pt x="193254" y="312124"/>
                  </a:lnTo>
                  <a:lnTo>
                    <a:pt x="191370" y="315749"/>
                  </a:lnTo>
                  <a:lnTo>
                    <a:pt x="190907" y="318959"/>
                  </a:lnTo>
                  <a:lnTo>
                    <a:pt x="192981" y="321099"/>
                  </a:lnTo>
                  <a:lnTo>
                    <a:pt x="201634" y="323477"/>
                  </a:lnTo>
                  <a:lnTo>
                    <a:pt x="231270" y="317231"/>
                  </a:lnTo>
                  <a:lnTo>
                    <a:pt x="256751" y="307470"/>
                  </a:lnTo>
                  <a:lnTo>
                    <a:pt x="297139" y="28966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2" name="SMARTInkShape-1159"/>
            <p:cNvSpPr/>
            <p:nvPr/>
          </p:nvSpPr>
          <p:spPr bwMode="auto">
            <a:xfrm>
              <a:off x="8351083" y="1057275"/>
              <a:ext cx="21393" cy="176659"/>
            </a:xfrm>
            <a:custGeom>
              <a:avLst/>
              <a:gdLst/>
              <a:ahLst/>
              <a:cxnLst/>
              <a:rect l="0" t="0" r="0" b="0"/>
              <a:pathLst>
                <a:path w="21393" h="176659">
                  <a:moveTo>
                    <a:pt x="7105" y="0"/>
                  </a:moveTo>
                  <a:lnTo>
                    <a:pt x="6311" y="24370"/>
                  </a:lnTo>
                  <a:lnTo>
                    <a:pt x="954" y="55283"/>
                  </a:lnTo>
                  <a:lnTo>
                    <a:pt x="157" y="86150"/>
                  </a:lnTo>
                  <a:lnTo>
                    <a:pt x="0" y="117765"/>
                  </a:lnTo>
                  <a:lnTo>
                    <a:pt x="2089" y="136758"/>
                  </a:lnTo>
                  <a:lnTo>
                    <a:pt x="6811" y="172062"/>
                  </a:lnTo>
                  <a:lnTo>
                    <a:pt x="7018" y="176658"/>
                  </a:lnTo>
                  <a:lnTo>
                    <a:pt x="10871" y="170436"/>
                  </a:lnTo>
                  <a:lnTo>
                    <a:pt x="21392" y="14287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3" name="SMARTInkShape-1160"/>
            <p:cNvSpPr/>
            <p:nvPr/>
          </p:nvSpPr>
          <p:spPr bwMode="auto">
            <a:xfrm>
              <a:off x="8331307" y="928688"/>
              <a:ext cx="69744" cy="50007"/>
            </a:xfrm>
            <a:custGeom>
              <a:avLst/>
              <a:gdLst/>
              <a:ahLst/>
              <a:cxnLst/>
              <a:rect l="0" t="0" r="0" b="0"/>
              <a:pathLst>
                <a:path w="69744" h="50007">
                  <a:moveTo>
                    <a:pt x="34024" y="0"/>
                  </a:moveTo>
                  <a:lnTo>
                    <a:pt x="30231" y="3792"/>
                  </a:lnTo>
                  <a:lnTo>
                    <a:pt x="26253" y="5654"/>
                  </a:lnTo>
                  <a:lnTo>
                    <a:pt x="6884" y="9129"/>
                  </a:lnTo>
                  <a:lnTo>
                    <a:pt x="0" y="13268"/>
                  </a:lnTo>
                  <a:lnTo>
                    <a:pt x="1023" y="14402"/>
                  </a:lnTo>
                  <a:lnTo>
                    <a:pt x="35727" y="37204"/>
                  </a:lnTo>
                  <a:lnTo>
                    <a:pt x="69743" y="5000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4" name="SMARTInkShape-1161"/>
            <p:cNvSpPr/>
            <p:nvPr/>
          </p:nvSpPr>
          <p:spPr bwMode="auto">
            <a:xfrm>
              <a:off x="8465972" y="1007676"/>
              <a:ext cx="103523" cy="204998"/>
            </a:xfrm>
            <a:custGeom>
              <a:avLst/>
              <a:gdLst/>
              <a:ahLst/>
              <a:cxnLst/>
              <a:rect l="0" t="0" r="0" b="0"/>
              <a:pathLst>
                <a:path w="103523" h="204998">
                  <a:moveTo>
                    <a:pt x="85097" y="21024"/>
                  </a:moveTo>
                  <a:lnTo>
                    <a:pt x="81304" y="17232"/>
                  </a:lnTo>
                  <a:lnTo>
                    <a:pt x="79442" y="13253"/>
                  </a:lnTo>
                  <a:lnTo>
                    <a:pt x="78946" y="11081"/>
                  </a:lnTo>
                  <a:lnTo>
                    <a:pt x="74455" y="4231"/>
                  </a:lnTo>
                  <a:lnTo>
                    <a:pt x="68196" y="1654"/>
                  </a:lnTo>
                  <a:lnTo>
                    <a:pt x="51243" y="0"/>
                  </a:lnTo>
                  <a:lnTo>
                    <a:pt x="37319" y="3506"/>
                  </a:lnTo>
                  <a:lnTo>
                    <a:pt x="19346" y="13364"/>
                  </a:lnTo>
                  <a:lnTo>
                    <a:pt x="6525" y="26339"/>
                  </a:lnTo>
                  <a:lnTo>
                    <a:pt x="2551" y="35557"/>
                  </a:lnTo>
                  <a:lnTo>
                    <a:pt x="0" y="58202"/>
                  </a:lnTo>
                  <a:lnTo>
                    <a:pt x="6001" y="71679"/>
                  </a:lnTo>
                  <a:lnTo>
                    <a:pt x="36757" y="106834"/>
                  </a:lnTo>
                  <a:lnTo>
                    <a:pt x="69492" y="133224"/>
                  </a:lnTo>
                  <a:lnTo>
                    <a:pt x="89734" y="151106"/>
                  </a:lnTo>
                  <a:lnTo>
                    <a:pt x="99064" y="163769"/>
                  </a:lnTo>
                  <a:lnTo>
                    <a:pt x="103210" y="174689"/>
                  </a:lnTo>
                  <a:lnTo>
                    <a:pt x="103522" y="179030"/>
                  </a:lnTo>
                  <a:lnTo>
                    <a:pt x="101753" y="185970"/>
                  </a:lnTo>
                  <a:lnTo>
                    <a:pt x="96204" y="191700"/>
                  </a:lnTo>
                  <a:lnTo>
                    <a:pt x="82038" y="199388"/>
                  </a:lnTo>
                  <a:lnTo>
                    <a:pt x="62759" y="204577"/>
                  </a:lnTo>
                  <a:lnTo>
                    <a:pt x="48975" y="204997"/>
                  </a:lnTo>
                  <a:lnTo>
                    <a:pt x="22840" y="198799"/>
                  </a:lnTo>
                  <a:lnTo>
                    <a:pt x="17399" y="196691"/>
                  </a:lnTo>
                  <a:lnTo>
                    <a:pt x="9235" y="190115"/>
                  </a:lnTo>
                  <a:lnTo>
                    <a:pt x="3756" y="182694"/>
                  </a:lnTo>
                  <a:lnTo>
                    <a:pt x="1320" y="176750"/>
                  </a:lnTo>
                  <a:lnTo>
                    <a:pt x="4471" y="167229"/>
                  </a:lnTo>
                  <a:lnTo>
                    <a:pt x="13659" y="14961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5" name="SMARTInkShape-1162"/>
            <p:cNvSpPr/>
            <p:nvPr/>
          </p:nvSpPr>
          <p:spPr bwMode="auto">
            <a:xfrm>
              <a:off x="8570493" y="1073221"/>
              <a:ext cx="118192" cy="126386"/>
            </a:xfrm>
            <a:custGeom>
              <a:avLst/>
              <a:gdLst/>
              <a:ahLst/>
              <a:cxnLst/>
              <a:rect l="0" t="0" r="0" b="0"/>
              <a:pathLst>
                <a:path w="118192" h="126386">
                  <a:moveTo>
                    <a:pt x="73445" y="26917"/>
                  </a:moveTo>
                  <a:lnTo>
                    <a:pt x="69652" y="26917"/>
                  </a:lnTo>
                  <a:lnTo>
                    <a:pt x="65674" y="29033"/>
                  </a:lnTo>
                  <a:lnTo>
                    <a:pt x="59672" y="32620"/>
                  </a:lnTo>
                  <a:lnTo>
                    <a:pt x="29709" y="47501"/>
                  </a:lnTo>
                  <a:lnTo>
                    <a:pt x="12684" y="64501"/>
                  </a:lnTo>
                  <a:lnTo>
                    <a:pt x="1378" y="80827"/>
                  </a:lnTo>
                  <a:lnTo>
                    <a:pt x="0" y="85875"/>
                  </a:lnTo>
                  <a:lnTo>
                    <a:pt x="586" y="95718"/>
                  </a:lnTo>
                  <a:lnTo>
                    <a:pt x="5378" y="110185"/>
                  </a:lnTo>
                  <a:lnTo>
                    <a:pt x="13824" y="117635"/>
                  </a:lnTo>
                  <a:lnTo>
                    <a:pt x="25516" y="122798"/>
                  </a:lnTo>
                  <a:lnTo>
                    <a:pt x="59430" y="126385"/>
                  </a:lnTo>
                  <a:lnTo>
                    <a:pt x="76877" y="122975"/>
                  </a:lnTo>
                  <a:lnTo>
                    <a:pt x="95893" y="109353"/>
                  </a:lnTo>
                  <a:lnTo>
                    <a:pt x="109024" y="90236"/>
                  </a:lnTo>
                  <a:lnTo>
                    <a:pt x="117942" y="69490"/>
                  </a:lnTo>
                  <a:lnTo>
                    <a:pt x="118191" y="62443"/>
                  </a:lnTo>
                  <a:lnTo>
                    <a:pt x="114234" y="48262"/>
                  </a:lnTo>
                  <a:lnTo>
                    <a:pt x="103081" y="26891"/>
                  </a:lnTo>
                  <a:lnTo>
                    <a:pt x="92173" y="16851"/>
                  </a:lnTo>
                  <a:lnTo>
                    <a:pt x="64504" y="2072"/>
                  </a:lnTo>
                  <a:lnTo>
                    <a:pt x="54654" y="0"/>
                  </a:lnTo>
                  <a:lnTo>
                    <a:pt x="47102" y="1195"/>
                  </a:lnTo>
                  <a:lnTo>
                    <a:pt x="43977" y="2625"/>
                  </a:lnTo>
                  <a:lnTo>
                    <a:pt x="41893" y="5166"/>
                  </a:lnTo>
                  <a:lnTo>
                    <a:pt x="39578" y="12223"/>
                  </a:lnTo>
                  <a:lnTo>
                    <a:pt x="39754" y="15533"/>
                  </a:lnTo>
                  <a:lnTo>
                    <a:pt x="44870" y="2691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6" name="SMARTInkShape-1163"/>
            <p:cNvSpPr/>
            <p:nvPr/>
          </p:nvSpPr>
          <p:spPr bwMode="auto">
            <a:xfrm>
              <a:off x="8651081" y="1061491"/>
              <a:ext cx="235745" cy="137000"/>
            </a:xfrm>
            <a:custGeom>
              <a:avLst/>
              <a:gdLst/>
              <a:ahLst/>
              <a:cxnLst/>
              <a:rect l="0" t="0" r="0" b="0"/>
              <a:pathLst>
                <a:path w="235745" h="137000">
                  <a:moveTo>
                    <a:pt x="0" y="45790"/>
                  </a:moveTo>
                  <a:lnTo>
                    <a:pt x="23313" y="43674"/>
                  </a:lnTo>
                  <a:lnTo>
                    <a:pt x="35762" y="39293"/>
                  </a:lnTo>
                  <a:lnTo>
                    <a:pt x="69184" y="11947"/>
                  </a:lnTo>
                  <a:lnTo>
                    <a:pt x="80518" y="917"/>
                  </a:lnTo>
                  <a:lnTo>
                    <a:pt x="82253" y="0"/>
                  </a:lnTo>
                  <a:lnTo>
                    <a:pt x="83411" y="182"/>
                  </a:lnTo>
                  <a:lnTo>
                    <a:pt x="84183" y="1097"/>
                  </a:lnTo>
                  <a:lnTo>
                    <a:pt x="85268" y="9970"/>
                  </a:lnTo>
                  <a:lnTo>
                    <a:pt x="75742" y="44050"/>
                  </a:lnTo>
                  <a:lnTo>
                    <a:pt x="67378" y="74021"/>
                  </a:lnTo>
                  <a:lnTo>
                    <a:pt x="62786" y="102872"/>
                  </a:lnTo>
                  <a:lnTo>
                    <a:pt x="57480" y="133056"/>
                  </a:lnTo>
                  <a:lnTo>
                    <a:pt x="58163" y="134924"/>
                  </a:lnTo>
                  <a:lnTo>
                    <a:pt x="59414" y="136169"/>
                  </a:lnTo>
                  <a:lnTo>
                    <a:pt x="61041" y="136999"/>
                  </a:lnTo>
                  <a:lnTo>
                    <a:pt x="63713" y="135965"/>
                  </a:lnTo>
                  <a:lnTo>
                    <a:pt x="94970" y="113398"/>
                  </a:lnTo>
                  <a:lnTo>
                    <a:pt x="127357" y="90013"/>
                  </a:lnTo>
                  <a:lnTo>
                    <a:pt x="156919" y="66079"/>
                  </a:lnTo>
                  <a:lnTo>
                    <a:pt x="169226" y="58776"/>
                  </a:lnTo>
                  <a:lnTo>
                    <a:pt x="185079" y="54665"/>
                  </a:lnTo>
                  <a:lnTo>
                    <a:pt x="194176" y="54497"/>
                  </a:lnTo>
                  <a:lnTo>
                    <a:pt x="200865" y="57068"/>
                  </a:lnTo>
                  <a:lnTo>
                    <a:pt x="202966" y="58865"/>
                  </a:lnTo>
                  <a:lnTo>
                    <a:pt x="211710" y="72087"/>
                  </a:lnTo>
                  <a:lnTo>
                    <a:pt x="214335" y="79158"/>
                  </a:lnTo>
                  <a:lnTo>
                    <a:pt x="218994" y="86281"/>
                  </a:lnTo>
                  <a:lnTo>
                    <a:pt x="221520" y="93418"/>
                  </a:lnTo>
                  <a:lnTo>
                    <a:pt x="227510" y="101529"/>
                  </a:lnTo>
                  <a:lnTo>
                    <a:pt x="228668" y="101206"/>
                  </a:lnTo>
                  <a:lnTo>
                    <a:pt x="235744" y="9579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7" name="SMARTInkShape-1164"/>
            <p:cNvSpPr/>
            <p:nvPr/>
          </p:nvSpPr>
          <p:spPr bwMode="auto">
            <a:xfrm>
              <a:off x="6407944" y="1510018"/>
              <a:ext cx="234600" cy="446806"/>
            </a:xfrm>
            <a:custGeom>
              <a:avLst/>
              <a:gdLst/>
              <a:ahLst/>
              <a:cxnLst/>
              <a:rect l="0" t="0" r="0" b="0"/>
              <a:pathLst>
                <a:path w="234600" h="446806">
                  <a:moveTo>
                    <a:pt x="0" y="18745"/>
                  </a:moveTo>
                  <a:lnTo>
                    <a:pt x="3792" y="22537"/>
                  </a:lnTo>
                  <a:lnTo>
                    <a:pt x="5654" y="28632"/>
                  </a:lnTo>
                  <a:lnTo>
                    <a:pt x="11857" y="56559"/>
                  </a:lnTo>
                  <a:lnTo>
                    <a:pt x="15924" y="88950"/>
                  </a:lnTo>
                  <a:lnTo>
                    <a:pt x="27928" y="122306"/>
                  </a:lnTo>
                  <a:lnTo>
                    <a:pt x="40995" y="142475"/>
                  </a:lnTo>
                  <a:lnTo>
                    <a:pt x="54921" y="154712"/>
                  </a:lnTo>
                  <a:lnTo>
                    <a:pt x="66478" y="158550"/>
                  </a:lnTo>
                  <a:lnTo>
                    <a:pt x="72894" y="159573"/>
                  </a:lnTo>
                  <a:lnTo>
                    <a:pt x="78759" y="158668"/>
                  </a:lnTo>
                  <a:lnTo>
                    <a:pt x="89507" y="153429"/>
                  </a:lnTo>
                  <a:lnTo>
                    <a:pt x="104484" y="137761"/>
                  </a:lnTo>
                  <a:lnTo>
                    <a:pt x="123767" y="104637"/>
                  </a:lnTo>
                  <a:lnTo>
                    <a:pt x="137301" y="72946"/>
                  </a:lnTo>
                  <a:lnTo>
                    <a:pt x="146692" y="43094"/>
                  </a:lnTo>
                  <a:lnTo>
                    <a:pt x="154859" y="10913"/>
                  </a:lnTo>
                  <a:lnTo>
                    <a:pt x="156707" y="0"/>
                  </a:lnTo>
                  <a:lnTo>
                    <a:pt x="160820" y="9486"/>
                  </a:lnTo>
                  <a:lnTo>
                    <a:pt x="163273" y="34963"/>
                  </a:lnTo>
                  <a:lnTo>
                    <a:pt x="165963" y="58497"/>
                  </a:lnTo>
                  <a:lnTo>
                    <a:pt x="169805" y="85625"/>
                  </a:lnTo>
                  <a:lnTo>
                    <a:pt x="174158" y="116202"/>
                  </a:lnTo>
                  <a:lnTo>
                    <a:pt x="182972" y="150430"/>
                  </a:lnTo>
                  <a:lnTo>
                    <a:pt x="194033" y="186015"/>
                  </a:lnTo>
                  <a:lnTo>
                    <a:pt x="204241" y="220352"/>
                  </a:lnTo>
                  <a:lnTo>
                    <a:pt x="216186" y="252016"/>
                  </a:lnTo>
                  <a:lnTo>
                    <a:pt x="227051" y="281965"/>
                  </a:lnTo>
                  <a:lnTo>
                    <a:pt x="231880" y="311150"/>
                  </a:lnTo>
                  <a:lnTo>
                    <a:pt x="234599" y="346771"/>
                  </a:lnTo>
                  <a:lnTo>
                    <a:pt x="224027" y="381226"/>
                  </a:lnTo>
                  <a:lnTo>
                    <a:pt x="202022" y="408986"/>
                  </a:lnTo>
                  <a:lnTo>
                    <a:pt x="175392" y="432293"/>
                  </a:lnTo>
                  <a:lnTo>
                    <a:pt x="143602" y="446695"/>
                  </a:lnTo>
                  <a:lnTo>
                    <a:pt x="122825" y="446805"/>
                  </a:lnTo>
                  <a:lnTo>
                    <a:pt x="103007" y="440769"/>
                  </a:lnTo>
                  <a:lnTo>
                    <a:pt x="74001" y="422395"/>
                  </a:lnTo>
                  <a:lnTo>
                    <a:pt x="46884" y="391727"/>
                  </a:lnTo>
                  <a:lnTo>
                    <a:pt x="29678" y="357593"/>
                  </a:lnTo>
                  <a:lnTo>
                    <a:pt x="21431" y="34021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8" name="SMARTInkShape-1165"/>
            <p:cNvSpPr/>
            <p:nvPr/>
          </p:nvSpPr>
          <p:spPr bwMode="auto">
            <a:xfrm>
              <a:off x="6623249" y="1478752"/>
              <a:ext cx="192897" cy="471493"/>
            </a:xfrm>
            <a:custGeom>
              <a:avLst/>
              <a:gdLst/>
              <a:ahLst/>
              <a:cxnLst/>
              <a:rect l="0" t="0" r="0" b="0"/>
              <a:pathLst>
                <a:path w="192897" h="471493">
                  <a:moveTo>
                    <a:pt x="6151" y="14292"/>
                  </a:moveTo>
                  <a:lnTo>
                    <a:pt x="6151" y="20443"/>
                  </a:lnTo>
                  <a:lnTo>
                    <a:pt x="0" y="37442"/>
                  </a:lnTo>
                  <a:lnTo>
                    <a:pt x="11251" y="72622"/>
                  </a:lnTo>
                  <a:lnTo>
                    <a:pt x="18951" y="92429"/>
                  </a:lnTo>
                  <a:lnTo>
                    <a:pt x="39919" y="118695"/>
                  </a:lnTo>
                  <a:lnTo>
                    <a:pt x="47089" y="124193"/>
                  </a:lnTo>
                  <a:lnTo>
                    <a:pt x="50112" y="125659"/>
                  </a:lnTo>
                  <a:lnTo>
                    <a:pt x="59821" y="125172"/>
                  </a:lnTo>
                  <a:lnTo>
                    <a:pt x="71279" y="121516"/>
                  </a:lnTo>
                  <a:lnTo>
                    <a:pt x="81664" y="114599"/>
                  </a:lnTo>
                  <a:lnTo>
                    <a:pt x="101265" y="90726"/>
                  </a:lnTo>
                  <a:lnTo>
                    <a:pt x="114061" y="65338"/>
                  </a:lnTo>
                  <a:lnTo>
                    <a:pt x="121305" y="30431"/>
                  </a:lnTo>
                  <a:lnTo>
                    <a:pt x="127561" y="1189"/>
                  </a:lnTo>
                  <a:lnTo>
                    <a:pt x="129159" y="0"/>
                  </a:lnTo>
                  <a:lnTo>
                    <a:pt x="131019" y="2"/>
                  </a:lnTo>
                  <a:lnTo>
                    <a:pt x="131465" y="2384"/>
                  </a:lnTo>
                  <a:lnTo>
                    <a:pt x="128261" y="37418"/>
                  </a:lnTo>
                  <a:lnTo>
                    <a:pt x="127891" y="63199"/>
                  </a:lnTo>
                  <a:lnTo>
                    <a:pt x="128520" y="94766"/>
                  </a:lnTo>
                  <a:lnTo>
                    <a:pt x="129799" y="113185"/>
                  </a:lnTo>
                  <a:lnTo>
                    <a:pt x="131446" y="132608"/>
                  </a:lnTo>
                  <a:lnTo>
                    <a:pt x="133337" y="151907"/>
                  </a:lnTo>
                  <a:lnTo>
                    <a:pt x="135392" y="171123"/>
                  </a:lnTo>
                  <a:lnTo>
                    <a:pt x="137555" y="190283"/>
                  </a:lnTo>
                  <a:lnTo>
                    <a:pt x="139792" y="208613"/>
                  </a:lnTo>
                  <a:lnTo>
                    <a:pt x="144392" y="243796"/>
                  </a:lnTo>
                  <a:lnTo>
                    <a:pt x="151200" y="277954"/>
                  </a:lnTo>
                  <a:lnTo>
                    <a:pt x="159517" y="311656"/>
                  </a:lnTo>
                  <a:lnTo>
                    <a:pt x="168505" y="345156"/>
                  </a:lnTo>
                  <a:lnTo>
                    <a:pt x="177792" y="374332"/>
                  </a:lnTo>
                  <a:lnTo>
                    <a:pt x="186417" y="399735"/>
                  </a:lnTo>
                  <a:lnTo>
                    <a:pt x="192896" y="421608"/>
                  </a:lnTo>
                  <a:lnTo>
                    <a:pt x="192071" y="441913"/>
                  </a:lnTo>
                  <a:lnTo>
                    <a:pt x="184745" y="47149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280460" name="SMARTInkShape-Group209"/>
          <p:cNvGrpSpPr/>
          <p:nvPr/>
        </p:nvGrpSpPr>
        <p:grpSpPr>
          <a:xfrm>
            <a:off x="3215008" y="2168988"/>
            <a:ext cx="5536087" cy="657095"/>
            <a:chOff x="3215008" y="2168988"/>
            <a:chExt cx="5536087" cy="657095"/>
          </a:xfrm>
        </p:grpSpPr>
        <p:sp>
          <p:nvSpPr>
            <p:cNvPr id="20" name="SMARTInkShape-1166"/>
            <p:cNvSpPr/>
            <p:nvPr/>
          </p:nvSpPr>
          <p:spPr bwMode="auto">
            <a:xfrm>
              <a:off x="8321442" y="2321719"/>
              <a:ext cx="358215" cy="128159"/>
            </a:xfrm>
            <a:custGeom>
              <a:avLst/>
              <a:gdLst/>
              <a:ahLst/>
              <a:cxnLst/>
              <a:rect l="0" t="0" r="0" b="0"/>
              <a:pathLst>
                <a:path w="358215" h="128159">
                  <a:moveTo>
                    <a:pt x="136758" y="0"/>
                  </a:moveTo>
                  <a:lnTo>
                    <a:pt x="132965" y="3792"/>
                  </a:lnTo>
                  <a:lnTo>
                    <a:pt x="104626" y="16590"/>
                  </a:lnTo>
                  <a:lnTo>
                    <a:pt x="69380" y="37584"/>
                  </a:lnTo>
                  <a:lnTo>
                    <a:pt x="41300" y="57703"/>
                  </a:lnTo>
                  <a:lnTo>
                    <a:pt x="5860" y="90825"/>
                  </a:lnTo>
                  <a:lnTo>
                    <a:pt x="1867" y="96268"/>
                  </a:lnTo>
                  <a:lnTo>
                    <a:pt x="0" y="101485"/>
                  </a:lnTo>
                  <a:lnTo>
                    <a:pt x="735" y="122294"/>
                  </a:lnTo>
                  <a:lnTo>
                    <a:pt x="2420" y="124392"/>
                  </a:lnTo>
                  <a:lnTo>
                    <a:pt x="8526" y="126723"/>
                  </a:lnTo>
                  <a:lnTo>
                    <a:pt x="24680" y="128035"/>
                  </a:lnTo>
                  <a:lnTo>
                    <a:pt x="37733" y="124108"/>
                  </a:lnTo>
                  <a:lnTo>
                    <a:pt x="69308" y="108653"/>
                  </a:lnTo>
                  <a:lnTo>
                    <a:pt x="99622" y="79700"/>
                  </a:lnTo>
                  <a:lnTo>
                    <a:pt x="121720" y="50227"/>
                  </a:lnTo>
                  <a:lnTo>
                    <a:pt x="132302" y="32874"/>
                  </a:lnTo>
                  <a:lnTo>
                    <a:pt x="135877" y="19899"/>
                  </a:lnTo>
                  <a:lnTo>
                    <a:pt x="134584" y="18028"/>
                  </a:lnTo>
                  <a:lnTo>
                    <a:pt x="128913" y="15950"/>
                  </a:lnTo>
                  <a:lnTo>
                    <a:pt x="125971" y="16983"/>
                  </a:lnTo>
                  <a:lnTo>
                    <a:pt x="120587" y="22365"/>
                  </a:lnTo>
                  <a:lnTo>
                    <a:pt x="103450" y="53375"/>
                  </a:lnTo>
                  <a:lnTo>
                    <a:pt x="98670" y="65791"/>
                  </a:lnTo>
                  <a:lnTo>
                    <a:pt x="98135" y="77130"/>
                  </a:lnTo>
                  <a:lnTo>
                    <a:pt x="104258" y="97344"/>
                  </a:lnTo>
                  <a:lnTo>
                    <a:pt x="110812" y="108041"/>
                  </a:lnTo>
                  <a:lnTo>
                    <a:pt x="125842" y="118767"/>
                  </a:lnTo>
                  <a:lnTo>
                    <a:pt x="139432" y="125325"/>
                  </a:lnTo>
                  <a:lnTo>
                    <a:pt x="166783" y="128158"/>
                  </a:lnTo>
                  <a:lnTo>
                    <a:pt x="176032" y="126280"/>
                  </a:lnTo>
                  <a:lnTo>
                    <a:pt x="179609" y="124668"/>
                  </a:lnTo>
                  <a:lnTo>
                    <a:pt x="181994" y="122799"/>
                  </a:lnTo>
                  <a:lnTo>
                    <a:pt x="184644" y="118606"/>
                  </a:lnTo>
                  <a:lnTo>
                    <a:pt x="184557" y="116377"/>
                  </a:lnTo>
                  <a:lnTo>
                    <a:pt x="182344" y="111783"/>
                  </a:lnTo>
                  <a:lnTo>
                    <a:pt x="180642" y="110241"/>
                  </a:lnTo>
                  <a:lnTo>
                    <a:pt x="156748" y="97333"/>
                  </a:lnTo>
                  <a:lnTo>
                    <a:pt x="153580" y="92736"/>
                  </a:lnTo>
                  <a:lnTo>
                    <a:pt x="152173" y="87253"/>
                  </a:lnTo>
                  <a:lnTo>
                    <a:pt x="151546" y="79525"/>
                  </a:lnTo>
                  <a:lnTo>
                    <a:pt x="155501" y="70799"/>
                  </a:lnTo>
                  <a:lnTo>
                    <a:pt x="158778" y="66249"/>
                  </a:lnTo>
                  <a:lnTo>
                    <a:pt x="170886" y="59077"/>
                  </a:lnTo>
                  <a:lnTo>
                    <a:pt x="204530" y="44213"/>
                  </a:lnTo>
                  <a:lnTo>
                    <a:pt x="236126" y="34443"/>
                  </a:lnTo>
                  <a:lnTo>
                    <a:pt x="261090" y="29066"/>
                  </a:lnTo>
                  <a:lnTo>
                    <a:pt x="287267" y="24824"/>
                  </a:lnTo>
                  <a:lnTo>
                    <a:pt x="322729" y="22436"/>
                  </a:lnTo>
                  <a:lnTo>
                    <a:pt x="358214" y="2143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1" name="SMARTInkShape-1167"/>
            <p:cNvSpPr/>
            <p:nvPr/>
          </p:nvSpPr>
          <p:spPr bwMode="auto">
            <a:xfrm>
              <a:off x="8560019" y="2227896"/>
              <a:ext cx="191076" cy="243843"/>
            </a:xfrm>
            <a:custGeom>
              <a:avLst/>
              <a:gdLst/>
              <a:ahLst/>
              <a:cxnLst/>
              <a:rect l="0" t="0" r="0" b="0"/>
              <a:pathLst>
                <a:path w="191076" h="243843">
                  <a:moveTo>
                    <a:pt x="33912" y="158117"/>
                  </a:moveTo>
                  <a:lnTo>
                    <a:pt x="33912" y="154324"/>
                  </a:lnTo>
                  <a:lnTo>
                    <a:pt x="34706" y="153207"/>
                  </a:lnTo>
                  <a:lnTo>
                    <a:pt x="36029" y="152462"/>
                  </a:lnTo>
                  <a:lnTo>
                    <a:pt x="37705" y="151966"/>
                  </a:lnTo>
                  <a:lnTo>
                    <a:pt x="46913" y="144909"/>
                  </a:lnTo>
                  <a:lnTo>
                    <a:pt x="47342" y="145343"/>
                  </a:lnTo>
                  <a:lnTo>
                    <a:pt x="47818" y="147941"/>
                  </a:lnTo>
                  <a:lnTo>
                    <a:pt x="46358" y="149746"/>
                  </a:lnTo>
                  <a:lnTo>
                    <a:pt x="10721" y="182238"/>
                  </a:lnTo>
                  <a:lnTo>
                    <a:pt x="2258" y="196308"/>
                  </a:lnTo>
                  <a:lnTo>
                    <a:pt x="0" y="205782"/>
                  </a:lnTo>
                  <a:lnTo>
                    <a:pt x="1113" y="213168"/>
                  </a:lnTo>
                  <a:lnTo>
                    <a:pt x="2521" y="216249"/>
                  </a:lnTo>
                  <a:lnTo>
                    <a:pt x="4254" y="218303"/>
                  </a:lnTo>
                  <a:lnTo>
                    <a:pt x="8295" y="220585"/>
                  </a:lnTo>
                  <a:lnTo>
                    <a:pt x="22618" y="221869"/>
                  </a:lnTo>
                  <a:lnTo>
                    <a:pt x="54494" y="210897"/>
                  </a:lnTo>
                  <a:lnTo>
                    <a:pt x="81991" y="197215"/>
                  </a:lnTo>
                  <a:lnTo>
                    <a:pt x="110247" y="178433"/>
                  </a:lnTo>
                  <a:lnTo>
                    <a:pt x="137933" y="156199"/>
                  </a:lnTo>
                  <a:lnTo>
                    <a:pt x="160777" y="125975"/>
                  </a:lnTo>
                  <a:lnTo>
                    <a:pt x="177159" y="95764"/>
                  </a:lnTo>
                  <a:lnTo>
                    <a:pt x="186599" y="62824"/>
                  </a:lnTo>
                  <a:lnTo>
                    <a:pt x="188955" y="33397"/>
                  </a:lnTo>
                  <a:lnTo>
                    <a:pt x="184979" y="10831"/>
                  </a:lnTo>
                  <a:lnTo>
                    <a:pt x="180957" y="1904"/>
                  </a:lnTo>
                  <a:lnTo>
                    <a:pt x="177186" y="0"/>
                  </a:lnTo>
                  <a:lnTo>
                    <a:pt x="166646" y="1"/>
                  </a:lnTo>
                  <a:lnTo>
                    <a:pt x="147324" y="8256"/>
                  </a:lnTo>
                  <a:lnTo>
                    <a:pt x="130309" y="24549"/>
                  </a:lnTo>
                  <a:lnTo>
                    <a:pt x="119007" y="52042"/>
                  </a:lnTo>
                  <a:lnTo>
                    <a:pt x="110631" y="85324"/>
                  </a:lnTo>
                  <a:lnTo>
                    <a:pt x="109814" y="110683"/>
                  </a:lnTo>
                  <a:lnTo>
                    <a:pt x="113683" y="136241"/>
                  </a:lnTo>
                  <a:lnTo>
                    <a:pt x="128457" y="168480"/>
                  </a:lnTo>
                  <a:lnTo>
                    <a:pt x="144034" y="197347"/>
                  </a:lnTo>
                  <a:lnTo>
                    <a:pt x="170230" y="226720"/>
                  </a:lnTo>
                  <a:lnTo>
                    <a:pt x="191075" y="24384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" name="SMARTInkShape-1168"/>
            <p:cNvSpPr/>
            <p:nvPr/>
          </p:nvSpPr>
          <p:spPr bwMode="auto">
            <a:xfrm>
              <a:off x="7916268" y="2650331"/>
              <a:ext cx="13296" cy="173676"/>
            </a:xfrm>
            <a:custGeom>
              <a:avLst/>
              <a:gdLst/>
              <a:ahLst/>
              <a:cxnLst/>
              <a:rect l="0" t="0" r="0" b="0"/>
              <a:pathLst>
                <a:path w="13296" h="173676">
                  <a:moveTo>
                    <a:pt x="6151" y="0"/>
                  </a:moveTo>
                  <a:lnTo>
                    <a:pt x="6151" y="9943"/>
                  </a:lnTo>
                  <a:lnTo>
                    <a:pt x="0" y="37585"/>
                  </a:lnTo>
                  <a:lnTo>
                    <a:pt x="4112" y="65456"/>
                  </a:lnTo>
                  <a:lnTo>
                    <a:pt x="7865" y="98596"/>
                  </a:lnTo>
                  <a:lnTo>
                    <a:pt x="12222" y="128308"/>
                  </a:lnTo>
                  <a:lnTo>
                    <a:pt x="12288" y="151404"/>
                  </a:lnTo>
                  <a:lnTo>
                    <a:pt x="6794" y="173597"/>
                  </a:lnTo>
                  <a:lnTo>
                    <a:pt x="6579" y="173675"/>
                  </a:lnTo>
                  <a:lnTo>
                    <a:pt x="6437" y="172933"/>
                  </a:lnTo>
                  <a:lnTo>
                    <a:pt x="13295" y="15716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3" name="SMARTInkShape-1169"/>
            <p:cNvSpPr/>
            <p:nvPr/>
          </p:nvSpPr>
          <p:spPr bwMode="auto">
            <a:xfrm>
              <a:off x="7715838" y="2728913"/>
              <a:ext cx="392319" cy="78425"/>
            </a:xfrm>
            <a:custGeom>
              <a:avLst/>
              <a:gdLst/>
              <a:ahLst/>
              <a:cxnLst/>
              <a:rect l="0" t="0" r="0" b="0"/>
              <a:pathLst>
                <a:path w="392319" h="78425">
                  <a:moveTo>
                    <a:pt x="13700" y="28575"/>
                  </a:moveTo>
                  <a:lnTo>
                    <a:pt x="1398" y="34725"/>
                  </a:lnTo>
                  <a:lnTo>
                    <a:pt x="736" y="35850"/>
                  </a:lnTo>
                  <a:lnTo>
                    <a:pt x="0" y="39216"/>
                  </a:lnTo>
                  <a:lnTo>
                    <a:pt x="3378" y="49367"/>
                  </a:lnTo>
                  <a:lnTo>
                    <a:pt x="16991" y="62428"/>
                  </a:lnTo>
                  <a:lnTo>
                    <a:pt x="43691" y="72560"/>
                  </a:lnTo>
                  <a:lnTo>
                    <a:pt x="69627" y="75905"/>
                  </a:lnTo>
                  <a:lnTo>
                    <a:pt x="101262" y="77392"/>
                  </a:lnTo>
                  <a:lnTo>
                    <a:pt x="119700" y="77788"/>
                  </a:lnTo>
                  <a:lnTo>
                    <a:pt x="139135" y="78052"/>
                  </a:lnTo>
                  <a:lnTo>
                    <a:pt x="158442" y="78228"/>
                  </a:lnTo>
                  <a:lnTo>
                    <a:pt x="177663" y="78346"/>
                  </a:lnTo>
                  <a:lnTo>
                    <a:pt x="196827" y="78424"/>
                  </a:lnTo>
                  <a:lnTo>
                    <a:pt x="215954" y="77683"/>
                  </a:lnTo>
                  <a:lnTo>
                    <a:pt x="235054" y="76394"/>
                  </a:lnTo>
                  <a:lnTo>
                    <a:pt x="254138" y="74742"/>
                  </a:lnTo>
                  <a:lnTo>
                    <a:pt x="272417" y="72053"/>
                  </a:lnTo>
                  <a:lnTo>
                    <a:pt x="307544" y="64832"/>
                  </a:lnTo>
                  <a:lnTo>
                    <a:pt x="335326" y="58447"/>
                  </a:lnTo>
                  <a:lnTo>
                    <a:pt x="366700" y="48274"/>
                  </a:lnTo>
                  <a:lnTo>
                    <a:pt x="380932" y="39711"/>
                  </a:lnTo>
                  <a:lnTo>
                    <a:pt x="387258" y="30614"/>
                  </a:lnTo>
                  <a:lnTo>
                    <a:pt x="392318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" name="SMARTInkShape-1170"/>
            <p:cNvSpPr/>
            <p:nvPr/>
          </p:nvSpPr>
          <p:spPr bwMode="auto">
            <a:xfrm>
              <a:off x="7736681" y="2579667"/>
              <a:ext cx="371476" cy="70665"/>
            </a:xfrm>
            <a:custGeom>
              <a:avLst/>
              <a:gdLst/>
              <a:ahLst/>
              <a:cxnLst/>
              <a:rect l="0" t="0" r="0" b="0"/>
              <a:pathLst>
                <a:path w="371476" h="70665">
                  <a:moveTo>
                    <a:pt x="0" y="70664"/>
                  </a:moveTo>
                  <a:lnTo>
                    <a:pt x="31063" y="41718"/>
                  </a:lnTo>
                  <a:lnTo>
                    <a:pt x="45556" y="33193"/>
                  </a:lnTo>
                  <a:lnTo>
                    <a:pt x="76822" y="23137"/>
                  </a:lnTo>
                  <a:lnTo>
                    <a:pt x="102406" y="14881"/>
                  </a:lnTo>
                  <a:lnTo>
                    <a:pt x="131768" y="8036"/>
                  </a:lnTo>
                  <a:lnTo>
                    <a:pt x="162545" y="3142"/>
                  </a:lnTo>
                  <a:lnTo>
                    <a:pt x="192099" y="967"/>
                  </a:lnTo>
                  <a:lnTo>
                    <a:pt x="221108" y="0"/>
                  </a:lnTo>
                  <a:lnTo>
                    <a:pt x="249083" y="364"/>
                  </a:lnTo>
                  <a:lnTo>
                    <a:pt x="274745" y="3172"/>
                  </a:lnTo>
                  <a:lnTo>
                    <a:pt x="299380" y="9182"/>
                  </a:lnTo>
                  <a:lnTo>
                    <a:pt x="329211" y="19374"/>
                  </a:lnTo>
                  <a:lnTo>
                    <a:pt x="362029" y="36511"/>
                  </a:lnTo>
                  <a:lnTo>
                    <a:pt x="371475" y="4208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" name="SMARTInkShape-1171"/>
            <p:cNvSpPr/>
            <p:nvPr/>
          </p:nvSpPr>
          <p:spPr bwMode="auto">
            <a:xfrm>
              <a:off x="8136731" y="2600465"/>
              <a:ext cx="273412" cy="225618"/>
            </a:xfrm>
            <a:custGeom>
              <a:avLst/>
              <a:gdLst/>
              <a:ahLst/>
              <a:cxnLst/>
              <a:rect l="0" t="0" r="0" b="0"/>
              <a:pathLst>
                <a:path w="273412" h="225618">
                  <a:moveTo>
                    <a:pt x="0" y="42723"/>
                  </a:moveTo>
                  <a:lnTo>
                    <a:pt x="6151" y="42723"/>
                  </a:lnTo>
                  <a:lnTo>
                    <a:pt x="10642" y="46515"/>
                  </a:lnTo>
                  <a:lnTo>
                    <a:pt x="12668" y="52610"/>
                  </a:lnTo>
                  <a:lnTo>
                    <a:pt x="19800" y="86453"/>
                  </a:lnTo>
                  <a:lnTo>
                    <a:pt x="24902" y="121916"/>
                  </a:lnTo>
                  <a:lnTo>
                    <a:pt x="31279" y="151736"/>
                  </a:lnTo>
                  <a:lnTo>
                    <a:pt x="38196" y="180680"/>
                  </a:lnTo>
                  <a:lnTo>
                    <a:pt x="44365" y="212898"/>
                  </a:lnTo>
                  <a:lnTo>
                    <a:pt x="48893" y="225386"/>
                  </a:lnTo>
                  <a:lnTo>
                    <a:pt x="50851" y="225617"/>
                  </a:lnTo>
                  <a:lnTo>
                    <a:pt x="57261" y="223757"/>
                  </a:lnTo>
                  <a:lnTo>
                    <a:pt x="63285" y="218168"/>
                  </a:lnTo>
                  <a:lnTo>
                    <a:pt x="71139" y="203979"/>
                  </a:lnTo>
                  <a:lnTo>
                    <a:pt x="75273" y="190592"/>
                  </a:lnTo>
                  <a:lnTo>
                    <a:pt x="77602" y="164412"/>
                  </a:lnTo>
                  <a:lnTo>
                    <a:pt x="77497" y="131872"/>
                  </a:lnTo>
                  <a:lnTo>
                    <a:pt x="71999" y="97095"/>
                  </a:lnTo>
                  <a:lnTo>
                    <a:pt x="60668" y="63243"/>
                  </a:lnTo>
                  <a:lnTo>
                    <a:pt x="42617" y="31783"/>
                  </a:lnTo>
                  <a:lnTo>
                    <a:pt x="28502" y="17256"/>
                  </a:lnTo>
                  <a:lnTo>
                    <a:pt x="20605" y="10767"/>
                  </a:lnTo>
                  <a:lnTo>
                    <a:pt x="17095" y="5236"/>
                  </a:lnTo>
                  <a:lnTo>
                    <a:pt x="17746" y="3444"/>
                  </a:lnTo>
                  <a:lnTo>
                    <a:pt x="19769" y="2250"/>
                  </a:lnTo>
                  <a:lnTo>
                    <a:pt x="32316" y="568"/>
                  </a:lnTo>
                  <a:lnTo>
                    <a:pt x="65474" y="0"/>
                  </a:lnTo>
                  <a:lnTo>
                    <a:pt x="91541" y="2039"/>
                  </a:lnTo>
                  <a:lnTo>
                    <a:pt x="120854" y="5591"/>
                  </a:lnTo>
                  <a:lnTo>
                    <a:pt x="149756" y="9816"/>
                  </a:lnTo>
                  <a:lnTo>
                    <a:pt x="178477" y="14339"/>
                  </a:lnTo>
                  <a:lnTo>
                    <a:pt x="206323" y="18995"/>
                  </a:lnTo>
                  <a:lnTo>
                    <a:pt x="231929" y="23710"/>
                  </a:lnTo>
                  <a:lnTo>
                    <a:pt x="266917" y="28295"/>
                  </a:lnTo>
                  <a:lnTo>
                    <a:pt x="270813" y="29929"/>
                  </a:lnTo>
                  <a:lnTo>
                    <a:pt x="273411" y="31813"/>
                  </a:lnTo>
                  <a:lnTo>
                    <a:pt x="272762" y="33862"/>
                  </a:lnTo>
                  <a:lnTo>
                    <a:pt x="257175" y="4272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6" name="SMARTInkShape-1172"/>
            <p:cNvSpPr/>
            <p:nvPr/>
          </p:nvSpPr>
          <p:spPr bwMode="auto">
            <a:xfrm>
              <a:off x="8136731" y="2707801"/>
              <a:ext cx="254327" cy="28256"/>
            </a:xfrm>
            <a:custGeom>
              <a:avLst/>
              <a:gdLst/>
              <a:ahLst/>
              <a:cxnLst/>
              <a:rect l="0" t="0" r="0" b="0"/>
              <a:pathLst>
                <a:path w="254327" h="28256">
                  <a:moveTo>
                    <a:pt x="0" y="13968"/>
                  </a:moveTo>
                  <a:lnTo>
                    <a:pt x="3793" y="13968"/>
                  </a:lnTo>
                  <a:lnTo>
                    <a:pt x="34321" y="7817"/>
                  </a:lnTo>
                  <a:lnTo>
                    <a:pt x="68113" y="3326"/>
                  </a:lnTo>
                  <a:lnTo>
                    <a:pt x="94567" y="1300"/>
                  </a:lnTo>
                  <a:lnTo>
                    <a:pt x="122992" y="400"/>
                  </a:lnTo>
                  <a:lnTo>
                    <a:pt x="154147" y="0"/>
                  </a:lnTo>
                  <a:lnTo>
                    <a:pt x="182281" y="1939"/>
                  </a:lnTo>
                  <a:lnTo>
                    <a:pt x="207220" y="5447"/>
                  </a:lnTo>
                  <a:lnTo>
                    <a:pt x="236729" y="12678"/>
                  </a:lnTo>
                  <a:lnTo>
                    <a:pt x="254326" y="25890"/>
                  </a:lnTo>
                  <a:lnTo>
                    <a:pt x="252894" y="26679"/>
                  </a:lnTo>
                  <a:lnTo>
                    <a:pt x="235744" y="2825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7" name="SMARTInkShape-1173"/>
            <p:cNvSpPr/>
            <p:nvPr/>
          </p:nvSpPr>
          <p:spPr bwMode="auto">
            <a:xfrm>
              <a:off x="8058568" y="2313361"/>
              <a:ext cx="328196" cy="164875"/>
            </a:xfrm>
            <a:custGeom>
              <a:avLst/>
              <a:gdLst/>
              <a:ahLst/>
              <a:cxnLst/>
              <a:rect l="0" t="0" r="0" b="0"/>
              <a:pathLst>
                <a:path w="328196" h="164875">
                  <a:moveTo>
                    <a:pt x="49588" y="44077"/>
                  </a:moveTo>
                  <a:lnTo>
                    <a:pt x="43437" y="37926"/>
                  </a:lnTo>
                  <a:lnTo>
                    <a:pt x="38946" y="37227"/>
                  </a:lnTo>
                  <a:lnTo>
                    <a:pt x="32589" y="37020"/>
                  </a:lnTo>
                  <a:lnTo>
                    <a:pt x="28010" y="39088"/>
                  </a:lnTo>
                  <a:lnTo>
                    <a:pt x="18603" y="46884"/>
                  </a:lnTo>
                  <a:lnTo>
                    <a:pt x="11480" y="61312"/>
                  </a:lnTo>
                  <a:lnTo>
                    <a:pt x="2755" y="92431"/>
                  </a:lnTo>
                  <a:lnTo>
                    <a:pt x="209" y="122331"/>
                  </a:lnTo>
                  <a:lnTo>
                    <a:pt x="0" y="129584"/>
                  </a:lnTo>
                  <a:lnTo>
                    <a:pt x="4001" y="141876"/>
                  </a:lnTo>
                  <a:lnTo>
                    <a:pt x="7291" y="147376"/>
                  </a:lnTo>
                  <a:lnTo>
                    <a:pt x="17296" y="155604"/>
                  </a:lnTo>
                  <a:lnTo>
                    <a:pt x="23298" y="158909"/>
                  </a:lnTo>
                  <a:lnTo>
                    <a:pt x="34199" y="160466"/>
                  </a:lnTo>
                  <a:lnTo>
                    <a:pt x="61718" y="154997"/>
                  </a:lnTo>
                  <a:lnTo>
                    <a:pt x="84668" y="140971"/>
                  </a:lnTo>
                  <a:lnTo>
                    <a:pt x="113756" y="114898"/>
                  </a:lnTo>
                  <a:lnTo>
                    <a:pt x="145792" y="79714"/>
                  </a:lnTo>
                  <a:lnTo>
                    <a:pt x="161933" y="54453"/>
                  </a:lnTo>
                  <a:lnTo>
                    <a:pt x="161791" y="54169"/>
                  </a:lnTo>
                  <a:lnTo>
                    <a:pt x="159517" y="55971"/>
                  </a:lnTo>
                  <a:lnTo>
                    <a:pt x="139018" y="89091"/>
                  </a:lnTo>
                  <a:lnTo>
                    <a:pt x="125050" y="119320"/>
                  </a:lnTo>
                  <a:lnTo>
                    <a:pt x="121820" y="144841"/>
                  </a:lnTo>
                  <a:lnTo>
                    <a:pt x="123495" y="154477"/>
                  </a:lnTo>
                  <a:lnTo>
                    <a:pt x="125053" y="158158"/>
                  </a:lnTo>
                  <a:lnTo>
                    <a:pt x="127680" y="160612"/>
                  </a:lnTo>
                  <a:lnTo>
                    <a:pt x="134831" y="163339"/>
                  </a:lnTo>
                  <a:lnTo>
                    <a:pt x="151575" y="164874"/>
                  </a:lnTo>
                  <a:lnTo>
                    <a:pt x="175410" y="157744"/>
                  </a:lnTo>
                  <a:lnTo>
                    <a:pt x="198787" y="141785"/>
                  </a:lnTo>
                  <a:lnTo>
                    <a:pt x="228020" y="109356"/>
                  </a:lnTo>
                  <a:lnTo>
                    <a:pt x="248771" y="81763"/>
                  </a:lnTo>
                  <a:lnTo>
                    <a:pt x="268291" y="46111"/>
                  </a:lnTo>
                  <a:lnTo>
                    <a:pt x="272996" y="30693"/>
                  </a:lnTo>
                  <a:lnTo>
                    <a:pt x="272441" y="15903"/>
                  </a:lnTo>
                  <a:lnTo>
                    <a:pt x="270388" y="10213"/>
                  </a:lnTo>
                  <a:lnTo>
                    <a:pt x="263874" y="1774"/>
                  </a:lnTo>
                  <a:lnTo>
                    <a:pt x="259120" y="0"/>
                  </a:lnTo>
                  <a:lnTo>
                    <a:pt x="247489" y="145"/>
                  </a:lnTo>
                  <a:lnTo>
                    <a:pt x="231345" y="4690"/>
                  </a:lnTo>
                  <a:lnTo>
                    <a:pt x="211668" y="19040"/>
                  </a:lnTo>
                  <a:lnTo>
                    <a:pt x="202056" y="27922"/>
                  </a:lnTo>
                  <a:lnTo>
                    <a:pt x="199653" y="31719"/>
                  </a:lnTo>
                  <a:lnTo>
                    <a:pt x="198843" y="35045"/>
                  </a:lnTo>
                  <a:lnTo>
                    <a:pt x="199098" y="38055"/>
                  </a:lnTo>
                  <a:lnTo>
                    <a:pt x="203614" y="45634"/>
                  </a:lnTo>
                  <a:lnTo>
                    <a:pt x="207041" y="49877"/>
                  </a:lnTo>
                  <a:lnTo>
                    <a:pt x="217198" y="54592"/>
                  </a:lnTo>
                  <a:lnTo>
                    <a:pt x="230444" y="55894"/>
                  </a:lnTo>
                  <a:lnTo>
                    <a:pt x="264818" y="50262"/>
                  </a:lnTo>
                  <a:lnTo>
                    <a:pt x="294864" y="39559"/>
                  </a:lnTo>
                  <a:lnTo>
                    <a:pt x="328195" y="2264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8" name="SMARTInkShape-1174"/>
            <p:cNvSpPr/>
            <p:nvPr/>
          </p:nvSpPr>
          <p:spPr bwMode="auto">
            <a:xfrm>
              <a:off x="7670122" y="2306939"/>
              <a:ext cx="316005" cy="359040"/>
            </a:xfrm>
            <a:custGeom>
              <a:avLst/>
              <a:gdLst/>
              <a:ahLst/>
              <a:cxnLst/>
              <a:rect l="0" t="0" r="0" b="0"/>
              <a:pathLst>
                <a:path w="316005" h="359040">
                  <a:moveTo>
                    <a:pt x="52272" y="43355"/>
                  </a:moveTo>
                  <a:lnTo>
                    <a:pt x="45774" y="49058"/>
                  </a:lnTo>
                  <a:lnTo>
                    <a:pt x="25536" y="63940"/>
                  </a:lnTo>
                  <a:lnTo>
                    <a:pt x="1249" y="93473"/>
                  </a:lnTo>
                  <a:lnTo>
                    <a:pt x="0" y="97404"/>
                  </a:lnTo>
                  <a:lnTo>
                    <a:pt x="729" y="106006"/>
                  </a:lnTo>
                  <a:lnTo>
                    <a:pt x="2829" y="108935"/>
                  </a:lnTo>
                  <a:lnTo>
                    <a:pt x="5816" y="110887"/>
                  </a:lnTo>
                  <a:lnTo>
                    <a:pt x="14162" y="113057"/>
                  </a:lnTo>
                  <a:lnTo>
                    <a:pt x="45754" y="114564"/>
                  </a:lnTo>
                  <a:lnTo>
                    <a:pt x="66745" y="110932"/>
                  </a:lnTo>
                  <a:lnTo>
                    <a:pt x="102302" y="86885"/>
                  </a:lnTo>
                  <a:lnTo>
                    <a:pt x="121600" y="70011"/>
                  </a:lnTo>
                  <a:lnTo>
                    <a:pt x="142343" y="39183"/>
                  </a:lnTo>
                  <a:lnTo>
                    <a:pt x="149339" y="19453"/>
                  </a:lnTo>
                  <a:lnTo>
                    <a:pt x="151411" y="3553"/>
                  </a:lnTo>
                  <a:lnTo>
                    <a:pt x="149321" y="945"/>
                  </a:lnTo>
                  <a:lnTo>
                    <a:pt x="145547" y="0"/>
                  </a:lnTo>
                  <a:lnTo>
                    <a:pt x="128857" y="2463"/>
                  </a:lnTo>
                  <a:lnTo>
                    <a:pt x="122378" y="4187"/>
                  </a:lnTo>
                  <a:lnTo>
                    <a:pt x="108830" y="14570"/>
                  </a:lnTo>
                  <a:lnTo>
                    <a:pt x="80730" y="47106"/>
                  </a:lnTo>
                  <a:lnTo>
                    <a:pt x="63173" y="78509"/>
                  </a:lnTo>
                  <a:lnTo>
                    <a:pt x="55502" y="109157"/>
                  </a:lnTo>
                  <a:lnTo>
                    <a:pt x="53228" y="130761"/>
                  </a:lnTo>
                  <a:lnTo>
                    <a:pt x="56930" y="141998"/>
                  </a:lnTo>
                  <a:lnTo>
                    <a:pt x="63867" y="151490"/>
                  </a:lnTo>
                  <a:lnTo>
                    <a:pt x="72242" y="158354"/>
                  </a:lnTo>
                  <a:lnTo>
                    <a:pt x="93467" y="162889"/>
                  </a:lnTo>
                  <a:lnTo>
                    <a:pt x="108681" y="159717"/>
                  </a:lnTo>
                  <a:lnTo>
                    <a:pt x="141642" y="140952"/>
                  </a:lnTo>
                  <a:lnTo>
                    <a:pt x="173120" y="117428"/>
                  </a:lnTo>
                  <a:lnTo>
                    <a:pt x="203790" y="90350"/>
                  </a:lnTo>
                  <a:lnTo>
                    <a:pt x="232985" y="62218"/>
                  </a:lnTo>
                  <a:lnTo>
                    <a:pt x="258301" y="31559"/>
                  </a:lnTo>
                  <a:lnTo>
                    <a:pt x="262903" y="22766"/>
                  </a:lnTo>
                  <a:lnTo>
                    <a:pt x="262543" y="20898"/>
                  </a:lnTo>
                  <a:lnTo>
                    <a:pt x="260715" y="20446"/>
                  </a:lnTo>
                  <a:lnTo>
                    <a:pt x="257909" y="20938"/>
                  </a:lnTo>
                  <a:lnTo>
                    <a:pt x="236295" y="33929"/>
                  </a:lnTo>
                  <a:lnTo>
                    <a:pt x="202065" y="65426"/>
                  </a:lnTo>
                  <a:lnTo>
                    <a:pt x="184585" y="86407"/>
                  </a:lnTo>
                  <a:lnTo>
                    <a:pt x="178546" y="100589"/>
                  </a:lnTo>
                  <a:lnTo>
                    <a:pt x="174670" y="125304"/>
                  </a:lnTo>
                  <a:lnTo>
                    <a:pt x="175146" y="128944"/>
                  </a:lnTo>
                  <a:lnTo>
                    <a:pt x="176256" y="131370"/>
                  </a:lnTo>
                  <a:lnTo>
                    <a:pt x="177791" y="132988"/>
                  </a:lnTo>
                  <a:lnTo>
                    <a:pt x="183729" y="134786"/>
                  </a:lnTo>
                  <a:lnTo>
                    <a:pt x="193247" y="134791"/>
                  </a:lnTo>
                  <a:lnTo>
                    <a:pt x="215663" y="129537"/>
                  </a:lnTo>
                  <a:lnTo>
                    <a:pt x="247089" y="111825"/>
                  </a:lnTo>
                  <a:lnTo>
                    <a:pt x="279842" y="93216"/>
                  </a:lnTo>
                  <a:lnTo>
                    <a:pt x="298206" y="84499"/>
                  </a:lnTo>
                  <a:lnTo>
                    <a:pt x="302746" y="84278"/>
                  </a:lnTo>
                  <a:lnTo>
                    <a:pt x="306567" y="85718"/>
                  </a:lnTo>
                  <a:lnTo>
                    <a:pt x="309909" y="88266"/>
                  </a:lnTo>
                  <a:lnTo>
                    <a:pt x="313621" y="95330"/>
                  </a:lnTo>
                  <a:lnTo>
                    <a:pt x="316004" y="120385"/>
                  </a:lnTo>
                  <a:lnTo>
                    <a:pt x="312625" y="150492"/>
                  </a:lnTo>
                  <a:lnTo>
                    <a:pt x="308742" y="177226"/>
                  </a:lnTo>
                  <a:lnTo>
                    <a:pt x="303577" y="206834"/>
                  </a:lnTo>
                  <a:lnTo>
                    <a:pt x="295990" y="235869"/>
                  </a:lnTo>
                  <a:lnTo>
                    <a:pt x="285209" y="264648"/>
                  </a:lnTo>
                  <a:lnTo>
                    <a:pt x="273275" y="291726"/>
                  </a:lnTo>
                  <a:lnTo>
                    <a:pt x="256837" y="324027"/>
                  </a:lnTo>
                  <a:lnTo>
                    <a:pt x="232468" y="352443"/>
                  </a:lnTo>
                  <a:lnTo>
                    <a:pt x="227171" y="356570"/>
                  </a:lnTo>
                  <a:lnTo>
                    <a:pt x="222846" y="358527"/>
                  </a:lnTo>
                  <a:lnTo>
                    <a:pt x="219169" y="359039"/>
                  </a:lnTo>
                  <a:lnTo>
                    <a:pt x="215925" y="358586"/>
                  </a:lnTo>
                  <a:lnTo>
                    <a:pt x="213761" y="355109"/>
                  </a:lnTo>
                  <a:lnTo>
                    <a:pt x="211357" y="342779"/>
                  </a:lnTo>
                  <a:lnTo>
                    <a:pt x="217589" y="314195"/>
                  </a:lnTo>
                  <a:lnTo>
                    <a:pt x="227346" y="287817"/>
                  </a:lnTo>
                  <a:lnTo>
                    <a:pt x="245153" y="24338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9" name="SMARTInkShape-1175"/>
            <p:cNvSpPr/>
            <p:nvPr/>
          </p:nvSpPr>
          <p:spPr bwMode="auto">
            <a:xfrm>
              <a:off x="7432543" y="2200603"/>
              <a:ext cx="282708" cy="274014"/>
            </a:xfrm>
            <a:custGeom>
              <a:avLst/>
              <a:gdLst/>
              <a:ahLst/>
              <a:cxnLst/>
              <a:rect l="0" t="0" r="0" b="0"/>
              <a:pathLst>
                <a:path w="282708" h="274014">
                  <a:moveTo>
                    <a:pt x="118401" y="21103"/>
                  </a:moveTo>
                  <a:lnTo>
                    <a:pt x="112250" y="21103"/>
                  </a:lnTo>
                  <a:lnTo>
                    <a:pt x="117042" y="13332"/>
                  </a:lnTo>
                  <a:lnTo>
                    <a:pt x="117495" y="11160"/>
                  </a:lnTo>
                  <a:lnTo>
                    <a:pt x="118591" y="9712"/>
                  </a:lnTo>
                  <a:lnTo>
                    <a:pt x="131377" y="778"/>
                  </a:lnTo>
                  <a:lnTo>
                    <a:pt x="136092" y="0"/>
                  </a:lnTo>
                  <a:lnTo>
                    <a:pt x="137338" y="684"/>
                  </a:lnTo>
                  <a:lnTo>
                    <a:pt x="138170" y="1934"/>
                  </a:lnTo>
                  <a:lnTo>
                    <a:pt x="139504" y="5851"/>
                  </a:lnTo>
                  <a:lnTo>
                    <a:pt x="139832" y="24862"/>
                  </a:lnTo>
                  <a:lnTo>
                    <a:pt x="129944" y="53231"/>
                  </a:lnTo>
                  <a:lnTo>
                    <a:pt x="115471" y="81422"/>
                  </a:lnTo>
                  <a:lnTo>
                    <a:pt x="91868" y="114911"/>
                  </a:lnTo>
                  <a:lnTo>
                    <a:pt x="71683" y="138996"/>
                  </a:lnTo>
                  <a:lnTo>
                    <a:pt x="52129" y="165575"/>
                  </a:lnTo>
                  <a:lnTo>
                    <a:pt x="27063" y="199729"/>
                  </a:lnTo>
                  <a:lnTo>
                    <a:pt x="2019" y="235273"/>
                  </a:lnTo>
                  <a:lnTo>
                    <a:pt x="331" y="237702"/>
                  </a:lnTo>
                  <a:lnTo>
                    <a:pt x="0" y="239321"/>
                  </a:lnTo>
                  <a:lnTo>
                    <a:pt x="573" y="240401"/>
                  </a:lnTo>
                  <a:lnTo>
                    <a:pt x="1749" y="241120"/>
                  </a:lnTo>
                  <a:lnTo>
                    <a:pt x="33724" y="216396"/>
                  </a:lnTo>
                  <a:lnTo>
                    <a:pt x="67161" y="193206"/>
                  </a:lnTo>
                  <a:lnTo>
                    <a:pt x="102223" y="179335"/>
                  </a:lnTo>
                  <a:lnTo>
                    <a:pt x="117560" y="175566"/>
                  </a:lnTo>
                  <a:lnTo>
                    <a:pt x="132315" y="176537"/>
                  </a:lnTo>
                  <a:lnTo>
                    <a:pt x="146810" y="183847"/>
                  </a:lnTo>
                  <a:lnTo>
                    <a:pt x="176969" y="209810"/>
                  </a:lnTo>
                  <a:lnTo>
                    <a:pt x="211332" y="244261"/>
                  </a:lnTo>
                  <a:lnTo>
                    <a:pt x="244736" y="270467"/>
                  </a:lnTo>
                  <a:lnTo>
                    <a:pt x="247868" y="273071"/>
                  </a:lnTo>
                  <a:lnTo>
                    <a:pt x="251543" y="274013"/>
                  </a:lnTo>
                  <a:lnTo>
                    <a:pt x="259860" y="272943"/>
                  </a:lnTo>
                  <a:lnTo>
                    <a:pt x="269676" y="267878"/>
                  </a:lnTo>
                  <a:lnTo>
                    <a:pt x="277611" y="261350"/>
                  </a:lnTo>
                  <a:lnTo>
                    <a:pt x="280442" y="256732"/>
                  </a:lnTo>
                  <a:lnTo>
                    <a:pt x="282707" y="24256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0" name="SMARTInkShape-1176"/>
            <p:cNvSpPr/>
            <p:nvPr/>
          </p:nvSpPr>
          <p:spPr bwMode="auto">
            <a:xfrm>
              <a:off x="7322344" y="2324112"/>
              <a:ext cx="207170" cy="193644"/>
            </a:xfrm>
            <a:custGeom>
              <a:avLst/>
              <a:gdLst/>
              <a:ahLst/>
              <a:cxnLst/>
              <a:rect l="0" t="0" r="0" b="0"/>
              <a:pathLst>
                <a:path w="207170" h="193644">
                  <a:moveTo>
                    <a:pt x="0" y="33326"/>
                  </a:moveTo>
                  <a:lnTo>
                    <a:pt x="30073" y="21141"/>
                  </a:lnTo>
                  <a:lnTo>
                    <a:pt x="64491" y="5684"/>
                  </a:lnTo>
                  <a:lnTo>
                    <a:pt x="85783" y="0"/>
                  </a:lnTo>
                  <a:lnTo>
                    <a:pt x="91320" y="790"/>
                  </a:lnTo>
                  <a:lnTo>
                    <a:pt x="95805" y="2904"/>
                  </a:lnTo>
                  <a:lnTo>
                    <a:pt x="99588" y="5901"/>
                  </a:lnTo>
                  <a:lnTo>
                    <a:pt x="103793" y="15580"/>
                  </a:lnTo>
                  <a:lnTo>
                    <a:pt x="106492" y="48782"/>
                  </a:lnTo>
                  <a:lnTo>
                    <a:pt x="104744" y="72739"/>
                  </a:lnTo>
                  <a:lnTo>
                    <a:pt x="101321" y="98467"/>
                  </a:lnTo>
                  <a:lnTo>
                    <a:pt x="97154" y="123132"/>
                  </a:lnTo>
                  <a:lnTo>
                    <a:pt x="90346" y="155537"/>
                  </a:lnTo>
                  <a:lnTo>
                    <a:pt x="87094" y="181455"/>
                  </a:lnTo>
                  <a:lnTo>
                    <a:pt x="88450" y="190442"/>
                  </a:lnTo>
                  <a:lnTo>
                    <a:pt x="89923" y="192839"/>
                  </a:lnTo>
                  <a:lnTo>
                    <a:pt x="92493" y="193643"/>
                  </a:lnTo>
                  <a:lnTo>
                    <a:pt x="99580" y="192419"/>
                  </a:lnTo>
                  <a:lnTo>
                    <a:pt x="116288" y="179683"/>
                  </a:lnTo>
                  <a:lnTo>
                    <a:pt x="132528" y="153243"/>
                  </a:lnTo>
                  <a:lnTo>
                    <a:pt x="154979" y="120274"/>
                  </a:lnTo>
                  <a:lnTo>
                    <a:pt x="170479" y="94988"/>
                  </a:lnTo>
                  <a:lnTo>
                    <a:pt x="184513" y="68668"/>
                  </a:lnTo>
                  <a:lnTo>
                    <a:pt x="199750" y="35507"/>
                  </a:lnTo>
                  <a:lnTo>
                    <a:pt x="207169" y="1903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1" name="SMARTInkShape-1177"/>
            <p:cNvSpPr/>
            <p:nvPr/>
          </p:nvSpPr>
          <p:spPr bwMode="auto">
            <a:xfrm>
              <a:off x="6824684" y="2168988"/>
              <a:ext cx="383361" cy="373467"/>
            </a:xfrm>
            <a:custGeom>
              <a:avLst/>
              <a:gdLst/>
              <a:ahLst/>
              <a:cxnLst/>
              <a:rect l="0" t="0" r="0" b="0"/>
              <a:pathLst>
                <a:path w="383361" h="373467">
                  <a:moveTo>
                    <a:pt x="311922" y="17000"/>
                  </a:moveTo>
                  <a:lnTo>
                    <a:pt x="308129" y="13207"/>
                  </a:lnTo>
                  <a:lnTo>
                    <a:pt x="302034" y="11345"/>
                  </a:lnTo>
                  <a:lnTo>
                    <a:pt x="289678" y="8180"/>
                  </a:lnTo>
                  <a:lnTo>
                    <a:pt x="263696" y="0"/>
                  </a:lnTo>
                  <a:lnTo>
                    <a:pt x="237220" y="674"/>
                  </a:lnTo>
                  <a:lnTo>
                    <a:pt x="213059" y="9693"/>
                  </a:lnTo>
                  <a:lnTo>
                    <a:pt x="190820" y="26212"/>
                  </a:lnTo>
                  <a:lnTo>
                    <a:pt x="180576" y="41467"/>
                  </a:lnTo>
                  <a:lnTo>
                    <a:pt x="170346" y="72139"/>
                  </a:lnTo>
                  <a:lnTo>
                    <a:pt x="165656" y="97862"/>
                  </a:lnTo>
                  <a:lnTo>
                    <a:pt x="163571" y="125170"/>
                  </a:lnTo>
                  <a:lnTo>
                    <a:pt x="164761" y="153181"/>
                  </a:lnTo>
                  <a:lnTo>
                    <a:pt x="167936" y="182300"/>
                  </a:lnTo>
                  <a:lnTo>
                    <a:pt x="171993" y="213762"/>
                  </a:lnTo>
                  <a:lnTo>
                    <a:pt x="174325" y="244150"/>
                  </a:lnTo>
                  <a:lnTo>
                    <a:pt x="175362" y="272736"/>
                  </a:lnTo>
                  <a:lnTo>
                    <a:pt x="175822" y="298671"/>
                  </a:lnTo>
                  <a:lnTo>
                    <a:pt x="169677" y="321310"/>
                  </a:lnTo>
                  <a:lnTo>
                    <a:pt x="158215" y="341161"/>
                  </a:lnTo>
                  <a:lnTo>
                    <a:pt x="142537" y="357921"/>
                  </a:lnTo>
                  <a:lnTo>
                    <a:pt x="112068" y="373160"/>
                  </a:lnTo>
                  <a:lnTo>
                    <a:pt x="89484" y="373466"/>
                  </a:lnTo>
                  <a:lnTo>
                    <a:pt x="67011" y="367516"/>
                  </a:lnTo>
                  <a:lnTo>
                    <a:pt x="46439" y="356935"/>
                  </a:lnTo>
                  <a:lnTo>
                    <a:pt x="20800" y="330005"/>
                  </a:lnTo>
                  <a:lnTo>
                    <a:pt x="5707" y="296891"/>
                  </a:lnTo>
                  <a:lnTo>
                    <a:pt x="0" y="261943"/>
                  </a:lnTo>
                  <a:lnTo>
                    <a:pt x="1581" y="252527"/>
                  </a:lnTo>
                  <a:lnTo>
                    <a:pt x="9686" y="237830"/>
                  </a:lnTo>
                  <a:lnTo>
                    <a:pt x="21227" y="228124"/>
                  </a:lnTo>
                  <a:lnTo>
                    <a:pt x="35086" y="221958"/>
                  </a:lnTo>
                  <a:lnTo>
                    <a:pt x="51830" y="219217"/>
                  </a:lnTo>
                  <a:lnTo>
                    <a:pt x="82899" y="225259"/>
                  </a:lnTo>
                  <a:lnTo>
                    <a:pt x="113448" y="233311"/>
                  </a:lnTo>
                  <a:lnTo>
                    <a:pt x="142608" y="244516"/>
                  </a:lnTo>
                  <a:lnTo>
                    <a:pt x="171356" y="254098"/>
                  </a:lnTo>
                  <a:lnTo>
                    <a:pt x="203017" y="265241"/>
                  </a:lnTo>
                  <a:lnTo>
                    <a:pt x="238110" y="286652"/>
                  </a:lnTo>
                  <a:lnTo>
                    <a:pt x="238902" y="287256"/>
                  </a:lnTo>
                  <a:lnTo>
                    <a:pt x="239781" y="290043"/>
                  </a:lnTo>
                  <a:lnTo>
                    <a:pt x="240346" y="294507"/>
                  </a:lnTo>
                  <a:lnTo>
                    <a:pt x="245367" y="301092"/>
                  </a:lnTo>
                  <a:lnTo>
                    <a:pt x="246623" y="305452"/>
                  </a:lnTo>
                  <a:lnTo>
                    <a:pt x="247753" y="306933"/>
                  </a:lnTo>
                  <a:lnTo>
                    <a:pt x="251123" y="308577"/>
                  </a:lnTo>
                  <a:lnTo>
                    <a:pt x="253133" y="308222"/>
                  </a:lnTo>
                  <a:lnTo>
                    <a:pt x="268188" y="299835"/>
                  </a:lnTo>
                  <a:lnTo>
                    <a:pt x="272641" y="295369"/>
                  </a:lnTo>
                  <a:lnTo>
                    <a:pt x="279292" y="282241"/>
                  </a:lnTo>
                  <a:lnTo>
                    <a:pt x="279851" y="277965"/>
                  </a:lnTo>
                  <a:lnTo>
                    <a:pt x="276843" y="264362"/>
                  </a:lnTo>
                  <a:lnTo>
                    <a:pt x="273048" y="254996"/>
                  </a:lnTo>
                  <a:lnTo>
                    <a:pt x="264483" y="247659"/>
                  </a:lnTo>
                  <a:lnTo>
                    <a:pt x="253532" y="242546"/>
                  </a:lnTo>
                  <a:lnTo>
                    <a:pt x="243373" y="240274"/>
                  </a:lnTo>
                  <a:lnTo>
                    <a:pt x="233567" y="241380"/>
                  </a:lnTo>
                  <a:lnTo>
                    <a:pt x="223916" y="245312"/>
                  </a:lnTo>
                  <a:lnTo>
                    <a:pt x="214335" y="252351"/>
                  </a:lnTo>
                  <a:lnTo>
                    <a:pt x="209019" y="260771"/>
                  </a:lnTo>
                  <a:lnTo>
                    <a:pt x="205606" y="275319"/>
                  </a:lnTo>
                  <a:lnTo>
                    <a:pt x="208807" y="287125"/>
                  </a:lnTo>
                  <a:lnTo>
                    <a:pt x="214764" y="293953"/>
                  </a:lnTo>
                  <a:lnTo>
                    <a:pt x="218575" y="296885"/>
                  </a:lnTo>
                  <a:lnTo>
                    <a:pt x="229160" y="300143"/>
                  </a:lnTo>
                  <a:lnTo>
                    <a:pt x="241802" y="300797"/>
                  </a:lnTo>
                  <a:lnTo>
                    <a:pt x="276377" y="292654"/>
                  </a:lnTo>
                  <a:lnTo>
                    <a:pt x="308929" y="272974"/>
                  </a:lnTo>
                  <a:lnTo>
                    <a:pt x="341613" y="243322"/>
                  </a:lnTo>
                  <a:lnTo>
                    <a:pt x="352893" y="227004"/>
                  </a:lnTo>
                  <a:lnTo>
                    <a:pt x="352731" y="226059"/>
                  </a:lnTo>
                  <a:lnTo>
                    <a:pt x="351828" y="225429"/>
                  </a:lnTo>
                  <a:lnTo>
                    <a:pt x="350432" y="225009"/>
                  </a:lnTo>
                  <a:lnTo>
                    <a:pt x="344648" y="228775"/>
                  </a:lnTo>
                  <a:lnTo>
                    <a:pt x="337580" y="235741"/>
                  </a:lnTo>
                  <a:lnTo>
                    <a:pt x="316700" y="267357"/>
                  </a:lnTo>
                  <a:lnTo>
                    <a:pt x="302713" y="292954"/>
                  </a:lnTo>
                  <a:lnTo>
                    <a:pt x="301814" y="297013"/>
                  </a:lnTo>
                  <a:lnTo>
                    <a:pt x="302008" y="300513"/>
                  </a:lnTo>
                  <a:lnTo>
                    <a:pt x="302931" y="303640"/>
                  </a:lnTo>
                  <a:lnTo>
                    <a:pt x="304341" y="305724"/>
                  </a:lnTo>
                  <a:lnTo>
                    <a:pt x="306075" y="307114"/>
                  </a:lnTo>
                  <a:lnTo>
                    <a:pt x="308023" y="308040"/>
                  </a:lnTo>
                  <a:lnTo>
                    <a:pt x="310117" y="307864"/>
                  </a:lnTo>
                  <a:lnTo>
                    <a:pt x="329108" y="295995"/>
                  </a:lnTo>
                  <a:lnTo>
                    <a:pt x="354539" y="266141"/>
                  </a:lnTo>
                  <a:lnTo>
                    <a:pt x="369994" y="238280"/>
                  </a:lnTo>
                  <a:lnTo>
                    <a:pt x="383360" y="20273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80448" name="SMARTInkShape-1178"/>
            <p:cNvSpPr/>
            <p:nvPr/>
          </p:nvSpPr>
          <p:spPr bwMode="auto">
            <a:xfrm>
              <a:off x="6156313" y="2246747"/>
              <a:ext cx="401651" cy="279892"/>
            </a:xfrm>
            <a:custGeom>
              <a:avLst/>
              <a:gdLst/>
              <a:ahLst/>
              <a:cxnLst/>
              <a:rect l="0" t="0" r="0" b="0"/>
              <a:pathLst>
                <a:path w="401651" h="279892">
                  <a:moveTo>
                    <a:pt x="173050" y="132122"/>
                  </a:moveTo>
                  <a:lnTo>
                    <a:pt x="158929" y="134238"/>
                  </a:lnTo>
                  <a:lnTo>
                    <a:pt x="133147" y="139893"/>
                  </a:lnTo>
                  <a:lnTo>
                    <a:pt x="102489" y="146595"/>
                  </a:lnTo>
                  <a:lnTo>
                    <a:pt x="82952" y="152842"/>
                  </a:lnTo>
                  <a:lnTo>
                    <a:pt x="54896" y="168953"/>
                  </a:lnTo>
                  <a:lnTo>
                    <a:pt x="23681" y="191138"/>
                  </a:lnTo>
                  <a:lnTo>
                    <a:pt x="10620" y="205182"/>
                  </a:lnTo>
                  <a:lnTo>
                    <a:pt x="2169" y="222008"/>
                  </a:lnTo>
                  <a:lnTo>
                    <a:pt x="0" y="235836"/>
                  </a:lnTo>
                  <a:lnTo>
                    <a:pt x="2476" y="248067"/>
                  </a:lnTo>
                  <a:lnTo>
                    <a:pt x="8868" y="261440"/>
                  </a:lnTo>
                  <a:lnTo>
                    <a:pt x="19118" y="271088"/>
                  </a:lnTo>
                  <a:lnTo>
                    <a:pt x="32404" y="277228"/>
                  </a:lnTo>
                  <a:lnTo>
                    <a:pt x="58528" y="279891"/>
                  </a:lnTo>
                  <a:lnTo>
                    <a:pt x="90258" y="275212"/>
                  </a:lnTo>
                  <a:lnTo>
                    <a:pt x="120120" y="262537"/>
                  </a:lnTo>
                  <a:lnTo>
                    <a:pt x="147489" y="239379"/>
                  </a:lnTo>
                  <a:lnTo>
                    <a:pt x="167151" y="210821"/>
                  </a:lnTo>
                  <a:lnTo>
                    <a:pt x="180747" y="186149"/>
                  </a:lnTo>
                  <a:lnTo>
                    <a:pt x="190493" y="159309"/>
                  </a:lnTo>
                  <a:lnTo>
                    <a:pt x="196677" y="131505"/>
                  </a:lnTo>
                  <a:lnTo>
                    <a:pt x="199426" y="103273"/>
                  </a:lnTo>
                  <a:lnTo>
                    <a:pt x="200647" y="74850"/>
                  </a:lnTo>
                  <a:lnTo>
                    <a:pt x="201190" y="48724"/>
                  </a:lnTo>
                  <a:lnTo>
                    <a:pt x="199422" y="14666"/>
                  </a:lnTo>
                  <a:lnTo>
                    <a:pt x="197775" y="8574"/>
                  </a:lnTo>
                  <a:lnTo>
                    <a:pt x="195089" y="4513"/>
                  </a:lnTo>
                  <a:lnTo>
                    <a:pt x="191712" y="1805"/>
                  </a:lnTo>
                  <a:lnTo>
                    <a:pt x="187872" y="0"/>
                  </a:lnTo>
                  <a:lnTo>
                    <a:pt x="183725" y="385"/>
                  </a:lnTo>
                  <a:lnTo>
                    <a:pt x="174883" y="5045"/>
                  </a:lnTo>
                  <a:lnTo>
                    <a:pt x="157189" y="20386"/>
                  </a:lnTo>
                  <a:lnTo>
                    <a:pt x="144450" y="43805"/>
                  </a:lnTo>
                  <a:lnTo>
                    <a:pt x="135648" y="74645"/>
                  </a:lnTo>
                  <a:lnTo>
                    <a:pt x="128013" y="108918"/>
                  </a:lnTo>
                  <a:lnTo>
                    <a:pt x="128308" y="144208"/>
                  </a:lnTo>
                  <a:lnTo>
                    <a:pt x="137215" y="176008"/>
                  </a:lnTo>
                  <a:lnTo>
                    <a:pt x="160150" y="209494"/>
                  </a:lnTo>
                  <a:lnTo>
                    <a:pt x="173667" y="224453"/>
                  </a:lnTo>
                  <a:lnTo>
                    <a:pt x="191844" y="234806"/>
                  </a:lnTo>
                  <a:lnTo>
                    <a:pt x="224391" y="242980"/>
                  </a:lnTo>
                  <a:lnTo>
                    <a:pt x="259171" y="243285"/>
                  </a:lnTo>
                  <a:lnTo>
                    <a:pt x="281969" y="238678"/>
                  </a:lnTo>
                  <a:lnTo>
                    <a:pt x="311861" y="222696"/>
                  </a:lnTo>
                  <a:lnTo>
                    <a:pt x="334564" y="202879"/>
                  </a:lnTo>
                  <a:lnTo>
                    <a:pt x="343524" y="188970"/>
                  </a:lnTo>
                  <a:lnTo>
                    <a:pt x="345917" y="174850"/>
                  </a:lnTo>
                  <a:lnTo>
                    <a:pt x="344336" y="162225"/>
                  </a:lnTo>
                  <a:lnTo>
                    <a:pt x="340987" y="153968"/>
                  </a:lnTo>
                  <a:lnTo>
                    <a:pt x="337395" y="153036"/>
                  </a:lnTo>
                  <a:lnTo>
                    <a:pt x="327055" y="156233"/>
                  </a:lnTo>
                  <a:lnTo>
                    <a:pt x="311638" y="166959"/>
                  </a:lnTo>
                  <a:lnTo>
                    <a:pt x="293000" y="190509"/>
                  </a:lnTo>
                  <a:lnTo>
                    <a:pt x="284349" y="211070"/>
                  </a:lnTo>
                  <a:lnTo>
                    <a:pt x="282047" y="225153"/>
                  </a:lnTo>
                  <a:lnTo>
                    <a:pt x="285257" y="237234"/>
                  </a:lnTo>
                  <a:lnTo>
                    <a:pt x="288336" y="242678"/>
                  </a:lnTo>
                  <a:lnTo>
                    <a:pt x="291976" y="246307"/>
                  </a:lnTo>
                  <a:lnTo>
                    <a:pt x="300253" y="250340"/>
                  </a:lnTo>
                  <a:lnTo>
                    <a:pt x="313839" y="252610"/>
                  </a:lnTo>
                  <a:lnTo>
                    <a:pt x="335503" y="245697"/>
                  </a:lnTo>
                  <a:lnTo>
                    <a:pt x="366359" y="222643"/>
                  </a:lnTo>
                  <a:lnTo>
                    <a:pt x="401650" y="18927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80449" name="SMARTInkShape-1179"/>
            <p:cNvSpPr/>
            <p:nvPr/>
          </p:nvSpPr>
          <p:spPr bwMode="auto">
            <a:xfrm>
              <a:off x="3215008" y="2478881"/>
              <a:ext cx="213993" cy="20440"/>
            </a:xfrm>
            <a:custGeom>
              <a:avLst/>
              <a:gdLst/>
              <a:ahLst/>
              <a:cxnLst/>
              <a:rect l="0" t="0" r="0" b="0"/>
              <a:pathLst>
                <a:path w="213993" h="20440">
                  <a:moveTo>
                    <a:pt x="13967" y="14288"/>
                  </a:moveTo>
                  <a:lnTo>
                    <a:pt x="7816" y="14288"/>
                  </a:lnTo>
                  <a:lnTo>
                    <a:pt x="760" y="20439"/>
                  </a:lnTo>
                  <a:lnTo>
                    <a:pt x="400" y="19976"/>
                  </a:lnTo>
                  <a:lnTo>
                    <a:pt x="0" y="17345"/>
                  </a:lnTo>
                  <a:lnTo>
                    <a:pt x="687" y="16326"/>
                  </a:lnTo>
                  <a:lnTo>
                    <a:pt x="1938" y="15647"/>
                  </a:lnTo>
                  <a:lnTo>
                    <a:pt x="9651" y="14556"/>
                  </a:lnTo>
                  <a:lnTo>
                    <a:pt x="36721" y="13547"/>
                  </a:lnTo>
                  <a:lnTo>
                    <a:pt x="68157" y="8600"/>
                  </a:lnTo>
                  <a:lnTo>
                    <a:pt x="102607" y="2901"/>
                  </a:lnTo>
                  <a:lnTo>
                    <a:pt x="137951" y="860"/>
                  </a:lnTo>
                  <a:lnTo>
                    <a:pt x="171970" y="255"/>
                  </a:lnTo>
                  <a:lnTo>
                    <a:pt x="205577" y="34"/>
                  </a:lnTo>
                  <a:lnTo>
                    <a:pt x="213992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80452" name="SMARTInkShape-1180"/>
            <p:cNvSpPr/>
            <p:nvPr/>
          </p:nvSpPr>
          <p:spPr bwMode="auto">
            <a:xfrm>
              <a:off x="3236119" y="2471738"/>
              <a:ext cx="200026" cy="35719"/>
            </a:xfrm>
            <a:custGeom>
              <a:avLst/>
              <a:gdLst/>
              <a:ahLst/>
              <a:cxnLst/>
              <a:rect l="0" t="0" r="0" b="0"/>
              <a:pathLst>
                <a:path w="200026" h="35719">
                  <a:moveTo>
                    <a:pt x="0" y="35718"/>
                  </a:moveTo>
                  <a:lnTo>
                    <a:pt x="0" y="29567"/>
                  </a:lnTo>
                  <a:lnTo>
                    <a:pt x="794" y="29236"/>
                  </a:lnTo>
                  <a:lnTo>
                    <a:pt x="3792" y="28869"/>
                  </a:lnTo>
                  <a:lnTo>
                    <a:pt x="7771" y="26589"/>
                  </a:lnTo>
                  <a:lnTo>
                    <a:pt x="12185" y="23723"/>
                  </a:lnTo>
                  <a:lnTo>
                    <a:pt x="46250" y="13794"/>
                  </a:lnTo>
                  <a:lnTo>
                    <a:pt x="74558" y="9114"/>
                  </a:lnTo>
                  <a:lnTo>
                    <a:pt x="108080" y="5610"/>
                  </a:lnTo>
                  <a:lnTo>
                    <a:pt x="141032" y="1662"/>
                  </a:lnTo>
                  <a:lnTo>
                    <a:pt x="170904" y="492"/>
                  </a:lnTo>
                  <a:lnTo>
                    <a:pt x="200025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80453" name="SMARTInkShape-1181"/>
            <p:cNvSpPr/>
            <p:nvPr/>
          </p:nvSpPr>
          <p:spPr bwMode="auto">
            <a:xfrm>
              <a:off x="3371852" y="2450306"/>
              <a:ext cx="935830" cy="126348"/>
            </a:xfrm>
            <a:custGeom>
              <a:avLst/>
              <a:gdLst/>
              <a:ahLst/>
              <a:cxnLst/>
              <a:rect l="0" t="0" r="0" b="0"/>
              <a:pathLst>
                <a:path w="935830" h="126348">
                  <a:moveTo>
                    <a:pt x="7142" y="21432"/>
                  </a:moveTo>
                  <a:lnTo>
                    <a:pt x="7142" y="17639"/>
                  </a:lnTo>
                  <a:lnTo>
                    <a:pt x="6348" y="16522"/>
                  </a:lnTo>
                  <a:lnTo>
                    <a:pt x="5025" y="15777"/>
                  </a:lnTo>
                  <a:lnTo>
                    <a:pt x="24" y="14295"/>
                  </a:lnTo>
                  <a:lnTo>
                    <a:pt x="0" y="24231"/>
                  </a:lnTo>
                  <a:lnTo>
                    <a:pt x="2116" y="28761"/>
                  </a:lnTo>
                  <a:lnTo>
                    <a:pt x="5702" y="35008"/>
                  </a:lnTo>
                  <a:lnTo>
                    <a:pt x="16791" y="65141"/>
                  </a:lnTo>
                  <a:lnTo>
                    <a:pt x="31432" y="85976"/>
                  </a:lnTo>
                  <a:lnTo>
                    <a:pt x="58436" y="107231"/>
                  </a:lnTo>
                  <a:lnTo>
                    <a:pt x="82327" y="117244"/>
                  </a:lnTo>
                  <a:lnTo>
                    <a:pt x="111995" y="123546"/>
                  </a:lnTo>
                  <a:lnTo>
                    <a:pt x="131019" y="125227"/>
                  </a:lnTo>
                  <a:lnTo>
                    <a:pt x="151639" y="126347"/>
                  </a:lnTo>
                  <a:lnTo>
                    <a:pt x="174911" y="125506"/>
                  </a:lnTo>
                  <a:lnTo>
                    <a:pt x="199950" y="123358"/>
                  </a:lnTo>
                  <a:lnTo>
                    <a:pt x="226168" y="120339"/>
                  </a:lnTo>
                  <a:lnTo>
                    <a:pt x="254760" y="115945"/>
                  </a:lnTo>
                  <a:lnTo>
                    <a:pt x="284933" y="110634"/>
                  </a:lnTo>
                  <a:lnTo>
                    <a:pt x="316161" y="104712"/>
                  </a:lnTo>
                  <a:lnTo>
                    <a:pt x="348886" y="97590"/>
                  </a:lnTo>
                  <a:lnTo>
                    <a:pt x="382608" y="89666"/>
                  </a:lnTo>
                  <a:lnTo>
                    <a:pt x="416997" y="81209"/>
                  </a:lnTo>
                  <a:lnTo>
                    <a:pt x="451828" y="73189"/>
                  </a:lnTo>
                  <a:lnTo>
                    <a:pt x="486956" y="65462"/>
                  </a:lnTo>
                  <a:lnTo>
                    <a:pt x="522280" y="57929"/>
                  </a:lnTo>
                  <a:lnTo>
                    <a:pt x="556149" y="50525"/>
                  </a:lnTo>
                  <a:lnTo>
                    <a:pt x="589047" y="43209"/>
                  </a:lnTo>
                  <a:lnTo>
                    <a:pt x="621297" y="35950"/>
                  </a:lnTo>
                  <a:lnTo>
                    <a:pt x="651529" y="29523"/>
                  </a:lnTo>
                  <a:lnTo>
                    <a:pt x="680414" y="23651"/>
                  </a:lnTo>
                  <a:lnTo>
                    <a:pt x="708402" y="18149"/>
                  </a:lnTo>
                  <a:lnTo>
                    <a:pt x="734205" y="14480"/>
                  </a:lnTo>
                  <a:lnTo>
                    <a:pt x="758551" y="12035"/>
                  </a:lnTo>
                  <a:lnTo>
                    <a:pt x="781925" y="10405"/>
                  </a:lnTo>
                  <a:lnTo>
                    <a:pt x="803064" y="9318"/>
                  </a:lnTo>
                  <a:lnTo>
                    <a:pt x="822713" y="8593"/>
                  </a:lnTo>
                  <a:lnTo>
                    <a:pt x="841368" y="8110"/>
                  </a:lnTo>
                  <a:lnTo>
                    <a:pt x="860155" y="6994"/>
                  </a:lnTo>
                  <a:lnTo>
                    <a:pt x="879030" y="5457"/>
                  </a:lnTo>
                  <a:lnTo>
                    <a:pt x="910585" y="2425"/>
                  </a:lnTo>
                  <a:lnTo>
                    <a:pt x="935829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80454" name="SMARTInkShape-1182"/>
            <p:cNvSpPr/>
            <p:nvPr/>
          </p:nvSpPr>
          <p:spPr bwMode="auto">
            <a:xfrm>
              <a:off x="4659012" y="2434136"/>
              <a:ext cx="355902" cy="134602"/>
            </a:xfrm>
            <a:custGeom>
              <a:avLst/>
              <a:gdLst/>
              <a:ahLst/>
              <a:cxnLst/>
              <a:rect l="0" t="0" r="0" b="0"/>
              <a:pathLst>
                <a:path w="355902" h="134602">
                  <a:moveTo>
                    <a:pt x="13001" y="16170"/>
                  </a:moveTo>
                  <a:lnTo>
                    <a:pt x="9208" y="16170"/>
                  </a:lnTo>
                  <a:lnTo>
                    <a:pt x="5230" y="18287"/>
                  </a:lnTo>
                  <a:lnTo>
                    <a:pt x="3058" y="19963"/>
                  </a:lnTo>
                  <a:lnTo>
                    <a:pt x="644" y="23941"/>
                  </a:lnTo>
                  <a:lnTo>
                    <a:pt x="0" y="26113"/>
                  </a:lnTo>
                  <a:lnTo>
                    <a:pt x="1159" y="28355"/>
                  </a:lnTo>
                  <a:lnTo>
                    <a:pt x="6679" y="32963"/>
                  </a:lnTo>
                  <a:lnTo>
                    <a:pt x="14424" y="35540"/>
                  </a:lnTo>
                  <a:lnTo>
                    <a:pt x="24746" y="35892"/>
                  </a:lnTo>
                  <a:lnTo>
                    <a:pt x="49994" y="31627"/>
                  </a:lnTo>
                  <a:lnTo>
                    <a:pt x="73892" y="27538"/>
                  </a:lnTo>
                  <a:lnTo>
                    <a:pt x="102505" y="23074"/>
                  </a:lnTo>
                  <a:lnTo>
                    <a:pt x="132949" y="18445"/>
                  </a:lnTo>
                  <a:lnTo>
                    <a:pt x="162355" y="13742"/>
                  </a:lnTo>
                  <a:lnTo>
                    <a:pt x="187065" y="11122"/>
                  </a:lnTo>
                  <a:lnTo>
                    <a:pt x="207838" y="11545"/>
                  </a:lnTo>
                  <a:lnTo>
                    <a:pt x="225007" y="17025"/>
                  </a:lnTo>
                  <a:lnTo>
                    <a:pt x="230538" y="22296"/>
                  </a:lnTo>
                  <a:lnTo>
                    <a:pt x="236684" y="36620"/>
                  </a:lnTo>
                  <a:lnTo>
                    <a:pt x="237299" y="51453"/>
                  </a:lnTo>
                  <a:lnTo>
                    <a:pt x="231226" y="84170"/>
                  </a:lnTo>
                  <a:lnTo>
                    <a:pt x="222382" y="114710"/>
                  </a:lnTo>
                  <a:lnTo>
                    <a:pt x="214415" y="134284"/>
                  </a:lnTo>
                  <a:lnTo>
                    <a:pt x="215539" y="134601"/>
                  </a:lnTo>
                  <a:lnTo>
                    <a:pt x="221022" y="132835"/>
                  </a:lnTo>
                  <a:lnTo>
                    <a:pt x="254232" y="106999"/>
                  </a:lnTo>
                  <a:lnTo>
                    <a:pt x="284136" y="74358"/>
                  </a:lnTo>
                  <a:lnTo>
                    <a:pt x="312974" y="39453"/>
                  </a:lnTo>
                  <a:lnTo>
                    <a:pt x="324916" y="24931"/>
                  </a:lnTo>
                  <a:lnTo>
                    <a:pt x="330223" y="13184"/>
                  </a:lnTo>
                  <a:lnTo>
                    <a:pt x="330845" y="8624"/>
                  </a:lnTo>
                  <a:lnTo>
                    <a:pt x="329419" y="1439"/>
                  </a:lnTo>
                  <a:lnTo>
                    <a:pt x="326340" y="0"/>
                  </a:lnTo>
                  <a:lnTo>
                    <a:pt x="316569" y="517"/>
                  </a:lnTo>
                  <a:lnTo>
                    <a:pt x="290095" y="9063"/>
                  </a:lnTo>
                  <a:lnTo>
                    <a:pt x="260908" y="21649"/>
                  </a:lnTo>
                  <a:lnTo>
                    <a:pt x="229892" y="45034"/>
                  </a:lnTo>
                  <a:lnTo>
                    <a:pt x="221051" y="55721"/>
                  </a:lnTo>
                  <a:lnTo>
                    <a:pt x="219169" y="60000"/>
                  </a:lnTo>
                  <a:lnTo>
                    <a:pt x="218709" y="63646"/>
                  </a:lnTo>
                  <a:lnTo>
                    <a:pt x="219196" y="66871"/>
                  </a:lnTo>
                  <a:lnTo>
                    <a:pt x="221902" y="69021"/>
                  </a:lnTo>
                  <a:lnTo>
                    <a:pt x="231258" y="71409"/>
                  </a:lnTo>
                  <a:lnTo>
                    <a:pt x="263958" y="61536"/>
                  </a:lnTo>
                  <a:lnTo>
                    <a:pt x="288050" y="53266"/>
                  </a:lnTo>
                  <a:lnTo>
                    <a:pt x="314632" y="40066"/>
                  </a:lnTo>
                  <a:lnTo>
                    <a:pt x="355901" y="1617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80455" name="SMARTInkShape-1183"/>
            <p:cNvSpPr/>
            <p:nvPr/>
          </p:nvSpPr>
          <p:spPr bwMode="auto">
            <a:xfrm>
              <a:off x="5107894" y="2400300"/>
              <a:ext cx="14176" cy="168178"/>
            </a:xfrm>
            <a:custGeom>
              <a:avLst/>
              <a:gdLst/>
              <a:ahLst/>
              <a:cxnLst/>
              <a:rect l="0" t="0" r="0" b="0"/>
              <a:pathLst>
                <a:path w="14176" h="168178">
                  <a:moveTo>
                    <a:pt x="7031" y="0"/>
                  </a:moveTo>
                  <a:lnTo>
                    <a:pt x="7825" y="17888"/>
                  </a:lnTo>
                  <a:lnTo>
                    <a:pt x="13182" y="44434"/>
                  </a:lnTo>
                  <a:lnTo>
                    <a:pt x="13979" y="77451"/>
                  </a:lnTo>
                  <a:lnTo>
                    <a:pt x="14136" y="112431"/>
                  </a:lnTo>
                  <a:lnTo>
                    <a:pt x="12046" y="135177"/>
                  </a:lnTo>
                  <a:lnTo>
                    <a:pt x="1174" y="168177"/>
                  </a:lnTo>
                  <a:lnTo>
                    <a:pt x="745" y="167681"/>
                  </a:lnTo>
                  <a:lnTo>
                    <a:pt x="0" y="143692"/>
                  </a:lnTo>
                  <a:lnTo>
                    <a:pt x="7505" y="114101"/>
                  </a:lnTo>
                  <a:lnTo>
                    <a:pt x="14175" y="9286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80456" name="SMARTInkShape-1184"/>
            <p:cNvSpPr/>
            <p:nvPr/>
          </p:nvSpPr>
          <p:spPr bwMode="auto">
            <a:xfrm>
              <a:off x="5121878" y="2357438"/>
              <a:ext cx="150211" cy="185738"/>
            </a:xfrm>
            <a:custGeom>
              <a:avLst/>
              <a:gdLst/>
              <a:ahLst/>
              <a:cxnLst/>
              <a:rect l="0" t="0" r="0" b="0"/>
              <a:pathLst>
                <a:path w="150211" h="185738">
                  <a:moveTo>
                    <a:pt x="143066" y="0"/>
                  </a:moveTo>
                  <a:lnTo>
                    <a:pt x="143066" y="3792"/>
                  </a:lnTo>
                  <a:lnTo>
                    <a:pt x="138832" y="7770"/>
                  </a:lnTo>
                  <a:lnTo>
                    <a:pt x="106348" y="34911"/>
                  </a:lnTo>
                  <a:lnTo>
                    <a:pt x="70990" y="62194"/>
                  </a:lnTo>
                  <a:lnTo>
                    <a:pt x="41188" y="85102"/>
                  </a:lnTo>
                  <a:lnTo>
                    <a:pt x="9965" y="119086"/>
                  </a:lnTo>
                  <a:lnTo>
                    <a:pt x="1095" y="134683"/>
                  </a:lnTo>
                  <a:lnTo>
                    <a:pt x="0" y="141382"/>
                  </a:lnTo>
                  <a:lnTo>
                    <a:pt x="857" y="147436"/>
                  </a:lnTo>
                  <a:lnTo>
                    <a:pt x="3016" y="153059"/>
                  </a:lnTo>
                  <a:lnTo>
                    <a:pt x="13882" y="163541"/>
                  </a:lnTo>
                  <a:lnTo>
                    <a:pt x="30088" y="172697"/>
                  </a:lnTo>
                  <a:lnTo>
                    <a:pt x="62319" y="181521"/>
                  </a:lnTo>
                  <a:lnTo>
                    <a:pt x="88128" y="183863"/>
                  </a:lnTo>
                  <a:lnTo>
                    <a:pt x="113357" y="184904"/>
                  </a:lnTo>
                  <a:lnTo>
                    <a:pt x="150210" y="18573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80457" name="SMARTInkShape-1185"/>
            <p:cNvSpPr/>
            <p:nvPr/>
          </p:nvSpPr>
          <p:spPr bwMode="auto">
            <a:xfrm>
              <a:off x="5286462" y="2414588"/>
              <a:ext cx="428539" cy="189142"/>
            </a:xfrm>
            <a:custGeom>
              <a:avLst/>
              <a:gdLst/>
              <a:ahLst/>
              <a:cxnLst/>
              <a:rect l="0" t="0" r="0" b="0"/>
              <a:pathLst>
                <a:path w="428539" h="189142">
                  <a:moveTo>
                    <a:pt x="7057" y="14287"/>
                  </a:moveTo>
                  <a:lnTo>
                    <a:pt x="3265" y="18079"/>
                  </a:lnTo>
                  <a:lnTo>
                    <a:pt x="1402" y="22058"/>
                  </a:lnTo>
                  <a:lnTo>
                    <a:pt x="0" y="45721"/>
                  </a:lnTo>
                  <a:lnTo>
                    <a:pt x="2068" y="54187"/>
                  </a:lnTo>
                  <a:lnTo>
                    <a:pt x="6427" y="61389"/>
                  </a:lnTo>
                  <a:lnTo>
                    <a:pt x="17806" y="73575"/>
                  </a:lnTo>
                  <a:lnTo>
                    <a:pt x="26651" y="79796"/>
                  </a:lnTo>
                  <a:lnTo>
                    <a:pt x="40555" y="83968"/>
                  </a:lnTo>
                  <a:lnTo>
                    <a:pt x="75134" y="85570"/>
                  </a:lnTo>
                  <a:lnTo>
                    <a:pt x="93903" y="78094"/>
                  </a:lnTo>
                  <a:lnTo>
                    <a:pt x="103334" y="70162"/>
                  </a:lnTo>
                  <a:lnTo>
                    <a:pt x="110172" y="60552"/>
                  </a:lnTo>
                  <a:lnTo>
                    <a:pt x="117690" y="42547"/>
                  </a:lnTo>
                  <a:lnTo>
                    <a:pt x="120874" y="16940"/>
                  </a:lnTo>
                  <a:lnTo>
                    <a:pt x="119448" y="12881"/>
                  </a:lnTo>
                  <a:lnTo>
                    <a:pt x="113629" y="6254"/>
                  </a:lnTo>
                  <a:lnTo>
                    <a:pt x="107868" y="2779"/>
                  </a:lnTo>
                  <a:lnTo>
                    <a:pt x="105221" y="1852"/>
                  </a:lnTo>
                  <a:lnTo>
                    <a:pt x="101868" y="2822"/>
                  </a:lnTo>
                  <a:lnTo>
                    <a:pt x="93910" y="8133"/>
                  </a:lnTo>
                  <a:lnTo>
                    <a:pt x="62686" y="43576"/>
                  </a:lnTo>
                  <a:lnTo>
                    <a:pt x="46737" y="71578"/>
                  </a:lnTo>
                  <a:lnTo>
                    <a:pt x="38061" y="100040"/>
                  </a:lnTo>
                  <a:lnTo>
                    <a:pt x="36112" y="124800"/>
                  </a:lnTo>
                  <a:lnTo>
                    <a:pt x="37539" y="129238"/>
                  </a:lnTo>
                  <a:lnTo>
                    <a:pt x="43358" y="136285"/>
                  </a:lnTo>
                  <a:lnTo>
                    <a:pt x="51237" y="139946"/>
                  </a:lnTo>
                  <a:lnTo>
                    <a:pt x="55560" y="140922"/>
                  </a:lnTo>
                  <a:lnTo>
                    <a:pt x="60029" y="139985"/>
                  </a:lnTo>
                  <a:lnTo>
                    <a:pt x="90918" y="119024"/>
                  </a:lnTo>
                  <a:lnTo>
                    <a:pt x="120989" y="91597"/>
                  </a:lnTo>
                  <a:lnTo>
                    <a:pt x="147742" y="56428"/>
                  </a:lnTo>
                  <a:lnTo>
                    <a:pt x="166959" y="21630"/>
                  </a:lnTo>
                  <a:lnTo>
                    <a:pt x="169406" y="14111"/>
                  </a:lnTo>
                  <a:lnTo>
                    <a:pt x="169264" y="12582"/>
                  </a:lnTo>
                  <a:lnTo>
                    <a:pt x="168376" y="12357"/>
                  </a:lnTo>
                  <a:lnTo>
                    <a:pt x="166990" y="13000"/>
                  </a:lnTo>
                  <a:lnTo>
                    <a:pt x="153360" y="26233"/>
                  </a:lnTo>
                  <a:lnTo>
                    <a:pt x="126914" y="61574"/>
                  </a:lnTo>
                  <a:lnTo>
                    <a:pt x="111019" y="97241"/>
                  </a:lnTo>
                  <a:lnTo>
                    <a:pt x="100236" y="128040"/>
                  </a:lnTo>
                  <a:lnTo>
                    <a:pt x="96888" y="141044"/>
                  </a:lnTo>
                  <a:lnTo>
                    <a:pt x="98047" y="149469"/>
                  </a:lnTo>
                  <a:lnTo>
                    <a:pt x="100260" y="151240"/>
                  </a:lnTo>
                  <a:lnTo>
                    <a:pt x="103324" y="151626"/>
                  </a:lnTo>
                  <a:lnTo>
                    <a:pt x="106954" y="151090"/>
                  </a:lnTo>
                  <a:lnTo>
                    <a:pt x="123439" y="142751"/>
                  </a:lnTo>
                  <a:lnTo>
                    <a:pt x="157350" y="111226"/>
                  </a:lnTo>
                  <a:lnTo>
                    <a:pt x="189497" y="75592"/>
                  </a:lnTo>
                  <a:lnTo>
                    <a:pt x="220308" y="40499"/>
                  </a:lnTo>
                  <a:lnTo>
                    <a:pt x="228835" y="34668"/>
                  </a:lnTo>
                  <a:lnTo>
                    <a:pt x="231109" y="34225"/>
                  </a:lnTo>
                  <a:lnTo>
                    <a:pt x="232625" y="34722"/>
                  </a:lnTo>
                  <a:lnTo>
                    <a:pt x="234309" y="41626"/>
                  </a:lnTo>
                  <a:lnTo>
                    <a:pt x="234264" y="53425"/>
                  </a:lnTo>
                  <a:lnTo>
                    <a:pt x="229884" y="86870"/>
                  </a:lnTo>
                  <a:lnTo>
                    <a:pt x="228919" y="116756"/>
                  </a:lnTo>
                  <a:lnTo>
                    <a:pt x="230750" y="148629"/>
                  </a:lnTo>
                  <a:lnTo>
                    <a:pt x="235064" y="166863"/>
                  </a:lnTo>
                  <a:lnTo>
                    <a:pt x="242273" y="180259"/>
                  </a:lnTo>
                  <a:lnTo>
                    <a:pt x="247211" y="184467"/>
                  </a:lnTo>
                  <a:lnTo>
                    <a:pt x="259048" y="189141"/>
                  </a:lnTo>
                  <a:lnTo>
                    <a:pt x="272247" y="189102"/>
                  </a:lnTo>
                  <a:lnTo>
                    <a:pt x="279100" y="187980"/>
                  </a:lnTo>
                  <a:lnTo>
                    <a:pt x="307707" y="167440"/>
                  </a:lnTo>
                  <a:lnTo>
                    <a:pt x="337527" y="136219"/>
                  </a:lnTo>
                  <a:lnTo>
                    <a:pt x="358984" y="111341"/>
                  </a:lnTo>
                  <a:lnTo>
                    <a:pt x="380163" y="84410"/>
                  </a:lnTo>
                  <a:lnTo>
                    <a:pt x="397513" y="56565"/>
                  </a:lnTo>
                  <a:lnTo>
                    <a:pt x="416876" y="21699"/>
                  </a:lnTo>
                  <a:lnTo>
                    <a:pt x="428538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80458" name="SMARTInkShape-1186"/>
            <p:cNvSpPr/>
            <p:nvPr/>
          </p:nvSpPr>
          <p:spPr bwMode="auto">
            <a:xfrm>
              <a:off x="5774761" y="2365574"/>
              <a:ext cx="225990" cy="165189"/>
            </a:xfrm>
            <a:custGeom>
              <a:avLst/>
              <a:gdLst/>
              <a:ahLst/>
              <a:cxnLst/>
              <a:rect l="0" t="0" r="0" b="0"/>
              <a:pathLst>
                <a:path w="225990" h="165189">
                  <a:moveTo>
                    <a:pt x="83114" y="6151"/>
                  </a:moveTo>
                  <a:lnTo>
                    <a:pt x="79322" y="6151"/>
                  </a:lnTo>
                  <a:lnTo>
                    <a:pt x="75343" y="4034"/>
                  </a:lnTo>
                  <a:lnTo>
                    <a:pt x="73171" y="2359"/>
                  </a:lnTo>
                  <a:lnTo>
                    <a:pt x="66524" y="497"/>
                  </a:lnTo>
                  <a:lnTo>
                    <a:pt x="62529" y="0"/>
                  </a:lnTo>
                  <a:lnTo>
                    <a:pt x="31562" y="9037"/>
                  </a:lnTo>
                  <a:lnTo>
                    <a:pt x="26521" y="13632"/>
                  </a:lnTo>
                  <a:lnTo>
                    <a:pt x="10611" y="43818"/>
                  </a:lnTo>
                  <a:lnTo>
                    <a:pt x="3265" y="61786"/>
                  </a:lnTo>
                  <a:lnTo>
                    <a:pt x="0" y="80355"/>
                  </a:lnTo>
                  <a:lnTo>
                    <a:pt x="2783" y="99191"/>
                  </a:lnTo>
                  <a:lnTo>
                    <a:pt x="17505" y="133361"/>
                  </a:lnTo>
                  <a:lnTo>
                    <a:pt x="32788" y="146297"/>
                  </a:lnTo>
                  <a:lnTo>
                    <a:pt x="63705" y="160388"/>
                  </a:lnTo>
                  <a:lnTo>
                    <a:pt x="87187" y="165188"/>
                  </a:lnTo>
                  <a:lnTo>
                    <a:pt x="113499" y="164676"/>
                  </a:lnTo>
                  <a:lnTo>
                    <a:pt x="141069" y="159685"/>
                  </a:lnTo>
                  <a:lnTo>
                    <a:pt x="169196" y="150589"/>
                  </a:lnTo>
                  <a:lnTo>
                    <a:pt x="197573" y="135962"/>
                  </a:lnTo>
                  <a:lnTo>
                    <a:pt x="225989" y="12045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80459" name="SMARTInkShape-1187"/>
            <p:cNvSpPr/>
            <p:nvPr/>
          </p:nvSpPr>
          <p:spPr bwMode="auto">
            <a:xfrm>
              <a:off x="5938686" y="2393156"/>
              <a:ext cx="190588" cy="119580"/>
            </a:xfrm>
            <a:custGeom>
              <a:avLst/>
              <a:gdLst/>
              <a:ahLst/>
              <a:cxnLst/>
              <a:rect l="0" t="0" r="0" b="0"/>
              <a:pathLst>
                <a:path w="190588" h="119580">
                  <a:moveTo>
                    <a:pt x="83495" y="0"/>
                  </a:moveTo>
                  <a:lnTo>
                    <a:pt x="53422" y="18682"/>
                  </a:lnTo>
                  <a:lnTo>
                    <a:pt x="19004" y="50585"/>
                  </a:lnTo>
                  <a:lnTo>
                    <a:pt x="5297" y="71609"/>
                  </a:lnTo>
                  <a:lnTo>
                    <a:pt x="0" y="89127"/>
                  </a:lnTo>
                  <a:lnTo>
                    <a:pt x="844" y="94343"/>
                  </a:lnTo>
                  <a:lnTo>
                    <a:pt x="6015" y="104372"/>
                  </a:lnTo>
                  <a:lnTo>
                    <a:pt x="17852" y="115151"/>
                  </a:lnTo>
                  <a:lnTo>
                    <a:pt x="42791" y="119579"/>
                  </a:lnTo>
                  <a:lnTo>
                    <a:pt x="71523" y="113307"/>
                  </a:lnTo>
                  <a:lnTo>
                    <a:pt x="94843" y="105657"/>
                  </a:lnTo>
                  <a:lnTo>
                    <a:pt x="130514" y="90308"/>
                  </a:lnTo>
                  <a:lnTo>
                    <a:pt x="159075" y="70679"/>
                  </a:lnTo>
                  <a:lnTo>
                    <a:pt x="186266" y="46505"/>
                  </a:lnTo>
                  <a:lnTo>
                    <a:pt x="189316" y="42116"/>
                  </a:lnTo>
                  <a:lnTo>
                    <a:pt x="190555" y="38396"/>
                  </a:lnTo>
                  <a:lnTo>
                    <a:pt x="190587" y="35123"/>
                  </a:lnTo>
                  <a:lnTo>
                    <a:pt x="188227" y="32146"/>
                  </a:lnTo>
                  <a:lnTo>
                    <a:pt x="179255" y="26723"/>
                  </a:lnTo>
                  <a:lnTo>
                    <a:pt x="153232" y="22999"/>
                  </a:lnTo>
                  <a:lnTo>
                    <a:pt x="120386" y="25688"/>
                  </a:lnTo>
                  <a:lnTo>
                    <a:pt x="85518" y="35304"/>
                  </a:lnTo>
                  <a:lnTo>
                    <a:pt x="51175" y="47073"/>
                  </a:lnTo>
                  <a:lnTo>
                    <a:pt x="41878" y="52142"/>
                  </a:lnTo>
                  <a:lnTo>
                    <a:pt x="37217" y="57041"/>
                  </a:lnTo>
                  <a:lnTo>
                    <a:pt x="35975" y="59459"/>
                  </a:lnTo>
                  <a:lnTo>
                    <a:pt x="37527" y="60277"/>
                  </a:lnTo>
                  <a:lnTo>
                    <a:pt x="45602" y="59069"/>
                  </a:lnTo>
                  <a:lnTo>
                    <a:pt x="71122" y="50134"/>
                  </a:lnTo>
                  <a:lnTo>
                    <a:pt x="94664" y="41861"/>
                  </a:lnTo>
                  <a:lnTo>
                    <a:pt x="133502" y="2857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sp>
        <p:nvSpPr>
          <p:cNvPr id="2280461" name="SMARTInkShape-1188"/>
          <p:cNvSpPr/>
          <p:nvPr/>
        </p:nvSpPr>
        <p:spPr bwMode="auto">
          <a:xfrm>
            <a:off x="4786400" y="2250281"/>
            <a:ext cx="42776" cy="339141"/>
          </a:xfrm>
          <a:custGeom>
            <a:avLst/>
            <a:gdLst/>
            <a:ahLst/>
            <a:cxnLst/>
            <a:rect l="0" t="0" r="0" b="0"/>
            <a:pathLst>
              <a:path w="42776" h="339141">
                <a:moveTo>
                  <a:pt x="42775" y="0"/>
                </a:moveTo>
                <a:lnTo>
                  <a:pt x="42775" y="3793"/>
                </a:lnTo>
                <a:lnTo>
                  <a:pt x="35499" y="38609"/>
                </a:lnTo>
                <a:lnTo>
                  <a:pt x="29330" y="70530"/>
                </a:lnTo>
                <a:lnTo>
                  <a:pt x="21983" y="99080"/>
                </a:lnTo>
                <a:lnTo>
                  <a:pt x="15543" y="130290"/>
                </a:lnTo>
                <a:lnTo>
                  <a:pt x="10034" y="161888"/>
                </a:lnTo>
                <a:lnTo>
                  <a:pt x="4940" y="191807"/>
                </a:lnTo>
                <a:lnTo>
                  <a:pt x="2147" y="223095"/>
                </a:lnTo>
                <a:lnTo>
                  <a:pt x="905" y="253141"/>
                </a:lnTo>
                <a:lnTo>
                  <a:pt x="207" y="287906"/>
                </a:lnTo>
                <a:lnTo>
                  <a:pt x="0" y="316728"/>
                </a:lnTo>
                <a:lnTo>
                  <a:pt x="732" y="334440"/>
                </a:lnTo>
                <a:lnTo>
                  <a:pt x="2046" y="337260"/>
                </a:lnTo>
                <a:lnTo>
                  <a:pt x="3716" y="339140"/>
                </a:lnTo>
                <a:lnTo>
                  <a:pt x="4830" y="338806"/>
                </a:lnTo>
                <a:lnTo>
                  <a:pt x="6067" y="334201"/>
                </a:lnTo>
                <a:lnTo>
                  <a:pt x="7056" y="300038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sp>
        <p:nvSpPr>
          <p:cNvPr id="2280462" name="SMARTInkShape-1189"/>
          <p:cNvSpPr/>
          <p:nvPr/>
        </p:nvSpPr>
        <p:spPr bwMode="auto">
          <a:xfrm>
            <a:off x="3414713" y="3529395"/>
            <a:ext cx="892969" cy="49331"/>
          </a:xfrm>
          <a:custGeom>
            <a:avLst/>
            <a:gdLst/>
            <a:ahLst/>
            <a:cxnLst/>
            <a:rect l="0" t="0" r="0" b="0"/>
            <a:pathLst>
              <a:path w="892969" h="49331">
                <a:moveTo>
                  <a:pt x="0" y="42480"/>
                </a:moveTo>
                <a:lnTo>
                  <a:pt x="3792" y="42480"/>
                </a:lnTo>
                <a:lnTo>
                  <a:pt x="7770" y="44597"/>
                </a:lnTo>
                <a:lnTo>
                  <a:pt x="9942" y="46272"/>
                </a:lnTo>
                <a:lnTo>
                  <a:pt x="16590" y="48134"/>
                </a:lnTo>
                <a:lnTo>
                  <a:pt x="37584" y="49330"/>
                </a:lnTo>
                <a:lnTo>
                  <a:pt x="66249" y="43862"/>
                </a:lnTo>
                <a:lnTo>
                  <a:pt x="96446" y="37421"/>
                </a:lnTo>
                <a:lnTo>
                  <a:pt x="127442" y="31280"/>
                </a:lnTo>
                <a:lnTo>
                  <a:pt x="152684" y="29565"/>
                </a:lnTo>
                <a:lnTo>
                  <a:pt x="179778" y="26686"/>
                </a:lnTo>
                <a:lnTo>
                  <a:pt x="207695" y="22760"/>
                </a:lnTo>
                <a:lnTo>
                  <a:pt x="235977" y="18370"/>
                </a:lnTo>
                <a:lnTo>
                  <a:pt x="268656" y="15889"/>
                </a:lnTo>
                <a:lnTo>
                  <a:pt x="303552" y="13993"/>
                </a:lnTo>
                <a:lnTo>
                  <a:pt x="337583" y="10504"/>
                </a:lnTo>
                <a:lnTo>
                  <a:pt x="369111" y="8425"/>
                </a:lnTo>
                <a:lnTo>
                  <a:pt x="400587" y="8294"/>
                </a:lnTo>
                <a:lnTo>
                  <a:pt x="435742" y="10882"/>
                </a:lnTo>
                <a:lnTo>
                  <a:pt x="470417" y="12562"/>
                </a:lnTo>
                <a:lnTo>
                  <a:pt x="504349" y="13308"/>
                </a:lnTo>
                <a:lnTo>
                  <a:pt x="537951" y="13640"/>
                </a:lnTo>
                <a:lnTo>
                  <a:pt x="571406" y="15904"/>
                </a:lnTo>
                <a:lnTo>
                  <a:pt x="604796" y="17968"/>
                </a:lnTo>
                <a:lnTo>
                  <a:pt x="638156" y="16240"/>
                </a:lnTo>
                <a:lnTo>
                  <a:pt x="671504" y="14943"/>
                </a:lnTo>
                <a:lnTo>
                  <a:pt x="703258" y="14366"/>
                </a:lnTo>
                <a:lnTo>
                  <a:pt x="730601" y="14110"/>
                </a:lnTo>
                <a:lnTo>
                  <a:pt x="755982" y="11880"/>
                </a:lnTo>
                <a:lnTo>
                  <a:pt x="790467" y="6161"/>
                </a:lnTo>
                <a:lnTo>
                  <a:pt x="818677" y="1557"/>
                </a:lnTo>
                <a:lnTo>
                  <a:pt x="849542" y="0"/>
                </a:lnTo>
                <a:lnTo>
                  <a:pt x="867578" y="3523"/>
                </a:lnTo>
                <a:lnTo>
                  <a:pt x="882975" y="9594"/>
                </a:lnTo>
                <a:lnTo>
                  <a:pt x="888527" y="14106"/>
                </a:lnTo>
                <a:lnTo>
                  <a:pt x="890994" y="18757"/>
                </a:lnTo>
                <a:lnTo>
                  <a:pt x="892968" y="28193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grpSp>
        <p:nvGrpSpPr>
          <p:cNvPr id="2280470" name="SMARTInkShape-Group212"/>
          <p:cNvGrpSpPr/>
          <p:nvPr/>
        </p:nvGrpSpPr>
        <p:grpSpPr>
          <a:xfrm>
            <a:off x="4172339" y="2643188"/>
            <a:ext cx="1621243" cy="661341"/>
            <a:chOff x="4172339" y="2643188"/>
            <a:chExt cx="1621243" cy="661341"/>
          </a:xfrm>
        </p:grpSpPr>
        <p:sp>
          <p:nvSpPr>
            <p:cNvPr id="2280463" name="SMARTInkShape-1190"/>
            <p:cNvSpPr/>
            <p:nvPr/>
          </p:nvSpPr>
          <p:spPr bwMode="auto">
            <a:xfrm>
              <a:off x="4172339" y="2921794"/>
              <a:ext cx="642550" cy="382735"/>
            </a:xfrm>
            <a:custGeom>
              <a:avLst/>
              <a:gdLst/>
              <a:ahLst/>
              <a:cxnLst/>
              <a:rect l="0" t="0" r="0" b="0"/>
              <a:pathLst>
                <a:path w="642550" h="382735">
                  <a:moveTo>
                    <a:pt x="21042" y="378619"/>
                  </a:moveTo>
                  <a:lnTo>
                    <a:pt x="10400" y="378619"/>
                  </a:lnTo>
                  <a:lnTo>
                    <a:pt x="6258" y="380735"/>
                  </a:lnTo>
                  <a:lnTo>
                    <a:pt x="4043" y="382411"/>
                  </a:lnTo>
                  <a:lnTo>
                    <a:pt x="2565" y="382734"/>
                  </a:lnTo>
                  <a:lnTo>
                    <a:pt x="1581" y="382156"/>
                  </a:lnTo>
                  <a:lnTo>
                    <a:pt x="924" y="380977"/>
                  </a:lnTo>
                  <a:lnTo>
                    <a:pt x="0" y="375525"/>
                  </a:lnTo>
                  <a:lnTo>
                    <a:pt x="3519" y="365090"/>
                  </a:lnTo>
                  <a:lnTo>
                    <a:pt x="17173" y="348152"/>
                  </a:lnTo>
                  <a:lnTo>
                    <a:pt x="47677" y="324259"/>
                  </a:lnTo>
                  <a:lnTo>
                    <a:pt x="81828" y="302071"/>
                  </a:lnTo>
                  <a:lnTo>
                    <a:pt x="102047" y="289487"/>
                  </a:lnTo>
                  <a:lnTo>
                    <a:pt x="125052" y="274748"/>
                  </a:lnTo>
                  <a:lnTo>
                    <a:pt x="149913" y="258571"/>
                  </a:lnTo>
                  <a:lnTo>
                    <a:pt x="176013" y="241437"/>
                  </a:lnTo>
                  <a:lnTo>
                    <a:pt x="204524" y="224458"/>
                  </a:lnTo>
                  <a:lnTo>
                    <a:pt x="234645" y="207582"/>
                  </a:lnTo>
                  <a:lnTo>
                    <a:pt x="265838" y="190776"/>
                  </a:lnTo>
                  <a:lnTo>
                    <a:pt x="298539" y="174015"/>
                  </a:lnTo>
                  <a:lnTo>
                    <a:pt x="332247" y="157285"/>
                  </a:lnTo>
                  <a:lnTo>
                    <a:pt x="366624" y="140575"/>
                  </a:lnTo>
                  <a:lnTo>
                    <a:pt x="399068" y="125467"/>
                  </a:lnTo>
                  <a:lnTo>
                    <a:pt x="430222" y="111426"/>
                  </a:lnTo>
                  <a:lnTo>
                    <a:pt x="460516" y="98096"/>
                  </a:lnTo>
                  <a:lnTo>
                    <a:pt x="487856" y="86035"/>
                  </a:lnTo>
                  <a:lnTo>
                    <a:pt x="513227" y="74819"/>
                  </a:lnTo>
                  <a:lnTo>
                    <a:pt x="537284" y="64167"/>
                  </a:lnTo>
                  <a:lnTo>
                    <a:pt x="557291" y="53890"/>
                  </a:lnTo>
                  <a:lnTo>
                    <a:pt x="590104" y="34005"/>
                  </a:lnTo>
                  <a:lnTo>
                    <a:pt x="623305" y="12545"/>
                  </a:lnTo>
                  <a:lnTo>
                    <a:pt x="642549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80464" name="SMARTInkShape-1191"/>
            <p:cNvSpPr/>
            <p:nvPr/>
          </p:nvSpPr>
          <p:spPr bwMode="auto">
            <a:xfrm>
              <a:off x="4868392" y="2793232"/>
              <a:ext cx="169586" cy="190038"/>
            </a:xfrm>
            <a:custGeom>
              <a:avLst/>
              <a:gdLst/>
              <a:ahLst/>
              <a:cxnLst/>
              <a:rect l="0" t="0" r="0" b="0"/>
              <a:pathLst>
                <a:path w="169586" h="190038">
                  <a:moveTo>
                    <a:pt x="146521" y="7118"/>
                  </a:moveTo>
                  <a:lnTo>
                    <a:pt x="146521" y="3326"/>
                  </a:lnTo>
                  <a:lnTo>
                    <a:pt x="145727" y="2208"/>
                  </a:lnTo>
                  <a:lnTo>
                    <a:pt x="144404" y="1464"/>
                  </a:lnTo>
                  <a:lnTo>
                    <a:pt x="136578" y="268"/>
                  </a:lnTo>
                  <a:lnTo>
                    <a:pt x="122672" y="0"/>
                  </a:lnTo>
                  <a:lnTo>
                    <a:pt x="92323" y="9920"/>
                  </a:lnTo>
                  <a:lnTo>
                    <a:pt x="67019" y="29974"/>
                  </a:lnTo>
                  <a:lnTo>
                    <a:pt x="63562" y="35268"/>
                  </a:lnTo>
                  <a:lnTo>
                    <a:pt x="62640" y="37791"/>
                  </a:lnTo>
                  <a:lnTo>
                    <a:pt x="62819" y="40267"/>
                  </a:lnTo>
                  <a:lnTo>
                    <a:pt x="65134" y="45134"/>
                  </a:lnTo>
                  <a:lnTo>
                    <a:pt x="73042" y="47827"/>
                  </a:lnTo>
                  <a:lnTo>
                    <a:pt x="104330" y="49697"/>
                  </a:lnTo>
                  <a:lnTo>
                    <a:pt x="134482" y="52041"/>
                  </a:lnTo>
                  <a:lnTo>
                    <a:pt x="149902" y="56453"/>
                  </a:lnTo>
                  <a:lnTo>
                    <a:pt x="159400" y="63705"/>
                  </a:lnTo>
                  <a:lnTo>
                    <a:pt x="169211" y="76713"/>
                  </a:lnTo>
                  <a:lnTo>
                    <a:pt x="169585" y="82884"/>
                  </a:lnTo>
                  <a:lnTo>
                    <a:pt x="165767" y="98206"/>
                  </a:lnTo>
                  <a:lnTo>
                    <a:pt x="150900" y="120891"/>
                  </a:lnTo>
                  <a:lnTo>
                    <a:pt x="127622" y="146485"/>
                  </a:lnTo>
                  <a:lnTo>
                    <a:pt x="93032" y="166593"/>
                  </a:lnTo>
                  <a:lnTo>
                    <a:pt x="68508" y="177479"/>
                  </a:lnTo>
                  <a:lnTo>
                    <a:pt x="36622" y="188299"/>
                  </a:lnTo>
                  <a:lnTo>
                    <a:pt x="20683" y="190037"/>
                  </a:lnTo>
                  <a:lnTo>
                    <a:pt x="8307" y="188163"/>
                  </a:lnTo>
                  <a:lnTo>
                    <a:pt x="4372" y="184965"/>
                  </a:lnTo>
                  <a:lnTo>
                    <a:pt x="0" y="175061"/>
                  </a:lnTo>
                  <a:lnTo>
                    <a:pt x="4406" y="160605"/>
                  </a:lnTo>
                  <a:lnTo>
                    <a:pt x="30431" y="125454"/>
                  </a:lnTo>
                  <a:lnTo>
                    <a:pt x="46508" y="10713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80465" name="SMARTInkShape-1192"/>
            <p:cNvSpPr/>
            <p:nvPr/>
          </p:nvSpPr>
          <p:spPr bwMode="auto">
            <a:xfrm>
              <a:off x="5043903" y="2814638"/>
              <a:ext cx="156333" cy="212199"/>
            </a:xfrm>
            <a:custGeom>
              <a:avLst/>
              <a:gdLst/>
              <a:ahLst/>
              <a:cxnLst/>
              <a:rect l="0" t="0" r="0" b="0"/>
              <a:pathLst>
                <a:path w="156333" h="212199">
                  <a:moveTo>
                    <a:pt x="28160" y="0"/>
                  </a:moveTo>
                  <a:lnTo>
                    <a:pt x="28160" y="3792"/>
                  </a:lnTo>
                  <a:lnTo>
                    <a:pt x="26043" y="7770"/>
                  </a:lnTo>
                  <a:lnTo>
                    <a:pt x="4311" y="34759"/>
                  </a:lnTo>
                  <a:lnTo>
                    <a:pt x="984" y="44253"/>
                  </a:lnTo>
                  <a:lnTo>
                    <a:pt x="0" y="55886"/>
                  </a:lnTo>
                  <a:lnTo>
                    <a:pt x="1886" y="62673"/>
                  </a:lnTo>
                  <a:lnTo>
                    <a:pt x="9564" y="73498"/>
                  </a:lnTo>
                  <a:lnTo>
                    <a:pt x="16191" y="76322"/>
                  </a:lnTo>
                  <a:lnTo>
                    <a:pt x="33380" y="78135"/>
                  </a:lnTo>
                  <a:lnTo>
                    <a:pt x="42650" y="74149"/>
                  </a:lnTo>
                  <a:lnTo>
                    <a:pt x="75796" y="51135"/>
                  </a:lnTo>
                  <a:lnTo>
                    <a:pt x="108704" y="19435"/>
                  </a:lnTo>
                  <a:lnTo>
                    <a:pt x="111225" y="18513"/>
                  </a:lnTo>
                  <a:lnTo>
                    <a:pt x="113699" y="18692"/>
                  </a:lnTo>
                  <a:lnTo>
                    <a:pt x="116142" y="19605"/>
                  </a:lnTo>
                  <a:lnTo>
                    <a:pt x="120973" y="24852"/>
                  </a:lnTo>
                  <a:lnTo>
                    <a:pt x="124973" y="32477"/>
                  </a:lnTo>
                  <a:lnTo>
                    <a:pt x="133594" y="65368"/>
                  </a:lnTo>
                  <a:lnTo>
                    <a:pt x="142590" y="95197"/>
                  </a:lnTo>
                  <a:lnTo>
                    <a:pt x="152010" y="127636"/>
                  </a:lnTo>
                  <a:lnTo>
                    <a:pt x="155811" y="161883"/>
                  </a:lnTo>
                  <a:lnTo>
                    <a:pt x="156332" y="177517"/>
                  </a:lnTo>
                  <a:lnTo>
                    <a:pt x="154088" y="184225"/>
                  </a:lnTo>
                  <a:lnTo>
                    <a:pt x="145247" y="195913"/>
                  </a:lnTo>
                  <a:lnTo>
                    <a:pt x="130673" y="207626"/>
                  </a:lnTo>
                  <a:lnTo>
                    <a:pt x="118965" y="211340"/>
                  </a:lnTo>
                  <a:lnTo>
                    <a:pt x="105824" y="212198"/>
                  </a:lnTo>
                  <a:lnTo>
                    <a:pt x="92046" y="209933"/>
                  </a:lnTo>
                  <a:lnTo>
                    <a:pt x="74694" y="200403"/>
                  </a:lnTo>
                  <a:lnTo>
                    <a:pt x="50492" y="177257"/>
                  </a:lnTo>
                  <a:lnTo>
                    <a:pt x="35303" y="15001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80466" name="SMARTInkShape-1193"/>
            <p:cNvSpPr/>
            <p:nvPr/>
          </p:nvSpPr>
          <p:spPr bwMode="auto">
            <a:xfrm>
              <a:off x="5202060" y="2806867"/>
              <a:ext cx="284341" cy="133401"/>
            </a:xfrm>
            <a:custGeom>
              <a:avLst/>
              <a:gdLst/>
              <a:ahLst/>
              <a:cxnLst/>
              <a:rect l="0" t="0" r="0" b="0"/>
              <a:pathLst>
                <a:path w="284341" h="133401">
                  <a:moveTo>
                    <a:pt x="27165" y="14914"/>
                  </a:moveTo>
                  <a:lnTo>
                    <a:pt x="30957" y="14914"/>
                  </a:lnTo>
                  <a:lnTo>
                    <a:pt x="32075" y="14121"/>
                  </a:lnTo>
                  <a:lnTo>
                    <a:pt x="32819" y="12798"/>
                  </a:lnTo>
                  <a:lnTo>
                    <a:pt x="33316" y="11122"/>
                  </a:lnTo>
                  <a:lnTo>
                    <a:pt x="34441" y="10005"/>
                  </a:lnTo>
                  <a:lnTo>
                    <a:pt x="40372" y="8065"/>
                  </a:lnTo>
                  <a:lnTo>
                    <a:pt x="40732" y="8760"/>
                  </a:lnTo>
                  <a:lnTo>
                    <a:pt x="41132" y="11650"/>
                  </a:lnTo>
                  <a:lnTo>
                    <a:pt x="26967" y="45850"/>
                  </a:lnTo>
                  <a:lnTo>
                    <a:pt x="12860" y="78788"/>
                  </a:lnTo>
                  <a:lnTo>
                    <a:pt x="0" y="98785"/>
                  </a:lnTo>
                  <a:lnTo>
                    <a:pt x="324" y="98610"/>
                  </a:lnTo>
                  <a:lnTo>
                    <a:pt x="2800" y="96298"/>
                  </a:lnTo>
                  <a:lnTo>
                    <a:pt x="29980" y="62542"/>
                  </a:lnTo>
                  <a:lnTo>
                    <a:pt x="57552" y="29682"/>
                  </a:lnTo>
                  <a:lnTo>
                    <a:pt x="80943" y="878"/>
                  </a:lnTo>
                  <a:lnTo>
                    <a:pt x="83655" y="0"/>
                  </a:lnTo>
                  <a:lnTo>
                    <a:pt x="86256" y="209"/>
                  </a:lnTo>
                  <a:lnTo>
                    <a:pt x="87196" y="1142"/>
                  </a:lnTo>
                  <a:lnTo>
                    <a:pt x="87030" y="2558"/>
                  </a:lnTo>
                  <a:lnTo>
                    <a:pt x="86125" y="4296"/>
                  </a:lnTo>
                  <a:lnTo>
                    <a:pt x="82437" y="32742"/>
                  </a:lnTo>
                  <a:lnTo>
                    <a:pt x="74419" y="64209"/>
                  </a:lnTo>
                  <a:lnTo>
                    <a:pt x="70895" y="93355"/>
                  </a:lnTo>
                  <a:lnTo>
                    <a:pt x="70141" y="125403"/>
                  </a:lnTo>
                  <a:lnTo>
                    <a:pt x="70897" y="129055"/>
                  </a:lnTo>
                  <a:lnTo>
                    <a:pt x="72195" y="131489"/>
                  </a:lnTo>
                  <a:lnTo>
                    <a:pt x="73854" y="133112"/>
                  </a:lnTo>
                  <a:lnTo>
                    <a:pt x="76547" y="133400"/>
                  </a:lnTo>
                  <a:lnTo>
                    <a:pt x="83773" y="131604"/>
                  </a:lnTo>
                  <a:lnTo>
                    <a:pt x="100558" y="122338"/>
                  </a:lnTo>
                  <a:lnTo>
                    <a:pt x="134579" y="86936"/>
                  </a:lnTo>
                  <a:lnTo>
                    <a:pt x="169280" y="51503"/>
                  </a:lnTo>
                  <a:lnTo>
                    <a:pt x="188734" y="34077"/>
                  </a:lnTo>
                  <a:lnTo>
                    <a:pt x="192028" y="32452"/>
                  </a:lnTo>
                  <a:lnTo>
                    <a:pt x="194223" y="32162"/>
                  </a:lnTo>
                  <a:lnTo>
                    <a:pt x="195687" y="32763"/>
                  </a:lnTo>
                  <a:lnTo>
                    <a:pt x="196663" y="33957"/>
                  </a:lnTo>
                  <a:lnTo>
                    <a:pt x="195631" y="39517"/>
                  </a:lnTo>
                  <a:lnTo>
                    <a:pt x="193320" y="48074"/>
                  </a:lnTo>
                  <a:lnTo>
                    <a:pt x="191715" y="79812"/>
                  </a:lnTo>
                  <a:lnTo>
                    <a:pt x="187403" y="106315"/>
                  </a:lnTo>
                  <a:lnTo>
                    <a:pt x="189134" y="114539"/>
                  </a:lnTo>
                  <a:lnTo>
                    <a:pt x="190707" y="117049"/>
                  </a:lnTo>
                  <a:lnTo>
                    <a:pt x="192549" y="118723"/>
                  </a:lnTo>
                  <a:lnTo>
                    <a:pt x="194571" y="119839"/>
                  </a:lnTo>
                  <a:lnTo>
                    <a:pt x="205001" y="121409"/>
                  </a:lnTo>
                  <a:lnTo>
                    <a:pt x="221938" y="114290"/>
                  </a:lnTo>
                  <a:lnTo>
                    <a:pt x="244085" y="91165"/>
                  </a:lnTo>
                  <a:lnTo>
                    <a:pt x="262888" y="64318"/>
                  </a:lnTo>
                  <a:lnTo>
                    <a:pt x="277278" y="31669"/>
                  </a:lnTo>
                  <a:lnTo>
                    <a:pt x="284340" y="1491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80467" name="SMARTInkShape-1194"/>
            <p:cNvSpPr/>
            <p:nvPr/>
          </p:nvSpPr>
          <p:spPr bwMode="auto">
            <a:xfrm>
              <a:off x="5424377" y="2693194"/>
              <a:ext cx="156385" cy="233882"/>
            </a:xfrm>
            <a:custGeom>
              <a:avLst/>
              <a:gdLst/>
              <a:ahLst/>
              <a:cxnLst/>
              <a:rect l="0" t="0" r="0" b="0"/>
              <a:pathLst>
                <a:path w="156385" h="233882">
                  <a:moveTo>
                    <a:pt x="76311" y="0"/>
                  </a:moveTo>
                  <a:lnTo>
                    <a:pt x="75517" y="25629"/>
                  </a:lnTo>
                  <a:lnTo>
                    <a:pt x="68540" y="52952"/>
                  </a:lnTo>
                  <a:lnTo>
                    <a:pt x="59518" y="84896"/>
                  </a:lnTo>
                  <a:lnTo>
                    <a:pt x="45183" y="119045"/>
                  </a:lnTo>
                  <a:lnTo>
                    <a:pt x="31357" y="153054"/>
                  </a:lnTo>
                  <a:lnTo>
                    <a:pt x="26970" y="176249"/>
                  </a:lnTo>
                  <a:lnTo>
                    <a:pt x="26436" y="183863"/>
                  </a:lnTo>
                  <a:lnTo>
                    <a:pt x="27979" y="183694"/>
                  </a:lnTo>
                  <a:lnTo>
                    <a:pt x="33928" y="181389"/>
                  </a:lnTo>
                  <a:lnTo>
                    <a:pt x="63685" y="162745"/>
                  </a:lnTo>
                  <a:lnTo>
                    <a:pt x="96629" y="147652"/>
                  </a:lnTo>
                  <a:lnTo>
                    <a:pt x="131594" y="136205"/>
                  </a:lnTo>
                  <a:lnTo>
                    <a:pt x="154082" y="130092"/>
                  </a:lnTo>
                  <a:lnTo>
                    <a:pt x="155939" y="131178"/>
                  </a:lnTo>
                  <a:lnTo>
                    <a:pt x="156384" y="133489"/>
                  </a:lnTo>
                  <a:lnTo>
                    <a:pt x="155886" y="136618"/>
                  </a:lnTo>
                  <a:lnTo>
                    <a:pt x="148984" y="144327"/>
                  </a:lnTo>
                  <a:lnTo>
                    <a:pt x="117565" y="166004"/>
                  </a:lnTo>
                  <a:lnTo>
                    <a:pt x="84653" y="186240"/>
                  </a:lnTo>
                  <a:lnTo>
                    <a:pt x="49766" y="203525"/>
                  </a:lnTo>
                  <a:lnTo>
                    <a:pt x="14623" y="222794"/>
                  </a:lnTo>
                  <a:lnTo>
                    <a:pt x="2327" y="229459"/>
                  </a:lnTo>
                  <a:lnTo>
                    <a:pt x="0" y="231554"/>
                  </a:lnTo>
                  <a:lnTo>
                    <a:pt x="37" y="232950"/>
                  </a:lnTo>
                  <a:lnTo>
                    <a:pt x="1649" y="233881"/>
                  </a:lnTo>
                  <a:lnTo>
                    <a:pt x="7674" y="232799"/>
                  </a:lnTo>
                  <a:lnTo>
                    <a:pt x="19161" y="22860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80468" name="SMARTInkShape-1195"/>
            <p:cNvSpPr/>
            <p:nvPr/>
          </p:nvSpPr>
          <p:spPr bwMode="auto">
            <a:xfrm>
              <a:off x="5591934" y="2786063"/>
              <a:ext cx="123067" cy="92717"/>
            </a:xfrm>
            <a:custGeom>
              <a:avLst/>
              <a:gdLst/>
              <a:ahLst/>
              <a:cxnLst/>
              <a:rect l="0" t="0" r="0" b="0"/>
              <a:pathLst>
                <a:path w="123067" h="92717">
                  <a:moveTo>
                    <a:pt x="51629" y="28575"/>
                  </a:moveTo>
                  <a:lnTo>
                    <a:pt x="35038" y="43048"/>
                  </a:lnTo>
                  <a:lnTo>
                    <a:pt x="27587" y="48501"/>
                  </a:lnTo>
                  <a:lnTo>
                    <a:pt x="13812" y="65692"/>
                  </a:lnTo>
                  <a:lnTo>
                    <a:pt x="11008" y="73117"/>
                  </a:lnTo>
                  <a:lnTo>
                    <a:pt x="9209" y="87026"/>
                  </a:lnTo>
                  <a:lnTo>
                    <a:pt x="9855" y="88974"/>
                  </a:lnTo>
                  <a:lnTo>
                    <a:pt x="11079" y="90272"/>
                  </a:lnTo>
                  <a:lnTo>
                    <a:pt x="14557" y="91714"/>
                  </a:lnTo>
                  <a:lnTo>
                    <a:pt x="33155" y="92716"/>
                  </a:lnTo>
                  <a:lnTo>
                    <a:pt x="66306" y="79423"/>
                  </a:lnTo>
                  <a:lnTo>
                    <a:pt x="85346" y="69570"/>
                  </a:lnTo>
                  <a:lnTo>
                    <a:pt x="106002" y="52018"/>
                  </a:lnTo>
                  <a:lnTo>
                    <a:pt x="111513" y="42698"/>
                  </a:lnTo>
                  <a:lnTo>
                    <a:pt x="112983" y="37990"/>
                  </a:lnTo>
                  <a:lnTo>
                    <a:pt x="111581" y="34058"/>
                  </a:lnTo>
                  <a:lnTo>
                    <a:pt x="103674" y="27572"/>
                  </a:lnTo>
                  <a:lnTo>
                    <a:pt x="85835" y="23250"/>
                  </a:lnTo>
                  <a:lnTo>
                    <a:pt x="53564" y="22584"/>
                  </a:lnTo>
                  <a:lnTo>
                    <a:pt x="23436" y="29273"/>
                  </a:lnTo>
                  <a:lnTo>
                    <a:pt x="5969" y="35925"/>
                  </a:lnTo>
                  <a:lnTo>
                    <a:pt x="379" y="39779"/>
                  </a:lnTo>
                  <a:lnTo>
                    <a:pt x="0" y="40807"/>
                  </a:lnTo>
                  <a:lnTo>
                    <a:pt x="541" y="41492"/>
                  </a:lnTo>
                  <a:lnTo>
                    <a:pt x="25206" y="42742"/>
                  </a:lnTo>
                  <a:lnTo>
                    <a:pt x="57757" y="31432"/>
                  </a:lnTo>
                  <a:lnTo>
                    <a:pt x="85371" y="18485"/>
                  </a:lnTo>
                  <a:lnTo>
                    <a:pt x="123066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80469" name="SMARTInkShape-1196"/>
            <p:cNvSpPr/>
            <p:nvPr/>
          </p:nvSpPr>
          <p:spPr bwMode="auto">
            <a:xfrm>
              <a:off x="5751055" y="2643188"/>
              <a:ext cx="42527" cy="285751"/>
            </a:xfrm>
            <a:custGeom>
              <a:avLst/>
              <a:gdLst/>
              <a:ahLst/>
              <a:cxnLst/>
              <a:rect l="0" t="0" r="0" b="0"/>
              <a:pathLst>
                <a:path w="42527" h="285751">
                  <a:moveTo>
                    <a:pt x="42526" y="0"/>
                  </a:moveTo>
                  <a:lnTo>
                    <a:pt x="41733" y="25767"/>
                  </a:lnTo>
                  <a:lnTo>
                    <a:pt x="34755" y="52979"/>
                  </a:lnTo>
                  <a:lnTo>
                    <a:pt x="28053" y="81579"/>
                  </a:lnTo>
                  <a:lnTo>
                    <a:pt x="22600" y="104519"/>
                  </a:lnTo>
                  <a:lnTo>
                    <a:pt x="14885" y="130590"/>
                  </a:lnTo>
                  <a:lnTo>
                    <a:pt x="8281" y="155936"/>
                  </a:lnTo>
                  <a:lnTo>
                    <a:pt x="3494" y="180430"/>
                  </a:lnTo>
                  <a:lnTo>
                    <a:pt x="799" y="215738"/>
                  </a:lnTo>
                  <a:lnTo>
                    <a:pt x="0" y="245867"/>
                  </a:lnTo>
                  <a:lnTo>
                    <a:pt x="557" y="268641"/>
                  </a:lnTo>
                  <a:lnTo>
                    <a:pt x="6808" y="28575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sp>
        <p:nvSpPr>
          <p:cNvPr id="2280471" name="SMARTInkShape-1197"/>
          <p:cNvSpPr/>
          <p:nvPr/>
        </p:nvSpPr>
        <p:spPr bwMode="auto">
          <a:xfrm>
            <a:off x="4972378" y="3521869"/>
            <a:ext cx="895580" cy="28576"/>
          </a:xfrm>
          <a:custGeom>
            <a:avLst/>
            <a:gdLst/>
            <a:ahLst/>
            <a:cxnLst/>
            <a:rect l="0" t="0" r="0" b="0"/>
            <a:pathLst>
              <a:path w="895580" h="28576">
                <a:moveTo>
                  <a:pt x="21103" y="0"/>
                </a:moveTo>
                <a:lnTo>
                  <a:pt x="3405" y="0"/>
                </a:lnTo>
                <a:lnTo>
                  <a:pt x="2161" y="794"/>
                </a:lnTo>
                <a:lnTo>
                  <a:pt x="1331" y="2116"/>
                </a:lnTo>
                <a:lnTo>
                  <a:pt x="163" y="7771"/>
                </a:lnTo>
                <a:lnTo>
                  <a:pt x="0" y="9943"/>
                </a:lnTo>
                <a:lnTo>
                  <a:pt x="684" y="11391"/>
                </a:lnTo>
                <a:lnTo>
                  <a:pt x="1934" y="12356"/>
                </a:lnTo>
                <a:lnTo>
                  <a:pt x="6234" y="13429"/>
                </a:lnTo>
                <a:lnTo>
                  <a:pt x="34001" y="14174"/>
                </a:lnTo>
                <a:lnTo>
                  <a:pt x="67787" y="14254"/>
                </a:lnTo>
                <a:lnTo>
                  <a:pt x="96356" y="14273"/>
                </a:lnTo>
                <a:lnTo>
                  <a:pt x="129956" y="14281"/>
                </a:lnTo>
                <a:lnTo>
                  <a:pt x="150027" y="14283"/>
                </a:lnTo>
                <a:lnTo>
                  <a:pt x="171346" y="14284"/>
                </a:lnTo>
                <a:lnTo>
                  <a:pt x="194290" y="14285"/>
                </a:lnTo>
                <a:lnTo>
                  <a:pt x="218318" y="14286"/>
                </a:lnTo>
                <a:lnTo>
                  <a:pt x="243067" y="14286"/>
                </a:lnTo>
                <a:lnTo>
                  <a:pt x="269885" y="14286"/>
                </a:lnTo>
                <a:lnTo>
                  <a:pt x="298083" y="14287"/>
                </a:lnTo>
                <a:lnTo>
                  <a:pt x="327200" y="14287"/>
                </a:lnTo>
                <a:lnTo>
                  <a:pt x="356136" y="14287"/>
                </a:lnTo>
                <a:lnTo>
                  <a:pt x="384952" y="14287"/>
                </a:lnTo>
                <a:lnTo>
                  <a:pt x="413688" y="14287"/>
                </a:lnTo>
                <a:lnTo>
                  <a:pt x="443164" y="15081"/>
                </a:lnTo>
                <a:lnTo>
                  <a:pt x="473133" y="16404"/>
                </a:lnTo>
                <a:lnTo>
                  <a:pt x="503432" y="18079"/>
                </a:lnTo>
                <a:lnTo>
                  <a:pt x="533156" y="19197"/>
                </a:lnTo>
                <a:lnTo>
                  <a:pt x="562497" y="19942"/>
                </a:lnTo>
                <a:lnTo>
                  <a:pt x="591582" y="20438"/>
                </a:lnTo>
                <a:lnTo>
                  <a:pt x="619704" y="20769"/>
                </a:lnTo>
                <a:lnTo>
                  <a:pt x="647183" y="20990"/>
                </a:lnTo>
                <a:lnTo>
                  <a:pt x="674233" y="21137"/>
                </a:lnTo>
                <a:lnTo>
                  <a:pt x="700205" y="21235"/>
                </a:lnTo>
                <a:lnTo>
                  <a:pt x="725456" y="21300"/>
                </a:lnTo>
                <a:lnTo>
                  <a:pt x="750229" y="21344"/>
                </a:lnTo>
                <a:lnTo>
                  <a:pt x="772299" y="21373"/>
                </a:lnTo>
                <a:lnTo>
                  <a:pt x="792569" y="21392"/>
                </a:lnTo>
                <a:lnTo>
                  <a:pt x="811639" y="21405"/>
                </a:lnTo>
                <a:lnTo>
                  <a:pt x="845527" y="23536"/>
                </a:lnTo>
                <a:lnTo>
                  <a:pt x="873289" y="26335"/>
                </a:lnTo>
                <a:lnTo>
                  <a:pt x="895579" y="28133"/>
                </a:lnTo>
                <a:lnTo>
                  <a:pt x="892641" y="28575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sp>
        <p:nvSpPr>
          <p:cNvPr id="2280472" name="SMARTInkShape-1198"/>
          <p:cNvSpPr/>
          <p:nvPr/>
        </p:nvSpPr>
        <p:spPr bwMode="auto">
          <a:xfrm>
            <a:off x="2393165" y="3500438"/>
            <a:ext cx="750086" cy="64261"/>
          </a:xfrm>
          <a:custGeom>
            <a:avLst/>
            <a:gdLst/>
            <a:ahLst/>
            <a:cxnLst/>
            <a:rect l="0" t="0" r="0" b="0"/>
            <a:pathLst>
              <a:path w="750086" h="64261">
                <a:moveTo>
                  <a:pt x="14279" y="50006"/>
                </a:moveTo>
                <a:lnTo>
                  <a:pt x="3637" y="50006"/>
                </a:lnTo>
                <a:lnTo>
                  <a:pt x="2422" y="50800"/>
                </a:lnTo>
                <a:lnTo>
                  <a:pt x="1611" y="52122"/>
                </a:lnTo>
                <a:lnTo>
                  <a:pt x="471" y="57777"/>
                </a:lnTo>
                <a:lnTo>
                  <a:pt x="0" y="64180"/>
                </a:lnTo>
                <a:lnTo>
                  <a:pt x="3786" y="64260"/>
                </a:lnTo>
                <a:lnTo>
                  <a:pt x="38600" y="57016"/>
                </a:lnTo>
                <a:lnTo>
                  <a:pt x="69727" y="51642"/>
                </a:lnTo>
                <a:lnTo>
                  <a:pt x="95279" y="47293"/>
                </a:lnTo>
                <a:lnTo>
                  <a:pt x="124627" y="44831"/>
                </a:lnTo>
                <a:lnTo>
                  <a:pt x="156985" y="42943"/>
                </a:lnTo>
                <a:lnTo>
                  <a:pt x="192533" y="39459"/>
                </a:lnTo>
                <a:lnTo>
                  <a:pt x="210902" y="39006"/>
                </a:lnTo>
                <a:lnTo>
                  <a:pt x="229499" y="39497"/>
                </a:lnTo>
                <a:lnTo>
                  <a:pt x="248246" y="40619"/>
                </a:lnTo>
                <a:lnTo>
                  <a:pt x="267094" y="42160"/>
                </a:lnTo>
                <a:lnTo>
                  <a:pt x="286010" y="43982"/>
                </a:lnTo>
                <a:lnTo>
                  <a:pt x="304970" y="45990"/>
                </a:lnTo>
                <a:lnTo>
                  <a:pt x="324755" y="47328"/>
                </a:lnTo>
                <a:lnTo>
                  <a:pt x="345088" y="48221"/>
                </a:lnTo>
                <a:lnTo>
                  <a:pt x="365787" y="48816"/>
                </a:lnTo>
                <a:lnTo>
                  <a:pt x="385936" y="50007"/>
                </a:lnTo>
                <a:lnTo>
                  <a:pt x="405719" y="51594"/>
                </a:lnTo>
                <a:lnTo>
                  <a:pt x="425258" y="53446"/>
                </a:lnTo>
                <a:lnTo>
                  <a:pt x="445427" y="54680"/>
                </a:lnTo>
                <a:lnTo>
                  <a:pt x="466017" y="55503"/>
                </a:lnTo>
                <a:lnTo>
                  <a:pt x="486888" y="56052"/>
                </a:lnTo>
                <a:lnTo>
                  <a:pt x="507151" y="55624"/>
                </a:lnTo>
                <a:lnTo>
                  <a:pt x="527011" y="54545"/>
                </a:lnTo>
                <a:lnTo>
                  <a:pt x="546600" y="53032"/>
                </a:lnTo>
                <a:lnTo>
                  <a:pt x="566010" y="51230"/>
                </a:lnTo>
                <a:lnTo>
                  <a:pt x="585299" y="49234"/>
                </a:lnTo>
                <a:lnTo>
                  <a:pt x="604509" y="47110"/>
                </a:lnTo>
                <a:lnTo>
                  <a:pt x="638553" y="42633"/>
                </a:lnTo>
                <a:lnTo>
                  <a:pt x="669559" y="37204"/>
                </a:lnTo>
                <a:lnTo>
                  <a:pt x="699214" y="29499"/>
                </a:lnTo>
                <a:lnTo>
                  <a:pt x="731308" y="20029"/>
                </a:lnTo>
                <a:lnTo>
                  <a:pt x="737567" y="16528"/>
                </a:lnTo>
                <a:lnTo>
                  <a:pt x="741740" y="12606"/>
                </a:lnTo>
                <a:lnTo>
                  <a:pt x="750085" y="0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grpSp>
        <p:nvGrpSpPr>
          <p:cNvPr id="2280488" name="SMARTInkShape-Group215"/>
          <p:cNvGrpSpPr/>
          <p:nvPr/>
        </p:nvGrpSpPr>
        <p:grpSpPr>
          <a:xfrm>
            <a:off x="2986088" y="3022651"/>
            <a:ext cx="5950201" cy="770642"/>
            <a:chOff x="2986088" y="3022651"/>
            <a:chExt cx="5950201" cy="770642"/>
          </a:xfrm>
        </p:grpSpPr>
        <p:sp>
          <p:nvSpPr>
            <p:cNvPr id="2280473" name="SMARTInkShape-1199"/>
            <p:cNvSpPr/>
            <p:nvPr/>
          </p:nvSpPr>
          <p:spPr bwMode="auto">
            <a:xfrm>
              <a:off x="2986088" y="3450431"/>
              <a:ext cx="3873593" cy="342862"/>
            </a:xfrm>
            <a:custGeom>
              <a:avLst/>
              <a:gdLst/>
              <a:ahLst/>
              <a:cxnLst/>
              <a:rect l="0" t="0" r="0" b="0"/>
              <a:pathLst>
                <a:path w="3873593" h="342862">
                  <a:moveTo>
                    <a:pt x="7143" y="57150"/>
                  </a:moveTo>
                  <a:lnTo>
                    <a:pt x="992" y="57150"/>
                  </a:lnTo>
                  <a:lnTo>
                    <a:pt x="661" y="57944"/>
                  </a:lnTo>
                  <a:lnTo>
                    <a:pt x="0" y="93522"/>
                  </a:lnTo>
                  <a:lnTo>
                    <a:pt x="0" y="100039"/>
                  </a:lnTo>
                  <a:lnTo>
                    <a:pt x="2116" y="106110"/>
                  </a:lnTo>
                  <a:lnTo>
                    <a:pt x="3792" y="108840"/>
                  </a:lnTo>
                  <a:lnTo>
                    <a:pt x="12667" y="143034"/>
                  </a:lnTo>
                  <a:lnTo>
                    <a:pt x="14145" y="177119"/>
                  </a:lnTo>
                  <a:lnTo>
                    <a:pt x="15018" y="187463"/>
                  </a:lnTo>
                  <a:lnTo>
                    <a:pt x="26466" y="221546"/>
                  </a:lnTo>
                  <a:lnTo>
                    <a:pt x="34212" y="237446"/>
                  </a:lnTo>
                  <a:lnTo>
                    <a:pt x="60610" y="266641"/>
                  </a:lnTo>
                  <a:lnTo>
                    <a:pt x="93324" y="290505"/>
                  </a:lnTo>
                  <a:lnTo>
                    <a:pt x="122327" y="303858"/>
                  </a:lnTo>
                  <a:lnTo>
                    <a:pt x="149398" y="312459"/>
                  </a:lnTo>
                  <a:lnTo>
                    <a:pt x="181408" y="323915"/>
                  </a:lnTo>
                  <a:lnTo>
                    <a:pt x="212941" y="332689"/>
                  </a:lnTo>
                  <a:lnTo>
                    <a:pt x="238309" y="337832"/>
                  </a:lnTo>
                  <a:lnTo>
                    <a:pt x="265458" y="340648"/>
                  </a:lnTo>
                  <a:lnTo>
                    <a:pt x="294194" y="341899"/>
                  </a:lnTo>
                  <a:lnTo>
                    <a:pt x="325486" y="342455"/>
                  </a:lnTo>
                  <a:lnTo>
                    <a:pt x="357914" y="342703"/>
                  </a:lnTo>
                  <a:lnTo>
                    <a:pt x="392435" y="342813"/>
                  </a:lnTo>
                  <a:lnTo>
                    <a:pt x="411642" y="342842"/>
                  </a:lnTo>
                  <a:lnTo>
                    <a:pt x="431591" y="342861"/>
                  </a:lnTo>
                  <a:lnTo>
                    <a:pt x="452033" y="342081"/>
                  </a:lnTo>
                  <a:lnTo>
                    <a:pt x="472805" y="340766"/>
                  </a:lnTo>
                  <a:lnTo>
                    <a:pt x="493797" y="339097"/>
                  </a:lnTo>
                  <a:lnTo>
                    <a:pt x="514935" y="337189"/>
                  </a:lnTo>
                  <a:lnTo>
                    <a:pt x="536171" y="335124"/>
                  </a:lnTo>
                  <a:lnTo>
                    <a:pt x="557472" y="332954"/>
                  </a:lnTo>
                  <a:lnTo>
                    <a:pt x="580404" y="330713"/>
                  </a:lnTo>
                  <a:lnTo>
                    <a:pt x="604423" y="328426"/>
                  </a:lnTo>
                  <a:lnTo>
                    <a:pt x="629167" y="326107"/>
                  </a:lnTo>
                  <a:lnTo>
                    <a:pt x="653601" y="323767"/>
                  </a:lnTo>
                  <a:lnTo>
                    <a:pt x="677828" y="321414"/>
                  </a:lnTo>
                  <a:lnTo>
                    <a:pt x="701916" y="319051"/>
                  </a:lnTo>
                  <a:lnTo>
                    <a:pt x="726706" y="316682"/>
                  </a:lnTo>
                  <a:lnTo>
                    <a:pt x="751964" y="314309"/>
                  </a:lnTo>
                  <a:lnTo>
                    <a:pt x="777535" y="311933"/>
                  </a:lnTo>
                  <a:lnTo>
                    <a:pt x="804106" y="309555"/>
                  </a:lnTo>
                  <a:lnTo>
                    <a:pt x="831346" y="307177"/>
                  </a:lnTo>
                  <a:lnTo>
                    <a:pt x="859030" y="304797"/>
                  </a:lnTo>
                  <a:lnTo>
                    <a:pt x="887012" y="303211"/>
                  </a:lnTo>
                  <a:lnTo>
                    <a:pt x="915191" y="302153"/>
                  </a:lnTo>
                  <a:lnTo>
                    <a:pt x="943502" y="301448"/>
                  </a:lnTo>
                  <a:lnTo>
                    <a:pt x="971901" y="300184"/>
                  </a:lnTo>
                  <a:lnTo>
                    <a:pt x="1000359" y="298548"/>
                  </a:lnTo>
                  <a:lnTo>
                    <a:pt x="1028856" y="296663"/>
                  </a:lnTo>
                  <a:lnTo>
                    <a:pt x="1057379" y="293819"/>
                  </a:lnTo>
                  <a:lnTo>
                    <a:pt x="1085919" y="290336"/>
                  </a:lnTo>
                  <a:lnTo>
                    <a:pt x="1114471" y="286426"/>
                  </a:lnTo>
                  <a:lnTo>
                    <a:pt x="1143824" y="283026"/>
                  </a:lnTo>
                  <a:lnTo>
                    <a:pt x="1173712" y="279965"/>
                  </a:lnTo>
                  <a:lnTo>
                    <a:pt x="1203955" y="277131"/>
                  </a:lnTo>
                  <a:lnTo>
                    <a:pt x="1235230" y="273654"/>
                  </a:lnTo>
                  <a:lnTo>
                    <a:pt x="1267193" y="269749"/>
                  </a:lnTo>
                  <a:lnTo>
                    <a:pt x="1299614" y="265557"/>
                  </a:lnTo>
                  <a:lnTo>
                    <a:pt x="1333134" y="261176"/>
                  </a:lnTo>
                  <a:lnTo>
                    <a:pt x="1367387" y="256667"/>
                  </a:lnTo>
                  <a:lnTo>
                    <a:pt x="1402129" y="252074"/>
                  </a:lnTo>
                  <a:lnTo>
                    <a:pt x="1437196" y="248218"/>
                  </a:lnTo>
                  <a:lnTo>
                    <a:pt x="1472481" y="244854"/>
                  </a:lnTo>
                  <a:lnTo>
                    <a:pt x="1507910" y="241817"/>
                  </a:lnTo>
                  <a:lnTo>
                    <a:pt x="1543436" y="238205"/>
                  </a:lnTo>
                  <a:lnTo>
                    <a:pt x="1579026" y="234210"/>
                  </a:lnTo>
                  <a:lnTo>
                    <a:pt x="1614658" y="229959"/>
                  </a:lnTo>
                  <a:lnTo>
                    <a:pt x="1651114" y="225537"/>
                  </a:lnTo>
                  <a:lnTo>
                    <a:pt x="1688117" y="221002"/>
                  </a:lnTo>
                  <a:lnTo>
                    <a:pt x="1725486" y="216391"/>
                  </a:lnTo>
                  <a:lnTo>
                    <a:pt x="1763099" y="212523"/>
                  </a:lnTo>
                  <a:lnTo>
                    <a:pt x="1800874" y="209151"/>
                  </a:lnTo>
                  <a:lnTo>
                    <a:pt x="1838758" y="206109"/>
                  </a:lnTo>
                  <a:lnTo>
                    <a:pt x="1875919" y="203287"/>
                  </a:lnTo>
                  <a:lnTo>
                    <a:pt x="1912600" y="200612"/>
                  </a:lnTo>
                  <a:lnTo>
                    <a:pt x="1948960" y="198035"/>
                  </a:lnTo>
                  <a:lnTo>
                    <a:pt x="1985900" y="196317"/>
                  </a:lnTo>
                  <a:lnTo>
                    <a:pt x="2023227" y="195172"/>
                  </a:lnTo>
                  <a:lnTo>
                    <a:pt x="2060812" y="194409"/>
                  </a:lnTo>
                  <a:lnTo>
                    <a:pt x="2098568" y="193106"/>
                  </a:lnTo>
                  <a:lnTo>
                    <a:pt x="2136439" y="191444"/>
                  </a:lnTo>
                  <a:lnTo>
                    <a:pt x="2174386" y="189541"/>
                  </a:lnTo>
                  <a:lnTo>
                    <a:pt x="2212384" y="187480"/>
                  </a:lnTo>
                  <a:lnTo>
                    <a:pt x="2250416" y="185312"/>
                  </a:lnTo>
                  <a:lnTo>
                    <a:pt x="2288471" y="183072"/>
                  </a:lnTo>
                  <a:lnTo>
                    <a:pt x="2326541" y="180786"/>
                  </a:lnTo>
                  <a:lnTo>
                    <a:pt x="2364621" y="178468"/>
                  </a:lnTo>
                  <a:lnTo>
                    <a:pt x="2402707" y="176128"/>
                  </a:lnTo>
                  <a:lnTo>
                    <a:pt x="2440799" y="172982"/>
                  </a:lnTo>
                  <a:lnTo>
                    <a:pt x="2478893" y="169296"/>
                  </a:lnTo>
                  <a:lnTo>
                    <a:pt x="2516989" y="165252"/>
                  </a:lnTo>
                  <a:lnTo>
                    <a:pt x="2555086" y="161762"/>
                  </a:lnTo>
                  <a:lnTo>
                    <a:pt x="2593184" y="158641"/>
                  </a:lnTo>
                  <a:lnTo>
                    <a:pt x="2631283" y="155767"/>
                  </a:lnTo>
                  <a:lnTo>
                    <a:pt x="2669382" y="153058"/>
                  </a:lnTo>
                  <a:lnTo>
                    <a:pt x="2707482" y="150457"/>
                  </a:lnTo>
                  <a:lnTo>
                    <a:pt x="2745582" y="147930"/>
                  </a:lnTo>
                  <a:lnTo>
                    <a:pt x="2783682" y="144657"/>
                  </a:lnTo>
                  <a:lnTo>
                    <a:pt x="2821782" y="140888"/>
                  </a:lnTo>
                  <a:lnTo>
                    <a:pt x="2859881" y="136788"/>
                  </a:lnTo>
                  <a:lnTo>
                    <a:pt x="2897981" y="132467"/>
                  </a:lnTo>
                  <a:lnTo>
                    <a:pt x="2936081" y="127999"/>
                  </a:lnTo>
                  <a:lnTo>
                    <a:pt x="2974181" y="123433"/>
                  </a:lnTo>
                  <a:lnTo>
                    <a:pt x="3010693" y="118801"/>
                  </a:lnTo>
                  <a:lnTo>
                    <a:pt x="3046147" y="114126"/>
                  </a:lnTo>
                  <a:lnTo>
                    <a:pt x="3080896" y="109421"/>
                  </a:lnTo>
                  <a:lnTo>
                    <a:pt x="3115174" y="104698"/>
                  </a:lnTo>
                  <a:lnTo>
                    <a:pt x="3149139" y="99961"/>
                  </a:lnTo>
                  <a:lnTo>
                    <a:pt x="3182895" y="95216"/>
                  </a:lnTo>
                  <a:lnTo>
                    <a:pt x="3214923" y="90465"/>
                  </a:lnTo>
                  <a:lnTo>
                    <a:pt x="3245801" y="85710"/>
                  </a:lnTo>
                  <a:lnTo>
                    <a:pt x="3275911" y="80953"/>
                  </a:lnTo>
                  <a:lnTo>
                    <a:pt x="3306303" y="76194"/>
                  </a:lnTo>
                  <a:lnTo>
                    <a:pt x="3336883" y="71433"/>
                  </a:lnTo>
                  <a:lnTo>
                    <a:pt x="3367589" y="66672"/>
                  </a:lnTo>
                  <a:lnTo>
                    <a:pt x="3397584" y="62705"/>
                  </a:lnTo>
                  <a:lnTo>
                    <a:pt x="3427106" y="59266"/>
                  </a:lnTo>
                  <a:lnTo>
                    <a:pt x="3456312" y="56179"/>
                  </a:lnTo>
                  <a:lnTo>
                    <a:pt x="3483721" y="53328"/>
                  </a:lnTo>
                  <a:lnTo>
                    <a:pt x="3509930" y="50633"/>
                  </a:lnTo>
                  <a:lnTo>
                    <a:pt x="3535340" y="48043"/>
                  </a:lnTo>
                  <a:lnTo>
                    <a:pt x="3560219" y="45522"/>
                  </a:lnTo>
                  <a:lnTo>
                    <a:pt x="3584741" y="43048"/>
                  </a:lnTo>
                  <a:lnTo>
                    <a:pt x="3609027" y="40606"/>
                  </a:lnTo>
                  <a:lnTo>
                    <a:pt x="3632362" y="38183"/>
                  </a:lnTo>
                  <a:lnTo>
                    <a:pt x="3655062" y="35774"/>
                  </a:lnTo>
                  <a:lnTo>
                    <a:pt x="3677339" y="33374"/>
                  </a:lnTo>
                  <a:lnTo>
                    <a:pt x="3697747" y="30981"/>
                  </a:lnTo>
                  <a:lnTo>
                    <a:pt x="3716908" y="28592"/>
                  </a:lnTo>
                  <a:lnTo>
                    <a:pt x="3752222" y="23820"/>
                  </a:lnTo>
                  <a:lnTo>
                    <a:pt x="3783791" y="19053"/>
                  </a:lnTo>
                  <a:lnTo>
                    <a:pt x="3809464" y="16406"/>
                  </a:lnTo>
                  <a:lnTo>
                    <a:pt x="3839650" y="12799"/>
                  </a:lnTo>
                  <a:lnTo>
                    <a:pt x="3873592" y="7365"/>
                  </a:lnTo>
                  <a:lnTo>
                    <a:pt x="3866501" y="6416"/>
                  </a:lnTo>
                  <a:lnTo>
                    <a:pt x="3850481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80474" name="SMARTInkShape-1200"/>
            <p:cNvSpPr/>
            <p:nvPr/>
          </p:nvSpPr>
          <p:spPr bwMode="auto">
            <a:xfrm>
              <a:off x="7050881" y="3282019"/>
              <a:ext cx="131130" cy="209295"/>
            </a:xfrm>
            <a:custGeom>
              <a:avLst/>
              <a:gdLst/>
              <a:ahLst/>
              <a:cxnLst/>
              <a:rect l="0" t="0" r="0" b="0"/>
              <a:pathLst>
                <a:path w="131130" h="209295">
                  <a:moveTo>
                    <a:pt x="0" y="39825"/>
                  </a:moveTo>
                  <a:lnTo>
                    <a:pt x="3793" y="39825"/>
                  </a:lnTo>
                  <a:lnTo>
                    <a:pt x="7771" y="41941"/>
                  </a:lnTo>
                  <a:lnTo>
                    <a:pt x="9943" y="43617"/>
                  </a:lnTo>
                  <a:lnTo>
                    <a:pt x="12357" y="47596"/>
                  </a:lnTo>
                  <a:lnTo>
                    <a:pt x="13716" y="56415"/>
                  </a:lnTo>
                  <a:lnTo>
                    <a:pt x="14212" y="84725"/>
                  </a:lnTo>
                  <a:lnTo>
                    <a:pt x="16389" y="117162"/>
                  </a:lnTo>
                  <a:lnTo>
                    <a:pt x="20435" y="150528"/>
                  </a:lnTo>
                  <a:lnTo>
                    <a:pt x="21235" y="181196"/>
                  </a:lnTo>
                  <a:lnTo>
                    <a:pt x="21424" y="209294"/>
                  </a:lnTo>
                  <a:lnTo>
                    <a:pt x="17637" y="203103"/>
                  </a:lnTo>
                  <a:lnTo>
                    <a:pt x="10789" y="167695"/>
                  </a:lnTo>
                  <a:lnTo>
                    <a:pt x="8225" y="139184"/>
                  </a:lnTo>
                  <a:lnTo>
                    <a:pt x="7463" y="109393"/>
                  </a:lnTo>
                  <a:lnTo>
                    <a:pt x="11031" y="80458"/>
                  </a:lnTo>
                  <a:lnTo>
                    <a:pt x="17115" y="51776"/>
                  </a:lnTo>
                  <a:lnTo>
                    <a:pt x="27737" y="26962"/>
                  </a:lnTo>
                  <a:lnTo>
                    <a:pt x="44731" y="8320"/>
                  </a:lnTo>
                  <a:lnTo>
                    <a:pt x="57980" y="2010"/>
                  </a:lnTo>
                  <a:lnTo>
                    <a:pt x="71807" y="0"/>
                  </a:lnTo>
                  <a:lnTo>
                    <a:pt x="85890" y="1752"/>
                  </a:lnTo>
                  <a:lnTo>
                    <a:pt x="107205" y="10993"/>
                  </a:lnTo>
                  <a:lnTo>
                    <a:pt x="117233" y="19338"/>
                  </a:lnTo>
                  <a:lnTo>
                    <a:pt x="124335" y="29132"/>
                  </a:lnTo>
                  <a:lnTo>
                    <a:pt x="130137" y="41422"/>
                  </a:lnTo>
                  <a:lnTo>
                    <a:pt x="131129" y="54822"/>
                  </a:lnTo>
                  <a:lnTo>
                    <a:pt x="128130" y="68715"/>
                  </a:lnTo>
                  <a:lnTo>
                    <a:pt x="116722" y="89925"/>
                  </a:lnTo>
                  <a:lnTo>
                    <a:pt x="98614" y="109703"/>
                  </a:lnTo>
                  <a:lnTo>
                    <a:pt x="78961" y="120502"/>
                  </a:lnTo>
                  <a:lnTo>
                    <a:pt x="67902" y="123306"/>
                  </a:lnTo>
                  <a:lnTo>
                    <a:pt x="64318" y="122467"/>
                  </a:lnTo>
                  <a:lnTo>
                    <a:pt x="61929" y="120319"/>
                  </a:lnTo>
                  <a:lnTo>
                    <a:pt x="60336" y="117300"/>
                  </a:lnTo>
                  <a:lnTo>
                    <a:pt x="58094" y="101674"/>
                  </a:lnTo>
                  <a:lnTo>
                    <a:pt x="71438" y="6125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80475" name="SMARTInkShape-1201"/>
            <p:cNvSpPr/>
            <p:nvPr/>
          </p:nvSpPr>
          <p:spPr bwMode="auto">
            <a:xfrm>
              <a:off x="7279563" y="3150688"/>
              <a:ext cx="99932" cy="215933"/>
            </a:xfrm>
            <a:custGeom>
              <a:avLst/>
              <a:gdLst/>
              <a:ahLst/>
              <a:cxnLst/>
              <a:rect l="0" t="0" r="0" b="0"/>
              <a:pathLst>
                <a:path w="99932" h="215933">
                  <a:moveTo>
                    <a:pt x="28493" y="6850"/>
                  </a:moveTo>
                  <a:lnTo>
                    <a:pt x="28493" y="699"/>
                  </a:lnTo>
                  <a:lnTo>
                    <a:pt x="27700" y="368"/>
                  </a:lnTo>
                  <a:lnTo>
                    <a:pt x="24700" y="0"/>
                  </a:lnTo>
                  <a:lnTo>
                    <a:pt x="20722" y="1953"/>
                  </a:lnTo>
                  <a:lnTo>
                    <a:pt x="18550" y="3585"/>
                  </a:lnTo>
                  <a:lnTo>
                    <a:pt x="4644" y="26449"/>
                  </a:lnTo>
                  <a:lnTo>
                    <a:pt x="852" y="56464"/>
                  </a:lnTo>
                  <a:lnTo>
                    <a:pt x="195" y="83639"/>
                  </a:lnTo>
                  <a:lnTo>
                    <a:pt x="0" y="112593"/>
                  </a:lnTo>
                  <a:lnTo>
                    <a:pt x="736" y="144367"/>
                  </a:lnTo>
                  <a:lnTo>
                    <a:pt x="7694" y="177241"/>
                  </a:lnTo>
                  <a:lnTo>
                    <a:pt x="12899" y="191323"/>
                  </a:lnTo>
                  <a:lnTo>
                    <a:pt x="24755" y="207382"/>
                  </a:lnTo>
                  <a:lnTo>
                    <a:pt x="33711" y="214508"/>
                  </a:lnTo>
                  <a:lnTo>
                    <a:pt x="39115" y="215932"/>
                  </a:lnTo>
                  <a:lnTo>
                    <a:pt x="51471" y="215398"/>
                  </a:lnTo>
                  <a:lnTo>
                    <a:pt x="82980" y="204196"/>
                  </a:lnTo>
                  <a:lnTo>
                    <a:pt x="90545" y="197482"/>
                  </a:lnTo>
                  <a:lnTo>
                    <a:pt x="93674" y="193469"/>
                  </a:lnTo>
                  <a:lnTo>
                    <a:pt x="97150" y="182660"/>
                  </a:lnTo>
                  <a:lnTo>
                    <a:pt x="99931" y="16401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80476" name="SMARTInkShape-1202"/>
            <p:cNvSpPr/>
            <p:nvPr/>
          </p:nvSpPr>
          <p:spPr bwMode="auto">
            <a:xfrm>
              <a:off x="8167587" y="3464719"/>
              <a:ext cx="226320" cy="24144"/>
            </a:xfrm>
            <a:custGeom>
              <a:avLst/>
              <a:gdLst/>
              <a:ahLst/>
              <a:cxnLst/>
              <a:rect l="0" t="0" r="0" b="0"/>
              <a:pathLst>
                <a:path w="226320" h="24144">
                  <a:moveTo>
                    <a:pt x="19151" y="7144"/>
                  </a:moveTo>
                  <a:lnTo>
                    <a:pt x="15358" y="7144"/>
                  </a:lnTo>
                  <a:lnTo>
                    <a:pt x="0" y="13294"/>
                  </a:lnTo>
                  <a:lnTo>
                    <a:pt x="33" y="14419"/>
                  </a:lnTo>
                  <a:lnTo>
                    <a:pt x="2187" y="17785"/>
                  </a:lnTo>
                  <a:lnTo>
                    <a:pt x="11655" y="24143"/>
                  </a:lnTo>
                  <a:lnTo>
                    <a:pt x="46186" y="22790"/>
                  </a:lnTo>
                  <a:lnTo>
                    <a:pt x="79637" y="21040"/>
                  </a:lnTo>
                  <a:lnTo>
                    <a:pt x="102919" y="17818"/>
                  </a:lnTo>
                  <a:lnTo>
                    <a:pt x="128612" y="13740"/>
                  </a:lnTo>
                  <a:lnTo>
                    <a:pt x="154319" y="9281"/>
                  </a:lnTo>
                  <a:lnTo>
                    <a:pt x="186641" y="3103"/>
                  </a:lnTo>
                  <a:lnTo>
                    <a:pt x="226319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80477" name="SMARTInkShape-1203"/>
            <p:cNvSpPr/>
            <p:nvPr/>
          </p:nvSpPr>
          <p:spPr bwMode="auto">
            <a:xfrm>
              <a:off x="8279606" y="3400425"/>
              <a:ext cx="74216" cy="170775"/>
            </a:xfrm>
            <a:custGeom>
              <a:avLst/>
              <a:gdLst/>
              <a:ahLst/>
              <a:cxnLst/>
              <a:rect l="0" t="0" r="0" b="0"/>
              <a:pathLst>
                <a:path w="74216" h="170775">
                  <a:moveTo>
                    <a:pt x="0" y="0"/>
                  </a:moveTo>
                  <a:lnTo>
                    <a:pt x="6849" y="0"/>
                  </a:lnTo>
                  <a:lnTo>
                    <a:pt x="10928" y="30528"/>
                  </a:lnTo>
                  <a:lnTo>
                    <a:pt x="14418" y="58330"/>
                  </a:lnTo>
                  <a:lnTo>
                    <a:pt x="19811" y="93572"/>
                  </a:lnTo>
                  <a:lnTo>
                    <a:pt x="21111" y="127315"/>
                  </a:lnTo>
                  <a:lnTo>
                    <a:pt x="28922" y="149642"/>
                  </a:lnTo>
                  <a:lnTo>
                    <a:pt x="37497" y="163754"/>
                  </a:lnTo>
                  <a:lnTo>
                    <a:pt x="42595" y="168029"/>
                  </a:lnTo>
                  <a:lnTo>
                    <a:pt x="48300" y="169930"/>
                  </a:lnTo>
                  <a:lnTo>
                    <a:pt x="56127" y="170774"/>
                  </a:lnTo>
                  <a:lnTo>
                    <a:pt x="59643" y="169412"/>
                  </a:lnTo>
                  <a:lnTo>
                    <a:pt x="65667" y="163665"/>
                  </a:lnTo>
                  <a:lnTo>
                    <a:pt x="73520" y="147712"/>
                  </a:lnTo>
                  <a:lnTo>
                    <a:pt x="74215" y="134706"/>
                  </a:lnTo>
                  <a:lnTo>
                    <a:pt x="71438" y="11430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80478" name="SMARTInkShape-1204"/>
            <p:cNvSpPr/>
            <p:nvPr/>
          </p:nvSpPr>
          <p:spPr bwMode="auto">
            <a:xfrm>
              <a:off x="8431036" y="3022651"/>
              <a:ext cx="505253" cy="240191"/>
            </a:xfrm>
            <a:custGeom>
              <a:avLst/>
              <a:gdLst/>
              <a:ahLst/>
              <a:cxnLst/>
              <a:rect l="0" t="0" r="0" b="0"/>
              <a:pathLst>
                <a:path w="505253" h="240191">
                  <a:moveTo>
                    <a:pt x="41452" y="149174"/>
                  </a:moveTo>
                  <a:lnTo>
                    <a:pt x="41452" y="152966"/>
                  </a:lnTo>
                  <a:lnTo>
                    <a:pt x="40658" y="154083"/>
                  </a:lnTo>
                  <a:lnTo>
                    <a:pt x="39335" y="154828"/>
                  </a:lnTo>
                  <a:lnTo>
                    <a:pt x="37659" y="155325"/>
                  </a:lnTo>
                  <a:lnTo>
                    <a:pt x="33681" y="160110"/>
                  </a:lnTo>
                  <a:lnTo>
                    <a:pt x="12860" y="192576"/>
                  </a:lnTo>
                  <a:lnTo>
                    <a:pt x="0" y="215462"/>
                  </a:lnTo>
                  <a:lnTo>
                    <a:pt x="323" y="217179"/>
                  </a:lnTo>
                  <a:lnTo>
                    <a:pt x="1332" y="218323"/>
                  </a:lnTo>
                  <a:lnTo>
                    <a:pt x="4571" y="219595"/>
                  </a:lnTo>
                  <a:lnTo>
                    <a:pt x="8656" y="220159"/>
                  </a:lnTo>
                  <a:lnTo>
                    <a:pt x="19210" y="216685"/>
                  </a:lnTo>
                  <a:lnTo>
                    <a:pt x="32090" y="207606"/>
                  </a:lnTo>
                  <a:lnTo>
                    <a:pt x="43792" y="194974"/>
                  </a:lnTo>
                  <a:lnTo>
                    <a:pt x="60289" y="160858"/>
                  </a:lnTo>
                  <a:lnTo>
                    <a:pt x="72380" y="134985"/>
                  </a:lnTo>
                  <a:lnTo>
                    <a:pt x="77158" y="130962"/>
                  </a:lnTo>
                  <a:lnTo>
                    <a:pt x="79544" y="129889"/>
                  </a:lnTo>
                  <a:lnTo>
                    <a:pt x="81134" y="129967"/>
                  </a:lnTo>
                  <a:lnTo>
                    <a:pt x="82194" y="130813"/>
                  </a:lnTo>
                  <a:lnTo>
                    <a:pt x="82901" y="132171"/>
                  </a:lnTo>
                  <a:lnTo>
                    <a:pt x="84259" y="165844"/>
                  </a:lnTo>
                  <a:lnTo>
                    <a:pt x="85101" y="193791"/>
                  </a:lnTo>
                  <a:lnTo>
                    <a:pt x="94256" y="218148"/>
                  </a:lnTo>
                  <a:lnTo>
                    <a:pt x="101106" y="228701"/>
                  </a:lnTo>
                  <a:lnTo>
                    <a:pt x="104240" y="229973"/>
                  </a:lnTo>
                  <a:lnTo>
                    <a:pt x="111956" y="229270"/>
                  </a:lnTo>
                  <a:lnTo>
                    <a:pt x="118559" y="226312"/>
                  </a:lnTo>
                  <a:lnTo>
                    <a:pt x="133058" y="214153"/>
                  </a:lnTo>
                  <a:lnTo>
                    <a:pt x="150670" y="180974"/>
                  </a:lnTo>
                  <a:lnTo>
                    <a:pt x="162469" y="157176"/>
                  </a:lnTo>
                  <a:lnTo>
                    <a:pt x="162769" y="164157"/>
                  </a:lnTo>
                  <a:lnTo>
                    <a:pt x="156406" y="199507"/>
                  </a:lnTo>
                  <a:lnTo>
                    <a:pt x="155838" y="225103"/>
                  </a:lnTo>
                  <a:lnTo>
                    <a:pt x="157906" y="232662"/>
                  </a:lnTo>
                  <a:lnTo>
                    <a:pt x="159569" y="235789"/>
                  </a:lnTo>
                  <a:lnTo>
                    <a:pt x="161471" y="237874"/>
                  </a:lnTo>
                  <a:lnTo>
                    <a:pt x="165702" y="240190"/>
                  </a:lnTo>
                  <a:lnTo>
                    <a:pt x="167941" y="240013"/>
                  </a:lnTo>
                  <a:lnTo>
                    <a:pt x="172547" y="237702"/>
                  </a:lnTo>
                  <a:lnTo>
                    <a:pt x="190511" y="205316"/>
                  </a:lnTo>
                  <a:lnTo>
                    <a:pt x="204304" y="171053"/>
                  </a:lnTo>
                  <a:lnTo>
                    <a:pt x="220937" y="138371"/>
                  </a:lnTo>
                  <a:lnTo>
                    <a:pt x="236273" y="103552"/>
                  </a:lnTo>
                  <a:lnTo>
                    <a:pt x="250077" y="69687"/>
                  </a:lnTo>
                  <a:lnTo>
                    <a:pt x="262255" y="38223"/>
                  </a:lnTo>
                  <a:lnTo>
                    <a:pt x="265793" y="28425"/>
                  </a:lnTo>
                  <a:lnTo>
                    <a:pt x="265625" y="25812"/>
                  </a:lnTo>
                  <a:lnTo>
                    <a:pt x="263445" y="21619"/>
                  </a:lnTo>
                  <a:lnTo>
                    <a:pt x="261030" y="23162"/>
                  </a:lnTo>
                  <a:lnTo>
                    <a:pt x="259274" y="24685"/>
                  </a:lnTo>
                  <a:lnTo>
                    <a:pt x="246129" y="53500"/>
                  </a:lnTo>
                  <a:lnTo>
                    <a:pt x="241602" y="84297"/>
                  </a:lnTo>
                  <a:lnTo>
                    <a:pt x="236840" y="111607"/>
                  </a:lnTo>
                  <a:lnTo>
                    <a:pt x="235075" y="139807"/>
                  </a:lnTo>
                  <a:lnTo>
                    <a:pt x="235347" y="167477"/>
                  </a:lnTo>
                  <a:lnTo>
                    <a:pt x="244305" y="202120"/>
                  </a:lnTo>
                  <a:lnTo>
                    <a:pt x="248819" y="208424"/>
                  </a:lnTo>
                  <a:lnTo>
                    <a:pt x="253471" y="211226"/>
                  </a:lnTo>
                  <a:lnTo>
                    <a:pt x="261509" y="213172"/>
                  </a:lnTo>
                  <a:lnTo>
                    <a:pt x="266286" y="202003"/>
                  </a:lnTo>
                  <a:lnTo>
                    <a:pt x="268936" y="187405"/>
                  </a:lnTo>
                  <a:lnTo>
                    <a:pt x="263803" y="152560"/>
                  </a:lnTo>
                  <a:lnTo>
                    <a:pt x="262931" y="135455"/>
                  </a:lnTo>
                  <a:lnTo>
                    <a:pt x="267822" y="145611"/>
                  </a:lnTo>
                  <a:lnTo>
                    <a:pt x="269060" y="151030"/>
                  </a:lnTo>
                  <a:lnTo>
                    <a:pt x="273844" y="156084"/>
                  </a:lnTo>
                  <a:lnTo>
                    <a:pt x="291188" y="168468"/>
                  </a:lnTo>
                  <a:lnTo>
                    <a:pt x="314284" y="176631"/>
                  </a:lnTo>
                  <a:lnTo>
                    <a:pt x="316209" y="176210"/>
                  </a:lnTo>
                  <a:lnTo>
                    <a:pt x="317492" y="175136"/>
                  </a:lnTo>
                  <a:lnTo>
                    <a:pt x="318918" y="171825"/>
                  </a:lnTo>
                  <a:lnTo>
                    <a:pt x="319907" y="160927"/>
                  </a:lnTo>
                  <a:lnTo>
                    <a:pt x="320752" y="159391"/>
                  </a:lnTo>
                  <a:lnTo>
                    <a:pt x="322107" y="158366"/>
                  </a:lnTo>
                  <a:lnTo>
                    <a:pt x="326195" y="156722"/>
                  </a:lnTo>
                  <a:lnTo>
                    <a:pt x="326530" y="157381"/>
                  </a:lnTo>
                  <a:lnTo>
                    <a:pt x="327190" y="192282"/>
                  </a:lnTo>
                  <a:lnTo>
                    <a:pt x="326403" y="200877"/>
                  </a:lnTo>
                  <a:lnTo>
                    <a:pt x="323407" y="207343"/>
                  </a:lnTo>
                  <a:lnTo>
                    <a:pt x="323084" y="210178"/>
                  </a:lnTo>
                  <a:lnTo>
                    <a:pt x="326502" y="219081"/>
                  </a:lnTo>
                  <a:lnTo>
                    <a:pt x="327529" y="219591"/>
                  </a:lnTo>
                  <a:lnTo>
                    <a:pt x="330787" y="220158"/>
                  </a:lnTo>
                  <a:lnTo>
                    <a:pt x="334880" y="218293"/>
                  </a:lnTo>
                  <a:lnTo>
                    <a:pt x="337083" y="216685"/>
                  </a:lnTo>
                  <a:lnTo>
                    <a:pt x="351045" y="193864"/>
                  </a:lnTo>
                  <a:lnTo>
                    <a:pt x="354842" y="168762"/>
                  </a:lnTo>
                  <a:lnTo>
                    <a:pt x="355592" y="138285"/>
                  </a:lnTo>
                  <a:lnTo>
                    <a:pt x="355770" y="109119"/>
                  </a:lnTo>
                  <a:lnTo>
                    <a:pt x="355773" y="110999"/>
                  </a:lnTo>
                  <a:lnTo>
                    <a:pt x="353659" y="114480"/>
                  </a:lnTo>
                  <a:lnTo>
                    <a:pt x="344385" y="125497"/>
                  </a:lnTo>
                  <a:lnTo>
                    <a:pt x="342776" y="130184"/>
                  </a:lnTo>
                  <a:lnTo>
                    <a:pt x="343141" y="131751"/>
                  </a:lnTo>
                  <a:lnTo>
                    <a:pt x="344178" y="132796"/>
                  </a:lnTo>
                  <a:lnTo>
                    <a:pt x="345663" y="133493"/>
                  </a:lnTo>
                  <a:lnTo>
                    <a:pt x="355338" y="134474"/>
                  </a:lnTo>
                  <a:lnTo>
                    <a:pt x="372051" y="130972"/>
                  </a:lnTo>
                  <a:lnTo>
                    <a:pt x="406429" y="115747"/>
                  </a:lnTo>
                  <a:lnTo>
                    <a:pt x="427956" y="103918"/>
                  </a:lnTo>
                  <a:lnTo>
                    <a:pt x="459833" y="73548"/>
                  </a:lnTo>
                  <a:lnTo>
                    <a:pt x="489064" y="38299"/>
                  </a:lnTo>
                  <a:lnTo>
                    <a:pt x="499603" y="23277"/>
                  </a:lnTo>
                  <a:lnTo>
                    <a:pt x="505252" y="2005"/>
                  </a:lnTo>
                  <a:lnTo>
                    <a:pt x="504639" y="1055"/>
                  </a:lnTo>
                  <a:lnTo>
                    <a:pt x="503437" y="422"/>
                  </a:lnTo>
                  <a:lnTo>
                    <a:pt x="501842" y="0"/>
                  </a:lnTo>
                  <a:lnTo>
                    <a:pt x="499985" y="512"/>
                  </a:lnTo>
                  <a:lnTo>
                    <a:pt x="495804" y="3198"/>
                  </a:lnTo>
                  <a:lnTo>
                    <a:pt x="476040" y="35790"/>
                  </a:lnTo>
                  <a:lnTo>
                    <a:pt x="465847" y="63327"/>
                  </a:lnTo>
                  <a:lnTo>
                    <a:pt x="451185" y="98690"/>
                  </a:lnTo>
                  <a:lnTo>
                    <a:pt x="442621" y="134175"/>
                  </a:lnTo>
                  <a:lnTo>
                    <a:pt x="436225" y="168819"/>
                  </a:lnTo>
                  <a:lnTo>
                    <a:pt x="434603" y="203707"/>
                  </a:lnTo>
                  <a:lnTo>
                    <a:pt x="434358" y="21346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80479" name="SMARTInkShape-1205"/>
            <p:cNvSpPr/>
            <p:nvPr/>
          </p:nvSpPr>
          <p:spPr bwMode="auto">
            <a:xfrm>
              <a:off x="8267136" y="3194249"/>
              <a:ext cx="150984" cy="168344"/>
            </a:xfrm>
            <a:custGeom>
              <a:avLst/>
              <a:gdLst/>
              <a:ahLst/>
              <a:cxnLst/>
              <a:rect l="0" t="0" r="0" b="0"/>
              <a:pathLst>
                <a:path w="150984" h="168344">
                  <a:moveTo>
                    <a:pt x="69620" y="6151"/>
                  </a:moveTo>
                  <a:lnTo>
                    <a:pt x="52827" y="6151"/>
                  </a:lnTo>
                  <a:lnTo>
                    <a:pt x="28710" y="0"/>
                  </a:lnTo>
                  <a:lnTo>
                    <a:pt x="14724" y="3094"/>
                  </a:lnTo>
                  <a:lnTo>
                    <a:pt x="4319" y="9038"/>
                  </a:lnTo>
                  <a:lnTo>
                    <a:pt x="910" y="13520"/>
                  </a:lnTo>
                  <a:lnTo>
                    <a:pt x="0" y="15826"/>
                  </a:lnTo>
                  <a:lnTo>
                    <a:pt x="1107" y="22622"/>
                  </a:lnTo>
                  <a:lnTo>
                    <a:pt x="2514" y="26656"/>
                  </a:lnTo>
                  <a:lnTo>
                    <a:pt x="5833" y="29346"/>
                  </a:lnTo>
                  <a:lnTo>
                    <a:pt x="36808" y="39163"/>
                  </a:lnTo>
                  <a:lnTo>
                    <a:pt x="55400" y="40274"/>
                  </a:lnTo>
                  <a:lnTo>
                    <a:pt x="81222" y="31821"/>
                  </a:lnTo>
                  <a:lnTo>
                    <a:pt x="91932" y="25046"/>
                  </a:lnTo>
                  <a:lnTo>
                    <a:pt x="100132" y="14219"/>
                  </a:lnTo>
                  <a:lnTo>
                    <a:pt x="104882" y="709"/>
                  </a:lnTo>
                  <a:lnTo>
                    <a:pt x="105034" y="935"/>
                  </a:lnTo>
                  <a:lnTo>
                    <a:pt x="105203" y="3303"/>
                  </a:lnTo>
                  <a:lnTo>
                    <a:pt x="107395" y="7002"/>
                  </a:lnTo>
                  <a:lnTo>
                    <a:pt x="111015" y="12879"/>
                  </a:lnTo>
                  <a:lnTo>
                    <a:pt x="125263" y="45489"/>
                  </a:lnTo>
                  <a:lnTo>
                    <a:pt x="139584" y="76657"/>
                  </a:lnTo>
                  <a:lnTo>
                    <a:pt x="150292" y="109772"/>
                  </a:lnTo>
                  <a:lnTo>
                    <a:pt x="150983" y="126024"/>
                  </a:lnTo>
                  <a:lnTo>
                    <a:pt x="147850" y="140390"/>
                  </a:lnTo>
                  <a:lnTo>
                    <a:pt x="141166" y="152067"/>
                  </a:lnTo>
                  <a:lnTo>
                    <a:pt x="130787" y="160432"/>
                  </a:lnTo>
                  <a:lnTo>
                    <a:pt x="117443" y="166001"/>
                  </a:lnTo>
                  <a:lnTo>
                    <a:pt x="92874" y="168343"/>
                  </a:lnTo>
                  <a:lnTo>
                    <a:pt x="70161" y="163569"/>
                  </a:lnTo>
                  <a:lnTo>
                    <a:pt x="55572" y="156548"/>
                  </a:lnTo>
                  <a:lnTo>
                    <a:pt x="45385" y="143902"/>
                  </a:lnTo>
                  <a:lnTo>
                    <a:pt x="32378" y="113706"/>
                  </a:lnTo>
                  <a:lnTo>
                    <a:pt x="31372" y="97080"/>
                  </a:lnTo>
                  <a:lnTo>
                    <a:pt x="34365" y="79902"/>
                  </a:lnTo>
                  <a:lnTo>
                    <a:pt x="48189" y="4901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80480" name="SMARTInkShape-1206"/>
            <p:cNvSpPr/>
            <p:nvPr/>
          </p:nvSpPr>
          <p:spPr bwMode="auto">
            <a:xfrm>
              <a:off x="8122444" y="3143250"/>
              <a:ext cx="123405" cy="142326"/>
            </a:xfrm>
            <a:custGeom>
              <a:avLst/>
              <a:gdLst/>
              <a:ahLst/>
              <a:cxnLst/>
              <a:rect l="0" t="0" r="0" b="0"/>
              <a:pathLst>
                <a:path w="123405" h="142326">
                  <a:moveTo>
                    <a:pt x="71437" y="0"/>
                  </a:moveTo>
                  <a:lnTo>
                    <a:pt x="37646" y="0"/>
                  </a:lnTo>
                  <a:lnTo>
                    <a:pt x="27470" y="0"/>
                  </a:lnTo>
                  <a:lnTo>
                    <a:pt x="21998" y="2117"/>
                  </a:lnTo>
                  <a:lnTo>
                    <a:pt x="16921" y="4909"/>
                  </a:lnTo>
                  <a:lnTo>
                    <a:pt x="12018" y="6151"/>
                  </a:lnTo>
                  <a:lnTo>
                    <a:pt x="11187" y="7276"/>
                  </a:lnTo>
                  <a:lnTo>
                    <a:pt x="11427" y="8819"/>
                  </a:lnTo>
                  <a:lnTo>
                    <a:pt x="17514" y="20792"/>
                  </a:lnTo>
                  <a:lnTo>
                    <a:pt x="26040" y="27232"/>
                  </a:lnTo>
                  <a:lnTo>
                    <a:pt x="44228" y="39554"/>
                  </a:lnTo>
                  <a:lnTo>
                    <a:pt x="78761" y="66239"/>
                  </a:lnTo>
                  <a:lnTo>
                    <a:pt x="105075" y="87755"/>
                  </a:lnTo>
                  <a:lnTo>
                    <a:pt x="122003" y="110909"/>
                  </a:lnTo>
                  <a:lnTo>
                    <a:pt x="123404" y="116008"/>
                  </a:lnTo>
                  <a:lnTo>
                    <a:pt x="122844" y="125907"/>
                  </a:lnTo>
                  <a:lnTo>
                    <a:pt x="119996" y="129975"/>
                  </a:lnTo>
                  <a:lnTo>
                    <a:pt x="110481" y="136613"/>
                  </a:lnTo>
                  <a:lnTo>
                    <a:pt x="91737" y="141020"/>
                  </a:lnTo>
                  <a:lnTo>
                    <a:pt x="63518" y="142325"/>
                  </a:lnTo>
                  <a:lnTo>
                    <a:pt x="37605" y="138920"/>
                  </a:lnTo>
                  <a:lnTo>
                    <a:pt x="24386" y="130798"/>
                  </a:lnTo>
                  <a:lnTo>
                    <a:pt x="6757" y="109974"/>
                  </a:lnTo>
                  <a:lnTo>
                    <a:pt x="3003" y="100207"/>
                  </a:lnTo>
                  <a:lnTo>
                    <a:pt x="0" y="8572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80481" name="SMARTInkShape-1207"/>
            <p:cNvSpPr/>
            <p:nvPr/>
          </p:nvSpPr>
          <p:spPr bwMode="auto">
            <a:xfrm>
              <a:off x="7608094" y="3223685"/>
              <a:ext cx="357188" cy="89570"/>
            </a:xfrm>
            <a:custGeom>
              <a:avLst/>
              <a:gdLst/>
              <a:ahLst/>
              <a:cxnLst/>
              <a:rect l="0" t="0" r="0" b="0"/>
              <a:pathLst>
                <a:path w="357188" h="89570">
                  <a:moveTo>
                    <a:pt x="0" y="33865"/>
                  </a:moveTo>
                  <a:lnTo>
                    <a:pt x="31063" y="48338"/>
                  </a:lnTo>
                  <a:lnTo>
                    <a:pt x="37377" y="50658"/>
                  </a:lnTo>
                  <a:lnTo>
                    <a:pt x="65226" y="50130"/>
                  </a:lnTo>
                  <a:lnTo>
                    <a:pt x="89314" y="49031"/>
                  </a:lnTo>
                  <a:lnTo>
                    <a:pt x="115895" y="46956"/>
                  </a:lnTo>
                  <a:lnTo>
                    <a:pt x="143584" y="40741"/>
                  </a:lnTo>
                  <a:lnTo>
                    <a:pt x="169648" y="34804"/>
                  </a:lnTo>
                  <a:lnTo>
                    <a:pt x="194462" y="29520"/>
                  </a:lnTo>
                  <a:lnTo>
                    <a:pt x="229156" y="22876"/>
                  </a:lnTo>
                  <a:lnTo>
                    <a:pt x="254429" y="21349"/>
                  </a:lnTo>
                  <a:lnTo>
                    <a:pt x="266803" y="23804"/>
                  </a:lnTo>
                  <a:lnTo>
                    <a:pt x="275477" y="29658"/>
                  </a:lnTo>
                  <a:lnTo>
                    <a:pt x="278901" y="33442"/>
                  </a:lnTo>
                  <a:lnTo>
                    <a:pt x="282706" y="41879"/>
                  </a:lnTo>
                  <a:lnTo>
                    <a:pt x="283720" y="46351"/>
                  </a:lnTo>
                  <a:lnTo>
                    <a:pt x="282731" y="55554"/>
                  </a:lnTo>
                  <a:lnTo>
                    <a:pt x="278968" y="76123"/>
                  </a:lnTo>
                  <a:lnTo>
                    <a:pt x="278847" y="78706"/>
                  </a:lnTo>
                  <a:lnTo>
                    <a:pt x="280830" y="83692"/>
                  </a:lnTo>
                  <a:lnTo>
                    <a:pt x="282469" y="86133"/>
                  </a:lnTo>
                  <a:lnTo>
                    <a:pt x="285151" y="87761"/>
                  </a:lnTo>
                  <a:lnTo>
                    <a:pt x="292363" y="89569"/>
                  </a:lnTo>
                  <a:lnTo>
                    <a:pt x="300860" y="88255"/>
                  </a:lnTo>
                  <a:lnTo>
                    <a:pt x="309928" y="84232"/>
                  </a:lnTo>
                  <a:lnTo>
                    <a:pt x="333423" y="64241"/>
                  </a:lnTo>
                  <a:lnTo>
                    <a:pt x="343884" y="46570"/>
                  </a:lnTo>
                  <a:lnTo>
                    <a:pt x="348218" y="30045"/>
                  </a:lnTo>
                  <a:lnTo>
                    <a:pt x="347239" y="24968"/>
                  </a:lnTo>
                  <a:lnTo>
                    <a:pt x="341918" y="15094"/>
                  </a:lnTo>
                  <a:lnTo>
                    <a:pt x="329997" y="4402"/>
                  </a:lnTo>
                  <a:lnTo>
                    <a:pt x="308826" y="0"/>
                  </a:lnTo>
                  <a:lnTo>
                    <a:pt x="293624" y="3203"/>
                  </a:lnTo>
                  <a:lnTo>
                    <a:pt x="273795" y="13932"/>
                  </a:lnTo>
                  <a:lnTo>
                    <a:pt x="263768" y="23419"/>
                  </a:lnTo>
                  <a:lnTo>
                    <a:pt x="256665" y="35572"/>
                  </a:lnTo>
                  <a:lnTo>
                    <a:pt x="255097" y="46794"/>
                  </a:lnTo>
                  <a:lnTo>
                    <a:pt x="255790" y="52010"/>
                  </a:lnTo>
                  <a:lnTo>
                    <a:pt x="259427" y="56280"/>
                  </a:lnTo>
                  <a:lnTo>
                    <a:pt x="271934" y="63142"/>
                  </a:lnTo>
                  <a:lnTo>
                    <a:pt x="290193" y="64604"/>
                  </a:lnTo>
                  <a:lnTo>
                    <a:pt x="322785" y="58848"/>
                  </a:lnTo>
                  <a:lnTo>
                    <a:pt x="357187" y="4815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80482" name="SMARTInkShape-1208"/>
            <p:cNvSpPr/>
            <p:nvPr/>
          </p:nvSpPr>
          <p:spPr bwMode="auto">
            <a:xfrm>
              <a:off x="7765256" y="3078956"/>
              <a:ext cx="34233" cy="238469"/>
            </a:xfrm>
            <a:custGeom>
              <a:avLst/>
              <a:gdLst/>
              <a:ahLst/>
              <a:cxnLst/>
              <a:rect l="0" t="0" r="0" b="0"/>
              <a:pathLst>
                <a:path w="34233" h="238469">
                  <a:moveTo>
                    <a:pt x="0" y="0"/>
                  </a:moveTo>
                  <a:lnTo>
                    <a:pt x="0" y="30015"/>
                  </a:lnTo>
                  <a:lnTo>
                    <a:pt x="0" y="65020"/>
                  </a:lnTo>
                  <a:lnTo>
                    <a:pt x="0" y="98552"/>
                  </a:lnTo>
                  <a:lnTo>
                    <a:pt x="3793" y="133623"/>
                  </a:lnTo>
                  <a:lnTo>
                    <a:pt x="13736" y="165358"/>
                  </a:lnTo>
                  <a:lnTo>
                    <a:pt x="22944" y="194869"/>
                  </a:lnTo>
                  <a:lnTo>
                    <a:pt x="34232" y="228699"/>
                  </a:lnTo>
                  <a:lnTo>
                    <a:pt x="33140" y="231841"/>
                  </a:lnTo>
                  <a:lnTo>
                    <a:pt x="27694" y="237449"/>
                  </a:lnTo>
                  <a:lnTo>
                    <a:pt x="24813" y="238468"/>
                  </a:lnTo>
                  <a:lnTo>
                    <a:pt x="22098" y="238354"/>
                  </a:lnTo>
                  <a:lnTo>
                    <a:pt x="0" y="22860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80483" name="SMARTInkShape-1209"/>
            <p:cNvSpPr/>
            <p:nvPr/>
          </p:nvSpPr>
          <p:spPr bwMode="auto">
            <a:xfrm>
              <a:off x="7379494" y="3243263"/>
              <a:ext cx="142876" cy="92512"/>
            </a:xfrm>
            <a:custGeom>
              <a:avLst/>
              <a:gdLst/>
              <a:ahLst/>
              <a:cxnLst/>
              <a:rect l="0" t="0" r="0" b="0"/>
              <a:pathLst>
                <a:path w="142876" h="92512">
                  <a:moveTo>
                    <a:pt x="0" y="14287"/>
                  </a:moveTo>
                  <a:lnTo>
                    <a:pt x="0" y="18079"/>
                  </a:lnTo>
                  <a:lnTo>
                    <a:pt x="2117" y="22058"/>
                  </a:lnTo>
                  <a:lnTo>
                    <a:pt x="23603" y="55235"/>
                  </a:lnTo>
                  <a:lnTo>
                    <a:pt x="48080" y="73386"/>
                  </a:lnTo>
                  <a:lnTo>
                    <a:pt x="63952" y="92511"/>
                  </a:lnTo>
                  <a:lnTo>
                    <a:pt x="67985" y="88970"/>
                  </a:lnTo>
                  <a:lnTo>
                    <a:pt x="69902" y="82934"/>
                  </a:lnTo>
                  <a:lnTo>
                    <a:pt x="70414" y="79101"/>
                  </a:lnTo>
                  <a:lnTo>
                    <a:pt x="75216" y="70610"/>
                  </a:lnTo>
                  <a:lnTo>
                    <a:pt x="84728" y="54788"/>
                  </a:lnTo>
                  <a:lnTo>
                    <a:pt x="91632" y="42606"/>
                  </a:lnTo>
                  <a:lnTo>
                    <a:pt x="122652" y="9384"/>
                  </a:lnTo>
                  <a:lnTo>
                    <a:pt x="133972" y="2780"/>
                  </a:lnTo>
                  <a:lnTo>
                    <a:pt x="142875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80484" name="SMARTInkShape-1210"/>
            <p:cNvSpPr/>
            <p:nvPr/>
          </p:nvSpPr>
          <p:spPr bwMode="auto">
            <a:xfrm>
              <a:off x="7172325" y="3236119"/>
              <a:ext cx="264320" cy="42863"/>
            </a:xfrm>
            <a:custGeom>
              <a:avLst/>
              <a:gdLst/>
              <a:ahLst/>
              <a:cxnLst/>
              <a:rect l="0" t="0" r="0" b="0"/>
              <a:pathLst>
                <a:path w="264320" h="42863">
                  <a:moveTo>
                    <a:pt x="0" y="42862"/>
                  </a:moveTo>
                  <a:lnTo>
                    <a:pt x="13773" y="42069"/>
                  </a:lnTo>
                  <a:lnTo>
                    <a:pt x="41262" y="37208"/>
                  </a:lnTo>
                  <a:lnTo>
                    <a:pt x="75196" y="34043"/>
                  </a:lnTo>
                  <a:lnTo>
                    <a:pt x="101683" y="30211"/>
                  </a:lnTo>
                  <a:lnTo>
                    <a:pt x="129330" y="25863"/>
                  </a:lnTo>
                  <a:lnTo>
                    <a:pt x="157493" y="21284"/>
                  </a:lnTo>
                  <a:lnTo>
                    <a:pt x="185090" y="16603"/>
                  </a:lnTo>
                  <a:lnTo>
                    <a:pt x="210586" y="11877"/>
                  </a:lnTo>
                  <a:lnTo>
                    <a:pt x="246297" y="3169"/>
                  </a:lnTo>
                  <a:lnTo>
                    <a:pt x="264319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80485" name="SMARTInkShape-1211"/>
            <p:cNvSpPr/>
            <p:nvPr/>
          </p:nvSpPr>
          <p:spPr bwMode="auto">
            <a:xfrm>
              <a:off x="8365826" y="3338120"/>
              <a:ext cx="284421" cy="218927"/>
            </a:xfrm>
            <a:custGeom>
              <a:avLst/>
              <a:gdLst/>
              <a:ahLst/>
              <a:cxnLst/>
              <a:rect l="0" t="0" r="0" b="0"/>
              <a:pathLst>
                <a:path w="284421" h="218927">
                  <a:moveTo>
                    <a:pt x="28080" y="126599"/>
                  </a:moveTo>
                  <a:lnTo>
                    <a:pt x="28080" y="130391"/>
                  </a:lnTo>
                  <a:lnTo>
                    <a:pt x="25963" y="134370"/>
                  </a:lnTo>
                  <a:lnTo>
                    <a:pt x="5137" y="160391"/>
                  </a:lnTo>
                  <a:lnTo>
                    <a:pt x="1173" y="174358"/>
                  </a:lnTo>
                  <a:lnTo>
                    <a:pt x="0" y="188551"/>
                  </a:lnTo>
                  <a:lnTo>
                    <a:pt x="3444" y="202811"/>
                  </a:lnTo>
                  <a:lnTo>
                    <a:pt x="9492" y="213297"/>
                  </a:lnTo>
                  <a:lnTo>
                    <a:pt x="13998" y="216725"/>
                  </a:lnTo>
                  <a:lnTo>
                    <a:pt x="19440" y="218249"/>
                  </a:lnTo>
                  <a:lnTo>
                    <a:pt x="27151" y="218926"/>
                  </a:lnTo>
                  <a:lnTo>
                    <a:pt x="33753" y="217110"/>
                  </a:lnTo>
                  <a:lnTo>
                    <a:pt x="36625" y="215515"/>
                  </a:lnTo>
                  <a:lnTo>
                    <a:pt x="48250" y="201892"/>
                  </a:lnTo>
                  <a:lnTo>
                    <a:pt x="59905" y="176750"/>
                  </a:lnTo>
                  <a:lnTo>
                    <a:pt x="68367" y="141755"/>
                  </a:lnTo>
                  <a:lnTo>
                    <a:pt x="69797" y="133864"/>
                  </a:lnTo>
                  <a:lnTo>
                    <a:pt x="69385" y="131442"/>
                  </a:lnTo>
                  <a:lnTo>
                    <a:pt x="68317" y="129828"/>
                  </a:lnTo>
                  <a:lnTo>
                    <a:pt x="66811" y="128751"/>
                  </a:lnTo>
                  <a:lnTo>
                    <a:pt x="65807" y="128828"/>
                  </a:lnTo>
                  <a:lnTo>
                    <a:pt x="65138" y="129672"/>
                  </a:lnTo>
                  <a:lnTo>
                    <a:pt x="64394" y="133521"/>
                  </a:lnTo>
                  <a:lnTo>
                    <a:pt x="63877" y="149598"/>
                  </a:lnTo>
                  <a:lnTo>
                    <a:pt x="67615" y="161107"/>
                  </a:lnTo>
                  <a:lnTo>
                    <a:pt x="75989" y="173514"/>
                  </a:lnTo>
                  <a:lnTo>
                    <a:pt x="80594" y="178671"/>
                  </a:lnTo>
                  <a:lnTo>
                    <a:pt x="87403" y="181492"/>
                  </a:lnTo>
                  <a:lnTo>
                    <a:pt x="91441" y="182244"/>
                  </a:lnTo>
                  <a:lnTo>
                    <a:pt x="100162" y="180963"/>
                  </a:lnTo>
                  <a:lnTo>
                    <a:pt x="109329" y="176955"/>
                  </a:lnTo>
                  <a:lnTo>
                    <a:pt x="122621" y="165772"/>
                  </a:lnTo>
                  <a:lnTo>
                    <a:pt x="149546" y="131893"/>
                  </a:lnTo>
                  <a:lnTo>
                    <a:pt x="162875" y="97188"/>
                  </a:lnTo>
                  <a:lnTo>
                    <a:pt x="170678" y="69201"/>
                  </a:lnTo>
                  <a:lnTo>
                    <a:pt x="180426" y="35092"/>
                  </a:lnTo>
                  <a:lnTo>
                    <a:pt x="183816" y="16495"/>
                  </a:lnTo>
                  <a:lnTo>
                    <a:pt x="182492" y="8078"/>
                  </a:lnTo>
                  <a:lnTo>
                    <a:pt x="181028" y="4722"/>
                  </a:lnTo>
                  <a:lnTo>
                    <a:pt x="179258" y="2485"/>
                  </a:lnTo>
                  <a:lnTo>
                    <a:pt x="175174" y="0"/>
                  </a:lnTo>
                  <a:lnTo>
                    <a:pt x="172180" y="924"/>
                  </a:lnTo>
                  <a:lnTo>
                    <a:pt x="164621" y="6185"/>
                  </a:lnTo>
                  <a:lnTo>
                    <a:pt x="143630" y="35440"/>
                  </a:lnTo>
                  <a:lnTo>
                    <a:pt x="137723" y="55668"/>
                  </a:lnTo>
                  <a:lnTo>
                    <a:pt x="135564" y="90947"/>
                  </a:lnTo>
                  <a:lnTo>
                    <a:pt x="135455" y="98068"/>
                  </a:lnTo>
                  <a:lnTo>
                    <a:pt x="139567" y="112331"/>
                  </a:lnTo>
                  <a:lnTo>
                    <a:pt x="158537" y="147404"/>
                  </a:lnTo>
                  <a:lnTo>
                    <a:pt x="172295" y="163164"/>
                  </a:lnTo>
                  <a:lnTo>
                    <a:pt x="175023" y="164469"/>
                  </a:lnTo>
                  <a:lnTo>
                    <a:pt x="177636" y="164546"/>
                  </a:lnTo>
                  <a:lnTo>
                    <a:pt x="187533" y="162758"/>
                  </a:lnTo>
                  <a:lnTo>
                    <a:pt x="189944" y="161023"/>
                  </a:lnTo>
                  <a:lnTo>
                    <a:pt x="201904" y="142470"/>
                  </a:lnTo>
                  <a:lnTo>
                    <a:pt x="212229" y="124854"/>
                  </a:lnTo>
                  <a:lnTo>
                    <a:pt x="228732" y="112907"/>
                  </a:lnTo>
                  <a:lnTo>
                    <a:pt x="237909" y="108608"/>
                  </a:lnTo>
                  <a:lnTo>
                    <a:pt x="247279" y="106696"/>
                  </a:lnTo>
                  <a:lnTo>
                    <a:pt x="256735" y="107964"/>
                  </a:lnTo>
                  <a:lnTo>
                    <a:pt x="275741" y="115245"/>
                  </a:lnTo>
                  <a:lnTo>
                    <a:pt x="278913" y="118236"/>
                  </a:lnTo>
                  <a:lnTo>
                    <a:pt x="282436" y="125793"/>
                  </a:lnTo>
                  <a:lnTo>
                    <a:pt x="284420" y="138972"/>
                  </a:lnTo>
                  <a:lnTo>
                    <a:pt x="281216" y="152931"/>
                  </a:lnTo>
                  <a:lnTo>
                    <a:pt x="273141" y="162379"/>
                  </a:lnTo>
                  <a:lnTo>
                    <a:pt x="241739" y="185344"/>
                  </a:lnTo>
                  <a:lnTo>
                    <a:pt x="210380" y="200000"/>
                  </a:lnTo>
                  <a:lnTo>
                    <a:pt x="195161" y="203645"/>
                  </a:lnTo>
                  <a:lnTo>
                    <a:pt x="191855" y="203363"/>
                  </a:lnTo>
                  <a:lnTo>
                    <a:pt x="189651" y="202381"/>
                  </a:lnTo>
                  <a:lnTo>
                    <a:pt x="188181" y="200933"/>
                  </a:lnTo>
                  <a:lnTo>
                    <a:pt x="188666" y="192974"/>
                  </a:lnTo>
                  <a:lnTo>
                    <a:pt x="193114" y="180705"/>
                  </a:lnTo>
                  <a:lnTo>
                    <a:pt x="217490" y="146958"/>
                  </a:lnTo>
                  <a:lnTo>
                    <a:pt x="242393" y="11945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80486" name="SMARTInkShape-1212"/>
            <p:cNvSpPr/>
            <p:nvPr/>
          </p:nvSpPr>
          <p:spPr bwMode="auto">
            <a:xfrm>
              <a:off x="8686843" y="3336131"/>
              <a:ext cx="42821" cy="211472"/>
            </a:xfrm>
            <a:custGeom>
              <a:avLst/>
              <a:gdLst/>
              <a:ahLst/>
              <a:cxnLst/>
              <a:rect l="0" t="0" r="0" b="0"/>
              <a:pathLst>
                <a:path w="42821" h="211472">
                  <a:moveTo>
                    <a:pt x="21388" y="0"/>
                  </a:moveTo>
                  <a:lnTo>
                    <a:pt x="17595" y="0"/>
                  </a:lnTo>
                  <a:lnTo>
                    <a:pt x="16478" y="794"/>
                  </a:lnTo>
                  <a:lnTo>
                    <a:pt x="15734" y="2117"/>
                  </a:lnTo>
                  <a:lnTo>
                    <a:pt x="7027" y="32905"/>
                  </a:lnTo>
                  <a:lnTo>
                    <a:pt x="1589" y="67736"/>
                  </a:lnTo>
                  <a:lnTo>
                    <a:pt x="441" y="98916"/>
                  </a:lnTo>
                  <a:lnTo>
                    <a:pt x="100" y="128263"/>
                  </a:lnTo>
                  <a:lnTo>
                    <a:pt x="0" y="157066"/>
                  </a:lnTo>
                  <a:lnTo>
                    <a:pt x="2086" y="181476"/>
                  </a:lnTo>
                  <a:lnTo>
                    <a:pt x="9903" y="203946"/>
                  </a:lnTo>
                  <a:lnTo>
                    <a:pt x="14431" y="209705"/>
                  </a:lnTo>
                  <a:lnTo>
                    <a:pt x="16750" y="211241"/>
                  </a:lnTo>
                  <a:lnTo>
                    <a:pt x="19090" y="211471"/>
                  </a:lnTo>
                  <a:lnTo>
                    <a:pt x="23806" y="209610"/>
                  </a:lnTo>
                  <a:lnTo>
                    <a:pt x="30924" y="200308"/>
                  </a:lnTo>
                  <a:lnTo>
                    <a:pt x="42820" y="17145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80487" name="SMARTInkShape-1213"/>
            <p:cNvSpPr/>
            <p:nvPr/>
          </p:nvSpPr>
          <p:spPr bwMode="auto">
            <a:xfrm>
              <a:off x="8715462" y="3433843"/>
              <a:ext cx="122450" cy="100222"/>
            </a:xfrm>
            <a:custGeom>
              <a:avLst/>
              <a:gdLst/>
              <a:ahLst/>
              <a:cxnLst/>
              <a:rect l="0" t="0" r="0" b="0"/>
              <a:pathLst>
                <a:path w="122450" h="100222">
                  <a:moveTo>
                    <a:pt x="7057" y="38020"/>
                  </a:moveTo>
                  <a:lnTo>
                    <a:pt x="3264" y="38020"/>
                  </a:lnTo>
                  <a:lnTo>
                    <a:pt x="2147" y="38813"/>
                  </a:lnTo>
                  <a:lnTo>
                    <a:pt x="1402" y="40136"/>
                  </a:lnTo>
                  <a:lnTo>
                    <a:pt x="354" y="47907"/>
                  </a:lnTo>
                  <a:lnTo>
                    <a:pt x="0" y="57171"/>
                  </a:lnTo>
                  <a:lnTo>
                    <a:pt x="4185" y="60554"/>
                  </a:lnTo>
                  <a:lnTo>
                    <a:pt x="7523" y="62568"/>
                  </a:lnTo>
                  <a:lnTo>
                    <a:pt x="23599" y="65401"/>
                  </a:lnTo>
                  <a:lnTo>
                    <a:pt x="39652" y="62449"/>
                  </a:lnTo>
                  <a:lnTo>
                    <a:pt x="64208" y="53546"/>
                  </a:lnTo>
                  <a:lnTo>
                    <a:pt x="99070" y="33095"/>
                  </a:lnTo>
                  <a:lnTo>
                    <a:pt x="119647" y="11491"/>
                  </a:lnTo>
                  <a:lnTo>
                    <a:pt x="121805" y="7634"/>
                  </a:lnTo>
                  <a:lnTo>
                    <a:pt x="122449" y="4268"/>
                  </a:lnTo>
                  <a:lnTo>
                    <a:pt x="122085" y="1231"/>
                  </a:lnTo>
                  <a:lnTo>
                    <a:pt x="119461" y="0"/>
                  </a:lnTo>
                  <a:lnTo>
                    <a:pt x="110195" y="749"/>
                  </a:lnTo>
                  <a:lnTo>
                    <a:pt x="100256" y="5844"/>
                  </a:lnTo>
                  <a:lnTo>
                    <a:pt x="69660" y="32283"/>
                  </a:lnTo>
                  <a:lnTo>
                    <a:pt x="47126" y="52724"/>
                  </a:lnTo>
                  <a:lnTo>
                    <a:pt x="40740" y="66780"/>
                  </a:lnTo>
                  <a:lnTo>
                    <a:pt x="37146" y="84288"/>
                  </a:lnTo>
                  <a:lnTo>
                    <a:pt x="38228" y="88709"/>
                  </a:lnTo>
                  <a:lnTo>
                    <a:pt x="43665" y="95738"/>
                  </a:lnTo>
                  <a:lnTo>
                    <a:pt x="53490" y="99391"/>
                  </a:lnTo>
                  <a:lnTo>
                    <a:pt x="65000" y="100221"/>
                  </a:lnTo>
                  <a:lnTo>
                    <a:pt x="75408" y="97944"/>
                  </a:lnTo>
                  <a:lnTo>
                    <a:pt x="107069" y="6659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sp>
        <p:nvSpPr>
          <p:cNvPr id="2280489" name="SMARTInkShape-1214"/>
          <p:cNvSpPr/>
          <p:nvPr/>
        </p:nvSpPr>
        <p:spPr bwMode="auto">
          <a:xfrm>
            <a:off x="3400425" y="4257675"/>
            <a:ext cx="192882" cy="6851"/>
          </a:xfrm>
          <a:custGeom>
            <a:avLst/>
            <a:gdLst/>
            <a:ahLst/>
            <a:cxnLst/>
            <a:rect l="0" t="0" r="0" b="0"/>
            <a:pathLst>
              <a:path w="192882" h="6851">
                <a:moveTo>
                  <a:pt x="0" y="0"/>
                </a:moveTo>
                <a:lnTo>
                  <a:pt x="0" y="6151"/>
                </a:lnTo>
                <a:lnTo>
                  <a:pt x="794" y="6482"/>
                </a:lnTo>
                <a:lnTo>
                  <a:pt x="3792" y="6850"/>
                </a:lnTo>
                <a:lnTo>
                  <a:pt x="37021" y="645"/>
                </a:lnTo>
                <a:lnTo>
                  <a:pt x="68784" y="128"/>
                </a:lnTo>
                <a:lnTo>
                  <a:pt x="101343" y="38"/>
                </a:lnTo>
                <a:lnTo>
                  <a:pt x="134009" y="11"/>
                </a:lnTo>
                <a:lnTo>
                  <a:pt x="163796" y="3"/>
                </a:lnTo>
                <a:lnTo>
                  <a:pt x="192881" y="0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grpSp>
        <p:nvGrpSpPr>
          <p:cNvPr id="2280493" name="SMARTInkShape-Group217"/>
          <p:cNvGrpSpPr/>
          <p:nvPr/>
        </p:nvGrpSpPr>
        <p:grpSpPr>
          <a:xfrm>
            <a:off x="4822031" y="4271963"/>
            <a:ext cx="847007" cy="14288"/>
            <a:chOff x="4822031" y="4271963"/>
            <a:chExt cx="847007" cy="14288"/>
          </a:xfrm>
        </p:grpSpPr>
        <p:sp>
          <p:nvSpPr>
            <p:cNvPr id="2280490" name="SMARTInkShape-1215"/>
            <p:cNvSpPr/>
            <p:nvPr/>
          </p:nvSpPr>
          <p:spPr bwMode="auto">
            <a:xfrm>
              <a:off x="4886325" y="4271963"/>
              <a:ext cx="35720" cy="14288"/>
            </a:xfrm>
            <a:custGeom>
              <a:avLst/>
              <a:gdLst/>
              <a:ahLst/>
              <a:cxnLst/>
              <a:rect l="0" t="0" r="0" b="0"/>
              <a:pathLst>
                <a:path w="35720" h="14288">
                  <a:moveTo>
                    <a:pt x="35719" y="14287"/>
                  </a:moveTo>
                  <a:lnTo>
                    <a:pt x="35719" y="10495"/>
                  </a:lnTo>
                  <a:lnTo>
                    <a:pt x="34925" y="9378"/>
                  </a:lnTo>
                  <a:lnTo>
                    <a:pt x="33602" y="8633"/>
                  </a:lnTo>
                  <a:lnTo>
                    <a:pt x="23534" y="6546"/>
                  </a:lnTo>
                  <a:lnTo>
                    <a:pt x="16586" y="2292"/>
                  </a:lnTo>
                  <a:lnTo>
                    <a:pt x="8544" y="301"/>
                  </a:lnTo>
                  <a:lnTo>
                    <a:pt x="0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80491" name="SMARTInkShape-1216"/>
            <p:cNvSpPr/>
            <p:nvPr/>
          </p:nvSpPr>
          <p:spPr bwMode="auto">
            <a:xfrm>
              <a:off x="4829175" y="4286250"/>
              <a:ext cx="21432" cy="1"/>
            </a:xfrm>
            <a:custGeom>
              <a:avLst/>
              <a:gdLst/>
              <a:ahLst/>
              <a:cxnLst/>
              <a:rect l="0" t="0" r="0" b="0"/>
              <a:pathLst>
                <a:path w="21432" h="1">
                  <a:moveTo>
                    <a:pt x="21431" y="0"/>
                  </a:moveTo>
                  <a:lnTo>
                    <a:pt x="0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80492" name="SMARTInkShape-1217"/>
            <p:cNvSpPr/>
            <p:nvPr/>
          </p:nvSpPr>
          <p:spPr bwMode="auto">
            <a:xfrm>
              <a:off x="4822031" y="4271963"/>
              <a:ext cx="847007" cy="14262"/>
            </a:xfrm>
            <a:custGeom>
              <a:avLst/>
              <a:gdLst/>
              <a:ahLst/>
              <a:cxnLst/>
              <a:rect l="0" t="0" r="0" b="0"/>
              <a:pathLst>
                <a:path w="847007" h="14262">
                  <a:moveTo>
                    <a:pt x="0" y="7143"/>
                  </a:moveTo>
                  <a:lnTo>
                    <a:pt x="3792" y="7143"/>
                  </a:lnTo>
                  <a:lnTo>
                    <a:pt x="7771" y="9260"/>
                  </a:lnTo>
                  <a:lnTo>
                    <a:pt x="9943" y="10935"/>
                  </a:lnTo>
                  <a:lnTo>
                    <a:pt x="24377" y="13294"/>
                  </a:lnTo>
                  <a:lnTo>
                    <a:pt x="57879" y="14091"/>
                  </a:lnTo>
                  <a:lnTo>
                    <a:pt x="82081" y="14200"/>
                  </a:lnTo>
                  <a:lnTo>
                    <a:pt x="115061" y="14248"/>
                  </a:lnTo>
                  <a:lnTo>
                    <a:pt x="133858" y="14261"/>
                  </a:lnTo>
                  <a:lnTo>
                    <a:pt x="155120" y="13476"/>
                  </a:lnTo>
                  <a:lnTo>
                    <a:pt x="178026" y="12159"/>
                  </a:lnTo>
                  <a:lnTo>
                    <a:pt x="202027" y="10487"/>
                  </a:lnTo>
                  <a:lnTo>
                    <a:pt x="229141" y="9373"/>
                  </a:lnTo>
                  <a:lnTo>
                    <a:pt x="258330" y="8629"/>
                  </a:lnTo>
                  <a:lnTo>
                    <a:pt x="288901" y="8134"/>
                  </a:lnTo>
                  <a:lnTo>
                    <a:pt x="320395" y="7804"/>
                  </a:lnTo>
                  <a:lnTo>
                    <a:pt x="352503" y="7584"/>
                  </a:lnTo>
                  <a:lnTo>
                    <a:pt x="385021" y="7437"/>
                  </a:lnTo>
                  <a:lnTo>
                    <a:pt x="418606" y="7339"/>
                  </a:lnTo>
                  <a:lnTo>
                    <a:pt x="452902" y="7274"/>
                  </a:lnTo>
                  <a:lnTo>
                    <a:pt x="487672" y="7230"/>
                  </a:lnTo>
                  <a:lnTo>
                    <a:pt x="521965" y="6408"/>
                  </a:lnTo>
                  <a:lnTo>
                    <a:pt x="555939" y="5065"/>
                  </a:lnTo>
                  <a:lnTo>
                    <a:pt x="589701" y="3377"/>
                  </a:lnTo>
                  <a:lnTo>
                    <a:pt x="621734" y="2251"/>
                  </a:lnTo>
                  <a:lnTo>
                    <a:pt x="652615" y="1501"/>
                  </a:lnTo>
                  <a:lnTo>
                    <a:pt x="682727" y="1000"/>
                  </a:lnTo>
                  <a:lnTo>
                    <a:pt x="709945" y="667"/>
                  </a:lnTo>
                  <a:lnTo>
                    <a:pt x="735234" y="444"/>
                  </a:lnTo>
                  <a:lnTo>
                    <a:pt x="759238" y="296"/>
                  </a:lnTo>
                  <a:lnTo>
                    <a:pt x="780002" y="197"/>
                  </a:lnTo>
                  <a:lnTo>
                    <a:pt x="798608" y="131"/>
                  </a:lnTo>
                  <a:lnTo>
                    <a:pt x="828012" y="58"/>
                  </a:lnTo>
                  <a:lnTo>
                    <a:pt x="847006" y="11"/>
                  </a:lnTo>
                  <a:lnTo>
                    <a:pt x="842963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280507" name="SMARTInkShape-Group218"/>
          <p:cNvGrpSpPr/>
          <p:nvPr/>
        </p:nvGrpSpPr>
        <p:grpSpPr>
          <a:xfrm>
            <a:off x="175639" y="4585553"/>
            <a:ext cx="2281812" cy="888138"/>
            <a:chOff x="175639" y="4585553"/>
            <a:chExt cx="2281812" cy="888138"/>
          </a:xfrm>
        </p:grpSpPr>
        <p:sp>
          <p:nvSpPr>
            <p:cNvPr id="2280494" name="SMARTInkShape-1218"/>
            <p:cNvSpPr/>
            <p:nvPr/>
          </p:nvSpPr>
          <p:spPr bwMode="auto">
            <a:xfrm>
              <a:off x="492919" y="4622006"/>
              <a:ext cx="7145" cy="57151"/>
            </a:xfrm>
            <a:custGeom>
              <a:avLst/>
              <a:gdLst/>
              <a:ahLst/>
              <a:cxnLst/>
              <a:rect l="0" t="0" r="0" b="0"/>
              <a:pathLst>
                <a:path w="7145" h="57151">
                  <a:moveTo>
                    <a:pt x="7144" y="57150"/>
                  </a:moveTo>
                  <a:lnTo>
                    <a:pt x="7144" y="22311"/>
                  </a:lnTo>
                  <a:lnTo>
                    <a:pt x="0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80495" name="SMARTInkShape-1219"/>
            <p:cNvSpPr/>
            <p:nvPr/>
          </p:nvSpPr>
          <p:spPr bwMode="auto">
            <a:xfrm>
              <a:off x="175639" y="4585553"/>
              <a:ext cx="466618" cy="557584"/>
            </a:xfrm>
            <a:custGeom>
              <a:avLst/>
              <a:gdLst/>
              <a:ahLst/>
              <a:cxnLst/>
              <a:rect l="0" t="0" r="0" b="0"/>
              <a:pathLst>
                <a:path w="466618" h="557584">
                  <a:moveTo>
                    <a:pt x="302992" y="15022"/>
                  </a:moveTo>
                  <a:lnTo>
                    <a:pt x="268803" y="15816"/>
                  </a:lnTo>
                  <a:lnTo>
                    <a:pt x="234010" y="28757"/>
                  </a:lnTo>
                  <a:lnTo>
                    <a:pt x="203465" y="46339"/>
                  </a:lnTo>
                  <a:lnTo>
                    <a:pt x="172384" y="69333"/>
                  </a:lnTo>
                  <a:lnTo>
                    <a:pt x="140998" y="99112"/>
                  </a:lnTo>
                  <a:lnTo>
                    <a:pt x="115901" y="125421"/>
                  </a:lnTo>
                  <a:lnTo>
                    <a:pt x="91518" y="155634"/>
                  </a:lnTo>
                  <a:lnTo>
                    <a:pt x="67451" y="189699"/>
                  </a:lnTo>
                  <a:lnTo>
                    <a:pt x="55478" y="207674"/>
                  </a:lnTo>
                  <a:lnTo>
                    <a:pt x="44320" y="226006"/>
                  </a:lnTo>
                  <a:lnTo>
                    <a:pt x="33707" y="244578"/>
                  </a:lnTo>
                  <a:lnTo>
                    <a:pt x="23456" y="263310"/>
                  </a:lnTo>
                  <a:lnTo>
                    <a:pt x="15828" y="282941"/>
                  </a:lnTo>
                  <a:lnTo>
                    <a:pt x="9950" y="303172"/>
                  </a:lnTo>
                  <a:lnTo>
                    <a:pt x="5237" y="323803"/>
                  </a:lnTo>
                  <a:lnTo>
                    <a:pt x="0" y="357310"/>
                  </a:lnTo>
                  <a:lnTo>
                    <a:pt x="848" y="390194"/>
                  </a:lnTo>
                  <a:lnTo>
                    <a:pt x="5519" y="411187"/>
                  </a:lnTo>
                  <a:lnTo>
                    <a:pt x="11808" y="433913"/>
                  </a:lnTo>
                  <a:lnTo>
                    <a:pt x="23144" y="455414"/>
                  </a:lnTo>
                  <a:lnTo>
                    <a:pt x="37846" y="476098"/>
                  </a:lnTo>
                  <a:lnTo>
                    <a:pt x="54790" y="496237"/>
                  </a:lnTo>
                  <a:lnTo>
                    <a:pt x="74024" y="512838"/>
                  </a:lnTo>
                  <a:lnTo>
                    <a:pt x="94784" y="527081"/>
                  </a:lnTo>
                  <a:lnTo>
                    <a:pt x="116562" y="539750"/>
                  </a:lnTo>
                  <a:lnTo>
                    <a:pt x="141399" y="548198"/>
                  </a:lnTo>
                  <a:lnTo>
                    <a:pt x="168276" y="553829"/>
                  </a:lnTo>
                  <a:lnTo>
                    <a:pt x="196513" y="557583"/>
                  </a:lnTo>
                  <a:lnTo>
                    <a:pt x="223275" y="556911"/>
                  </a:lnTo>
                  <a:lnTo>
                    <a:pt x="249053" y="553288"/>
                  </a:lnTo>
                  <a:lnTo>
                    <a:pt x="274177" y="547696"/>
                  </a:lnTo>
                  <a:lnTo>
                    <a:pt x="298069" y="539207"/>
                  </a:lnTo>
                  <a:lnTo>
                    <a:pt x="321142" y="528785"/>
                  </a:lnTo>
                  <a:lnTo>
                    <a:pt x="343667" y="517074"/>
                  </a:lnTo>
                  <a:lnTo>
                    <a:pt x="363446" y="502124"/>
                  </a:lnTo>
                  <a:lnTo>
                    <a:pt x="398123" y="466462"/>
                  </a:lnTo>
                  <a:lnTo>
                    <a:pt x="412450" y="446157"/>
                  </a:lnTo>
                  <a:lnTo>
                    <a:pt x="425177" y="424682"/>
                  </a:lnTo>
                  <a:lnTo>
                    <a:pt x="436836" y="402429"/>
                  </a:lnTo>
                  <a:lnTo>
                    <a:pt x="446196" y="377275"/>
                  </a:lnTo>
                  <a:lnTo>
                    <a:pt x="454024" y="350186"/>
                  </a:lnTo>
                  <a:lnTo>
                    <a:pt x="460830" y="321809"/>
                  </a:lnTo>
                  <a:lnTo>
                    <a:pt x="464574" y="293365"/>
                  </a:lnTo>
                  <a:lnTo>
                    <a:pt x="466276" y="264878"/>
                  </a:lnTo>
                  <a:lnTo>
                    <a:pt x="466617" y="236361"/>
                  </a:lnTo>
                  <a:lnTo>
                    <a:pt x="463669" y="207825"/>
                  </a:lnTo>
                  <a:lnTo>
                    <a:pt x="458529" y="179276"/>
                  </a:lnTo>
                  <a:lnTo>
                    <a:pt x="451927" y="150719"/>
                  </a:lnTo>
                  <a:lnTo>
                    <a:pt x="443557" y="123742"/>
                  </a:lnTo>
                  <a:lnTo>
                    <a:pt x="434008" y="97821"/>
                  </a:lnTo>
                  <a:lnTo>
                    <a:pt x="423674" y="72603"/>
                  </a:lnTo>
                  <a:lnTo>
                    <a:pt x="411228" y="51822"/>
                  </a:lnTo>
                  <a:lnTo>
                    <a:pt x="382582" y="18148"/>
                  </a:lnTo>
                  <a:lnTo>
                    <a:pt x="351330" y="2653"/>
                  </a:lnTo>
                  <a:lnTo>
                    <a:pt x="319713" y="0"/>
                  </a:lnTo>
                  <a:lnTo>
                    <a:pt x="289786" y="6758"/>
                  </a:lnTo>
                  <a:lnTo>
                    <a:pt x="262727" y="17699"/>
                  </a:lnTo>
                  <a:lnTo>
                    <a:pt x="224411" y="3645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80496" name="SMARTInkShape-1220"/>
            <p:cNvSpPr/>
            <p:nvPr/>
          </p:nvSpPr>
          <p:spPr bwMode="auto">
            <a:xfrm>
              <a:off x="786125" y="5007769"/>
              <a:ext cx="142564" cy="310240"/>
            </a:xfrm>
            <a:custGeom>
              <a:avLst/>
              <a:gdLst/>
              <a:ahLst/>
              <a:cxnLst/>
              <a:rect l="0" t="0" r="0" b="0"/>
              <a:pathLst>
                <a:path w="142564" h="310240">
                  <a:moveTo>
                    <a:pt x="6831" y="0"/>
                  </a:moveTo>
                  <a:lnTo>
                    <a:pt x="7625" y="18682"/>
                  </a:lnTo>
                  <a:lnTo>
                    <a:pt x="10947" y="37814"/>
                  </a:lnTo>
                  <a:lnTo>
                    <a:pt x="8404" y="64032"/>
                  </a:lnTo>
                  <a:lnTo>
                    <a:pt x="6503" y="97378"/>
                  </a:lnTo>
                  <a:lnTo>
                    <a:pt x="3246" y="123447"/>
                  </a:lnTo>
                  <a:lnTo>
                    <a:pt x="1269" y="150909"/>
                  </a:lnTo>
                  <a:lnTo>
                    <a:pt x="390" y="178196"/>
                  </a:lnTo>
                  <a:lnTo>
                    <a:pt x="0" y="203552"/>
                  </a:lnTo>
                  <a:lnTo>
                    <a:pt x="7365" y="236347"/>
                  </a:lnTo>
                  <a:lnTo>
                    <a:pt x="24076" y="269377"/>
                  </a:lnTo>
                  <a:lnTo>
                    <a:pt x="33281" y="281383"/>
                  </a:lnTo>
                  <a:lnTo>
                    <a:pt x="51181" y="293276"/>
                  </a:lnTo>
                  <a:lnTo>
                    <a:pt x="84266" y="304405"/>
                  </a:lnTo>
                  <a:lnTo>
                    <a:pt x="111178" y="310239"/>
                  </a:lnTo>
                  <a:lnTo>
                    <a:pt x="142563" y="30718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80497" name="SMARTInkShape-1221"/>
            <p:cNvSpPr/>
            <p:nvPr/>
          </p:nvSpPr>
          <p:spPr bwMode="auto">
            <a:xfrm>
              <a:off x="976405" y="5122069"/>
              <a:ext cx="195171" cy="176733"/>
            </a:xfrm>
            <a:custGeom>
              <a:avLst/>
              <a:gdLst/>
              <a:ahLst/>
              <a:cxnLst/>
              <a:rect l="0" t="0" r="0" b="0"/>
              <a:pathLst>
                <a:path w="195171" h="176733">
                  <a:moveTo>
                    <a:pt x="73726" y="0"/>
                  </a:moveTo>
                  <a:lnTo>
                    <a:pt x="69934" y="3792"/>
                  </a:lnTo>
                  <a:lnTo>
                    <a:pt x="65955" y="5654"/>
                  </a:lnTo>
                  <a:lnTo>
                    <a:pt x="63783" y="6151"/>
                  </a:lnTo>
                  <a:lnTo>
                    <a:pt x="53141" y="14434"/>
                  </a:lnTo>
                  <a:lnTo>
                    <a:pt x="30662" y="43822"/>
                  </a:lnTo>
                  <a:lnTo>
                    <a:pt x="7818" y="78707"/>
                  </a:lnTo>
                  <a:lnTo>
                    <a:pt x="1307" y="92924"/>
                  </a:lnTo>
                  <a:lnTo>
                    <a:pt x="0" y="105064"/>
                  </a:lnTo>
                  <a:lnTo>
                    <a:pt x="1837" y="125793"/>
                  </a:lnTo>
                  <a:lnTo>
                    <a:pt x="4369" y="129106"/>
                  </a:lnTo>
                  <a:lnTo>
                    <a:pt x="13532" y="132786"/>
                  </a:lnTo>
                  <a:lnTo>
                    <a:pt x="28286" y="134858"/>
                  </a:lnTo>
                  <a:lnTo>
                    <a:pt x="46504" y="131680"/>
                  </a:lnTo>
                  <a:lnTo>
                    <a:pt x="63191" y="121919"/>
                  </a:lnTo>
                  <a:lnTo>
                    <a:pt x="74397" y="108973"/>
                  </a:lnTo>
                  <a:lnTo>
                    <a:pt x="90245" y="78554"/>
                  </a:lnTo>
                  <a:lnTo>
                    <a:pt x="91882" y="76976"/>
                  </a:lnTo>
                  <a:lnTo>
                    <a:pt x="92974" y="76717"/>
                  </a:lnTo>
                  <a:lnTo>
                    <a:pt x="93702" y="77338"/>
                  </a:lnTo>
                  <a:lnTo>
                    <a:pt x="93393" y="78546"/>
                  </a:lnTo>
                  <a:lnTo>
                    <a:pt x="85087" y="92207"/>
                  </a:lnTo>
                  <a:lnTo>
                    <a:pt x="82119" y="109077"/>
                  </a:lnTo>
                  <a:lnTo>
                    <a:pt x="85033" y="129156"/>
                  </a:lnTo>
                  <a:lnTo>
                    <a:pt x="90923" y="146395"/>
                  </a:lnTo>
                  <a:lnTo>
                    <a:pt x="101488" y="161557"/>
                  </a:lnTo>
                  <a:lnTo>
                    <a:pt x="118464" y="172311"/>
                  </a:lnTo>
                  <a:lnTo>
                    <a:pt x="138576" y="176732"/>
                  </a:lnTo>
                  <a:lnTo>
                    <a:pt x="150438" y="173533"/>
                  </a:lnTo>
                  <a:lnTo>
                    <a:pt x="184105" y="150793"/>
                  </a:lnTo>
                  <a:lnTo>
                    <a:pt x="195170" y="14287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80498" name="SMARTInkShape-1222"/>
            <p:cNvSpPr/>
            <p:nvPr/>
          </p:nvSpPr>
          <p:spPr bwMode="auto">
            <a:xfrm>
              <a:off x="1173549" y="5130293"/>
              <a:ext cx="104349" cy="187807"/>
            </a:xfrm>
            <a:custGeom>
              <a:avLst/>
              <a:gdLst/>
              <a:ahLst/>
              <a:cxnLst/>
              <a:rect l="0" t="0" r="0" b="0"/>
              <a:pathLst>
                <a:path w="104349" h="187807">
                  <a:moveTo>
                    <a:pt x="48032" y="13207"/>
                  </a:moveTo>
                  <a:lnTo>
                    <a:pt x="48032" y="9415"/>
                  </a:lnTo>
                  <a:lnTo>
                    <a:pt x="47239" y="8297"/>
                  </a:lnTo>
                  <a:lnTo>
                    <a:pt x="45916" y="7553"/>
                  </a:lnTo>
                  <a:lnTo>
                    <a:pt x="44240" y="7056"/>
                  </a:lnTo>
                  <a:lnTo>
                    <a:pt x="33559" y="540"/>
                  </a:lnTo>
                  <a:lnTo>
                    <a:pt x="31240" y="0"/>
                  </a:lnTo>
                  <a:lnTo>
                    <a:pt x="29693" y="433"/>
                  </a:lnTo>
                  <a:lnTo>
                    <a:pt x="28663" y="1516"/>
                  </a:lnTo>
                  <a:lnTo>
                    <a:pt x="27975" y="3032"/>
                  </a:lnTo>
                  <a:lnTo>
                    <a:pt x="28311" y="4836"/>
                  </a:lnTo>
                  <a:lnTo>
                    <a:pt x="31782" y="12755"/>
                  </a:lnTo>
                  <a:lnTo>
                    <a:pt x="34751" y="29477"/>
                  </a:lnTo>
                  <a:lnTo>
                    <a:pt x="53554" y="63474"/>
                  </a:lnTo>
                  <a:lnTo>
                    <a:pt x="76707" y="96850"/>
                  </a:lnTo>
                  <a:lnTo>
                    <a:pt x="95677" y="121363"/>
                  </a:lnTo>
                  <a:lnTo>
                    <a:pt x="100958" y="132978"/>
                  </a:lnTo>
                  <a:lnTo>
                    <a:pt x="104348" y="153371"/>
                  </a:lnTo>
                  <a:lnTo>
                    <a:pt x="103038" y="157449"/>
                  </a:lnTo>
                  <a:lnTo>
                    <a:pt x="97350" y="164098"/>
                  </a:lnTo>
                  <a:lnTo>
                    <a:pt x="81430" y="172303"/>
                  </a:lnTo>
                  <a:lnTo>
                    <a:pt x="49808" y="182187"/>
                  </a:lnTo>
                  <a:lnTo>
                    <a:pt x="27921" y="187806"/>
                  </a:lnTo>
                  <a:lnTo>
                    <a:pt x="16340" y="186586"/>
                  </a:lnTo>
                  <a:lnTo>
                    <a:pt x="8018" y="183397"/>
                  </a:lnTo>
                  <a:lnTo>
                    <a:pt x="4687" y="181436"/>
                  </a:lnTo>
                  <a:lnTo>
                    <a:pt x="986" y="177140"/>
                  </a:lnTo>
                  <a:lnTo>
                    <a:pt x="0" y="174883"/>
                  </a:lnTo>
                  <a:lnTo>
                    <a:pt x="1020" y="168143"/>
                  </a:lnTo>
                  <a:lnTo>
                    <a:pt x="2403" y="164122"/>
                  </a:lnTo>
                  <a:lnTo>
                    <a:pt x="26601" y="13465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80499" name="SMARTInkShape-1223"/>
            <p:cNvSpPr/>
            <p:nvPr/>
          </p:nvSpPr>
          <p:spPr bwMode="auto">
            <a:xfrm>
              <a:off x="1373136" y="5011120"/>
              <a:ext cx="82285" cy="312898"/>
            </a:xfrm>
            <a:custGeom>
              <a:avLst/>
              <a:gdLst/>
              <a:ahLst/>
              <a:cxnLst/>
              <a:rect l="0" t="0" r="0" b="0"/>
              <a:pathLst>
                <a:path w="82285" h="312898">
                  <a:moveTo>
                    <a:pt x="27039" y="3793"/>
                  </a:moveTo>
                  <a:lnTo>
                    <a:pt x="23247" y="0"/>
                  </a:lnTo>
                  <a:lnTo>
                    <a:pt x="21336" y="471"/>
                  </a:lnTo>
                  <a:lnTo>
                    <a:pt x="17096" y="5227"/>
                  </a:lnTo>
                  <a:lnTo>
                    <a:pt x="10246" y="20622"/>
                  </a:lnTo>
                  <a:lnTo>
                    <a:pt x="6982" y="47849"/>
                  </a:lnTo>
                  <a:lnTo>
                    <a:pt x="2223" y="81052"/>
                  </a:lnTo>
                  <a:lnTo>
                    <a:pt x="135" y="106392"/>
                  </a:lnTo>
                  <a:lnTo>
                    <a:pt x="0" y="133530"/>
                  </a:lnTo>
                  <a:lnTo>
                    <a:pt x="2586" y="161466"/>
                  </a:lnTo>
                  <a:lnTo>
                    <a:pt x="6382" y="189757"/>
                  </a:lnTo>
                  <a:lnTo>
                    <a:pt x="10714" y="216618"/>
                  </a:lnTo>
                  <a:lnTo>
                    <a:pt x="17616" y="249591"/>
                  </a:lnTo>
                  <a:lnTo>
                    <a:pt x="25482" y="277882"/>
                  </a:lnTo>
                  <a:lnTo>
                    <a:pt x="33226" y="291239"/>
                  </a:lnTo>
                  <a:lnTo>
                    <a:pt x="44076" y="300350"/>
                  </a:lnTo>
                  <a:lnTo>
                    <a:pt x="66652" y="312668"/>
                  </a:lnTo>
                  <a:lnTo>
                    <a:pt x="70910" y="312897"/>
                  </a:lnTo>
                  <a:lnTo>
                    <a:pt x="74543" y="311462"/>
                  </a:lnTo>
                  <a:lnTo>
                    <a:pt x="77758" y="308918"/>
                  </a:lnTo>
                  <a:lnTo>
                    <a:pt x="81331" y="301858"/>
                  </a:lnTo>
                  <a:lnTo>
                    <a:pt x="82284" y="297753"/>
                  </a:lnTo>
                  <a:lnTo>
                    <a:pt x="69902" y="26096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80500" name="SMARTInkShape-1224"/>
            <p:cNvSpPr/>
            <p:nvPr/>
          </p:nvSpPr>
          <p:spPr bwMode="auto">
            <a:xfrm>
              <a:off x="1278731" y="5150644"/>
              <a:ext cx="207170" cy="28576"/>
            </a:xfrm>
            <a:custGeom>
              <a:avLst/>
              <a:gdLst/>
              <a:ahLst/>
              <a:cxnLst/>
              <a:rect l="0" t="0" r="0" b="0"/>
              <a:pathLst>
                <a:path w="207170" h="28576">
                  <a:moveTo>
                    <a:pt x="0" y="0"/>
                  </a:moveTo>
                  <a:lnTo>
                    <a:pt x="3793" y="0"/>
                  </a:lnTo>
                  <a:lnTo>
                    <a:pt x="38609" y="11391"/>
                  </a:lnTo>
                  <a:lnTo>
                    <a:pt x="68943" y="14223"/>
                  </a:lnTo>
                  <a:lnTo>
                    <a:pt x="103860" y="19737"/>
                  </a:lnTo>
                  <a:lnTo>
                    <a:pt x="130298" y="24118"/>
                  </a:lnTo>
                  <a:lnTo>
                    <a:pt x="160039" y="26594"/>
                  </a:lnTo>
                  <a:lnTo>
                    <a:pt x="207169" y="2857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80501" name="SMARTInkShape-1225"/>
            <p:cNvSpPr/>
            <p:nvPr/>
          </p:nvSpPr>
          <p:spPr bwMode="auto">
            <a:xfrm>
              <a:off x="1568895" y="5196049"/>
              <a:ext cx="134827" cy="277642"/>
            </a:xfrm>
            <a:custGeom>
              <a:avLst/>
              <a:gdLst/>
              <a:ahLst/>
              <a:cxnLst/>
              <a:rect l="0" t="0" r="0" b="0"/>
              <a:pathLst>
                <a:path w="134827" h="277642">
                  <a:moveTo>
                    <a:pt x="74168" y="11745"/>
                  </a:moveTo>
                  <a:lnTo>
                    <a:pt x="74168" y="42273"/>
                  </a:lnTo>
                  <a:lnTo>
                    <a:pt x="74168" y="75777"/>
                  </a:lnTo>
                  <a:lnTo>
                    <a:pt x="74168" y="108328"/>
                  </a:lnTo>
                  <a:lnTo>
                    <a:pt x="74168" y="143903"/>
                  </a:lnTo>
                  <a:lnTo>
                    <a:pt x="74168" y="170494"/>
                  </a:lnTo>
                  <a:lnTo>
                    <a:pt x="74168" y="196071"/>
                  </a:lnTo>
                  <a:lnTo>
                    <a:pt x="72051" y="230666"/>
                  </a:lnTo>
                  <a:lnTo>
                    <a:pt x="64225" y="263215"/>
                  </a:lnTo>
                  <a:lnTo>
                    <a:pt x="57375" y="276049"/>
                  </a:lnTo>
                  <a:lnTo>
                    <a:pt x="54241" y="277641"/>
                  </a:lnTo>
                  <a:lnTo>
                    <a:pt x="46526" y="277294"/>
                  </a:lnTo>
                  <a:lnTo>
                    <a:pt x="37805" y="268144"/>
                  </a:lnTo>
                  <a:lnTo>
                    <a:pt x="19272" y="232607"/>
                  </a:lnTo>
                  <a:lnTo>
                    <a:pt x="11934" y="204097"/>
                  </a:lnTo>
                  <a:lnTo>
                    <a:pt x="6027" y="171054"/>
                  </a:lnTo>
                  <a:lnTo>
                    <a:pt x="756" y="137846"/>
                  </a:lnTo>
                  <a:lnTo>
                    <a:pt x="0" y="106684"/>
                  </a:lnTo>
                  <a:lnTo>
                    <a:pt x="3104" y="77752"/>
                  </a:lnTo>
                  <a:lnTo>
                    <a:pt x="9776" y="51665"/>
                  </a:lnTo>
                  <a:lnTo>
                    <a:pt x="22266" y="31075"/>
                  </a:lnTo>
                  <a:lnTo>
                    <a:pt x="38400" y="15573"/>
                  </a:lnTo>
                  <a:lnTo>
                    <a:pt x="64540" y="3178"/>
                  </a:lnTo>
                  <a:lnTo>
                    <a:pt x="80207" y="0"/>
                  </a:lnTo>
                  <a:lnTo>
                    <a:pt x="102415" y="2003"/>
                  </a:lnTo>
                  <a:lnTo>
                    <a:pt x="116885" y="9797"/>
                  </a:lnTo>
                  <a:lnTo>
                    <a:pt x="124077" y="15208"/>
                  </a:lnTo>
                  <a:lnTo>
                    <a:pt x="132068" y="27572"/>
                  </a:lnTo>
                  <a:lnTo>
                    <a:pt x="134826" y="41004"/>
                  </a:lnTo>
                  <a:lnTo>
                    <a:pt x="133406" y="54911"/>
                  </a:lnTo>
                  <a:lnTo>
                    <a:pt x="124352" y="79921"/>
                  </a:lnTo>
                  <a:lnTo>
                    <a:pt x="107822" y="99855"/>
                  </a:lnTo>
                  <a:lnTo>
                    <a:pt x="96798" y="106468"/>
                  </a:lnTo>
                  <a:lnTo>
                    <a:pt x="76786" y="110712"/>
                  </a:lnTo>
                  <a:lnTo>
                    <a:pt x="72738" y="109473"/>
                  </a:lnTo>
                  <a:lnTo>
                    <a:pt x="59880" y="9747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80502" name="SMARTInkShape-1226"/>
            <p:cNvSpPr/>
            <p:nvPr/>
          </p:nvSpPr>
          <p:spPr bwMode="auto">
            <a:xfrm>
              <a:off x="1723382" y="5077276"/>
              <a:ext cx="348307" cy="280451"/>
            </a:xfrm>
            <a:custGeom>
              <a:avLst/>
              <a:gdLst/>
              <a:ahLst/>
              <a:cxnLst/>
              <a:rect l="0" t="0" r="0" b="0"/>
              <a:pathLst>
                <a:path w="348307" h="280451">
                  <a:moveTo>
                    <a:pt x="69699" y="101943"/>
                  </a:moveTo>
                  <a:lnTo>
                    <a:pt x="65907" y="101943"/>
                  </a:lnTo>
                  <a:lnTo>
                    <a:pt x="64790" y="102737"/>
                  </a:lnTo>
                  <a:lnTo>
                    <a:pt x="64045" y="104060"/>
                  </a:lnTo>
                  <a:lnTo>
                    <a:pt x="63548" y="105735"/>
                  </a:lnTo>
                  <a:lnTo>
                    <a:pt x="56255" y="114922"/>
                  </a:lnTo>
                  <a:lnTo>
                    <a:pt x="25714" y="149703"/>
                  </a:lnTo>
                  <a:lnTo>
                    <a:pt x="7061" y="181169"/>
                  </a:lnTo>
                  <a:lnTo>
                    <a:pt x="869" y="202147"/>
                  </a:lnTo>
                  <a:lnTo>
                    <a:pt x="0" y="209226"/>
                  </a:lnTo>
                  <a:lnTo>
                    <a:pt x="3267" y="221327"/>
                  </a:lnTo>
                  <a:lnTo>
                    <a:pt x="10011" y="231202"/>
                  </a:lnTo>
                  <a:lnTo>
                    <a:pt x="21940" y="240431"/>
                  </a:lnTo>
                  <a:lnTo>
                    <a:pt x="28100" y="242868"/>
                  </a:lnTo>
                  <a:lnTo>
                    <a:pt x="37717" y="239717"/>
                  </a:lnTo>
                  <a:lnTo>
                    <a:pt x="48341" y="233026"/>
                  </a:lnTo>
                  <a:lnTo>
                    <a:pt x="72610" y="200815"/>
                  </a:lnTo>
                  <a:lnTo>
                    <a:pt x="84937" y="180980"/>
                  </a:lnTo>
                  <a:lnTo>
                    <a:pt x="97040" y="153889"/>
                  </a:lnTo>
                  <a:lnTo>
                    <a:pt x="93121" y="164533"/>
                  </a:lnTo>
                  <a:lnTo>
                    <a:pt x="87600" y="195528"/>
                  </a:lnTo>
                  <a:lnTo>
                    <a:pt x="85057" y="216455"/>
                  </a:lnTo>
                  <a:lnTo>
                    <a:pt x="88096" y="237737"/>
                  </a:lnTo>
                  <a:lnTo>
                    <a:pt x="94024" y="251539"/>
                  </a:lnTo>
                  <a:lnTo>
                    <a:pt x="104600" y="260656"/>
                  </a:lnTo>
                  <a:lnTo>
                    <a:pt x="108841" y="261727"/>
                  </a:lnTo>
                  <a:lnTo>
                    <a:pt x="117787" y="260799"/>
                  </a:lnTo>
                  <a:lnTo>
                    <a:pt x="131749" y="252023"/>
                  </a:lnTo>
                  <a:lnTo>
                    <a:pt x="157559" y="218221"/>
                  </a:lnTo>
                  <a:lnTo>
                    <a:pt x="175371" y="184020"/>
                  </a:lnTo>
                  <a:lnTo>
                    <a:pt x="185721" y="156678"/>
                  </a:lnTo>
                  <a:lnTo>
                    <a:pt x="195612" y="126005"/>
                  </a:lnTo>
                  <a:lnTo>
                    <a:pt x="205300" y="95968"/>
                  </a:lnTo>
                  <a:lnTo>
                    <a:pt x="214104" y="67537"/>
                  </a:lnTo>
                  <a:lnTo>
                    <a:pt x="220663" y="41672"/>
                  </a:lnTo>
                  <a:lnTo>
                    <a:pt x="224843" y="6517"/>
                  </a:lnTo>
                  <a:lnTo>
                    <a:pt x="223929" y="2607"/>
                  </a:lnTo>
                  <a:lnTo>
                    <a:pt x="222525" y="0"/>
                  </a:lnTo>
                  <a:lnTo>
                    <a:pt x="220002" y="644"/>
                  </a:lnTo>
                  <a:lnTo>
                    <a:pt x="212965" y="7708"/>
                  </a:lnTo>
                  <a:lnTo>
                    <a:pt x="203871" y="32659"/>
                  </a:lnTo>
                  <a:lnTo>
                    <a:pt x="196535" y="56068"/>
                  </a:lnTo>
                  <a:lnTo>
                    <a:pt x="188777" y="82348"/>
                  </a:lnTo>
                  <a:lnTo>
                    <a:pt x="182683" y="109903"/>
                  </a:lnTo>
                  <a:lnTo>
                    <a:pt x="177329" y="138024"/>
                  </a:lnTo>
                  <a:lnTo>
                    <a:pt x="173097" y="166398"/>
                  </a:lnTo>
                  <a:lnTo>
                    <a:pt x="171217" y="194883"/>
                  </a:lnTo>
                  <a:lnTo>
                    <a:pt x="173950" y="230111"/>
                  </a:lnTo>
                  <a:lnTo>
                    <a:pt x="183579" y="256864"/>
                  </a:lnTo>
                  <a:lnTo>
                    <a:pt x="200279" y="276080"/>
                  </a:lnTo>
                  <a:lnTo>
                    <a:pt x="207552" y="279153"/>
                  </a:lnTo>
                  <a:lnTo>
                    <a:pt x="224101" y="280450"/>
                  </a:lnTo>
                  <a:lnTo>
                    <a:pt x="251267" y="276719"/>
                  </a:lnTo>
                  <a:lnTo>
                    <a:pt x="279425" y="259209"/>
                  </a:lnTo>
                  <a:lnTo>
                    <a:pt x="304084" y="230120"/>
                  </a:lnTo>
                  <a:lnTo>
                    <a:pt x="317010" y="205742"/>
                  </a:lnTo>
                  <a:lnTo>
                    <a:pt x="328046" y="178238"/>
                  </a:lnTo>
                  <a:lnTo>
                    <a:pt x="338243" y="147493"/>
                  </a:lnTo>
                  <a:lnTo>
                    <a:pt x="348306" y="11623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80503" name="SMARTInkShape-1227"/>
            <p:cNvSpPr/>
            <p:nvPr/>
          </p:nvSpPr>
          <p:spPr bwMode="auto">
            <a:xfrm>
              <a:off x="2007847" y="5000625"/>
              <a:ext cx="52672" cy="353865"/>
            </a:xfrm>
            <a:custGeom>
              <a:avLst/>
              <a:gdLst/>
              <a:ahLst/>
              <a:cxnLst/>
              <a:rect l="0" t="0" r="0" b="0"/>
              <a:pathLst>
                <a:path w="52672" h="353865">
                  <a:moveTo>
                    <a:pt x="13834" y="0"/>
                  </a:moveTo>
                  <a:lnTo>
                    <a:pt x="13834" y="3792"/>
                  </a:lnTo>
                  <a:lnTo>
                    <a:pt x="7683" y="30528"/>
                  </a:lnTo>
                  <a:lnTo>
                    <a:pt x="6093" y="64033"/>
                  </a:lnTo>
                  <a:lnTo>
                    <a:pt x="1839" y="97378"/>
                  </a:lnTo>
                  <a:lnTo>
                    <a:pt x="566" y="123448"/>
                  </a:lnTo>
                  <a:lnTo>
                    <a:pt x="0" y="153026"/>
                  </a:lnTo>
                  <a:lnTo>
                    <a:pt x="542" y="183899"/>
                  </a:lnTo>
                  <a:lnTo>
                    <a:pt x="3428" y="213495"/>
                  </a:lnTo>
                  <a:lnTo>
                    <a:pt x="7357" y="240408"/>
                  </a:lnTo>
                  <a:lnTo>
                    <a:pt x="11749" y="265598"/>
                  </a:lnTo>
                  <a:lnTo>
                    <a:pt x="19478" y="301299"/>
                  </a:lnTo>
                  <a:lnTo>
                    <a:pt x="30676" y="330750"/>
                  </a:lnTo>
                  <a:lnTo>
                    <a:pt x="39374" y="348648"/>
                  </a:lnTo>
                  <a:lnTo>
                    <a:pt x="44500" y="353392"/>
                  </a:lnTo>
                  <a:lnTo>
                    <a:pt x="46978" y="353864"/>
                  </a:lnTo>
                  <a:lnTo>
                    <a:pt x="49424" y="353384"/>
                  </a:lnTo>
                  <a:lnTo>
                    <a:pt x="51848" y="352271"/>
                  </a:lnTo>
                  <a:lnTo>
                    <a:pt x="52671" y="349147"/>
                  </a:lnTo>
                  <a:lnTo>
                    <a:pt x="48287" y="322791"/>
                  </a:lnTo>
                  <a:lnTo>
                    <a:pt x="39918" y="289052"/>
                  </a:lnTo>
                  <a:lnTo>
                    <a:pt x="28122" y="25003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80504" name="SMARTInkShape-1228"/>
            <p:cNvSpPr/>
            <p:nvPr/>
          </p:nvSpPr>
          <p:spPr bwMode="auto">
            <a:xfrm>
              <a:off x="1810461" y="5143500"/>
              <a:ext cx="289803" cy="55999"/>
            </a:xfrm>
            <a:custGeom>
              <a:avLst/>
              <a:gdLst/>
              <a:ahLst/>
              <a:cxnLst/>
              <a:rect l="0" t="0" r="0" b="0"/>
              <a:pathLst>
                <a:path w="289803" h="55999">
                  <a:moveTo>
                    <a:pt x="39770" y="0"/>
                  </a:moveTo>
                  <a:lnTo>
                    <a:pt x="32185" y="3792"/>
                  </a:lnTo>
                  <a:lnTo>
                    <a:pt x="26345" y="9887"/>
                  </a:lnTo>
                  <a:lnTo>
                    <a:pt x="19516" y="17888"/>
                  </a:lnTo>
                  <a:lnTo>
                    <a:pt x="4665" y="31317"/>
                  </a:lnTo>
                  <a:lnTo>
                    <a:pt x="355" y="40642"/>
                  </a:lnTo>
                  <a:lnTo>
                    <a:pt x="0" y="44557"/>
                  </a:lnTo>
                  <a:lnTo>
                    <a:pt x="1722" y="51024"/>
                  </a:lnTo>
                  <a:lnTo>
                    <a:pt x="4880" y="53066"/>
                  </a:lnTo>
                  <a:lnTo>
                    <a:pt x="23082" y="55940"/>
                  </a:lnTo>
                  <a:lnTo>
                    <a:pt x="58374" y="55998"/>
                  </a:lnTo>
                  <a:lnTo>
                    <a:pt x="87990" y="53198"/>
                  </a:lnTo>
                  <a:lnTo>
                    <a:pt x="121791" y="49308"/>
                  </a:lnTo>
                  <a:lnTo>
                    <a:pt x="139695" y="47160"/>
                  </a:lnTo>
                  <a:lnTo>
                    <a:pt x="157980" y="44140"/>
                  </a:lnTo>
                  <a:lnTo>
                    <a:pt x="176521" y="40539"/>
                  </a:lnTo>
                  <a:lnTo>
                    <a:pt x="195231" y="36551"/>
                  </a:lnTo>
                  <a:lnTo>
                    <a:pt x="214054" y="33099"/>
                  </a:lnTo>
                  <a:lnTo>
                    <a:pt x="232953" y="30004"/>
                  </a:lnTo>
                  <a:lnTo>
                    <a:pt x="264536" y="25241"/>
                  </a:lnTo>
                  <a:lnTo>
                    <a:pt x="289802" y="2143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80505" name="SMARTInkShape-1229"/>
            <p:cNvSpPr/>
            <p:nvPr/>
          </p:nvSpPr>
          <p:spPr bwMode="auto">
            <a:xfrm>
              <a:off x="2078831" y="5202722"/>
              <a:ext cx="248792" cy="153106"/>
            </a:xfrm>
            <a:custGeom>
              <a:avLst/>
              <a:gdLst/>
              <a:ahLst/>
              <a:cxnLst/>
              <a:rect l="0" t="0" r="0" b="0"/>
              <a:pathLst>
                <a:path w="248792" h="153106">
                  <a:moveTo>
                    <a:pt x="0" y="90797"/>
                  </a:moveTo>
                  <a:lnTo>
                    <a:pt x="0" y="106890"/>
                  </a:lnTo>
                  <a:lnTo>
                    <a:pt x="3793" y="118231"/>
                  </a:lnTo>
                  <a:lnTo>
                    <a:pt x="6497" y="120993"/>
                  </a:lnTo>
                  <a:lnTo>
                    <a:pt x="22944" y="129580"/>
                  </a:lnTo>
                  <a:lnTo>
                    <a:pt x="32422" y="129730"/>
                  </a:lnTo>
                  <a:lnTo>
                    <a:pt x="54118" y="123358"/>
                  </a:lnTo>
                  <a:lnTo>
                    <a:pt x="84150" y="104355"/>
                  </a:lnTo>
                  <a:lnTo>
                    <a:pt x="104464" y="82098"/>
                  </a:lnTo>
                  <a:lnTo>
                    <a:pt x="115178" y="61761"/>
                  </a:lnTo>
                  <a:lnTo>
                    <a:pt x="120619" y="28559"/>
                  </a:lnTo>
                  <a:lnTo>
                    <a:pt x="120283" y="18686"/>
                  </a:lnTo>
                  <a:lnTo>
                    <a:pt x="117489" y="11652"/>
                  </a:lnTo>
                  <a:lnTo>
                    <a:pt x="114838" y="10252"/>
                  </a:lnTo>
                  <a:lnTo>
                    <a:pt x="107660" y="10814"/>
                  </a:lnTo>
                  <a:lnTo>
                    <a:pt x="99178" y="17942"/>
                  </a:lnTo>
                  <a:lnTo>
                    <a:pt x="87595" y="35344"/>
                  </a:lnTo>
                  <a:lnTo>
                    <a:pt x="72777" y="66349"/>
                  </a:lnTo>
                  <a:lnTo>
                    <a:pt x="63015" y="93695"/>
                  </a:lnTo>
                  <a:lnTo>
                    <a:pt x="58309" y="124883"/>
                  </a:lnTo>
                  <a:lnTo>
                    <a:pt x="58287" y="141201"/>
                  </a:lnTo>
                  <a:lnTo>
                    <a:pt x="61095" y="148389"/>
                  </a:lnTo>
                  <a:lnTo>
                    <a:pt x="63749" y="150622"/>
                  </a:lnTo>
                  <a:lnTo>
                    <a:pt x="70931" y="153105"/>
                  </a:lnTo>
                  <a:lnTo>
                    <a:pt x="75069" y="152179"/>
                  </a:lnTo>
                  <a:lnTo>
                    <a:pt x="101588" y="135030"/>
                  </a:lnTo>
                  <a:lnTo>
                    <a:pt x="130285" y="102207"/>
                  </a:lnTo>
                  <a:lnTo>
                    <a:pt x="153706" y="70208"/>
                  </a:lnTo>
                  <a:lnTo>
                    <a:pt x="170681" y="37991"/>
                  </a:lnTo>
                  <a:lnTo>
                    <a:pt x="177031" y="28773"/>
                  </a:lnTo>
                  <a:lnTo>
                    <a:pt x="176758" y="28810"/>
                  </a:lnTo>
                  <a:lnTo>
                    <a:pt x="174339" y="30968"/>
                  </a:lnTo>
                  <a:lnTo>
                    <a:pt x="159434" y="65929"/>
                  </a:lnTo>
                  <a:lnTo>
                    <a:pt x="152114" y="97027"/>
                  </a:lnTo>
                  <a:lnTo>
                    <a:pt x="150203" y="130835"/>
                  </a:lnTo>
                  <a:lnTo>
                    <a:pt x="150142" y="134158"/>
                  </a:lnTo>
                  <a:lnTo>
                    <a:pt x="152190" y="139967"/>
                  </a:lnTo>
                  <a:lnTo>
                    <a:pt x="153848" y="142626"/>
                  </a:lnTo>
                  <a:lnTo>
                    <a:pt x="155746" y="143606"/>
                  </a:lnTo>
                  <a:lnTo>
                    <a:pt x="157806" y="143466"/>
                  </a:lnTo>
                  <a:lnTo>
                    <a:pt x="159973" y="142578"/>
                  </a:lnTo>
                  <a:lnTo>
                    <a:pt x="164497" y="137358"/>
                  </a:lnTo>
                  <a:lnTo>
                    <a:pt x="186382" y="102038"/>
                  </a:lnTo>
                  <a:lnTo>
                    <a:pt x="204915" y="66383"/>
                  </a:lnTo>
                  <a:lnTo>
                    <a:pt x="219113" y="38231"/>
                  </a:lnTo>
                  <a:lnTo>
                    <a:pt x="241802" y="2591"/>
                  </a:lnTo>
                  <a:lnTo>
                    <a:pt x="245845" y="0"/>
                  </a:lnTo>
                  <a:lnTo>
                    <a:pt x="247240" y="897"/>
                  </a:lnTo>
                  <a:lnTo>
                    <a:pt x="248791" y="6127"/>
                  </a:lnTo>
                  <a:lnTo>
                    <a:pt x="243772" y="41510"/>
                  </a:lnTo>
                  <a:lnTo>
                    <a:pt x="235744" y="6936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80506" name="SMARTInkShape-1230"/>
            <p:cNvSpPr/>
            <p:nvPr/>
          </p:nvSpPr>
          <p:spPr bwMode="auto">
            <a:xfrm>
              <a:off x="2300836" y="5179219"/>
              <a:ext cx="156615" cy="224835"/>
            </a:xfrm>
            <a:custGeom>
              <a:avLst/>
              <a:gdLst/>
              <a:ahLst/>
              <a:cxnLst/>
              <a:rect l="0" t="0" r="0" b="0"/>
              <a:pathLst>
                <a:path w="156615" h="224835">
                  <a:moveTo>
                    <a:pt x="85177" y="0"/>
                  </a:moveTo>
                  <a:lnTo>
                    <a:pt x="81384" y="3792"/>
                  </a:lnTo>
                  <a:lnTo>
                    <a:pt x="64592" y="36679"/>
                  </a:lnTo>
                  <a:lnTo>
                    <a:pt x="47592" y="65019"/>
                  </a:lnTo>
                  <a:lnTo>
                    <a:pt x="31266" y="98552"/>
                  </a:lnTo>
                  <a:lnTo>
                    <a:pt x="16374" y="133623"/>
                  </a:lnTo>
                  <a:lnTo>
                    <a:pt x="5701" y="161564"/>
                  </a:lnTo>
                  <a:lnTo>
                    <a:pt x="0" y="195551"/>
                  </a:lnTo>
                  <a:lnTo>
                    <a:pt x="611" y="196248"/>
                  </a:lnTo>
                  <a:lnTo>
                    <a:pt x="1812" y="195920"/>
                  </a:lnTo>
                  <a:lnTo>
                    <a:pt x="3406" y="194906"/>
                  </a:lnTo>
                  <a:lnTo>
                    <a:pt x="26202" y="159437"/>
                  </a:lnTo>
                  <a:lnTo>
                    <a:pt x="47682" y="132613"/>
                  </a:lnTo>
                  <a:lnTo>
                    <a:pt x="70363" y="100764"/>
                  </a:lnTo>
                  <a:lnTo>
                    <a:pt x="98566" y="72350"/>
                  </a:lnTo>
                  <a:lnTo>
                    <a:pt x="109913" y="64435"/>
                  </a:lnTo>
                  <a:lnTo>
                    <a:pt x="114367" y="62800"/>
                  </a:lnTo>
                  <a:lnTo>
                    <a:pt x="118131" y="62504"/>
                  </a:lnTo>
                  <a:lnTo>
                    <a:pt x="121434" y="63101"/>
                  </a:lnTo>
                  <a:lnTo>
                    <a:pt x="123635" y="65879"/>
                  </a:lnTo>
                  <a:lnTo>
                    <a:pt x="126082" y="75317"/>
                  </a:lnTo>
                  <a:lnTo>
                    <a:pt x="127652" y="107276"/>
                  </a:lnTo>
                  <a:lnTo>
                    <a:pt x="128718" y="139559"/>
                  </a:lnTo>
                  <a:lnTo>
                    <a:pt x="132915" y="173466"/>
                  </a:lnTo>
                  <a:lnTo>
                    <a:pt x="135304" y="202386"/>
                  </a:lnTo>
                  <a:lnTo>
                    <a:pt x="138676" y="215891"/>
                  </a:lnTo>
                  <a:lnTo>
                    <a:pt x="142821" y="222951"/>
                  </a:lnTo>
                  <a:lnTo>
                    <a:pt x="145037" y="224834"/>
                  </a:lnTo>
                  <a:lnTo>
                    <a:pt x="147309" y="222914"/>
                  </a:lnTo>
                  <a:lnTo>
                    <a:pt x="156614" y="20002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280511" name="SMARTInkShape-Group219"/>
          <p:cNvGrpSpPr/>
          <p:nvPr/>
        </p:nvGrpSpPr>
        <p:grpSpPr>
          <a:xfrm>
            <a:off x="4786316" y="4149373"/>
            <a:ext cx="2966495" cy="1539390"/>
            <a:chOff x="4786316" y="4149373"/>
            <a:chExt cx="2966495" cy="1539390"/>
          </a:xfrm>
        </p:grpSpPr>
        <p:sp>
          <p:nvSpPr>
            <p:cNvPr id="2280508" name="SMARTInkShape-1231"/>
            <p:cNvSpPr/>
            <p:nvPr/>
          </p:nvSpPr>
          <p:spPr bwMode="auto">
            <a:xfrm>
              <a:off x="4786316" y="4149373"/>
              <a:ext cx="2966495" cy="1539390"/>
            </a:xfrm>
            <a:custGeom>
              <a:avLst/>
              <a:gdLst/>
              <a:ahLst/>
              <a:cxnLst/>
              <a:rect l="0" t="0" r="0" b="0"/>
              <a:pathLst>
                <a:path w="2966495" h="1539390">
                  <a:moveTo>
                    <a:pt x="14284" y="1115571"/>
                  </a:moveTo>
                  <a:lnTo>
                    <a:pt x="10492" y="1115571"/>
                  </a:lnTo>
                  <a:lnTo>
                    <a:pt x="9375" y="1114777"/>
                  </a:lnTo>
                  <a:lnTo>
                    <a:pt x="8630" y="1113454"/>
                  </a:lnTo>
                  <a:lnTo>
                    <a:pt x="8133" y="1111779"/>
                  </a:lnTo>
                  <a:lnTo>
                    <a:pt x="7008" y="1111455"/>
                  </a:lnTo>
                  <a:lnTo>
                    <a:pt x="3642" y="1113213"/>
                  </a:lnTo>
                  <a:lnTo>
                    <a:pt x="2427" y="1114793"/>
                  </a:lnTo>
                  <a:lnTo>
                    <a:pt x="1077" y="1118664"/>
                  </a:lnTo>
                  <a:lnTo>
                    <a:pt x="60" y="1152551"/>
                  </a:lnTo>
                  <a:lnTo>
                    <a:pt x="9" y="1182230"/>
                  </a:lnTo>
                  <a:lnTo>
                    <a:pt x="0" y="1209141"/>
                  </a:lnTo>
                  <a:lnTo>
                    <a:pt x="3790" y="1242885"/>
                  </a:lnTo>
                  <a:lnTo>
                    <a:pt x="12976" y="1277391"/>
                  </a:lnTo>
                  <a:lnTo>
                    <a:pt x="29254" y="1310077"/>
                  </a:lnTo>
                  <a:lnTo>
                    <a:pt x="45178" y="1337509"/>
                  </a:lnTo>
                  <a:lnTo>
                    <a:pt x="69210" y="1367862"/>
                  </a:lnTo>
                  <a:lnTo>
                    <a:pt x="101466" y="1401990"/>
                  </a:lnTo>
                  <a:lnTo>
                    <a:pt x="126850" y="1425431"/>
                  </a:lnTo>
                  <a:lnTo>
                    <a:pt x="159299" y="1449078"/>
                  </a:lnTo>
                  <a:lnTo>
                    <a:pt x="178429" y="1460146"/>
                  </a:lnTo>
                  <a:lnTo>
                    <a:pt x="199120" y="1470700"/>
                  </a:lnTo>
                  <a:lnTo>
                    <a:pt x="220852" y="1480911"/>
                  </a:lnTo>
                  <a:lnTo>
                    <a:pt x="244071" y="1490894"/>
                  </a:lnTo>
                  <a:lnTo>
                    <a:pt x="268282" y="1500723"/>
                  </a:lnTo>
                  <a:lnTo>
                    <a:pt x="293153" y="1510452"/>
                  </a:lnTo>
                  <a:lnTo>
                    <a:pt x="320053" y="1517731"/>
                  </a:lnTo>
                  <a:lnTo>
                    <a:pt x="348305" y="1523378"/>
                  </a:lnTo>
                  <a:lnTo>
                    <a:pt x="377458" y="1527936"/>
                  </a:lnTo>
                  <a:lnTo>
                    <a:pt x="408006" y="1531768"/>
                  </a:lnTo>
                  <a:lnTo>
                    <a:pt x="439484" y="1535116"/>
                  </a:lnTo>
                  <a:lnTo>
                    <a:pt x="471582" y="1538143"/>
                  </a:lnTo>
                  <a:lnTo>
                    <a:pt x="504887" y="1539367"/>
                  </a:lnTo>
                  <a:lnTo>
                    <a:pt x="538997" y="1539389"/>
                  </a:lnTo>
                  <a:lnTo>
                    <a:pt x="573642" y="1538610"/>
                  </a:lnTo>
                  <a:lnTo>
                    <a:pt x="609440" y="1536503"/>
                  </a:lnTo>
                  <a:lnTo>
                    <a:pt x="646004" y="1533511"/>
                  </a:lnTo>
                  <a:lnTo>
                    <a:pt x="683081" y="1529929"/>
                  </a:lnTo>
                  <a:lnTo>
                    <a:pt x="722086" y="1525160"/>
                  </a:lnTo>
                  <a:lnTo>
                    <a:pt x="762377" y="1519599"/>
                  </a:lnTo>
                  <a:lnTo>
                    <a:pt x="803525" y="1513510"/>
                  </a:lnTo>
                  <a:lnTo>
                    <a:pt x="846039" y="1506276"/>
                  </a:lnTo>
                  <a:lnTo>
                    <a:pt x="889462" y="1498279"/>
                  </a:lnTo>
                  <a:lnTo>
                    <a:pt x="933492" y="1489772"/>
                  </a:lnTo>
                  <a:lnTo>
                    <a:pt x="977927" y="1480926"/>
                  </a:lnTo>
                  <a:lnTo>
                    <a:pt x="1022631" y="1471853"/>
                  </a:lnTo>
                  <a:lnTo>
                    <a:pt x="1067516" y="1462630"/>
                  </a:lnTo>
                  <a:lnTo>
                    <a:pt x="1114107" y="1454100"/>
                  </a:lnTo>
                  <a:lnTo>
                    <a:pt x="1161836" y="1446031"/>
                  </a:lnTo>
                  <a:lnTo>
                    <a:pt x="1210326" y="1438272"/>
                  </a:lnTo>
                  <a:lnTo>
                    <a:pt x="1259320" y="1430717"/>
                  </a:lnTo>
                  <a:lnTo>
                    <a:pt x="1308652" y="1423300"/>
                  </a:lnTo>
                  <a:lnTo>
                    <a:pt x="1358208" y="1415973"/>
                  </a:lnTo>
                  <a:lnTo>
                    <a:pt x="1407914" y="1408708"/>
                  </a:lnTo>
                  <a:lnTo>
                    <a:pt x="1457721" y="1401483"/>
                  </a:lnTo>
                  <a:lnTo>
                    <a:pt x="1507594" y="1394285"/>
                  </a:lnTo>
                  <a:lnTo>
                    <a:pt x="1558305" y="1387105"/>
                  </a:lnTo>
                  <a:lnTo>
                    <a:pt x="1609576" y="1379938"/>
                  </a:lnTo>
                  <a:lnTo>
                    <a:pt x="1661218" y="1372778"/>
                  </a:lnTo>
                  <a:lnTo>
                    <a:pt x="1712314" y="1364036"/>
                  </a:lnTo>
                  <a:lnTo>
                    <a:pt x="1763049" y="1354239"/>
                  </a:lnTo>
                  <a:lnTo>
                    <a:pt x="1813539" y="1343739"/>
                  </a:lnTo>
                  <a:lnTo>
                    <a:pt x="1863869" y="1332771"/>
                  </a:lnTo>
                  <a:lnTo>
                    <a:pt x="1914091" y="1321490"/>
                  </a:lnTo>
                  <a:lnTo>
                    <a:pt x="1964241" y="1310000"/>
                  </a:lnTo>
                  <a:lnTo>
                    <a:pt x="2013549" y="1296784"/>
                  </a:lnTo>
                  <a:lnTo>
                    <a:pt x="2062296" y="1282417"/>
                  </a:lnTo>
                  <a:lnTo>
                    <a:pt x="2110669" y="1267283"/>
                  </a:lnTo>
                  <a:lnTo>
                    <a:pt x="2158793" y="1250843"/>
                  </a:lnTo>
                  <a:lnTo>
                    <a:pt x="2206750" y="1233534"/>
                  </a:lnTo>
                  <a:lnTo>
                    <a:pt x="2254597" y="1215644"/>
                  </a:lnTo>
                  <a:lnTo>
                    <a:pt x="2299989" y="1195780"/>
                  </a:lnTo>
                  <a:lnTo>
                    <a:pt x="2343743" y="1174600"/>
                  </a:lnTo>
                  <a:lnTo>
                    <a:pt x="2386407" y="1152542"/>
                  </a:lnTo>
                  <a:lnTo>
                    <a:pt x="2428343" y="1129106"/>
                  </a:lnTo>
                  <a:lnTo>
                    <a:pt x="2469794" y="1104750"/>
                  </a:lnTo>
                  <a:lnTo>
                    <a:pt x="2510922" y="1079782"/>
                  </a:lnTo>
                  <a:lnTo>
                    <a:pt x="2549453" y="1053612"/>
                  </a:lnTo>
                  <a:lnTo>
                    <a:pt x="2586253" y="1026640"/>
                  </a:lnTo>
                  <a:lnTo>
                    <a:pt x="2621898" y="999134"/>
                  </a:lnTo>
                  <a:lnTo>
                    <a:pt x="2655187" y="972064"/>
                  </a:lnTo>
                  <a:lnTo>
                    <a:pt x="2686905" y="945287"/>
                  </a:lnTo>
                  <a:lnTo>
                    <a:pt x="2717576" y="918705"/>
                  </a:lnTo>
                  <a:lnTo>
                    <a:pt x="2746753" y="891458"/>
                  </a:lnTo>
                  <a:lnTo>
                    <a:pt x="2774936" y="863769"/>
                  </a:lnTo>
                  <a:lnTo>
                    <a:pt x="2802456" y="835784"/>
                  </a:lnTo>
                  <a:lnTo>
                    <a:pt x="2827153" y="808396"/>
                  </a:lnTo>
                  <a:lnTo>
                    <a:pt x="2849968" y="781407"/>
                  </a:lnTo>
                  <a:lnTo>
                    <a:pt x="2871527" y="754682"/>
                  </a:lnTo>
                  <a:lnTo>
                    <a:pt x="2889869" y="728928"/>
                  </a:lnTo>
                  <a:lnTo>
                    <a:pt x="2906066" y="703822"/>
                  </a:lnTo>
                  <a:lnTo>
                    <a:pt x="2920832" y="679147"/>
                  </a:lnTo>
                  <a:lnTo>
                    <a:pt x="2933058" y="654759"/>
                  </a:lnTo>
                  <a:lnTo>
                    <a:pt x="2943590" y="630563"/>
                  </a:lnTo>
                  <a:lnTo>
                    <a:pt x="2952991" y="606494"/>
                  </a:lnTo>
                  <a:lnTo>
                    <a:pt x="2959260" y="582512"/>
                  </a:lnTo>
                  <a:lnTo>
                    <a:pt x="2963439" y="558585"/>
                  </a:lnTo>
                  <a:lnTo>
                    <a:pt x="2966225" y="534697"/>
                  </a:lnTo>
                  <a:lnTo>
                    <a:pt x="2966494" y="511628"/>
                  </a:lnTo>
                  <a:lnTo>
                    <a:pt x="2965087" y="489105"/>
                  </a:lnTo>
                  <a:lnTo>
                    <a:pt x="2962561" y="466946"/>
                  </a:lnTo>
                  <a:lnTo>
                    <a:pt x="2957702" y="445029"/>
                  </a:lnTo>
                  <a:lnTo>
                    <a:pt x="2951288" y="423274"/>
                  </a:lnTo>
                  <a:lnTo>
                    <a:pt x="2943837" y="401627"/>
                  </a:lnTo>
                  <a:lnTo>
                    <a:pt x="2933313" y="380052"/>
                  </a:lnTo>
                  <a:lnTo>
                    <a:pt x="2920741" y="358525"/>
                  </a:lnTo>
                  <a:lnTo>
                    <a:pt x="2906803" y="337030"/>
                  </a:lnTo>
                  <a:lnTo>
                    <a:pt x="2889574" y="315556"/>
                  </a:lnTo>
                  <a:lnTo>
                    <a:pt x="2870150" y="294096"/>
                  </a:lnTo>
                  <a:lnTo>
                    <a:pt x="2849263" y="272646"/>
                  </a:lnTo>
                  <a:lnTo>
                    <a:pt x="2825020" y="251996"/>
                  </a:lnTo>
                  <a:lnTo>
                    <a:pt x="2798540" y="231879"/>
                  </a:lnTo>
                  <a:lnTo>
                    <a:pt x="2770567" y="212118"/>
                  </a:lnTo>
                  <a:lnTo>
                    <a:pt x="2740012" y="191800"/>
                  </a:lnTo>
                  <a:lnTo>
                    <a:pt x="2707736" y="171111"/>
                  </a:lnTo>
                  <a:lnTo>
                    <a:pt x="2674312" y="150175"/>
                  </a:lnTo>
                  <a:lnTo>
                    <a:pt x="2637742" y="130661"/>
                  </a:lnTo>
                  <a:lnTo>
                    <a:pt x="2599075" y="112096"/>
                  </a:lnTo>
                  <a:lnTo>
                    <a:pt x="2559009" y="94162"/>
                  </a:lnTo>
                  <a:lnTo>
                    <a:pt x="2517217" y="78238"/>
                  </a:lnTo>
                  <a:lnTo>
                    <a:pt x="2474275" y="63653"/>
                  </a:lnTo>
                  <a:lnTo>
                    <a:pt x="2430566" y="49961"/>
                  </a:lnTo>
                  <a:lnTo>
                    <a:pt x="2384757" y="38452"/>
                  </a:lnTo>
                  <a:lnTo>
                    <a:pt x="2337549" y="28398"/>
                  </a:lnTo>
                  <a:lnTo>
                    <a:pt x="2289409" y="19314"/>
                  </a:lnTo>
                  <a:lnTo>
                    <a:pt x="2239058" y="12464"/>
                  </a:lnTo>
                  <a:lnTo>
                    <a:pt x="2187236" y="7104"/>
                  </a:lnTo>
                  <a:lnTo>
                    <a:pt x="2134431" y="2736"/>
                  </a:lnTo>
                  <a:lnTo>
                    <a:pt x="2080178" y="619"/>
                  </a:lnTo>
                  <a:lnTo>
                    <a:pt x="2024959" y="0"/>
                  </a:lnTo>
                  <a:lnTo>
                    <a:pt x="1969096" y="382"/>
                  </a:lnTo>
                  <a:lnTo>
                    <a:pt x="1912805" y="3018"/>
                  </a:lnTo>
                  <a:lnTo>
                    <a:pt x="1856227" y="7156"/>
                  </a:lnTo>
                  <a:lnTo>
                    <a:pt x="1799459" y="12297"/>
                  </a:lnTo>
                  <a:lnTo>
                    <a:pt x="1741769" y="18104"/>
                  </a:lnTo>
                  <a:lnTo>
                    <a:pt x="1683466" y="24358"/>
                  </a:lnTo>
                  <a:lnTo>
                    <a:pt x="1624753" y="30908"/>
                  </a:lnTo>
                  <a:lnTo>
                    <a:pt x="1565768" y="39243"/>
                  </a:lnTo>
                  <a:lnTo>
                    <a:pt x="1506601" y="48769"/>
                  </a:lnTo>
                  <a:lnTo>
                    <a:pt x="1447312" y="59088"/>
                  </a:lnTo>
                  <a:lnTo>
                    <a:pt x="1388736" y="70731"/>
                  </a:lnTo>
                  <a:lnTo>
                    <a:pt x="1330635" y="83254"/>
                  </a:lnTo>
                  <a:lnTo>
                    <a:pt x="1272851" y="96366"/>
                  </a:lnTo>
                  <a:lnTo>
                    <a:pt x="1216866" y="109076"/>
                  </a:lnTo>
                  <a:lnTo>
                    <a:pt x="1162081" y="121518"/>
                  </a:lnTo>
                  <a:lnTo>
                    <a:pt x="1108094" y="133781"/>
                  </a:lnTo>
                  <a:lnTo>
                    <a:pt x="1055434" y="146719"/>
                  </a:lnTo>
                  <a:lnTo>
                    <a:pt x="1003659" y="160107"/>
                  </a:lnTo>
                  <a:lnTo>
                    <a:pt x="952474" y="173795"/>
                  </a:lnTo>
                  <a:lnTo>
                    <a:pt x="904063" y="186889"/>
                  </a:lnTo>
                  <a:lnTo>
                    <a:pt x="857501" y="199587"/>
                  </a:lnTo>
                  <a:lnTo>
                    <a:pt x="812173" y="212021"/>
                  </a:lnTo>
                  <a:lnTo>
                    <a:pt x="770047" y="224279"/>
                  </a:lnTo>
                  <a:lnTo>
                    <a:pt x="730057" y="236420"/>
                  </a:lnTo>
                  <a:lnTo>
                    <a:pt x="691492" y="248483"/>
                  </a:lnTo>
                  <a:lnTo>
                    <a:pt x="657049" y="260493"/>
                  </a:lnTo>
                  <a:lnTo>
                    <a:pt x="625357" y="272469"/>
                  </a:lnTo>
                  <a:lnTo>
                    <a:pt x="595497" y="284422"/>
                  </a:lnTo>
                  <a:lnTo>
                    <a:pt x="570035" y="297152"/>
                  </a:lnTo>
                  <a:lnTo>
                    <a:pt x="547503" y="310402"/>
                  </a:lnTo>
                  <a:lnTo>
                    <a:pt x="526926" y="323998"/>
                  </a:lnTo>
                  <a:lnTo>
                    <a:pt x="495596" y="353921"/>
                  </a:lnTo>
                  <a:lnTo>
                    <a:pt x="473469" y="385741"/>
                  </a:lnTo>
                  <a:lnTo>
                    <a:pt x="460989" y="418404"/>
                  </a:lnTo>
                  <a:lnTo>
                    <a:pt x="450053" y="45120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80509" name="SMARTInkShape-1232"/>
            <p:cNvSpPr/>
            <p:nvPr/>
          </p:nvSpPr>
          <p:spPr bwMode="auto">
            <a:xfrm>
              <a:off x="5607844" y="4460115"/>
              <a:ext cx="1740943" cy="1011580"/>
            </a:xfrm>
            <a:custGeom>
              <a:avLst/>
              <a:gdLst/>
              <a:ahLst/>
              <a:cxnLst/>
              <a:rect l="0" t="0" r="0" b="0"/>
              <a:pathLst>
                <a:path w="1740943" h="1011580">
                  <a:moveTo>
                    <a:pt x="0" y="797685"/>
                  </a:moveTo>
                  <a:lnTo>
                    <a:pt x="10642" y="797685"/>
                  </a:lnTo>
                  <a:lnTo>
                    <a:pt x="11857" y="799273"/>
                  </a:lnTo>
                  <a:lnTo>
                    <a:pt x="21916" y="828748"/>
                  </a:lnTo>
                  <a:lnTo>
                    <a:pt x="31052" y="859119"/>
                  </a:lnTo>
                  <a:lnTo>
                    <a:pt x="46997" y="890783"/>
                  </a:lnTo>
                  <a:lnTo>
                    <a:pt x="72254" y="924671"/>
                  </a:lnTo>
                  <a:lnTo>
                    <a:pt x="100173" y="950739"/>
                  </a:lnTo>
                  <a:lnTo>
                    <a:pt x="125284" y="962449"/>
                  </a:lnTo>
                  <a:lnTo>
                    <a:pt x="156624" y="970947"/>
                  </a:lnTo>
                  <a:lnTo>
                    <a:pt x="181529" y="976026"/>
                  </a:lnTo>
                  <a:lnTo>
                    <a:pt x="208473" y="980929"/>
                  </a:lnTo>
                  <a:lnTo>
                    <a:pt x="236323" y="985754"/>
                  </a:lnTo>
                  <a:lnTo>
                    <a:pt x="268810" y="990544"/>
                  </a:lnTo>
                  <a:lnTo>
                    <a:pt x="286363" y="992933"/>
                  </a:lnTo>
                  <a:lnTo>
                    <a:pt x="306002" y="995319"/>
                  </a:lnTo>
                  <a:lnTo>
                    <a:pt x="327033" y="997704"/>
                  </a:lnTo>
                  <a:lnTo>
                    <a:pt x="348990" y="1000087"/>
                  </a:lnTo>
                  <a:lnTo>
                    <a:pt x="371567" y="1002469"/>
                  </a:lnTo>
                  <a:lnTo>
                    <a:pt x="394555" y="1004852"/>
                  </a:lnTo>
                  <a:lnTo>
                    <a:pt x="417818" y="1007234"/>
                  </a:lnTo>
                  <a:lnTo>
                    <a:pt x="442058" y="1008822"/>
                  </a:lnTo>
                  <a:lnTo>
                    <a:pt x="466949" y="1009880"/>
                  </a:lnTo>
                  <a:lnTo>
                    <a:pt x="492274" y="1010586"/>
                  </a:lnTo>
                  <a:lnTo>
                    <a:pt x="519476" y="1011056"/>
                  </a:lnTo>
                  <a:lnTo>
                    <a:pt x="547930" y="1011370"/>
                  </a:lnTo>
                  <a:lnTo>
                    <a:pt x="577218" y="1011579"/>
                  </a:lnTo>
                  <a:lnTo>
                    <a:pt x="606268" y="1010925"/>
                  </a:lnTo>
                  <a:lnTo>
                    <a:pt x="635160" y="1009695"/>
                  </a:lnTo>
                  <a:lnTo>
                    <a:pt x="663946" y="1008081"/>
                  </a:lnTo>
                  <a:lnTo>
                    <a:pt x="694249" y="1004624"/>
                  </a:lnTo>
                  <a:lnTo>
                    <a:pt x="725564" y="999939"/>
                  </a:lnTo>
                  <a:lnTo>
                    <a:pt x="757553" y="994433"/>
                  </a:lnTo>
                  <a:lnTo>
                    <a:pt x="789197" y="987588"/>
                  </a:lnTo>
                  <a:lnTo>
                    <a:pt x="820613" y="979849"/>
                  </a:lnTo>
                  <a:lnTo>
                    <a:pt x="851875" y="971515"/>
                  </a:lnTo>
                  <a:lnTo>
                    <a:pt x="883829" y="961197"/>
                  </a:lnTo>
                  <a:lnTo>
                    <a:pt x="916245" y="949556"/>
                  </a:lnTo>
                  <a:lnTo>
                    <a:pt x="948967" y="937032"/>
                  </a:lnTo>
                  <a:lnTo>
                    <a:pt x="981895" y="922333"/>
                  </a:lnTo>
                  <a:lnTo>
                    <a:pt x="1014959" y="906184"/>
                  </a:lnTo>
                  <a:lnTo>
                    <a:pt x="1048114" y="889068"/>
                  </a:lnTo>
                  <a:lnTo>
                    <a:pt x="1081331" y="871307"/>
                  </a:lnTo>
                  <a:lnTo>
                    <a:pt x="1114587" y="853116"/>
                  </a:lnTo>
                  <a:lnTo>
                    <a:pt x="1147871" y="834639"/>
                  </a:lnTo>
                  <a:lnTo>
                    <a:pt x="1181172" y="815178"/>
                  </a:lnTo>
                  <a:lnTo>
                    <a:pt x="1214485" y="795059"/>
                  </a:lnTo>
                  <a:lnTo>
                    <a:pt x="1247807" y="774503"/>
                  </a:lnTo>
                  <a:lnTo>
                    <a:pt x="1280339" y="754449"/>
                  </a:lnTo>
                  <a:lnTo>
                    <a:pt x="1312348" y="734730"/>
                  </a:lnTo>
                  <a:lnTo>
                    <a:pt x="1344005" y="715233"/>
                  </a:lnTo>
                  <a:lnTo>
                    <a:pt x="1373840" y="696680"/>
                  </a:lnTo>
                  <a:lnTo>
                    <a:pt x="1402462" y="678754"/>
                  </a:lnTo>
                  <a:lnTo>
                    <a:pt x="1430274" y="661248"/>
                  </a:lnTo>
                  <a:lnTo>
                    <a:pt x="1456754" y="644814"/>
                  </a:lnTo>
                  <a:lnTo>
                    <a:pt x="1482344" y="629096"/>
                  </a:lnTo>
                  <a:lnTo>
                    <a:pt x="1507342" y="613855"/>
                  </a:lnTo>
                  <a:lnTo>
                    <a:pt x="1530357" y="598932"/>
                  </a:lnTo>
                  <a:lnTo>
                    <a:pt x="1552051" y="584221"/>
                  </a:lnTo>
                  <a:lnTo>
                    <a:pt x="1572863" y="569650"/>
                  </a:lnTo>
                  <a:lnTo>
                    <a:pt x="1591500" y="554380"/>
                  </a:lnTo>
                  <a:lnTo>
                    <a:pt x="1624908" y="522598"/>
                  </a:lnTo>
                  <a:lnTo>
                    <a:pt x="1653514" y="492068"/>
                  </a:lnTo>
                  <a:lnTo>
                    <a:pt x="1678664" y="462624"/>
                  </a:lnTo>
                  <a:lnTo>
                    <a:pt x="1700425" y="433663"/>
                  </a:lnTo>
                  <a:lnTo>
                    <a:pt x="1716446" y="402799"/>
                  </a:lnTo>
                  <a:lnTo>
                    <a:pt x="1728065" y="370561"/>
                  </a:lnTo>
                  <a:lnTo>
                    <a:pt x="1735874" y="337713"/>
                  </a:lnTo>
                  <a:lnTo>
                    <a:pt x="1739875" y="302476"/>
                  </a:lnTo>
                  <a:lnTo>
                    <a:pt x="1740942" y="284189"/>
                  </a:lnTo>
                  <a:lnTo>
                    <a:pt x="1737894" y="249054"/>
                  </a:lnTo>
                  <a:lnTo>
                    <a:pt x="1730454" y="214124"/>
                  </a:lnTo>
                  <a:lnTo>
                    <a:pt x="1725136" y="195919"/>
                  </a:lnTo>
                  <a:lnTo>
                    <a:pt x="1719209" y="177433"/>
                  </a:lnTo>
                  <a:lnTo>
                    <a:pt x="1702041" y="142076"/>
                  </a:lnTo>
                  <a:lnTo>
                    <a:pt x="1679593" y="109428"/>
                  </a:lnTo>
                  <a:lnTo>
                    <a:pt x="1651097" y="81689"/>
                  </a:lnTo>
                  <a:lnTo>
                    <a:pt x="1617793" y="58248"/>
                  </a:lnTo>
                  <a:lnTo>
                    <a:pt x="1600022" y="47552"/>
                  </a:lnTo>
                  <a:lnTo>
                    <a:pt x="1580237" y="38040"/>
                  </a:lnTo>
                  <a:lnTo>
                    <a:pt x="1559111" y="29318"/>
                  </a:lnTo>
                  <a:lnTo>
                    <a:pt x="1537089" y="21122"/>
                  </a:lnTo>
                  <a:lnTo>
                    <a:pt x="1513676" y="14863"/>
                  </a:lnTo>
                  <a:lnTo>
                    <a:pt x="1489336" y="9898"/>
                  </a:lnTo>
                  <a:lnTo>
                    <a:pt x="1464378" y="5793"/>
                  </a:lnTo>
                  <a:lnTo>
                    <a:pt x="1438214" y="3058"/>
                  </a:lnTo>
                  <a:lnTo>
                    <a:pt x="1411247" y="1233"/>
                  </a:lnTo>
                  <a:lnTo>
                    <a:pt x="1383744" y="17"/>
                  </a:lnTo>
                  <a:lnTo>
                    <a:pt x="1356677" y="0"/>
                  </a:lnTo>
                  <a:lnTo>
                    <a:pt x="1329902" y="782"/>
                  </a:lnTo>
                  <a:lnTo>
                    <a:pt x="1303319" y="2098"/>
                  </a:lnTo>
                  <a:lnTo>
                    <a:pt x="1276074" y="4562"/>
                  </a:lnTo>
                  <a:lnTo>
                    <a:pt x="1248384" y="7793"/>
                  </a:lnTo>
                  <a:lnTo>
                    <a:pt x="1220400" y="11534"/>
                  </a:lnTo>
                  <a:lnTo>
                    <a:pt x="1191425" y="15616"/>
                  </a:lnTo>
                  <a:lnTo>
                    <a:pt x="1161789" y="19924"/>
                  </a:lnTo>
                  <a:lnTo>
                    <a:pt x="1131714" y="24384"/>
                  </a:lnTo>
                  <a:lnTo>
                    <a:pt x="1102932" y="29738"/>
                  </a:lnTo>
                  <a:lnTo>
                    <a:pt x="1075013" y="35690"/>
                  </a:lnTo>
                  <a:lnTo>
                    <a:pt x="1047669" y="42038"/>
                  </a:lnTo>
                  <a:lnTo>
                    <a:pt x="1021503" y="48652"/>
                  </a:lnTo>
                  <a:lnTo>
                    <a:pt x="996120" y="55442"/>
                  </a:lnTo>
                  <a:lnTo>
                    <a:pt x="971261" y="62350"/>
                  </a:lnTo>
                  <a:lnTo>
                    <a:pt x="946751" y="70131"/>
                  </a:lnTo>
                  <a:lnTo>
                    <a:pt x="922474" y="78492"/>
                  </a:lnTo>
                  <a:lnTo>
                    <a:pt x="898351" y="87242"/>
                  </a:lnTo>
                  <a:lnTo>
                    <a:pt x="875125" y="96250"/>
                  </a:lnTo>
                  <a:lnTo>
                    <a:pt x="852498" y="105430"/>
                  </a:lnTo>
                  <a:lnTo>
                    <a:pt x="830269" y="114726"/>
                  </a:lnTo>
                  <a:lnTo>
                    <a:pt x="809100" y="124891"/>
                  </a:lnTo>
                  <a:lnTo>
                    <a:pt x="788638" y="135637"/>
                  </a:lnTo>
                  <a:lnTo>
                    <a:pt x="768646" y="146770"/>
                  </a:lnTo>
                  <a:lnTo>
                    <a:pt x="749762" y="158160"/>
                  </a:lnTo>
                  <a:lnTo>
                    <a:pt x="731616" y="169723"/>
                  </a:lnTo>
                  <a:lnTo>
                    <a:pt x="699019" y="193947"/>
                  </a:lnTo>
                  <a:lnTo>
                    <a:pt x="673948" y="220588"/>
                  </a:lnTo>
                  <a:lnTo>
                    <a:pt x="654338" y="246187"/>
                  </a:lnTo>
                  <a:lnTo>
                    <a:pt x="640861" y="270000"/>
                  </a:lnTo>
                  <a:lnTo>
                    <a:pt x="637517" y="291166"/>
                  </a:lnTo>
                  <a:lnTo>
                    <a:pt x="639324" y="298875"/>
                  </a:lnTo>
                  <a:lnTo>
                    <a:pt x="642909" y="304807"/>
                  </a:lnTo>
                  <a:lnTo>
                    <a:pt x="657225" y="31905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80510" name="SMARTInkShape-1233"/>
            <p:cNvSpPr/>
            <p:nvPr/>
          </p:nvSpPr>
          <p:spPr bwMode="auto">
            <a:xfrm>
              <a:off x="5200779" y="4329116"/>
              <a:ext cx="242669" cy="397529"/>
            </a:xfrm>
            <a:custGeom>
              <a:avLst/>
              <a:gdLst/>
              <a:ahLst/>
              <a:cxnLst/>
              <a:rect l="0" t="0" r="0" b="0"/>
              <a:pathLst>
                <a:path w="242669" h="397529">
                  <a:moveTo>
                    <a:pt x="178465" y="64290"/>
                  </a:moveTo>
                  <a:lnTo>
                    <a:pt x="182257" y="60498"/>
                  </a:lnTo>
                  <a:lnTo>
                    <a:pt x="184119" y="56519"/>
                  </a:lnTo>
                  <a:lnTo>
                    <a:pt x="184616" y="54347"/>
                  </a:lnTo>
                  <a:lnTo>
                    <a:pt x="189401" y="49817"/>
                  </a:lnTo>
                  <a:lnTo>
                    <a:pt x="223691" y="19045"/>
                  </a:lnTo>
                  <a:lnTo>
                    <a:pt x="232437" y="9521"/>
                  </a:lnTo>
                  <a:lnTo>
                    <a:pt x="235196" y="1407"/>
                  </a:lnTo>
                  <a:lnTo>
                    <a:pt x="236129" y="937"/>
                  </a:lnTo>
                  <a:lnTo>
                    <a:pt x="242668" y="7"/>
                  </a:lnTo>
                  <a:lnTo>
                    <a:pt x="238939" y="0"/>
                  </a:lnTo>
                  <a:lnTo>
                    <a:pt x="237831" y="793"/>
                  </a:lnTo>
                  <a:lnTo>
                    <a:pt x="218173" y="34317"/>
                  </a:lnTo>
                  <a:lnTo>
                    <a:pt x="203521" y="57848"/>
                  </a:lnTo>
                  <a:lnTo>
                    <a:pt x="185633" y="88415"/>
                  </a:lnTo>
                  <a:lnTo>
                    <a:pt x="175306" y="106567"/>
                  </a:lnTo>
                  <a:lnTo>
                    <a:pt x="164452" y="125812"/>
                  </a:lnTo>
                  <a:lnTo>
                    <a:pt x="152455" y="147374"/>
                  </a:lnTo>
                  <a:lnTo>
                    <a:pt x="139693" y="170479"/>
                  </a:lnTo>
                  <a:lnTo>
                    <a:pt x="126424" y="194614"/>
                  </a:lnTo>
                  <a:lnTo>
                    <a:pt x="112814" y="218642"/>
                  </a:lnTo>
                  <a:lnTo>
                    <a:pt x="98979" y="242597"/>
                  </a:lnTo>
                  <a:lnTo>
                    <a:pt x="84993" y="266505"/>
                  </a:lnTo>
                  <a:lnTo>
                    <a:pt x="71700" y="288794"/>
                  </a:lnTo>
                  <a:lnTo>
                    <a:pt x="58870" y="310003"/>
                  </a:lnTo>
                  <a:lnTo>
                    <a:pt x="46347" y="330493"/>
                  </a:lnTo>
                  <a:lnTo>
                    <a:pt x="26083" y="361725"/>
                  </a:lnTo>
                  <a:lnTo>
                    <a:pt x="1256" y="396269"/>
                  </a:lnTo>
                  <a:lnTo>
                    <a:pt x="0" y="397528"/>
                  </a:lnTo>
                  <a:lnTo>
                    <a:pt x="20919" y="362558"/>
                  </a:lnTo>
                  <a:lnTo>
                    <a:pt x="28446" y="35004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sp>
        <p:nvSpPr>
          <p:cNvPr id="2280512" name="SMARTInkShape-1234"/>
          <p:cNvSpPr/>
          <p:nvPr/>
        </p:nvSpPr>
        <p:spPr bwMode="auto">
          <a:xfrm>
            <a:off x="4843463" y="5200650"/>
            <a:ext cx="35719" cy="57151"/>
          </a:xfrm>
          <a:custGeom>
            <a:avLst/>
            <a:gdLst/>
            <a:ahLst/>
            <a:cxnLst/>
            <a:rect l="0" t="0" r="0" b="0"/>
            <a:pathLst>
              <a:path w="35719" h="57151">
                <a:moveTo>
                  <a:pt x="35718" y="0"/>
                </a:moveTo>
                <a:lnTo>
                  <a:pt x="35718" y="3792"/>
                </a:lnTo>
                <a:lnTo>
                  <a:pt x="33601" y="7771"/>
                </a:lnTo>
                <a:lnTo>
                  <a:pt x="30809" y="12185"/>
                </a:lnTo>
                <a:lnTo>
                  <a:pt x="28443" y="19133"/>
                </a:lnTo>
                <a:lnTo>
                  <a:pt x="16257" y="35723"/>
                </a:lnTo>
                <a:lnTo>
                  <a:pt x="14369" y="40484"/>
                </a:lnTo>
                <a:lnTo>
                  <a:pt x="0" y="57150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22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Lookahead Operator</a:t>
            </a:r>
          </a:p>
        </p:txBody>
      </p:sp>
      <p:sp>
        <p:nvSpPr>
          <p:cNvPr id="22722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1220788"/>
            <a:ext cx="8853487" cy="5484812"/>
          </a:xfrm>
        </p:spPr>
        <p:txBody>
          <a:bodyPr/>
          <a:lstStyle/>
          <a:p>
            <a:r>
              <a:rPr lang="en-US" altLang="en-US"/>
              <a:t>The Fortran compiler’s first step is to squeeze out all the blanks, i.e. the blank was not a “separator”</a:t>
            </a:r>
          </a:p>
          <a:p>
            <a:r>
              <a:rPr lang="en-US" altLang="en-US"/>
              <a:t>Example where this presents a problem</a:t>
            </a:r>
          </a:p>
          <a:p>
            <a:pPr>
              <a:buFont typeface="Wingdings" panose="05000000000000000000" pitchFamily="2" charset="2"/>
              <a:buChar char="l"/>
            </a:pPr>
            <a:r>
              <a:rPr lang="en-US" altLang="en-US"/>
              <a:t>Do  5  J = 1, 25	</a:t>
            </a:r>
            <a:r>
              <a:rPr lang="en-US" altLang="en-US">
                <a:sym typeface="Wingdings" panose="05000000000000000000" pitchFamily="2" charset="2"/>
              </a:rPr>
              <a:t> </a:t>
            </a:r>
            <a:r>
              <a:rPr lang="en-US" altLang="en-US"/>
              <a:t>Do5J=1,25 </a:t>
            </a:r>
          </a:p>
          <a:p>
            <a:pPr lvl="1"/>
            <a:r>
              <a:rPr lang="en-US" altLang="en-US"/>
              <a:t>Initialize a do loop to statement #5 with loop varaible J</a:t>
            </a:r>
          </a:p>
          <a:p>
            <a:pPr>
              <a:buFont typeface="Wingdings" panose="05000000000000000000" pitchFamily="2" charset="2"/>
              <a:buChar char="l"/>
            </a:pPr>
            <a:r>
              <a:rPr lang="en-US" altLang="en-US"/>
              <a:t>Do  5  J = 1.25	</a:t>
            </a:r>
            <a:r>
              <a:rPr lang="en-US" altLang="en-US">
                <a:sym typeface="Wingdings" panose="05000000000000000000" pitchFamily="2" charset="2"/>
              </a:rPr>
              <a:t> </a:t>
            </a:r>
            <a:r>
              <a:rPr lang="en-US" altLang="en-US"/>
              <a:t>Do5J=1.25 </a:t>
            </a:r>
          </a:p>
          <a:p>
            <a:pPr lvl="1"/>
            <a:r>
              <a:rPr lang="en-US" altLang="en-US"/>
              <a:t>Assign the variable “Do5J” the value 1.25</a:t>
            </a:r>
          </a:p>
          <a:p>
            <a:r>
              <a:rPr lang="en-US" altLang="en-US"/>
              <a:t>The problem:  we can’t recognize the token “do” until we look ahead and see the comma</a:t>
            </a:r>
          </a:p>
          <a:p>
            <a:endParaRPr lang="en-US" altLang="en-US"/>
          </a:p>
          <a:p>
            <a:r>
              <a:rPr lang="en-US" altLang="en-US"/>
              <a:t>Lex pattern for “do” using lookahead operator ‘/’</a:t>
            </a:r>
          </a:p>
          <a:p>
            <a:pPr lvl="1"/>
            <a:r>
              <a:rPr lang="en-US" altLang="en-US"/>
              <a:t>Do / ({letter} | {digit})*  =  ({letter} | {digit})* ,  </a:t>
            </a:r>
          </a:p>
        </p:txBody>
      </p:sp>
      <p:sp>
        <p:nvSpPr>
          <p:cNvPr id="2" name="SMARTInkShape-1235"/>
          <p:cNvSpPr/>
          <p:nvPr/>
        </p:nvSpPr>
        <p:spPr bwMode="auto">
          <a:xfrm>
            <a:off x="2064544" y="1021556"/>
            <a:ext cx="400051" cy="242889"/>
          </a:xfrm>
          <a:custGeom>
            <a:avLst/>
            <a:gdLst/>
            <a:ahLst/>
            <a:cxnLst/>
            <a:rect l="0" t="0" r="0" b="0"/>
            <a:pathLst>
              <a:path w="400051" h="242889">
                <a:moveTo>
                  <a:pt x="0" y="242888"/>
                </a:moveTo>
                <a:lnTo>
                  <a:pt x="0" y="235770"/>
                </a:lnTo>
                <a:lnTo>
                  <a:pt x="6497" y="230046"/>
                </a:lnTo>
                <a:lnTo>
                  <a:pt x="39402" y="209321"/>
                </a:lnTo>
                <a:lnTo>
                  <a:pt x="61962" y="194367"/>
                </a:lnTo>
                <a:lnTo>
                  <a:pt x="94213" y="175021"/>
                </a:lnTo>
                <a:lnTo>
                  <a:pt x="112815" y="164306"/>
                </a:lnTo>
                <a:lnTo>
                  <a:pt x="133154" y="152400"/>
                </a:lnTo>
                <a:lnTo>
                  <a:pt x="154650" y="139700"/>
                </a:lnTo>
                <a:lnTo>
                  <a:pt x="176919" y="126471"/>
                </a:lnTo>
                <a:lnTo>
                  <a:pt x="199702" y="113683"/>
                </a:lnTo>
                <a:lnTo>
                  <a:pt x="222828" y="101189"/>
                </a:lnTo>
                <a:lnTo>
                  <a:pt x="246183" y="88890"/>
                </a:lnTo>
                <a:lnTo>
                  <a:pt x="268104" y="76723"/>
                </a:lnTo>
                <a:lnTo>
                  <a:pt x="289067" y="64642"/>
                </a:lnTo>
                <a:lnTo>
                  <a:pt x="309392" y="52620"/>
                </a:lnTo>
                <a:lnTo>
                  <a:pt x="342560" y="35028"/>
                </a:lnTo>
                <a:lnTo>
                  <a:pt x="377195" y="16200"/>
                </a:lnTo>
                <a:lnTo>
                  <a:pt x="400050" y="0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grpSp>
        <p:nvGrpSpPr>
          <p:cNvPr id="8" name="SMARTInkShape-Group222"/>
          <p:cNvGrpSpPr/>
          <p:nvPr/>
        </p:nvGrpSpPr>
        <p:grpSpPr>
          <a:xfrm>
            <a:off x="2636070" y="830086"/>
            <a:ext cx="549406" cy="373282"/>
            <a:chOff x="2636070" y="830086"/>
            <a:chExt cx="549406" cy="373282"/>
          </a:xfrm>
        </p:grpSpPr>
        <p:sp>
          <p:nvSpPr>
            <p:cNvPr id="3" name="SMARTInkShape-1236"/>
            <p:cNvSpPr/>
            <p:nvPr/>
          </p:nvSpPr>
          <p:spPr bwMode="auto">
            <a:xfrm>
              <a:off x="2737014" y="894820"/>
              <a:ext cx="99056" cy="308548"/>
            </a:xfrm>
            <a:custGeom>
              <a:avLst/>
              <a:gdLst/>
              <a:ahLst/>
              <a:cxnLst/>
              <a:rect l="0" t="0" r="0" b="0"/>
              <a:pathLst>
                <a:path w="99056" h="308548">
                  <a:moveTo>
                    <a:pt x="63336" y="76730"/>
                  </a:moveTo>
                  <a:lnTo>
                    <a:pt x="57185" y="76730"/>
                  </a:lnTo>
                  <a:lnTo>
                    <a:pt x="56854" y="75936"/>
                  </a:lnTo>
                  <a:lnTo>
                    <a:pt x="54206" y="66842"/>
                  </a:lnTo>
                  <a:lnTo>
                    <a:pt x="51341" y="58048"/>
                  </a:lnTo>
                  <a:lnTo>
                    <a:pt x="49250" y="24898"/>
                  </a:lnTo>
                  <a:lnTo>
                    <a:pt x="48314" y="11013"/>
                  </a:lnTo>
                  <a:lnTo>
                    <a:pt x="45282" y="4395"/>
                  </a:lnTo>
                  <a:lnTo>
                    <a:pt x="43363" y="2313"/>
                  </a:lnTo>
                  <a:lnTo>
                    <a:pt x="39113" y="0"/>
                  </a:lnTo>
                  <a:lnTo>
                    <a:pt x="36075" y="970"/>
                  </a:lnTo>
                  <a:lnTo>
                    <a:pt x="28466" y="6282"/>
                  </a:lnTo>
                  <a:lnTo>
                    <a:pt x="19049" y="21990"/>
                  </a:lnTo>
                  <a:lnTo>
                    <a:pt x="8756" y="55128"/>
                  </a:lnTo>
                  <a:lnTo>
                    <a:pt x="2273" y="86822"/>
                  </a:lnTo>
                  <a:lnTo>
                    <a:pt x="0" y="116674"/>
                  </a:lnTo>
                  <a:lnTo>
                    <a:pt x="1348" y="150972"/>
                  </a:lnTo>
                  <a:lnTo>
                    <a:pt x="6869" y="166196"/>
                  </a:lnTo>
                  <a:lnTo>
                    <a:pt x="11252" y="172055"/>
                  </a:lnTo>
                  <a:lnTo>
                    <a:pt x="15846" y="174659"/>
                  </a:lnTo>
                  <a:lnTo>
                    <a:pt x="24767" y="171583"/>
                  </a:lnTo>
                  <a:lnTo>
                    <a:pt x="30479" y="168540"/>
                  </a:lnTo>
                  <a:lnTo>
                    <a:pt x="46104" y="149089"/>
                  </a:lnTo>
                  <a:lnTo>
                    <a:pt x="64812" y="114071"/>
                  </a:lnTo>
                  <a:lnTo>
                    <a:pt x="79572" y="78482"/>
                  </a:lnTo>
                  <a:lnTo>
                    <a:pt x="83228" y="72222"/>
                  </a:lnTo>
                  <a:lnTo>
                    <a:pt x="76794" y="103134"/>
                  </a:lnTo>
                  <a:lnTo>
                    <a:pt x="70234" y="137470"/>
                  </a:lnTo>
                  <a:lnTo>
                    <a:pt x="66402" y="164844"/>
                  </a:lnTo>
                  <a:lnTo>
                    <a:pt x="64699" y="195531"/>
                  </a:lnTo>
                  <a:lnTo>
                    <a:pt x="63941" y="225574"/>
                  </a:lnTo>
                  <a:lnTo>
                    <a:pt x="64399" y="253214"/>
                  </a:lnTo>
                  <a:lnTo>
                    <a:pt x="69119" y="285038"/>
                  </a:lnTo>
                  <a:lnTo>
                    <a:pt x="75545" y="303639"/>
                  </a:lnTo>
                  <a:lnTo>
                    <a:pt x="80139" y="308547"/>
                  </a:lnTo>
                  <a:lnTo>
                    <a:pt x="82476" y="308269"/>
                  </a:lnTo>
                  <a:lnTo>
                    <a:pt x="87188" y="303726"/>
                  </a:lnTo>
                  <a:lnTo>
                    <a:pt x="94304" y="284658"/>
                  </a:lnTo>
                  <a:lnTo>
                    <a:pt x="96943" y="261482"/>
                  </a:lnTo>
                  <a:lnTo>
                    <a:pt x="99055" y="21960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4" name="SMARTInkShape-1237"/>
            <p:cNvSpPr/>
            <p:nvPr/>
          </p:nvSpPr>
          <p:spPr bwMode="auto">
            <a:xfrm>
              <a:off x="2636070" y="910561"/>
              <a:ext cx="28550" cy="229380"/>
            </a:xfrm>
            <a:custGeom>
              <a:avLst/>
              <a:gdLst/>
              <a:ahLst/>
              <a:cxnLst/>
              <a:rect l="0" t="0" r="0" b="0"/>
              <a:pathLst>
                <a:path w="28550" h="229380">
                  <a:moveTo>
                    <a:pt x="7118" y="32414"/>
                  </a:moveTo>
                  <a:lnTo>
                    <a:pt x="7118" y="28622"/>
                  </a:lnTo>
                  <a:lnTo>
                    <a:pt x="5001" y="24643"/>
                  </a:lnTo>
                  <a:lnTo>
                    <a:pt x="2208" y="20229"/>
                  </a:lnTo>
                  <a:lnTo>
                    <a:pt x="415" y="10928"/>
                  </a:lnTo>
                  <a:lnTo>
                    <a:pt x="0" y="461"/>
                  </a:lnTo>
                  <a:lnTo>
                    <a:pt x="785" y="0"/>
                  </a:lnTo>
                  <a:lnTo>
                    <a:pt x="2102" y="486"/>
                  </a:lnTo>
                  <a:lnTo>
                    <a:pt x="3774" y="1603"/>
                  </a:lnTo>
                  <a:lnTo>
                    <a:pt x="4888" y="3142"/>
                  </a:lnTo>
                  <a:lnTo>
                    <a:pt x="11831" y="28093"/>
                  </a:lnTo>
                  <a:lnTo>
                    <a:pt x="14335" y="53800"/>
                  </a:lnTo>
                  <a:lnTo>
                    <a:pt x="18957" y="86199"/>
                  </a:lnTo>
                  <a:lnTo>
                    <a:pt x="21474" y="120934"/>
                  </a:lnTo>
                  <a:lnTo>
                    <a:pt x="26100" y="155568"/>
                  </a:lnTo>
                  <a:lnTo>
                    <a:pt x="27823" y="185497"/>
                  </a:lnTo>
                  <a:lnTo>
                    <a:pt x="28453" y="220966"/>
                  </a:lnTo>
                  <a:lnTo>
                    <a:pt x="28530" y="229379"/>
                  </a:lnTo>
                  <a:lnTo>
                    <a:pt x="28548" y="198030"/>
                  </a:lnTo>
                  <a:lnTo>
                    <a:pt x="28548" y="165876"/>
                  </a:lnTo>
                  <a:lnTo>
                    <a:pt x="28549" y="15385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5" name="SMARTInkShape-1238"/>
            <p:cNvSpPr/>
            <p:nvPr/>
          </p:nvSpPr>
          <p:spPr bwMode="auto">
            <a:xfrm>
              <a:off x="2900657" y="871538"/>
              <a:ext cx="99719" cy="85638"/>
            </a:xfrm>
            <a:custGeom>
              <a:avLst/>
              <a:gdLst/>
              <a:ahLst/>
              <a:cxnLst/>
              <a:rect l="0" t="0" r="0" b="0"/>
              <a:pathLst>
                <a:path w="99719" h="85638">
                  <a:moveTo>
                    <a:pt x="6849" y="78581"/>
                  </a:moveTo>
                  <a:lnTo>
                    <a:pt x="3057" y="78581"/>
                  </a:lnTo>
                  <a:lnTo>
                    <a:pt x="1940" y="79375"/>
                  </a:lnTo>
                  <a:lnTo>
                    <a:pt x="1195" y="80697"/>
                  </a:lnTo>
                  <a:lnTo>
                    <a:pt x="0" y="84731"/>
                  </a:lnTo>
                  <a:lnTo>
                    <a:pt x="695" y="85063"/>
                  </a:lnTo>
                  <a:lnTo>
                    <a:pt x="9674" y="85637"/>
                  </a:lnTo>
                  <a:lnTo>
                    <a:pt x="38904" y="65465"/>
                  </a:lnTo>
                  <a:lnTo>
                    <a:pt x="60453" y="43799"/>
                  </a:lnTo>
                  <a:lnTo>
                    <a:pt x="90403" y="9579"/>
                  </a:lnTo>
                  <a:lnTo>
                    <a:pt x="99718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6" name="SMARTInkShape-1239"/>
            <p:cNvSpPr/>
            <p:nvPr/>
          </p:nvSpPr>
          <p:spPr bwMode="auto">
            <a:xfrm>
              <a:off x="3036102" y="830086"/>
              <a:ext cx="149374" cy="297620"/>
            </a:xfrm>
            <a:custGeom>
              <a:avLst/>
              <a:gdLst/>
              <a:ahLst/>
              <a:cxnLst/>
              <a:rect l="0" t="0" r="0" b="0"/>
              <a:pathLst>
                <a:path w="149374" h="297620">
                  <a:moveTo>
                    <a:pt x="14279" y="98602"/>
                  </a:moveTo>
                  <a:lnTo>
                    <a:pt x="10487" y="98602"/>
                  </a:lnTo>
                  <a:lnTo>
                    <a:pt x="9370" y="97808"/>
                  </a:lnTo>
                  <a:lnTo>
                    <a:pt x="8625" y="96485"/>
                  </a:lnTo>
                  <a:lnTo>
                    <a:pt x="8128" y="94809"/>
                  </a:lnTo>
                  <a:lnTo>
                    <a:pt x="7004" y="94486"/>
                  </a:lnTo>
                  <a:lnTo>
                    <a:pt x="1072" y="97903"/>
                  </a:lnTo>
                  <a:lnTo>
                    <a:pt x="472" y="100408"/>
                  </a:lnTo>
                  <a:lnTo>
                    <a:pt x="0" y="116295"/>
                  </a:lnTo>
                  <a:lnTo>
                    <a:pt x="791" y="117541"/>
                  </a:lnTo>
                  <a:lnTo>
                    <a:pt x="2112" y="118371"/>
                  </a:lnTo>
                  <a:lnTo>
                    <a:pt x="7048" y="120004"/>
                  </a:lnTo>
                  <a:lnTo>
                    <a:pt x="7110" y="116232"/>
                  </a:lnTo>
                  <a:lnTo>
                    <a:pt x="5007" y="112258"/>
                  </a:lnTo>
                  <a:lnTo>
                    <a:pt x="3335" y="110087"/>
                  </a:lnTo>
                  <a:lnTo>
                    <a:pt x="1478" y="103442"/>
                  </a:lnTo>
                  <a:lnTo>
                    <a:pt x="17" y="68722"/>
                  </a:lnTo>
                  <a:lnTo>
                    <a:pt x="2120" y="63361"/>
                  </a:lnTo>
                  <a:lnTo>
                    <a:pt x="9937" y="53452"/>
                  </a:lnTo>
                  <a:lnTo>
                    <a:pt x="39935" y="39079"/>
                  </a:lnTo>
                  <a:lnTo>
                    <a:pt x="75152" y="24784"/>
                  </a:lnTo>
                  <a:lnTo>
                    <a:pt x="110826" y="10495"/>
                  </a:lnTo>
                  <a:lnTo>
                    <a:pt x="142749" y="0"/>
                  </a:lnTo>
                  <a:lnTo>
                    <a:pt x="145169" y="323"/>
                  </a:lnTo>
                  <a:lnTo>
                    <a:pt x="146783" y="1333"/>
                  </a:lnTo>
                  <a:lnTo>
                    <a:pt x="147859" y="2799"/>
                  </a:lnTo>
                  <a:lnTo>
                    <a:pt x="149373" y="12448"/>
                  </a:lnTo>
                  <a:lnTo>
                    <a:pt x="146029" y="25361"/>
                  </a:lnTo>
                  <a:lnTo>
                    <a:pt x="132085" y="55354"/>
                  </a:lnTo>
                  <a:lnTo>
                    <a:pt x="119476" y="83318"/>
                  </a:lnTo>
                  <a:lnTo>
                    <a:pt x="110360" y="116386"/>
                  </a:lnTo>
                  <a:lnTo>
                    <a:pt x="102632" y="151320"/>
                  </a:lnTo>
                  <a:lnTo>
                    <a:pt x="96109" y="186806"/>
                  </a:lnTo>
                  <a:lnTo>
                    <a:pt x="93823" y="221662"/>
                  </a:lnTo>
                  <a:lnTo>
                    <a:pt x="93146" y="251657"/>
                  </a:lnTo>
                  <a:lnTo>
                    <a:pt x="92898" y="287150"/>
                  </a:lnTo>
                  <a:lnTo>
                    <a:pt x="92864" y="297619"/>
                  </a:lnTo>
                  <a:lnTo>
                    <a:pt x="89069" y="294536"/>
                  </a:lnTo>
                  <a:lnTo>
                    <a:pt x="78573" y="28433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7" name="SMARTInkShape-1240"/>
            <p:cNvSpPr/>
            <p:nvPr/>
          </p:nvSpPr>
          <p:spPr bwMode="auto">
            <a:xfrm>
              <a:off x="2900388" y="935831"/>
              <a:ext cx="109416" cy="219502"/>
            </a:xfrm>
            <a:custGeom>
              <a:avLst/>
              <a:gdLst/>
              <a:ahLst/>
              <a:cxnLst/>
              <a:rect l="0" t="0" r="0" b="0"/>
              <a:pathLst>
                <a:path w="109416" h="219502">
                  <a:moveTo>
                    <a:pt x="7118" y="0"/>
                  </a:moveTo>
                  <a:lnTo>
                    <a:pt x="967" y="0"/>
                  </a:lnTo>
                  <a:lnTo>
                    <a:pt x="636" y="794"/>
                  </a:lnTo>
                  <a:lnTo>
                    <a:pt x="0" y="26736"/>
                  </a:lnTo>
                  <a:lnTo>
                    <a:pt x="5632" y="57849"/>
                  </a:lnTo>
                  <a:lnTo>
                    <a:pt x="7716" y="88051"/>
                  </a:lnTo>
                  <a:lnTo>
                    <a:pt x="13583" y="122295"/>
                  </a:lnTo>
                  <a:lnTo>
                    <a:pt x="14061" y="130604"/>
                  </a:lnTo>
                  <a:lnTo>
                    <a:pt x="14128" y="130726"/>
                  </a:lnTo>
                  <a:lnTo>
                    <a:pt x="15054" y="96501"/>
                  </a:lnTo>
                  <a:lnTo>
                    <a:pt x="19965" y="79129"/>
                  </a:lnTo>
                  <a:lnTo>
                    <a:pt x="28735" y="65343"/>
                  </a:lnTo>
                  <a:lnTo>
                    <a:pt x="31055" y="62612"/>
                  </a:lnTo>
                  <a:lnTo>
                    <a:pt x="37865" y="59578"/>
                  </a:lnTo>
                  <a:lnTo>
                    <a:pt x="55172" y="57630"/>
                  </a:lnTo>
                  <a:lnTo>
                    <a:pt x="64459" y="61597"/>
                  </a:lnTo>
                  <a:lnTo>
                    <a:pt x="83356" y="77078"/>
                  </a:lnTo>
                  <a:lnTo>
                    <a:pt x="97617" y="94540"/>
                  </a:lnTo>
                  <a:lnTo>
                    <a:pt x="108104" y="118588"/>
                  </a:lnTo>
                  <a:lnTo>
                    <a:pt x="109415" y="134462"/>
                  </a:lnTo>
                  <a:lnTo>
                    <a:pt x="106559" y="149455"/>
                  </a:lnTo>
                  <a:lnTo>
                    <a:pt x="95231" y="171283"/>
                  </a:lnTo>
                  <a:lnTo>
                    <a:pt x="70473" y="197876"/>
                  </a:lnTo>
                  <a:lnTo>
                    <a:pt x="55913" y="207801"/>
                  </a:lnTo>
                  <a:lnTo>
                    <a:pt x="22785" y="219501"/>
                  </a:lnTo>
                  <a:lnTo>
                    <a:pt x="19150" y="219359"/>
                  </a:lnTo>
                  <a:lnTo>
                    <a:pt x="12995" y="217085"/>
                  </a:lnTo>
                  <a:lnTo>
                    <a:pt x="11830" y="213780"/>
                  </a:lnTo>
                  <a:lnTo>
                    <a:pt x="13982" y="197751"/>
                  </a:lnTo>
                  <a:lnTo>
                    <a:pt x="21406" y="17145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16" name="SMARTInkShape-Group223"/>
          <p:cNvGrpSpPr/>
          <p:nvPr/>
        </p:nvGrpSpPr>
        <p:grpSpPr>
          <a:xfrm>
            <a:off x="1240958" y="2314575"/>
            <a:ext cx="930743" cy="829860"/>
            <a:chOff x="1240958" y="2314575"/>
            <a:chExt cx="930743" cy="829860"/>
          </a:xfrm>
        </p:grpSpPr>
        <p:sp>
          <p:nvSpPr>
            <p:cNvPr id="9" name="SMARTInkShape-1241"/>
            <p:cNvSpPr/>
            <p:nvPr/>
          </p:nvSpPr>
          <p:spPr bwMode="auto">
            <a:xfrm>
              <a:off x="1993106" y="2336006"/>
              <a:ext cx="178595" cy="78583"/>
            </a:xfrm>
            <a:custGeom>
              <a:avLst/>
              <a:gdLst/>
              <a:ahLst/>
              <a:cxnLst/>
              <a:rect l="0" t="0" r="0" b="0"/>
              <a:pathLst>
                <a:path w="178595" h="78583">
                  <a:moveTo>
                    <a:pt x="0" y="78582"/>
                  </a:moveTo>
                  <a:lnTo>
                    <a:pt x="3793" y="74789"/>
                  </a:lnTo>
                  <a:lnTo>
                    <a:pt x="9888" y="72927"/>
                  </a:lnTo>
                  <a:lnTo>
                    <a:pt x="38609" y="65137"/>
                  </a:lnTo>
                  <a:lnTo>
                    <a:pt x="68943" y="53608"/>
                  </a:lnTo>
                  <a:lnTo>
                    <a:pt x="103066" y="39344"/>
                  </a:lnTo>
                  <a:lnTo>
                    <a:pt x="137518" y="21182"/>
                  </a:lnTo>
                  <a:lnTo>
                    <a:pt x="178594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0" name="SMARTInkShape-1242"/>
            <p:cNvSpPr/>
            <p:nvPr/>
          </p:nvSpPr>
          <p:spPr bwMode="auto">
            <a:xfrm>
              <a:off x="2050256" y="2314575"/>
              <a:ext cx="105623" cy="176313"/>
            </a:xfrm>
            <a:custGeom>
              <a:avLst/>
              <a:gdLst/>
              <a:ahLst/>
              <a:cxnLst/>
              <a:rect l="0" t="0" r="0" b="0"/>
              <a:pathLst>
                <a:path w="105623" h="176313">
                  <a:moveTo>
                    <a:pt x="0" y="0"/>
                  </a:moveTo>
                  <a:lnTo>
                    <a:pt x="0" y="33792"/>
                  </a:lnTo>
                  <a:lnTo>
                    <a:pt x="6497" y="63884"/>
                  </a:lnTo>
                  <a:lnTo>
                    <a:pt x="17888" y="91072"/>
                  </a:lnTo>
                  <a:lnTo>
                    <a:pt x="35960" y="126586"/>
                  </a:lnTo>
                  <a:lnTo>
                    <a:pt x="54816" y="156767"/>
                  </a:lnTo>
                  <a:lnTo>
                    <a:pt x="69071" y="170892"/>
                  </a:lnTo>
                  <a:lnTo>
                    <a:pt x="78588" y="175171"/>
                  </a:lnTo>
                  <a:lnTo>
                    <a:pt x="83348" y="176312"/>
                  </a:lnTo>
                  <a:lnTo>
                    <a:pt x="87315" y="176279"/>
                  </a:lnTo>
                  <a:lnTo>
                    <a:pt x="93840" y="174125"/>
                  </a:lnTo>
                  <a:lnTo>
                    <a:pt x="99386" y="168406"/>
                  </a:lnTo>
                  <a:lnTo>
                    <a:pt x="101976" y="164658"/>
                  </a:lnTo>
                  <a:lnTo>
                    <a:pt x="105622" y="148006"/>
                  </a:lnTo>
                  <a:lnTo>
                    <a:pt x="102241" y="134837"/>
                  </a:lnTo>
                  <a:lnTo>
                    <a:pt x="92869" y="11430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1" name="SMARTInkShape-1243"/>
            <p:cNvSpPr/>
            <p:nvPr/>
          </p:nvSpPr>
          <p:spPr bwMode="auto">
            <a:xfrm>
              <a:off x="1893094" y="2431120"/>
              <a:ext cx="142876" cy="145504"/>
            </a:xfrm>
            <a:custGeom>
              <a:avLst/>
              <a:gdLst/>
              <a:ahLst/>
              <a:cxnLst/>
              <a:rect l="0" t="0" r="0" b="0"/>
              <a:pathLst>
                <a:path w="142876" h="145504">
                  <a:moveTo>
                    <a:pt x="0" y="4899"/>
                  </a:moveTo>
                  <a:lnTo>
                    <a:pt x="0" y="37655"/>
                  </a:lnTo>
                  <a:lnTo>
                    <a:pt x="2116" y="62875"/>
                  </a:lnTo>
                  <a:lnTo>
                    <a:pt x="7275" y="97083"/>
                  </a:lnTo>
                  <a:lnTo>
                    <a:pt x="12651" y="112734"/>
                  </a:lnTo>
                  <a:lnTo>
                    <a:pt x="16999" y="119765"/>
                  </a:lnTo>
                  <a:lnTo>
                    <a:pt x="18477" y="121164"/>
                  </a:lnTo>
                  <a:lnTo>
                    <a:pt x="19461" y="121302"/>
                  </a:lnTo>
                  <a:lnTo>
                    <a:pt x="24834" y="115822"/>
                  </a:lnTo>
                  <a:lnTo>
                    <a:pt x="26912" y="107379"/>
                  </a:lnTo>
                  <a:lnTo>
                    <a:pt x="28356" y="75721"/>
                  </a:lnTo>
                  <a:lnTo>
                    <a:pt x="28546" y="40536"/>
                  </a:lnTo>
                  <a:lnTo>
                    <a:pt x="28572" y="5333"/>
                  </a:lnTo>
                  <a:lnTo>
                    <a:pt x="28574" y="0"/>
                  </a:lnTo>
                  <a:lnTo>
                    <a:pt x="30691" y="2986"/>
                  </a:lnTo>
                  <a:lnTo>
                    <a:pt x="32367" y="6005"/>
                  </a:lnTo>
                  <a:lnTo>
                    <a:pt x="39217" y="41342"/>
                  </a:lnTo>
                  <a:lnTo>
                    <a:pt x="47845" y="74245"/>
                  </a:lnTo>
                  <a:lnTo>
                    <a:pt x="55077" y="104498"/>
                  </a:lnTo>
                  <a:lnTo>
                    <a:pt x="57022" y="117428"/>
                  </a:lnTo>
                  <a:lnTo>
                    <a:pt x="60533" y="125820"/>
                  </a:lnTo>
                  <a:lnTo>
                    <a:pt x="62580" y="128375"/>
                  </a:lnTo>
                  <a:lnTo>
                    <a:pt x="66972" y="131215"/>
                  </a:lnTo>
                  <a:lnTo>
                    <a:pt x="68460" y="131178"/>
                  </a:lnTo>
                  <a:lnTo>
                    <a:pt x="69452" y="130360"/>
                  </a:lnTo>
                  <a:lnTo>
                    <a:pt x="74838" y="115759"/>
                  </a:lnTo>
                  <a:lnTo>
                    <a:pt x="80205" y="80910"/>
                  </a:lnTo>
                  <a:lnTo>
                    <a:pt x="88427" y="48665"/>
                  </a:lnTo>
                  <a:lnTo>
                    <a:pt x="98629" y="22506"/>
                  </a:lnTo>
                  <a:lnTo>
                    <a:pt x="99090" y="22193"/>
                  </a:lnTo>
                  <a:lnTo>
                    <a:pt x="99398" y="22778"/>
                  </a:lnTo>
                  <a:lnTo>
                    <a:pt x="99976" y="55951"/>
                  </a:lnTo>
                  <a:lnTo>
                    <a:pt x="104915" y="88596"/>
                  </a:lnTo>
                  <a:lnTo>
                    <a:pt x="108830" y="118798"/>
                  </a:lnTo>
                  <a:lnTo>
                    <a:pt x="114796" y="136278"/>
                  </a:lnTo>
                  <a:lnTo>
                    <a:pt x="119283" y="142664"/>
                  </a:lnTo>
                  <a:lnTo>
                    <a:pt x="123923" y="145503"/>
                  </a:lnTo>
                  <a:lnTo>
                    <a:pt x="125478" y="143879"/>
                  </a:lnTo>
                  <a:lnTo>
                    <a:pt x="138133" y="109499"/>
                  </a:lnTo>
                  <a:lnTo>
                    <a:pt x="142875" y="6919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2" name="SMARTInkShape-1244"/>
            <p:cNvSpPr/>
            <p:nvPr/>
          </p:nvSpPr>
          <p:spPr bwMode="auto">
            <a:xfrm>
              <a:off x="1685925" y="2414588"/>
              <a:ext cx="221457" cy="71438"/>
            </a:xfrm>
            <a:custGeom>
              <a:avLst/>
              <a:gdLst/>
              <a:ahLst/>
              <a:cxnLst/>
              <a:rect l="0" t="0" r="0" b="0"/>
              <a:pathLst>
                <a:path w="221457" h="71438">
                  <a:moveTo>
                    <a:pt x="0" y="71437"/>
                  </a:moveTo>
                  <a:lnTo>
                    <a:pt x="18682" y="70643"/>
                  </a:lnTo>
                  <a:lnTo>
                    <a:pt x="54377" y="57701"/>
                  </a:lnTo>
                  <a:lnTo>
                    <a:pt x="85344" y="48494"/>
                  </a:lnTo>
                  <a:lnTo>
                    <a:pt x="110162" y="41131"/>
                  </a:lnTo>
                  <a:lnTo>
                    <a:pt x="135480" y="32568"/>
                  </a:lnTo>
                  <a:lnTo>
                    <a:pt x="167583" y="18822"/>
                  </a:lnTo>
                  <a:lnTo>
                    <a:pt x="200525" y="4188"/>
                  </a:lnTo>
                  <a:lnTo>
                    <a:pt x="221456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3" name="SMARTInkShape-1245"/>
            <p:cNvSpPr/>
            <p:nvPr/>
          </p:nvSpPr>
          <p:spPr bwMode="auto">
            <a:xfrm>
              <a:off x="1771650" y="2386013"/>
              <a:ext cx="121445" cy="190504"/>
            </a:xfrm>
            <a:custGeom>
              <a:avLst/>
              <a:gdLst/>
              <a:ahLst/>
              <a:cxnLst/>
              <a:rect l="0" t="0" r="0" b="0"/>
              <a:pathLst>
                <a:path w="121445" h="190504">
                  <a:moveTo>
                    <a:pt x="0" y="0"/>
                  </a:moveTo>
                  <a:lnTo>
                    <a:pt x="6151" y="0"/>
                  </a:lnTo>
                  <a:lnTo>
                    <a:pt x="10642" y="3792"/>
                  </a:lnTo>
                  <a:lnTo>
                    <a:pt x="19271" y="18681"/>
                  </a:lnTo>
                  <a:lnTo>
                    <a:pt x="30985" y="54377"/>
                  </a:lnTo>
                  <a:lnTo>
                    <a:pt x="34316" y="85344"/>
                  </a:lnTo>
                  <a:lnTo>
                    <a:pt x="35303" y="115863"/>
                  </a:lnTo>
                  <a:lnTo>
                    <a:pt x="35596" y="145013"/>
                  </a:lnTo>
                  <a:lnTo>
                    <a:pt x="41398" y="176017"/>
                  </a:lnTo>
                  <a:lnTo>
                    <a:pt x="45651" y="184856"/>
                  </a:lnTo>
                  <a:lnTo>
                    <a:pt x="48690" y="187531"/>
                  </a:lnTo>
                  <a:lnTo>
                    <a:pt x="56301" y="190503"/>
                  </a:lnTo>
                  <a:lnTo>
                    <a:pt x="73303" y="188384"/>
                  </a:lnTo>
                  <a:lnTo>
                    <a:pt x="89629" y="178937"/>
                  </a:lnTo>
                  <a:lnTo>
                    <a:pt x="104521" y="162291"/>
                  </a:lnTo>
                  <a:lnTo>
                    <a:pt x="121444" y="12858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4" name="SMARTInkShape-1246"/>
            <p:cNvSpPr/>
            <p:nvPr/>
          </p:nvSpPr>
          <p:spPr bwMode="auto">
            <a:xfrm>
              <a:off x="1604417" y="2514600"/>
              <a:ext cx="157611" cy="167803"/>
            </a:xfrm>
            <a:custGeom>
              <a:avLst/>
              <a:gdLst/>
              <a:ahLst/>
              <a:cxnLst/>
              <a:rect l="0" t="0" r="0" b="0"/>
              <a:pathLst>
                <a:path w="157611" h="167803">
                  <a:moveTo>
                    <a:pt x="24358" y="0"/>
                  </a:moveTo>
                  <a:lnTo>
                    <a:pt x="20566" y="0"/>
                  </a:lnTo>
                  <a:lnTo>
                    <a:pt x="16587" y="4233"/>
                  </a:lnTo>
                  <a:lnTo>
                    <a:pt x="509" y="33585"/>
                  </a:lnTo>
                  <a:lnTo>
                    <a:pt x="0" y="42973"/>
                  </a:lnTo>
                  <a:lnTo>
                    <a:pt x="976" y="47698"/>
                  </a:lnTo>
                  <a:lnTo>
                    <a:pt x="2420" y="50849"/>
                  </a:lnTo>
                  <a:lnTo>
                    <a:pt x="4176" y="52949"/>
                  </a:lnTo>
                  <a:lnTo>
                    <a:pt x="6141" y="54350"/>
                  </a:lnTo>
                  <a:lnTo>
                    <a:pt x="14674" y="53789"/>
                  </a:lnTo>
                  <a:lnTo>
                    <a:pt x="43347" y="46961"/>
                  </a:lnTo>
                  <a:lnTo>
                    <a:pt x="74082" y="36492"/>
                  </a:lnTo>
                  <a:lnTo>
                    <a:pt x="108323" y="30921"/>
                  </a:lnTo>
                  <a:lnTo>
                    <a:pt x="136020" y="33063"/>
                  </a:lnTo>
                  <a:lnTo>
                    <a:pt x="151723" y="38724"/>
                  </a:lnTo>
                  <a:lnTo>
                    <a:pt x="154512" y="43278"/>
                  </a:lnTo>
                  <a:lnTo>
                    <a:pt x="157610" y="56806"/>
                  </a:lnTo>
                  <a:lnTo>
                    <a:pt x="150521" y="73401"/>
                  </a:lnTo>
                  <a:lnTo>
                    <a:pt x="128679" y="100594"/>
                  </a:lnTo>
                  <a:lnTo>
                    <a:pt x="99983" y="128760"/>
                  </a:lnTo>
                  <a:lnTo>
                    <a:pt x="66344" y="152980"/>
                  </a:lnTo>
                  <a:lnTo>
                    <a:pt x="35476" y="165977"/>
                  </a:lnTo>
                  <a:lnTo>
                    <a:pt x="27007" y="167802"/>
                  </a:lnTo>
                  <a:lnTo>
                    <a:pt x="20568" y="166637"/>
                  </a:lnTo>
                  <a:lnTo>
                    <a:pt x="15481" y="163479"/>
                  </a:lnTo>
                  <a:lnTo>
                    <a:pt x="11296" y="158992"/>
                  </a:lnTo>
                  <a:lnTo>
                    <a:pt x="9300" y="152826"/>
                  </a:lnTo>
                  <a:lnTo>
                    <a:pt x="9199" y="137508"/>
                  </a:lnTo>
                  <a:lnTo>
                    <a:pt x="17397" y="107242"/>
                  </a:lnTo>
                  <a:lnTo>
                    <a:pt x="24358" y="8572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5" name="SMARTInkShape-1247"/>
            <p:cNvSpPr/>
            <p:nvPr/>
          </p:nvSpPr>
          <p:spPr bwMode="auto">
            <a:xfrm>
              <a:off x="1240958" y="2536031"/>
              <a:ext cx="315083" cy="608404"/>
            </a:xfrm>
            <a:custGeom>
              <a:avLst/>
              <a:gdLst/>
              <a:ahLst/>
              <a:cxnLst/>
              <a:rect l="0" t="0" r="0" b="0"/>
              <a:pathLst>
                <a:path w="315083" h="608404">
                  <a:moveTo>
                    <a:pt x="252086" y="0"/>
                  </a:moveTo>
                  <a:lnTo>
                    <a:pt x="218232" y="0"/>
                  </a:lnTo>
                  <a:lnTo>
                    <a:pt x="187097" y="0"/>
                  </a:lnTo>
                  <a:lnTo>
                    <a:pt x="166155" y="2117"/>
                  </a:lnTo>
                  <a:lnTo>
                    <a:pt x="133953" y="9943"/>
                  </a:lnTo>
                  <a:lnTo>
                    <a:pt x="106399" y="20585"/>
                  </a:lnTo>
                  <a:lnTo>
                    <a:pt x="81919" y="41377"/>
                  </a:lnTo>
                  <a:lnTo>
                    <a:pt x="64802" y="67073"/>
                  </a:lnTo>
                  <a:lnTo>
                    <a:pt x="47405" y="101248"/>
                  </a:lnTo>
                  <a:lnTo>
                    <a:pt x="39432" y="121474"/>
                  </a:lnTo>
                  <a:lnTo>
                    <a:pt x="31735" y="142895"/>
                  </a:lnTo>
                  <a:lnTo>
                    <a:pt x="25017" y="168288"/>
                  </a:lnTo>
                  <a:lnTo>
                    <a:pt x="18950" y="196330"/>
                  </a:lnTo>
                  <a:lnTo>
                    <a:pt x="13318" y="226137"/>
                  </a:lnTo>
                  <a:lnTo>
                    <a:pt x="8770" y="257914"/>
                  </a:lnTo>
                  <a:lnTo>
                    <a:pt x="4944" y="291005"/>
                  </a:lnTo>
                  <a:lnTo>
                    <a:pt x="1600" y="324972"/>
                  </a:lnTo>
                  <a:lnTo>
                    <a:pt x="164" y="357936"/>
                  </a:lnTo>
                  <a:lnTo>
                    <a:pt x="0" y="390230"/>
                  </a:lnTo>
                  <a:lnTo>
                    <a:pt x="685" y="422079"/>
                  </a:lnTo>
                  <a:lnTo>
                    <a:pt x="2729" y="452042"/>
                  </a:lnTo>
                  <a:lnTo>
                    <a:pt x="5679" y="480749"/>
                  </a:lnTo>
                  <a:lnTo>
                    <a:pt x="9233" y="508618"/>
                  </a:lnTo>
                  <a:lnTo>
                    <a:pt x="15572" y="532754"/>
                  </a:lnTo>
                  <a:lnTo>
                    <a:pt x="23766" y="554401"/>
                  </a:lnTo>
                  <a:lnTo>
                    <a:pt x="33198" y="574388"/>
                  </a:lnTo>
                  <a:lnTo>
                    <a:pt x="58494" y="598713"/>
                  </a:lnTo>
                  <a:lnTo>
                    <a:pt x="73018" y="606311"/>
                  </a:lnTo>
                  <a:lnTo>
                    <a:pt x="106090" y="608403"/>
                  </a:lnTo>
                  <a:lnTo>
                    <a:pt x="123799" y="605627"/>
                  </a:lnTo>
                  <a:lnTo>
                    <a:pt x="141955" y="598220"/>
                  </a:lnTo>
                  <a:lnTo>
                    <a:pt x="160409" y="587726"/>
                  </a:lnTo>
                  <a:lnTo>
                    <a:pt x="179062" y="575174"/>
                  </a:lnTo>
                  <a:lnTo>
                    <a:pt x="197053" y="558074"/>
                  </a:lnTo>
                  <a:lnTo>
                    <a:pt x="214603" y="537943"/>
                  </a:lnTo>
                  <a:lnTo>
                    <a:pt x="231860" y="515791"/>
                  </a:lnTo>
                  <a:lnTo>
                    <a:pt x="248127" y="490705"/>
                  </a:lnTo>
                  <a:lnTo>
                    <a:pt x="263734" y="463662"/>
                  </a:lnTo>
                  <a:lnTo>
                    <a:pt x="278901" y="435314"/>
                  </a:lnTo>
                  <a:lnTo>
                    <a:pt x="290600" y="404510"/>
                  </a:lnTo>
                  <a:lnTo>
                    <a:pt x="299987" y="372067"/>
                  </a:lnTo>
                  <a:lnTo>
                    <a:pt x="307833" y="338532"/>
                  </a:lnTo>
                  <a:lnTo>
                    <a:pt x="312269" y="305063"/>
                  </a:lnTo>
                  <a:lnTo>
                    <a:pt x="314433" y="271638"/>
                  </a:lnTo>
                  <a:lnTo>
                    <a:pt x="315082" y="238242"/>
                  </a:lnTo>
                  <a:lnTo>
                    <a:pt x="312339" y="207247"/>
                  </a:lnTo>
                  <a:lnTo>
                    <a:pt x="307336" y="177852"/>
                  </a:lnTo>
                  <a:lnTo>
                    <a:pt x="300826" y="149524"/>
                  </a:lnTo>
                  <a:lnTo>
                    <a:pt x="291723" y="125877"/>
                  </a:lnTo>
                  <a:lnTo>
                    <a:pt x="280892" y="105349"/>
                  </a:lnTo>
                  <a:lnTo>
                    <a:pt x="268908" y="86902"/>
                  </a:lnTo>
                  <a:lnTo>
                    <a:pt x="238660" y="64288"/>
                  </a:lnTo>
                  <a:lnTo>
                    <a:pt x="221704" y="57146"/>
                  </a:lnTo>
                  <a:lnTo>
                    <a:pt x="203256" y="56354"/>
                  </a:lnTo>
                  <a:lnTo>
                    <a:pt x="183814" y="59794"/>
                  </a:lnTo>
                  <a:lnTo>
                    <a:pt x="163709" y="66057"/>
                  </a:lnTo>
                  <a:lnTo>
                    <a:pt x="144749" y="76582"/>
                  </a:lnTo>
                  <a:lnTo>
                    <a:pt x="126553" y="89948"/>
                  </a:lnTo>
                  <a:lnTo>
                    <a:pt x="92312" y="122527"/>
                  </a:lnTo>
                  <a:lnTo>
                    <a:pt x="76514" y="141216"/>
                  </a:lnTo>
                  <a:lnTo>
                    <a:pt x="51023" y="173888"/>
                  </a:lnTo>
                  <a:lnTo>
                    <a:pt x="30630" y="20002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sp>
        <p:nvSpPr>
          <p:cNvPr id="17" name="SMARTInkShape-1248"/>
          <p:cNvSpPr/>
          <p:nvPr/>
        </p:nvSpPr>
        <p:spPr bwMode="auto">
          <a:xfrm>
            <a:off x="3564731" y="3039342"/>
            <a:ext cx="1621633" cy="39589"/>
          </a:xfrm>
          <a:custGeom>
            <a:avLst/>
            <a:gdLst/>
            <a:ahLst/>
            <a:cxnLst/>
            <a:rect l="0" t="0" r="0" b="0"/>
            <a:pathLst>
              <a:path w="1621633" h="39589">
                <a:moveTo>
                  <a:pt x="0" y="3896"/>
                </a:moveTo>
                <a:lnTo>
                  <a:pt x="10849" y="14744"/>
                </a:lnTo>
                <a:lnTo>
                  <a:pt x="13583" y="15097"/>
                </a:lnTo>
                <a:lnTo>
                  <a:pt x="48402" y="11130"/>
                </a:lnTo>
                <a:lnTo>
                  <a:pt x="83734" y="11041"/>
                </a:lnTo>
                <a:lnTo>
                  <a:pt x="118104" y="11040"/>
                </a:lnTo>
                <a:lnTo>
                  <a:pt x="153704" y="17190"/>
                </a:lnTo>
                <a:lnTo>
                  <a:pt x="189413" y="18096"/>
                </a:lnTo>
                <a:lnTo>
                  <a:pt x="224568" y="18178"/>
                </a:lnTo>
                <a:lnTo>
                  <a:pt x="243016" y="18975"/>
                </a:lnTo>
                <a:lnTo>
                  <a:pt x="272577" y="24333"/>
                </a:lnTo>
                <a:lnTo>
                  <a:pt x="301052" y="25131"/>
                </a:lnTo>
                <a:lnTo>
                  <a:pt x="332194" y="27405"/>
                </a:lnTo>
                <a:lnTo>
                  <a:pt x="338144" y="29093"/>
                </a:lnTo>
                <a:lnTo>
                  <a:pt x="371790" y="26372"/>
                </a:lnTo>
                <a:lnTo>
                  <a:pt x="390883" y="23519"/>
                </a:lnTo>
                <a:lnTo>
                  <a:pt x="410828" y="19764"/>
                </a:lnTo>
                <a:lnTo>
                  <a:pt x="442219" y="18495"/>
                </a:lnTo>
                <a:lnTo>
                  <a:pt x="476260" y="18245"/>
                </a:lnTo>
                <a:lnTo>
                  <a:pt x="506738" y="16078"/>
                </a:lnTo>
                <a:lnTo>
                  <a:pt x="535689" y="12035"/>
                </a:lnTo>
                <a:lnTo>
                  <a:pt x="564338" y="16145"/>
                </a:lnTo>
                <a:lnTo>
                  <a:pt x="592928" y="17780"/>
                </a:lnTo>
                <a:lnTo>
                  <a:pt x="627856" y="18924"/>
                </a:lnTo>
                <a:lnTo>
                  <a:pt x="662010" y="24327"/>
                </a:lnTo>
                <a:lnTo>
                  <a:pt x="697388" y="24336"/>
                </a:lnTo>
                <a:lnTo>
                  <a:pt x="730246" y="19634"/>
                </a:lnTo>
                <a:lnTo>
                  <a:pt x="757707" y="18613"/>
                </a:lnTo>
                <a:lnTo>
                  <a:pt x="785952" y="18311"/>
                </a:lnTo>
                <a:lnTo>
                  <a:pt x="820148" y="18208"/>
                </a:lnTo>
                <a:lnTo>
                  <a:pt x="850627" y="18188"/>
                </a:lnTo>
                <a:lnTo>
                  <a:pt x="882165" y="18184"/>
                </a:lnTo>
                <a:lnTo>
                  <a:pt x="911737" y="18183"/>
                </a:lnTo>
                <a:lnTo>
                  <a:pt x="944114" y="18183"/>
                </a:lnTo>
                <a:lnTo>
                  <a:pt x="973935" y="18977"/>
                </a:lnTo>
                <a:lnTo>
                  <a:pt x="1007583" y="24334"/>
                </a:lnTo>
                <a:lnTo>
                  <a:pt x="1040815" y="25131"/>
                </a:lnTo>
                <a:lnTo>
                  <a:pt x="1071134" y="25288"/>
                </a:lnTo>
                <a:lnTo>
                  <a:pt x="1092867" y="27432"/>
                </a:lnTo>
                <a:lnTo>
                  <a:pt x="1123786" y="31807"/>
                </a:lnTo>
                <a:lnTo>
                  <a:pt x="1152698" y="34456"/>
                </a:lnTo>
                <a:lnTo>
                  <a:pt x="1188287" y="38935"/>
                </a:lnTo>
                <a:lnTo>
                  <a:pt x="1220414" y="39480"/>
                </a:lnTo>
                <a:lnTo>
                  <a:pt x="1249926" y="39588"/>
                </a:lnTo>
                <a:lnTo>
                  <a:pt x="1284389" y="38815"/>
                </a:lnTo>
                <a:lnTo>
                  <a:pt x="1312334" y="33909"/>
                </a:lnTo>
                <a:lnTo>
                  <a:pt x="1340722" y="27429"/>
                </a:lnTo>
                <a:lnTo>
                  <a:pt x="1370036" y="20482"/>
                </a:lnTo>
                <a:lnTo>
                  <a:pt x="1402711" y="14190"/>
                </a:lnTo>
                <a:lnTo>
                  <a:pt x="1434441" y="11179"/>
                </a:lnTo>
                <a:lnTo>
                  <a:pt x="1459854" y="7662"/>
                </a:lnTo>
                <a:lnTo>
                  <a:pt x="1484908" y="5569"/>
                </a:lnTo>
                <a:lnTo>
                  <a:pt x="1519208" y="2275"/>
                </a:lnTo>
                <a:lnTo>
                  <a:pt x="1539598" y="0"/>
                </a:lnTo>
                <a:lnTo>
                  <a:pt x="1568133" y="2389"/>
                </a:lnTo>
                <a:lnTo>
                  <a:pt x="1603092" y="3697"/>
                </a:lnTo>
                <a:lnTo>
                  <a:pt x="1621632" y="3896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sp>
        <p:nvSpPr>
          <p:cNvPr id="18" name="SMARTInkShape-1249"/>
          <p:cNvSpPr/>
          <p:nvPr/>
        </p:nvSpPr>
        <p:spPr bwMode="auto">
          <a:xfrm>
            <a:off x="2307953" y="3743420"/>
            <a:ext cx="153282" cy="151532"/>
          </a:xfrm>
          <a:custGeom>
            <a:avLst/>
            <a:gdLst/>
            <a:ahLst/>
            <a:cxnLst/>
            <a:rect l="0" t="0" r="0" b="0"/>
            <a:pathLst>
              <a:path w="153282" h="151532">
                <a:moveTo>
                  <a:pt x="120922" y="21336"/>
                </a:moveTo>
                <a:lnTo>
                  <a:pt x="113865" y="21336"/>
                </a:lnTo>
                <a:lnTo>
                  <a:pt x="113778" y="14218"/>
                </a:lnTo>
                <a:lnTo>
                  <a:pt x="103136" y="3551"/>
                </a:lnTo>
                <a:lnTo>
                  <a:pt x="96878" y="1525"/>
                </a:lnTo>
                <a:lnTo>
                  <a:pt x="75943" y="0"/>
                </a:lnTo>
                <a:lnTo>
                  <a:pt x="64821" y="3725"/>
                </a:lnTo>
                <a:lnTo>
                  <a:pt x="35104" y="19833"/>
                </a:lnTo>
                <a:lnTo>
                  <a:pt x="15351" y="44608"/>
                </a:lnTo>
                <a:lnTo>
                  <a:pt x="5416" y="64744"/>
                </a:lnTo>
                <a:lnTo>
                  <a:pt x="651" y="96998"/>
                </a:lnTo>
                <a:lnTo>
                  <a:pt x="0" y="109467"/>
                </a:lnTo>
                <a:lnTo>
                  <a:pt x="3943" y="122418"/>
                </a:lnTo>
                <a:lnTo>
                  <a:pt x="7218" y="129205"/>
                </a:lnTo>
                <a:lnTo>
                  <a:pt x="17205" y="138864"/>
                </a:lnTo>
                <a:lnTo>
                  <a:pt x="38333" y="148763"/>
                </a:lnTo>
                <a:lnTo>
                  <a:pt x="46813" y="151531"/>
                </a:lnTo>
                <a:lnTo>
                  <a:pt x="64701" y="150374"/>
                </a:lnTo>
                <a:lnTo>
                  <a:pt x="92622" y="140797"/>
                </a:lnTo>
                <a:lnTo>
                  <a:pt x="118887" y="125788"/>
                </a:lnTo>
                <a:lnTo>
                  <a:pt x="145303" y="103176"/>
                </a:lnTo>
                <a:lnTo>
                  <a:pt x="151602" y="93164"/>
                </a:lnTo>
                <a:lnTo>
                  <a:pt x="153281" y="88271"/>
                </a:lnTo>
                <a:lnTo>
                  <a:pt x="152814" y="83422"/>
                </a:lnTo>
                <a:lnTo>
                  <a:pt x="148061" y="73801"/>
                </a:lnTo>
                <a:lnTo>
                  <a:pt x="138540" y="66350"/>
                </a:lnTo>
                <a:lnTo>
                  <a:pt x="116817" y="55099"/>
                </a:lnTo>
                <a:lnTo>
                  <a:pt x="78060" y="49911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sp>
        <p:nvSpPr>
          <p:cNvPr id="19" name="SMARTInkShape-1250"/>
          <p:cNvSpPr/>
          <p:nvPr/>
        </p:nvSpPr>
        <p:spPr bwMode="auto">
          <a:xfrm>
            <a:off x="3500438" y="3879056"/>
            <a:ext cx="770152" cy="85687"/>
          </a:xfrm>
          <a:custGeom>
            <a:avLst/>
            <a:gdLst/>
            <a:ahLst/>
            <a:cxnLst/>
            <a:rect l="0" t="0" r="0" b="0"/>
            <a:pathLst>
              <a:path w="770152" h="85687">
                <a:moveTo>
                  <a:pt x="0" y="0"/>
                </a:moveTo>
                <a:lnTo>
                  <a:pt x="0" y="17000"/>
                </a:lnTo>
                <a:lnTo>
                  <a:pt x="793" y="18477"/>
                </a:lnTo>
                <a:lnTo>
                  <a:pt x="2116" y="19462"/>
                </a:lnTo>
                <a:lnTo>
                  <a:pt x="3792" y="20118"/>
                </a:lnTo>
                <a:lnTo>
                  <a:pt x="4909" y="21350"/>
                </a:lnTo>
                <a:lnTo>
                  <a:pt x="8819" y="29029"/>
                </a:lnTo>
                <a:lnTo>
                  <a:pt x="20118" y="41478"/>
                </a:lnTo>
                <a:lnTo>
                  <a:pt x="20847" y="44364"/>
                </a:lnTo>
                <a:lnTo>
                  <a:pt x="21042" y="46245"/>
                </a:lnTo>
                <a:lnTo>
                  <a:pt x="23374" y="50451"/>
                </a:lnTo>
                <a:lnTo>
                  <a:pt x="27547" y="55827"/>
                </a:lnTo>
                <a:lnTo>
                  <a:pt x="28270" y="60551"/>
                </a:lnTo>
                <a:lnTo>
                  <a:pt x="26323" y="64747"/>
                </a:lnTo>
                <a:lnTo>
                  <a:pt x="22397" y="70116"/>
                </a:lnTo>
                <a:lnTo>
                  <a:pt x="21717" y="74839"/>
                </a:lnTo>
                <a:lnTo>
                  <a:pt x="20828" y="76086"/>
                </a:lnTo>
                <a:lnTo>
                  <a:pt x="19441" y="76918"/>
                </a:lnTo>
                <a:lnTo>
                  <a:pt x="15305" y="78253"/>
                </a:lnTo>
                <a:lnTo>
                  <a:pt x="21407" y="78581"/>
                </a:lnTo>
                <a:lnTo>
                  <a:pt x="25216" y="78581"/>
                </a:lnTo>
                <a:lnTo>
                  <a:pt x="26335" y="79375"/>
                </a:lnTo>
                <a:lnTo>
                  <a:pt x="27082" y="80698"/>
                </a:lnTo>
                <a:lnTo>
                  <a:pt x="27580" y="82374"/>
                </a:lnTo>
                <a:lnTo>
                  <a:pt x="28705" y="83491"/>
                </a:lnTo>
                <a:lnTo>
                  <a:pt x="32072" y="84732"/>
                </a:lnTo>
                <a:lnTo>
                  <a:pt x="63474" y="85686"/>
                </a:lnTo>
                <a:lnTo>
                  <a:pt x="94913" y="83605"/>
                </a:lnTo>
                <a:lnTo>
                  <a:pt x="128063" y="78449"/>
                </a:lnTo>
                <a:lnTo>
                  <a:pt x="158191" y="72518"/>
                </a:lnTo>
                <a:lnTo>
                  <a:pt x="190172" y="71532"/>
                </a:lnTo>
                <a:lnTo>
                  <a:pt x="222040" y="79221"/>
                </a:lnTo>
                <a:lnTo>
                  <a:pt x="245177" y="83798"/>
                </a:lnTo>
                <a:lnTo>
                  <a:pt x="272141" y="85154"/>
                </a:lnTo>
                <a:lnTo>
                  <a:pt x="300238" y="83439"/>
                </a:lnTo>
                <a:lnTo>
                  <a:pt x="328672" y="80021"/>
                </a:lnTo>
                <a:lnTo>
                  <a:pt x="359321" y="76891"/>
                </a:lnTo>
                <a:lnTo>
                  <a:pt x="391421" y="73054"/>
                </a:lnTo>
                <a:lnTo>
                  <a:pt x="423158" y="69800"/>
                </a:lnTo>
                <a:lnTo>
                  <a:pt x="455580" y="65925"/>
                </a:lnTo>
                <a:lnTo>
                  <a:pt x="485295" y="64777"/>
                </a:lnTo>
                <a:lnTo>
                  <a:pt x="514207" y="64437"/>
                </a:lnTo>
                <a:lnTo>
                  <a:pt x="542882" y="64336"/>
                </a:lnTo>
                <a:lnTo>
                  <a:pt x="577224" y="64302"/>
                </a:lnTo>
                <a:lnTo>
                  <a:pt x="612641" y="64296"/>
                </a:lnTo>
                <a:lnTo>
                  <a:pt x="640751" y="63501"/>
                </a:lnTo>
                <a:lnTo>
                  <a:pt x="668395" y="59385"/>
                </a:lnTo>
                <a:lnTo>
                  <a:pt x="703028" y="53652"/>
                </a:lnTo>
                <a:lnTo>
                  <a:pt x="734076" y="50487"/>
                </a:lnTo>
                <a:lnTo>
                  <a:pt x="755966" y="50015"/>
                </a:lnTo>
                <a:lnTo>
                  <a:pt x="756390" y="50806"/>
                </a:lnTo>
                <a:lnTo>
                  <a:pt x="756861" y="53801"/>
                </a:lnTo>
                <a:lnTo>
                  <a:pt x="757780" y="54917"/>
                </a:lnTo>
                <a:lnTo>
                  <a:pt x="763354" y="56856"/>
                </a:lnTo>
                <a:lnTo>
                  <a:pt x="751086" y="57150"/>
                </a:lnTo>
                <a:lnTo>
                  <a:pt x="750755" y="56357"/>
                </a:lnTo>
                <a:lnTo>
                  <a:pt x="750180" y="50999"/>
                </a:lnTo>
                <a:lnTo>
                  <a:pt x="769464" y="28531"/>
                </a:lnTo>
                <a:lnTo>
                  <a:pt x="770151" y="26165"/>
                </a:lnTo>
                <a:lnTo>
                  <a:pt x="766681" y="17185"/>
                </a:lnTo>
                <a:lnTo>
                  <a:pt x="757237" y="0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sp>
        <p:nvSpPr>
          <p:cNvPr id="20" name="SMARTInkShape-1251"/>
          <p:cNvSpPr/>
          <p:nvPr/>
        </p:nvSpPr>
        <p:spPr bwMode="auto">
          <a:xfrm>
            <a:off x="4507709" y="3857625"/>
            <a:ext cx="728661" cy="68156"/>
          </a:xfrm>
          <a:custGeom>
            <a:avLst/>
            <a:gdLst/>
            <a:ahLst/>
            <a:cxnLst/>
            <a:rect l="0" t="0" r="0" b="0"/>
            <a:pathLst>
              <a:path w="728661" h="68156">
                <a:moveTo>
                  <a:pt x="7141" y="7144"/>
                </a:moveTo>
                <a:lnTo>
                  <a:pt x="7141" y="87"/>
                </a:lnTo>
                <a:lnTo>
                  <a:pt x="7141" y="34250"/>
                </a:lnTo>
                <a:lnTo>
                  <a:pt x="1487" y="43296"/>
                </a:lnTo>
                <a:lnTo>
                  <a:pt x="0" y="49996"/>
                </a:lnTo>
                <a:lnTo>
                  <a:pt x="6148" y="50005"/>
                </a:lnTo>
                <a:lnTo>
                  <a:pt x="20062" y="61397"/>
                </a:lnTo>
                <a:lnTo>
                  <a:pt x="52036" y="68155"/>
                </a:lnTo>
                <a:lnTo>
                  <a:pt x="79092" y="65791"/>
                </a:lnTo>
                <a:lnTo>
                  <a:pt x="103413" y="64959"/>
                </a:lnTo>
                <a:lnTo>
                  <a:pt x="130097" y="62473"/>
                </a:lnTo>
                <a:lnTo>
                  <a:pt x="157832" y="58722"/>
                </a:lnTo>
                <a:lnTo>
                  <a:pt x="186034" y="54409"/>
                </a:lnTo>
                <a:lnTo>
                  <a:pt x="216559" y="49847"/>
                </a:lnTo>
                <a:lnTo>
                  <a:pt x="248647" y="45173"/>
                </a:lnTo>
                <a:lnTo>
                  <a:pt x="281429" y="40450"/>
                </a:lnTo>
                <a:lnTo>
                  <a:pt x="312403" y="37821"/>
                </a:lnTo>
                <a:lnTo>
                  <a:pt x="342044" y="36653"/>
                </a:lnTo>
                <a:lnTo>
                  <a:pt x="371093" y="36134"/>
                </a:lnTo>
                <a:lnTo>
                  <a:pt x="397762" y="33787"/>
                </a:lnTo>
                <a:lnTo>
                  <a:pt x="422844" y="30892"/>
                </a:lnTo>
                <a:lnTo>
                  <a:pt x="447221" y="29604"/>
                </a:lnTo>
                <a:lnTo>
                  <a:pt x="473401" y="29032"/>
                </a:lnTo>
                <a:lnTo>
                  <a:pt x="500912" y="28778"/>
                </a:lnTo>
                <a:lnTo>
                  <a:pt x="529013" y="28665"/>
                </a:lnTo>
                <a:lnTo>
                  <a:pt x="555262" y="28615"/>
                </a:lnTo>
                <a:lnTo>
                  <a:pt x="590234" y="30704"/>
                </a:lnTo>
                <a:lnTo>
                  <a:pt x="622822" y="34233"/>
                </a:lnTo>
                <a:lnTo>
                  <a:pt x="655496" y="35278"/>
                </a:lnTo>
                <a:lnTo>
                  <a:pt x="687396" y="35632"/>
                </a:lnTo>
                <a:lnTo>
                  <a:pt x="703910" y="31901"/>
                </a:lnTo>
                <a:lnTo>
                  <a:pt x="719604" y="22716"/>
                </a:lnTo>
                <a:lnTo>
                  <a:pt x="720666" y="19886"/>
                </a:lnTo>
                <a:lnTo>
                  <a:pt x="721466" y="14615"/>
                </a:lnTo>
                <a:lnTo>
                  <a:pt x="715361" y="14316"/>
                </a:lnTo>
                <a:lnTo>
                  <a:pt x="718457" y="10504"/>
                </a:lnTo>
                <a:lnTo>
                  <a:pt x="728660" y="0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grpSp>
        <p:nvGrpSpPr>
          <p:cNvPr id="23" name="SMARTInkShape-Group228"/>
          <p:cNvGrpSpPr/>
          <p:nvPr/>
        </p:nvGrpSpPr>
        <p:grpSpPr>
          <a:xfrm>
            <a:off x="821568" y="2950369"/>
            <a:ext cx="314289" cy="157163"/>
            <a:chOff x="821568" y="2950369"/>
            <a:chExt cx="314289" cy="157163"/>
          </a:xfrm>
        </p:grpSpPr>
        <p:sp>
          <p:nvSpPr>
            <p:cNvPr id="21" name="SMARTInkShape-1252"/>
            <p:cNvSpPr/>
            <p:nvPr/>
          </p:nvSpPr>
          <p:spPr bwMode="auto">
            <a:xfrm>
              <a:off x="878768" y="3028950"/>
              <a:ext cx="257089" cy="78582"/>
            </a:xfrm>
            <a:custGeom>
              <a:avLst/>
              <a:gdLst/>
              <a:ahLst/>
              <a:cxnLst/>
              <a:rect l="0" t="0" r="0" b="0"/>
              <a:pathLst>
                <a:path w="257089" h="78582">
                  <a:moveTo>
                    <a:pt x="7057" y="78581"/>
                  </a:moveTo>
                  <a:lnTo>
                    <a:pt x="3265" y="78581"/>
                  </a:lnTo>
                  <a:lnTo>
                    <a:pt x="2148" y="77788"/>
                  </a:lnTo>
                  <a:lnTo>
                    <a:pt x="1403" y="76465"/>
                  </a:lnTo>
                  <a:lnTo>
                    <a:pt x="109" y="71306"/>
                  </a:lnTo>
                  <a:lnTo>
                    <a:pt x="0" y="67939"/>
                  </a:lnTo>
                  <a:lnTo>
                    <a:pt x="6302" y="63797"/>
                  </a:lnTo>
                  <a:lnTo>
                    <a:pt x="33543" y="50878"/>
                  </a:lnTo>
                  <a:lnTo>
                    <a:pt x="67821" y="41445"/>
                  </a:lnTo>
                  <a:lnTo>
                    <a:pt x="96505" y="36147"/>
                  </a:lnTo>
                  <a:lnTo>
                    <a:pt x="126980" y="31147"/>
                  </a:lnTo>
                  <a:lnTo>
                    <a:pt x="156400" y="26278"/>
                  </a:lnTo>
                  <a:lnTo>
                    <a:pt x="183234" y="21469"/>
                  </a:lnTo>
                  <a:lnTo>
                    <a:pt x="218537" y="14299"/>
                  </a:lnTo>
                  <a:lnTo>
                    <a:pt x="242755" y="7147"/>
                  </a:lnTo>
                  <a:lnTo>
                    <a:pt x="257088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" name="SMARTInkShape-1253"/>
            <p:cNvSpPr/>
            <p:nvPr/>
          </p:nvSpPr>
          <p:spPr bwMode="auto">
            <a:xfrm>
              <a:off x="821568" y="2950369"/>
              <a:ext cx="292858" cy="84646"/>
            </a:xfrm>
            <a:custGeom>
              <a:avLst/>
              <a:gdLst/>
              <a:ahLst/>
              <a:cxnLst/>
              <a:rect l="0" t="0" r="0" b="0"/>
              <a:pathLst>
                <a:path w="292858" h="84646">
                  <a:moveTo>
                    <a:pt x="28538" y="71437"/>
                  </a:moveTo>
                  <a:lnTo>
                    <a:pt x="4689" y="71437"/>
                  </a:lnTo>
                  <a:lnTo>
                    <a:pt x="3114" y="72231"/>
                  </a:lnTo>
                  <a:lnTo>
                    <a:pt x="2064" y="73554"/>
                  </a:lnTo>
                  <a:lnTo>
                    <a:pt x="378" y="77588"/>
                  </a:lnTo>
                  <a:lnTo>
                    <a:pt x="0" y="84645"/>
                  </a:lnTo>
                  <a:lnTo>
                    <a:pt x="32420" y="73477"/>
                  </a:lnTo>
                  <a:lnTo>
                    <a:pt x="67524" y="65780"/>
                  </a:lnTo>
                  <a:lnTo>
                    <a:pt x="94284" y="58075"/>
                  </a:lnTo>
                  <a:lnTo>
                    <a:pt x="124169" y="47242"/>
                  </a:lnTo>
                  <a:lnTo>
                    <a:pt x="155178" y="35284"/>
                  </a:lnTo>
                  <a:lnTo>
                    <a:pt x="184835" y="24677"/>
                  </a:lnTo>
                  <a:lnTo>
                    <a:pt x="211774" y="16789"/>
                  </a:lnTo>
                  <a:lnTo>
                    <a:pt x="247137" y="7885"/>
                  </a:lnTo>
                  <a:lnTo>
                    <a:pt x="280133" y="1038"/>
                  </a:lnTo>
                  <a:lnTo>
                    <a:pt x="292857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6" name="SMARTInkShape-Group229"/>
          <p:cNvGrpSpPr/>
          <p:nvPr/>
        </p:nvGrpSpPr>
        <p:grpSpPr>
          <a:xfrm>
            <a:off x="2350381" y="3000888"/>
            <a:ext cx="121358" cy="106324"/>
            <a:chOff x="2350381" y="3000888"/>
            <a:chExt cx="121358" cy="106324"/>
          </a:xfrm>
        </p:grpSpPr>
        <p:sp>
          <p:nvSpPr>
            <p:cNvPr id="24" name="SMARTInkShape-1254"/>
            <p:cNvSpPr/>
            <p:nvPr/>
          </p:nvSpPr>
          <p:spPr bwMode="auto">
            <a:xfrm>
              <a:off x="2350381" y="3050381"/>
              <a:ext cx="121358" cy="56831"/>
            </a:xfrm>
            <a:custGeom>
              <a:avLst/>
              <a:gdLst/>
              <a:ahLst/>
              <a:cxnLst/>
              <a:rect l="0" t="0" r="0" b="0"/>
              <a:pathLst>
                <a:path w="121358" h="56831">
                  <a:moveTo>
                    <a:pt x="7057" y="42863"/>
                  </a:moveTo>
                  <a:lnTo>
                    <a:pt x="906" y="49014"/>
                  </a:lnTo>
                  <a:lnTo>
                    <a:pt x="0" y="56070"/>
                  </a:lnTo>
                  <a:lnTo>
                    <a:pt x="765" y="56430"/>
                  </a:lnTo>
                  <a:lnTo>
                    <a:pt x="3731" y="56830"/>
                  </a:lnTo>
                  <a:lnTo>
                    <a:pt x="26651" y="47179"/>
                  </a:lnTo>
                  <a:lnTo>
                    <a:pt x="57762" y="30006"/>
                  </a:lnTo>
                  <a:lnTo>
                    <a:pt x="92080" y="16857"/>
                  </a:lnTo>
                  <a:lnTo>
                    <a:pt x="111487" y="7181"/>
                  </a:lnTo>
                  <a:lnTo>
                    <a:pt x="121357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" name="SMARTInkShape-1255"/>
            <p:cNvSpPr/>
            <p:nvPr/>
          </p:nvSpPr>
          <p:spPr bwMode="auto">
            <a:xfrm>
              <a:off x="2357466" y="3000888"/>
              <a:ext cx="99124" cy="56638"/>
            </a:xfrm>
            <a:custGeom>
              <a:avLst/>
              <a:gdLst/>
              <a:ahLst/>
              <a:cxnLst/>
              <a:rect l="0" t="0" r="0" b="0"/>
              <a:pathLst>
                <a:path w="99124" h="56638">
                  <a:moveTo>
                    <a:pt x="14259" y="56637"/>
                  </a:moveTo>
                  <a:lnTo>
                    <a:pt x="0" y="56637"/>
                  </a:lnTo>
                  <a:lnTo>
                    <a:pt x="9917" y="56637"/>
                  </a:lnTo>
                  <a:lnTo>
                    <a:pt x="14446" y="54520"/>
                  </a:lnTo>
                  <a:lnTo>
                    <a:pt x="46295" y="32595"/>
                  </a:lnTo>
                  <a:lnTo>
                    <a:pt x="80297" y="11435"/>
                  </a:lnTo>
                  <a:lnTo>
                    <a:pt x="99123" y="0"/>
                  </a:lnTo>
                  <a:lnTo>
                    <a:pt x="85697" y="1377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30" name="SMARTInkShape-Group230"/>
          <p:cNvGrpSpPr/>
          <p:nvPr/>
        </p:nvGrpSpPr>
        <p:grpSpPr>
          <a:xfrm>
            <a:off x="1150144" y="6607969"/>
            <a:ext cx="321462" cy="114301"/>
            <a:chOff x="1150144" y="6607969"/>
            <a:chExt cx="321462" cy="114301"/>
          </a:xfrm>
        </p:grpSpPr>
        <p:sp>
          <p:nvSpPr>
            <p:cNvPr id="27" name="SMARTInkShape-1256"/>
            <p:cNvSpPr/>
            <p:nvPr/>
          </p:nvSpPr>
          <p:spPr bwMode="auto">
            <a:xfrm>
              <a:off x="1150144" y="6646793"/>
              <a:ext cx="321462" cy="75477"/>
            </a:xfrm>
            <a:custGeom>
              <a:avLst/>
              <a:gdLst/>
              <a:ahLst/>
              <a:cxnLst/>
              <a:rect l="0" t="0" r="0" b="0"/>
              <a:pathLst>
                <a:path w="321462" h="75477">
                  <a:moveTo>
                    <a:pt x="0" y="25470"/>
                  </a:moveTo>
                  <a:lnTo>
                    <a:pt x="0" y="32319"/>
                  </a:lnTo>
                  <a:lnTo>
                    <a:pt x="3792" y="28734"/>
                  </a:lnTo>
                  <a:lnTo>
                    <a:pt x="5654" y="24804"/>
                  </a:lnTo>
                  <a:lnTo>
                    <a:pt x="6150" y="22644"/>
                  </a:lnTo>
                  <a:lnTo>
                    <a:pt x="7275" y="21205"/>
                  </a:lnTo>
                  <a:lnTo>
                    <a:pt x="10642" y="19606"/>
                  </a:lnTo>
                  <a:lnTo>
                    <a:pt x="11857" y="18385"/>
                  </a:lnTo>
                  <a:lnTo>
                    <a:pt x="21109" y="4430"/>
                  </a:lnTo>
                  <a:lnTo>
                    <a:pt x="25128" y="362"/>
                  </a:lnTo>
                  <a:lnTo>
                    <a:pt x="26277" y="0"/>
                  </a:lnTo>
                  <a:lnTo>
                    <a:pt x="27043" y="552"/>
                  </a:lnTo>
                  <a:lnTo>
                    <a:pt x="27553" y="1714"/>
                  </a:lnTo>
                  <a:lnTo>
                    <a:pt x="28688" y="2489"/>
                  </a:lnTo>
                  <a:lnTo>
                    <a:pt x="32064" y="3350"/>
                  </a:lnTo>
                  <a:lnTo>
                    <a:pt x="33283" y="4373"/>
                  </a:lnTo>
                  <a:lnTo>
                    <a:pt x="34636" y="7626"/>
                  </a:lnTo>
                  <a:lnTo>
                    <a:pt x="35790" y="8812"/>
                  </a:lnTo>
                  <a:lnTo>
                    <a:pt x="39190" y="10129"/>
                  </a:lnTo>
                  <a:lnTo>
                    <a:pt x="47840" y="11767"/>
                  </a:lnTo>
                  <a:lnTo>
                    <a:pt x="54832" y="16030"/>
                  </a:lnTo>
                  <a:lnTo>
                    <a:pt x="88386" y="28863"/>
                  </a:lnTo>
                  <a:lnTo>
                    <a:pt x="122409" y="25872"/>
                  </a:lnTo>
                  <a:lnTo>
                    <a:pt x="157289" y="25523"/>
                  </a:lnTo>
                  <a:lnTo>
                    <a:pt x="192898" y="27593"/>
                  </a:lnTo>
                  <a:lnTo>
                    <a:pt x="228602" y="31952"/>
                  </a:lnTo>
                  <a:lnTo>
                    <a:pt x="260526" y="32526"/>
                  </a:lnTo>
                  <a:lnTo>
                    <a:pt x="294398" y="39090"/>
                  </a:lnTo>
                  <a:lnTo>
                    <a:pt x="300971" y="39461"/>
                  </a:lnTo>
                  <a:lnTo>
                    <a:pt x="306538" y="41742"/>
                  </a:lnTo>
                  <a:lnTo>
                    <a:pt x="314285" y="46874"/>
                  </a:lnTo>
                  <a:lnTo>
                    <a:pt x="318105" y="46893"/>
                  </a:lnTo>
                  <a:lnTo>
                    <a:pt x="319226" y="47689"/>
                  </a:lnTo>
                  <a:lnTo>
                    <a:pt x="319974" y="49014"/>
                  </a:lnTo>
                  <a:lnTo>
                    <a:pt x="321461" y="54019"/>
                  </a:lnTo>
                  <a:lnTo>
                    <a:pt x="317674" y="54037"/>
                  </a:lnTo>
                  <a:lnTo>
                    <a:pt x="316557" y="54833"/>
                  </a:lnTo>
                  <a:lnTo>
                    <a:pt x="315813" y="56158"/>
                  </a:lnTo>
                  <a:lnTo>
                    <a:pt x="315317" y="57834"/>
                  </a:lnTo>
                  <a:lnTo>
                    <a:pt x="307034" y="67779"/>
                  </a:lnTo>
                  <a:lnTo>
                    <a:pt x="296797" y="72055"/>
                  </a:lnTo>
                  <a:lnTo>
                    <a:pt x="278606" y="7547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8" name="SMARTInkShape-1257"/>
            <p:cNvSpPr/>
            <p:nvPr/>
          </p:nvSpPr>
          <p:spPr bwMode="auto">
            <a:xfrm>
              <a:off x="1150144" y="6657975"/>
              <a:ext cx="7145" cy="7145"/>
            </a:xfrm>
            <a:custGeom>
              <a:avLst/>
              <a:gdLst/>
              <a:ahLst/>
              <a:cxnLst/>
              <a:rect l="0" t="0" r="0" b="0"/>
              <a:pathLst>
                <a:path w="7145" h="7145">
                  <a:moveTo>
                    <a:pt x="7144" y="7144"/>
                  </a:moveTo>
                  <a:lnTo>
                    <a:pt x="3351" y="7144"/>
                  </a:lnTo>
                  <a:lnTo>
                    <a:pt x="2234" y="6350"/>
                  </a:lnTo>
                  <a:lnTo>
                    <a:pt x="1489" y="5027"/>
                  </a:lnTo>
                  <a:lnTo>
                    <a:pt x="0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9" name="SMARTInkShape-1258"/>
            <p:cNvSpPr/>
            <p:nvPr/>
          </p:nvSpPr>
          <p:spPr bwMode="auto">
            <a:xfrm>
              <a:off x="1171575" y="6607969"/>
              <a:ext cx="7145" cy="7145"/>
            </a:xfrm>
            <a:custGeom>
              <a:avLst/>
              <a:gdLst/>
              <a:ahLst/>
              <a:cxnLst/>
              <a:rect l="0" t="0" r="0" b="0"/>
              <a:pathLst>
                <a:path w="7145" h="7145">
                  <a:moveTo>
                    <a:pt x="7144" y="0"/>
                  </a:moveTo>
                  <a:lnTo>
                    <a:pt x="0" y="714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272257" name="SMARTInkShape-Group231"/>
          <p:cNvGrpSpPr/>
          <p:nvPr/>
        </p:nvGrpSpPr>
        <p:grpSpPr>
          <a:xfrm>
            <a:off x="1857375" y="6665438"/>
            <a:ext cx="1778795" cy="106509"/>
            <a:chOff x="1857375" y="6665438"/>
            <a:chExt cx="1778795" cy="106509"/>
          </a:xfrm>
        </p:grpSpPr>
        <p:sp>
          <p:nvSpPr>
            <p:cNvPr id="31" name="SMARTInkShape-1259"/>
            <p:cNvSpPr/>
            <p:nvPr/>
          </p:nvSpPr>
          <p:spPr bwMode="auto">
            <a:xfrm>
              <a:off x="1857375" y="6686550"/>
              <a:ext cx="7145" cy="7145"/>
            </a:xfrm>
            <a:custGeom>
              <a:avLst/>
              <a:gdLst/>
              <a:ahLst/>
              <a:cxnLst/>
              <a:rect l="0" t="0" r="0" b="0"/>
              <a:pathLst>
                <a:path w="7145" h="7145">
                  <a:moveTo>
                    <a:pt x="7144" y="7144"/>
                  </a:moveTo>
                  <a:lnTo>
                    <a:pt x="0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72256" name="SMARTInkShape-1260"/>
            <p:cNvSpPr/>
            <p:nvPr/>
          </p:nvSpPr>
          <p:spPr bwMode="auto">
            <a:xfrm>
              <a:off x="1857375" y="6665438"/>
              <a:ext cx="1778795" cy="106509"/>
            </a:xfrm>
            <a:custGeom>
              <a:avLst/>
              <a:gdLst/>
              <a:ahLst/>
              <a:cxnLst/>
              <a:rect l="0" t="0" r="0" b="0"/>
              <a:pathLst>
                <a:path w="1778795" h="106509">
                  <a:moveTo>
                    <a:pt x="0" y="13968"/>
                  </a:moveTo>
                  <a:lnTo>
                    <a:pt x="0" y="10175"/>
                  </a:lnTo>
                  <a:lnTo>
                    <a:pt x="794" y="9058"/>
                  </a:lnTo>
                  <a:lnTo>
                    <a:pt x="2117" y="8314"/>
                  </a:lnTo>
                  <a:lnTo>
                    <a:pt x="3792" y="7817"/>
                  </a:lnTo>
                  <a:lnTo>
                    <a:pt x="4910" y="6693"/>
                  </a:lnTo>
                  <a:lnTo>
                    <a:pt x="6151" y="3326"/>
                  </a:lnTo>
                  <a:lnTo>
                    <a:pt x="7276" y="2112"/>
                  </a:lnTo>
                  <a:lnTo>
                    <a:pt x="13207" y="0"/>
                  </a:lnTo>
                  <a:lnTo>
                    <a:pt x="21916" y="5377"/>
                  </a:lnTo>
                  <a:lnTo>
                    <a:pt x="24136" y="5859"/>
                  </a:lnTo>
                  <a:lnTo>
                    <a:pt x="28719" y="10629"/>
                  </a:lnTo>
                  <a:lnTo>
                    <a:pt x="31052" y="14123"/>
                  </a:lnTo>
                  <a:lnTo>
                    <a:pt x="34195" y="16453"/>
                  </a:lnTo>
                  <a:lnTo>
                    <a:pt x="65390" y="27081"/>
                  </a:lnTo>
                  <a:lnTo>
                    <a:pt x="96944" y="28153"/>
                  </a:lnTo>
                  <a:lnTo>
                    <a:pt x="112430" y="29029"/>
                  </a:lnTo>
                  <a:lnTo>
                    <a:pt x="144779" y="35529"/>
                  </a:lnTo>
                  <a:lnTo>
                    <a:pt x="158608" y="40906"/>
                  </a:lnTo>
                  <a:lnTo>
                    <a:pt x="170795" y="47717"/>
                  </a:lnTo>
                  <a:lnTo>
                    <a:pt x="202659" y="56885"/>
                  </a:lnTo>
                  <a:lnTo>
                    <a:pt x="236707" y="69745"/>
                  </a:lnTo>
                  <a:lnTo>
                    <a:pt x="257460" y="80060"/>
                  </a:lnTo>
                  <a:lnTo>
                    <a:pt x="289139" y="88494"/>
                  </a:lnTo>
                  <a:lnTo>
                    <a:pt x="314144" y="97669"/>
                  </a:lnTo>
                  <a:lnTo>
                    <a:pt x="343817" y="104336"/>
                  </a:lnTo>
                  <a:lnTo>
                    <a:pt x="378739" y="106508"/>
                  </a:lnTo>
                  <a:lnTo>
                    <a:pt x="413715" y="105978"/>
                  </a:lnTo>
                  <a:lnTo>
                    <a:pt x="445727" y="101909"/>
                  </a:lnTo>
                  <a:lnTo>
                    <a:pt x="476466" y="99556"/>
                  </a:lnTo>
                  <a:lnTo>
                    <a:pt x="510357" y="94979"/>
                  </a:lnTo>
                  <a:lnTo>
                    <a:pt x="545534" y="92476"/>
                  </a:lnTo>
                  <a:lnTo>
                    <a:pt x="569220" y="89077"/>
                  </a:lnTo>
                  <a:lnTo>
                    <a:pt x="586649" y="86265"/>
                  </a:lnTo>
                  <a:lnTo>
                    <a:pt x="607793" y="82804"/>
                  </a:lnTo>
                  <a:lnTo>
                    <a:pt x="631414" y="78909"/>
                  </a:lnTo>
                  <a:lnTo>
                    <a:pt x="655099" y="75519"/>
                  </a:lnTo>
                  <a:lnTo>
                    <a:pt x="678826" y="72464"/>
                  </a:lnTo>
                  <a:lnTo>
                    <a:pt x="702582" y="69634"/>
                  </a:lnTo>
                  <a:lnTo>
                    <a:pt x="726357" y="66954"/>
                  </a:lnTo>
                  <a:lnTo>
                    <a:pt x="750144" y="64373"/>
                  </a:lnTo>
                  <a:lnTo>
                    <a:pt x="773940" y="61859"/>
                  </a:lnTo>
                  <a:lnTo>
                    <a:pt x="794566" y="59390"/>
                  </a:lnTo>
                  <a:lnTo>
                    <a:pt x="830184" y="54528"/>
                  </a:lnTo>
                  <a:lnTo>
                    <a:pt x="864006" y="51839"/>
                  </a:lnTo>
                  <a:lnTo>
                    <a:pt x="895971" y="50644"/>
                  </a:lnTo>
                  <a:lnTo>
                    <a:pt x="923408" y="50113"/>
                  </a:lnTo>
                  <a:lnTo>
                    <a:pt x="957374" y="49813"/>
                  </a:lnTo>
                  <a:lnTo>
                    <a:pt x="991338" y="49724"/>
                  </a:lnTo>
                  <a:lnTo>
                    <a:pt x="1018974" y="47587"/>
                  </a:lnTo>
                  <a:lnTo>
                    <a:pt x="1049777" y="44785"/>
                  </a:lnTo>
                  <a:lnTo>
                    <a:pt x="1081989" y="43540"/>
                  </a:lnTo>
                  <a:lnTo>
                    <a:pt x="1112709" y="40870"/>
                  </a:lnTo>
                  <a:lnTo>
                    <a:pt x="1140650" y="37830"/>
                  </a:lnTo>
                  <a:lnTo>
                    <a:pt x="1175024" y="36120"/>
                  </a:lnTo>
                  <a:lnTo>
                    <a:pt x="1209991" y="35613"/>
                  </a:lnTo>
                  <a:lnTo>
                    <a:pt x="1245487" y="34669"/>
                  </a:lnTo>
                  <a:lnTo>
                    <a:pt x="1280347" y="29715"/>
                  </a:lnTo>
                  <a:lnTo>
                    <a:pt x="1311930" y="23220"/>
                  </a:lnTo>
                  <a:lnTo>
                    <a:pt x="1346071" y="17063"/>
                  </a:lnTo>
                  <a:lnTo>
                    <a:pt x="1381322" y="14885"/>
                  </a:lnTo>
                  <a:lnTo>
                    <a:pt x="1416108" y="15033"/>
                  </a:lnTo>
                  <a:lnTo>
                    <a:pt x="1447671" y="18958"/>
                  </a:lnTo>
                  <a:lnTo>
                    <a:pt x="1481805" y="21268"/>
                  </a:lnTo>
                  <a:lnTo>
                    <a:pt x="1516260" y="25833"/>
                  </a:lnTo>
                  <a:lnTo>
                    <a:pt x="1546930" y="26744"/>
                  </a:lnTo>
                  <a:lnTo>
                    <a:pt x="1576126" y="23134"/>
                  </a:lnTo>
                  <a:lnTo>
                    <a:pt x="1604091" y="21711"/>
                  </a:lnTo>
                  <a:lnTo>
                    <a:pt x="1637393" y="23347"/>
                  </a:lnTo>
                  <a:lnTo>
                    <a:pt x="1664931" y="28918"/>
                  </a:lnTo>
                  <a:lnTo>
                    <a:pt x="1698888" y="37912"/>
                  </a:lnTo>
                  <a:lnTo>
                    <a:pt x="1721252" y="41170"/>
                  </a:lnTo>
                  <a:lnTo>
                    <a:pt x="1749540" y="38825"/>
                  </a:lnTo>
                  <a:lnTo>
                    <a:pt x="1778794" y="4254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272262" name="SMARTInkShape-Group232"/>
          <p:cNvGrpSpPr/>
          <p:nvPr/>
        </p:nvGrpSpPr>
        <p:grpSpPr>
          <a:xfrm>
            <a:off x="6236494" y="6729413"/>
            <a:ext cx="164307" cy="77295"/>
            <a:chOff x="6236494" y="6729413"/>
            <a:chExt cx="164307" cy="77295"/>
          </a:xfrm>
        </p:grpSpPr>
        <p:sp>
          <p:nvSpPr>
            <p:cNvPr id="2272260" name="SMARTInkShape-1261"/>
            <p:cNvSpPr/>
            <p:nvPr/>
          </p:nvSpPr>
          <p:spPr bwMode="auto">
            <a:xfrm>
              <a:off x="6236494" y="6729413"/>
              <a:ext cx="142876" cy="42776"/>
            </a:xfrm>
            <a:custGeom>
              <a:avLst/>
              <a:gdLst/>
              <a:ahLst/>
              <a:cxnLst/>
              <a:rect l="0" t="0" r="0" b="0"/>
              <a:pathLst>
                <a:path w="142876" h="42776">
                  <a:moveTo>
                    <a:pt x="0" y="35718"/>
                  </a:moveTo>
                  <a:lnTo>
                    <a:pt x="0" y="39511"/>
                  </a:lnTo>
                  <a:lnTo>
                    <a:pt x="794" y="40628"/>
                  </a:lnTo>
                  <a:lnTo>
                    <a:pt x="2117" y="41373"/>
                  </a:lnTo>
                  <a:lnTo>
                    <a:pt x="7275" y="42666"/>
                  </a:lnTo>
                  <a:lnTo>
                    <a:pt x="10642" y="42775"/>
                  </a:lnTo>
                  <a:lnTo>
                    <a:pt x="14784" y="40706"/>
                  </a:lnTo>
                  <a:lnTo>
                    <a:pt x="20118" y="36703"/>
                  </a:lnTo>
                  <a:lnTo>
                    <a:pt x="53793" y="23591"/>
                  </a:lnTo>
                  <a:lnTo>
                    <a:pt x="89060" y="14244"/>
                  </a:lnTo>
                  <a:lnTo>
                    <a:pt x="118198" y="7130"/>
                  </a:lnTo>
                  <a:lnTo>
                    <a:pt x="142875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72261" name="SMARTInkShape-1262"/>
            <p:cNvSpPr/>
            <p:nvPr/>
          </p:nvSpPr>
          <p:spPr bwMode="auto">
            <a:xfrm>
              <a:off x="6257925" y="6750844"/>
              <a:ext cx="142876" cy="55864"/>
            </a:xfrm>
            <a:custGeom>
              <a:avLst/>
              <a:gdLst/>
              <a:ahLst/>
              <a:cxnLst/>
              <a:rect l="0" t="0" r="0" b="0"/>
              <a:pathLst>
                <a:path w="142876" h="55864">
                  <a:moveTo>
                    <a:pt x="0" y="42862"/>
                  </a:moveTo>
                  <a:lnTo>
                    <a:pt x="12185" y="54254"/>
                  </a:lnTo>
                  <a:lnTo>
                    <a:pt x="16793" y="55863"/>
                  </a:lnTo>
                  <a:lnTo>
                    <a:pt x="50853" y="50887"/>
                  </a:lnTo>
                  <a:lnTo>
                    <a:pt x="84452" y="38773"/>
                  </a:lnTo>
                  <a:lnTo>
                    <a:pt x="119545" y="18977"/>
                  </a:lnTo>
                  <a:lnTo>
                    <a:pt x="142875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sp>
        <p:nvSpPr>
          <p:cNvPr id="2272263" name="SMARTInkShape-1263"/>
          <p:cNvSpPr/>
          <p:nvPr/>
        </p:nvSpPr>
        <p:spPr bwMode="auto">
          <a:xfrm>
            <a:off x="3957638" y="6586658"/>
            <a:ext cx="1" cy="21312"/>
          </a:xfrm>
          <a:custGeom>
            <a:avLst/>
            <a:gdLst/>
            <a:ahLst/>
            <a:cxnLst/>
            <a:rect l="0" t="0" r="0" b="0"/>
            <a:pathLst>
              <a:path w="1" h="21312">
                <a:moveTo>
                  <a:pt x="0" y="21311"/>
                </a:moveTo>
                <a:lnTo>
                  <a:pt x="0" y="0"/>
                </a:lnTo>
                <a:lnTo>
                  <a:pt x="0" y="14167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sp>
        <p:nvSpPr>
          <p:cNvPr id="2272264" name="SMARTInkShape-1264"/>
          <p:cNvSpPr/>
          <p:nvPr/>
        </p:nvSpPr>
        <p:spPr bwMode="auto">
          <a:xfrm>
            <a:off x="4386263" y="6666237"/>
            <a:ext cx="1621632" cy="70320"/>
          </a:xfrm>
          <a:custGeom>
            <a:avLst/>
            <a:gdLst/>
            <a:ahLst/>
            <a:cxnLst/>
            <a:rect l="0" t="0" r="0" b="0"/>
            <a:pathLst>
              <a:path w="1621632" h="70320">
                <a:moveTo>
                  <a:pt x="0" y="27457"/>
                </a:moveTo>
                <a:lnTo>
                  <a:pt x="3792" y="27457"/>
                </a:lnTo>
                <a:lnTo>
                  <a:pt x="7770" y="29574"/>
                </a:lnTo>
                <a:lnTo>
                  <a:pt x="9942" y="31250"/>
                </a:lnTo>
                <a:lnTo>
                  <a:pt x="16590" y="33111"/>
                </a:lnTo>
                <a:lnTo>
                  <a:pt x="47759" y="34514"/>
                </a:lnTo>
                <a:lnTo>
                  <a:pt x="81342" y="32473"/>
                </a:lnTo>
                <a:lnTo>
                  <a:pt x="115957" y="27323"/>
                </a:lnTo>
                <a:lnTo>
                  <a:pt x="136222" y="21156"/>
                </a:lnTo>
                <a:lnTo>
                  <a:pt x="171514" y="4540"/>
                </a:lnTo>
                <a:lnTo>
                  <a:pt x="195128" y="0"/>
                </a:lnTo>
                <a:lnTo>
                  <a:pt x="224016" y="1219"/>
                </a:lnTo>
                <a:lnTo>
                  <a:pt x="240056" y="5477"/>
                </a:lnTo>
                <a:lnTo>
                  <a:pt x="267522" y="19029"/>
                </a:lnTo>
                <a:lnTo>
                  <a:pt x="299259" y="29585"/>
                </a:lnTo>
                <a:lnTo>
                  <a:pt x="321238" y="33115"/>
                </a:lnTo>
                <a:lnTo>
                  <a:pt x="351502" y="28750"/>
                </a:lnTo>
                <a:lnTo>
                  <a:pt x="385263" y="25454"/>
                </a:lnTo>
                <a:lnTo>
                  <a:pt x="390192" y="23740"/>
                </a:lnTo>
                <a:lnTo>
                  <a:pt x="399901" y="23953"/>
                </a:lnTo>
                <a:lnTo>
                  <a:pt x="433378" y="33402"/>
                </a:lnTo>
                <a:lnTo>
                  <a:pt x="468112" y="40646"/>
                </a:lnTo>
                <a:lnTo>
                  <a:pt x="500558" y="41599"/>
                </a:lnTo>
                <a:lnTo>
                  <a:pt x="521641" y="43818"/>
                </a:lnTo>
                <a:lnTo>
                  <a:pt x="535052" y="45841"/>
                </a:lnTo>
                <a:lnTo>
                  <a:pt x="565357" y="42440"/>
                </a:lnTo>
                <a:lnTo>
                  <a:pt x="594552" y="34065"/>
                </a:lnTo>
                <a:lnTo>
                  <a:pt x="628863" y="17715"/>
                </a:lnTo>
                <a:lnTo>
                  <a:pt x="650938" y="9842"/>
                </a:lnTo>
                <a:lnTo>
                  <a:pt x="676440" y="7949"/>
                </a:lnTo>
                <a:lnTo>
                  <a:pt x="706793" y="14020"/>
                </a:lnTo>
                <a:lnTo>
                  <a:pt x="735719" y="22862"/>
                </a:lnTo>
                <a:lnTo>
                  <a:pt x="765157" y="26549"/>
                </a:lnTo>
                <a:lnTo>
                  <a:pt x="798607" y="27278"/>
                </a:lnTo>
                <a:lnTo>
                  <a:pt x="828380" y="27422"/>
                </a:lnTo>
                <a:lnTo>
                  <a:pt x="857191" y="26656"/>
                </a:lnTo>
                <a:lnTo>
                  <a:pt x="889168" y="21305"/>
                </a:lnTo>
                <a:lnTo>
                  <a:pt x="924100" y="14789"/>
                </a:lnTo>
                <a:lnTo>
                  <a:pt x="948759" y="15766"/>
                </a:lnTo>
                <a:lnTo>
                  <a:pt x="978425" y="19415"/>
                </a:lnTo>
                <a:lnTo>
                  <a:pt x="1007216" y="24252"/>
                </a:lnTo>
                <a:lnTo>
                  <a:pt x="1037949" y="23443"/>
                </a:lnTo>
                <a:lnTo>
                  <a:pt x="1070567" y="26664"/>
                </a:lnTo>
                <a:lnTo>
                  <a:pt x="1099941" y="33004"/>
                </a:lnTo>
                <a:lnTo>
                  <a:pt x="1128673" y="41899"/>
                </a:lnTo>
                <a:lnTo>
                  <a:pt x="1157279" y="47508"/>
                </a:lnTo>
                <a:lnTo>
                  <a:pt x="1187351" y="43052"/>
                </a:lnTo>
                <a:lnTo>
                  <a:pt x="1216867" y="41916"/>
                </a:lnTo>
                <a:lnTo>
                  <a:pt x="1246683" y="41767"/>
                </a:lnTo>
                <a:lnTo>
                  <a:pt x="1277098" y="41747"/>
                </a:lnTo>
                <a:lnTo>
                  <a:pt x="1302328" y="42538"/>
                </a:lnTo>
                <a:lnTo>
                  <a:pt x="1335868" y="48447"/>
                </a:lnTo>
                <a:lnTo>
                  <a:pt x="1359692" y="48036"/>
                </a:lnTo>
                <a:lnTo>
                  <a:pt x="1393177" y="42402"/>
                </a:lnTo>
                <a:lnTo>
                  <a:pt x="1409038" y="42733"/>
                </a:lnTo>
                <a:lnTo>
                  <a:pt x="1432513" y="49037"/>
                </a:lnTo>
                <a:lnTo>
                  <a:pt x="1453415" y="60223"/>
                </a:lnTo>
                <a:lnTo>
                  <a:pt x="1481212" y="67032"/>
                </a:lnTo>
                <a:lnTo>
                  <a:pt x="1504809" y="62825"/>
                </a:lnTo>
                <a:lnTo>
                  <a:pt x="1522883" y="57083"/>
                </a:lnTo>
                <a:lnTo>
                  <a:pt x="1530812" y="56343"/>
                </a:lnTo>
                <a:lnTo>
                  <a:pt x="1535758" y="58287"/>
                </a:lnTo>
                <a:lnTo>
                  <a:pt x="1540603" y="61003"/>
                </a:lnTo>
                <a:lnTo>
                  <a:pt x="1548586" y="62531"/>
                </a:lnTo>
                <a:lnTo>
                  <a:pt x="1559859" y="63779"/>
                </a:lnTo>
                <a:lnTo>
                  <a:pt x="1577270" y="70018"/>
                </a:lnTo>
                <a:lnTo>
                  <a:pt x="1612400" y="70319"/>
                </a:lnTo>
                <a:lnTo>
                  <a:pt x="1621631" y="70319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grpSp>
        <p:nvGrpSpPr>
          <p:cNvPr id="2272270" name="SMARTInkShape-Group235"/>
          <p:cNvGrpSpPr/>
          <p:nvPr/>
        </p:nvGrpSpPr>
        <p:grpSpPr>
          <a:xfrm>
            <a:off x="6137444" y="6412740"/>
            <a:ext cx="361094" cy="290789"/>
            <a:chOff x="6137444" y="6412740"/>
            <a:chExt cx="361094" cy="290789"/>
          </a:xfrm>
        </p:grpSpPr>
        <p:sp>
          <p:nvSpPr>
            <p:cNvPr id="2272265" name="SMARTInkShape-1265"/>
            <p:cNvSpPr/>
            <p:nvPr/>
          </p:nvSpPr>
          <p:spPr bwMode="auto">
            <a:xfrm>
              <a:off x="6143625" y="6412740"/>
              <a:ext cx="354913" cy="216661"/>
            </a:xfrm>
            <a:custGeom>
              <a:avLst/>
              <a:gdLst/>
              <a:ahLst/>
              <a:cxnLst/>
              <a:rect l="0" t="0" r="0" b="0"/>
              <a:pathLst>
                <a:path w="354913" h="216661">
                  <a:moveTo>
                    <a:pt x="314325" y="216660"/>
                  </a:moveTo>
                  <a:lnTo>
                    <a:pt x="340460" y="181647"/>
                  </a:lnTo>
                  <a:lnTo>
                    <a:pt x="352663" y="153210"/>
                  </a:lnTo>
                  <a:lnTo>
                    <a:pt x="354912" y="124166"/>
                  </a:lnTo>
                  <a:lnTo>
                    <a:pt x="353289" y="109753"/>
                  </a:lnTo>
                  <a:lnTo>
                    <a:pt x="336669" y="83157"/>
                  </a:lnTo>
                  <a:lnTo>
                    <a:pt x="308380" y="58900"/>
                  </a:lnTo>
                  <a:lnTo>
                    <a:pt x="289725" y="47987"/>
                  </a:lnTo>
                  <a:lnTo>
                    <a:pt x="269350" y="37536"/>
                  </a:lnTo>
                  <a:lnTo>
                    <a:pt x="246242" y="28188"/>
                  </a:lnTo>
                  <a:lnTo>
                    <a:pt x="221311" y="19574"/>
                  </a:lnTo>
                  <a:lnTo>
                    <a:pt x="195166" y="11451"/>
                  </a:lnTo>
                  <a:lnTo>
                    <a:pt x="169798" y="6035"/>
                  </a:lnTo>
                  <a:lnTo>
                    <a:pt x="144949" y="2425"/>
                  </a:lnTo>
                  <a:lnTo>
                    <a:pt x="120445" y="18"/>
                  </a:lnTo>
                  <a:lnTo>
                    <a:pt x="96172" y="0"/>
                  </a:lnTo>
                  <a:lnTo>
                    <a:pt x="72052" y="1577"/>
                  </a:lnTo>
                  <a:lnTo>
                    <a:pt x="48034" y="4215"/>
                  </a:lnTo>
                  <a:lnTo>
                    <a:pt x="0" y="949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72266" name="SMARTInkShape-1266"/>
            <p:cNvSpPr/>
            <p:nvPr/>
          </p:nvSpPr>
          <p:spPr bwMode="auto">
            <a:xfrm>
              <a:off x="6137444" y="6425530"/>
              <a:ext cx="206207" cy="277999"/>
            </a:xfrm>
            <a:custGeom>
              <a:avLst/>
              <a:gdLst/>
              <a:ahLst/>
              <a:cxnLst/>
              <a:rect l="0" t="0" r="0" b="0"/>
              <a:pathLst>
                <a:path w="206207" h="277999">
                  <a:moveTo>
                    <a:pt x="206206" y="25276"/>
                  </a:moveTo>
                  <a:lnTo>
                    <a:pt x="202414" y="21483"/>
                  </a:lnTo>
                  <a:lnTo>
                    <a:pt x="169527" y="8483"/>
                  </a:lnTo>
                  <a:lnTo>
                    <a:pt x="140929" y="3967"/>
                  </a:lnTo>
                  <a:lnTo>
                    <a:pt x="114722" y="0"/>
                  </a:lnTo>
                  <a:lnTo>
                    <a:pt x="79538" y="4967"/>
                  </a:lnTo>
                  <a:lnTo>
                    <a:pt x="64184" y="10694"/>
                  </a:lnTo>
                  <a:lnTo>
                    <a:pt x="42152" y="28099"/>
                  </a:lnTo>
                  <a:lnTo>
                    <a:pt x="15491" y="62023"/>
                  </a:lnTo>
                  <a:lnTo>
                    <a:pt x="6350" y="81295"/>
                  </a:lnTo>
                  <a:lnTo>
                    <a:pt x="1204" y="116046"/>
                  </a:lnTo>
                  <a:lnTo>
                    <a:pt x="0" y="145258"/>
                  </a:lnTo>
                  <a:lnTo>
                    <a:pt x="1582" y="172529"/>
                  </a:lnTo>
                  <a:lnTo>
                    <a:pt x="9052" y="205961"/>
                  </a:lnTo>
                  <a:lnTo>
                    <a:pt x="12857" y="214789"/>
                  </a:lnTo>
                  <a:lnTo>
                    <a:pt x="40967" y="246176"/>
                  </a:lnTo>
                  <a:lnTo>
                    <a:pt x="70325" y="264741"/>
                  </a:lnTo>
                  <a:lnTo>
                    <a:pt x="87044" y="273026"/>
                  </a:lnTo>
                  <a:lnTo>
                    <a:pt x="106127" y="276962"/>
                  </a:lnTo>
                  <a:lnTo>
                    <a:pt x="126787" y="277998"/>
                  </a:lnTo>
                  <a:lnTo>
                    <a:pt x="148497" y="277101"/>
                  </a:lnTo>
                  <a:lnTo>
                    <a:pt x="191919" y="27530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72267" name="SMARTInkShape-1267"/>
            <p:cNvSpPr/>
            <p:nvPr/>
          </p:nvSpPr>
          <p:spPr bwMode="auto">
            <a:xfrm>
              <a:off x="6350794" y="6579394"/>
              <a:ext cx="7145" cy="7145"/>
            </a:xfrm>
            <a:custGeom>
              <a:avLst/>
              <a:gdLst/>
              <a:ahLst/>
              <a:cxnLst/>
              <a:rect l="0" t="0" r="0" b="0"/>
              <a:pathLst>
                <a:path w="7145" h="7145">
                  <a:moveTo>
                    <a:pt x="7144" y="7144"/>
                  </a:moveTo>
                  <a:lnTo>
                    <a:pt x="993" y="7144"/>
                  </a:lnTo>
                  <a:lnTo>
                    <a:pt x="662" y="6350"/>
                  </a:lnTo>
                  <a:lnTo>
                    <a:pt x="0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72268" name="SMARTInkShape-1268"/>
            <p:cNvSpPr/>
            <p:nvPr/>
          </p:nvSpPr>
          <p:spPr bwMode="auto">
            <a:xfrm>
              <a:off x="6379369" y="6550819"/>
              <a:ext cx="14288" cy="14288"/>
            </a:xfrm>
            <a:custGeom>
              <a:avLst/>
              <a:gdLst/>
              <a:ahLst/>
              <a:cxnLst/>
              <a:rect l="0" t="0" r="0" b="0"/>
              <a:pathLst>
                <a:path w="14288" h="14288">
                  <a:moveTo>
                    <a:pt x="0" y="14287"/>
                  </a:moveTo>
                  <a:lnTo>
                    <a:pt x="3792" y="14287"/>
                  </a:lnTo>
                  <a:lnTo>
                    <a:pt x="4910" y="13494"/>
                  </a:lnTo>
                  <a:lnTo>
                    <a:pt x="5654" y="12170"/>
                  </a:lnTo>
                  <a:lnTo>
                    <a:pt x="6151" y="10494"/>
                  </a:lnTo>
                  <a:lnTo>
                    <a:pt x="14287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72269" name="SMARTInkShape-1269"/>
            <p:cNvSpPr/>
            <p:nvPr/>
          </p:nvSpPr>
          <p:spPr bwMode="auto">
            <a:xfrm>
              <a:off x="6407944" y="6493669"/>
              <a:ext cx="7145" cy="28576"/>
            </a:xfrm>
            <a:custGeom>
              <a:avLst/>
              <a:gdLst/>
              <a:ahLst/>
              <a:cxnLst/>
              <a:rect l="0" t="0" r="0" b="0"/>
              <a:pathLst>
                <a:path w="7145" h="28576">
                  <a:moveTo>
                    <a:pt x="7144" y="28575"/>
                  </a:moveTo>
                  <a:lnTo>
                    <a:pt x="7144" y="18632"/>
                  </a:lnTo>
                  <a:lnTo>
                    <a:pt x="6350" y="17183"/>
                  </a:lnTo>
                  <a:lnTo>
                    <a:pt x="5027" y="16218"/>
                  </a:lnTo>
                  <a:lnTo>
                    <a:pt x="3351" y="15574"/>
                  </a:lnTo>
                  <a:lnTo>
                    <a:pt x="2234" y="13558"/>
                  </a:lnTo>
                  <a:lnTo>
                    <a:pt x="0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43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Lex / Flex Disambiguation Rules</a:t>
            </a:r>
          </a:p>
        </p:txBody>
      </p:sp>
      <p:sp>
        <p:nvSpPr>
          <p:cNvPr id="22743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457200" indent="-457200"/>
            <a:r>
              <a:rPr lang="en-US" altLang="en-US"/>
              <a:t>What if several patterns match?</a:t>
            </a:r>
          </a:p>
          <a:p>
            <a:pPr marL="457200" indent="-457200"/>
            <a:r>
              <a:rPr lang="en-US" altLang="en-US"/>
              <a:t>Lex follows the algorithm</a:t>
            </a:r>
          </a:p>
          <a:p>
            <a:pPr marL="457200" indent="-457200">
              <a:buFont typeface="Wingdings" panose="05000000000000000000" pitchFamily="2" charset="2"/>
              <a:buAutoNum type="arabicPeriod"/>
            </a:pPr>
            <a:r>
              <a:rPr lang="en-US" altLang="en-US"/>
              <a:t>Match as long a string as is possible from the current character.</a:t>
            </a:r>
          </a:p>
          <a:p>
            <a:pPr marL="457200" indent="-457200">
              <a:buFont typeface="Wingdings" panose="05000000000000000000" pitchFamily="2" charset="2"/>
              <a:buAutoNum type="arabicPeriod"/>
            </a:pPr>
            <a:r>
              <a:rPr lang="en-US" altLang="en-US"/>
              <a:t>Of those patterns that match this longest string choose the one that is listed first in the lex specification file</a:t>
            </a:r>
          </a:p>
        </p:txBody>
      </p:sp>
      <p:sp>
        <p:nvSpPr>
          <p:cNvPr id="2" name="SMARTInkShape-1270"/>
          <p:cNvSpPr/>
          <p:nvPr/>
        </p:nvSpPr>
        <p:spPr bwMode="auto">
          <a:xfrm>
            <a:off x="1414463" y="3432352"/>
            <a:ext cx="5965032" cy="100444"/>
          </a:xfrm>
          <a:custGeom>
            <a:avLst/>
            <a:gdLst/>
            <a:ahLst/>
            <a:cxnLst/>
            <a:rect l="0" t="0" r="0" b="0"/>
            <a:pathLst>
              <a:path w="5965032" h="100444">
                <a:moveTo>
                  <a:pt x="0" y="75229"/>
                </a:moveTo>
                <a:lnTo>
                  <a:pt x="3792" y="75229"/>
                </a:lnTo>
                <a:lnTo>
                  <a:pt x="4909" y="74436"/>
                </a:lnTo>
                <a:lnTo>
                  <a:pt x="5654" y="73113"/>
                </a:lnTo>
                <a:lnTo>
                  <a:pt x="6150" y="71437"/>
                </a:lnTo>
                <a:lnTo>
                  <a:pt x="7275" y="70320"/>
                </a:lnTo>
                <a:lnTo>
                  <a:pt x="10641" y="69078"/>
                </a:lnTo>
                <a:lnTo>
                  <a:pt x="29349" y="66100"/>
                </a:lnTo>
                <a:lnTo>
                  <a:pt x="39237" y="63234"/>
                </a:lnTo>
                <a:lnTo>
                  <a:pt x="58986" y="62415"/>
                </a:lnTo>
                <a:lnTo>
                  <a:pt x="93702" y="66730"/>
                </a:lnTo>
                <a:lnTo>
                  <a:pt x="123807" y="67684"/>
                </a:lnTo>
                <a:lnTo>
                  <a:pt x="157862" y="67967"/>
                </a:lnTo>
                <a:lnTo>
                  <a:pt x="182079" y="68033"/>
                </a:lnTo>
                <a:lnTo>
                  <a:pt x="208718" y="68062"/>
                </a:lnTo>
                <a:lnTo>
                  <a:pt x="234315" y="68075"/>
                </a:lnTo>
                <a:lnTo>
                  <a:pt x="259715" y="68081"/>
                </a:lnTo>
                <a:lnTo>
                  <a:pt x="286879" y="68084"/>
                </a:lnTo>
                <a:lnTo>
                  <a:pt x="314826" y="68085"/>
                </a:lnTo>
                <a:lnTo>
                  <a:pt x="343122" y="68085"/>
                </a:lnTo>
                <a:lnTo>
                  <a:pt x="371574" y="68085"/>
                </a:lnTo>
                <a:lnTo>
                  <a:pt x="400093" y="68086"/>
                </a:lnTo>
                <a:lnTo>
                  <a:pt x="428644" y="68086"/>
                </a:lnTo>
                <a:lnTo>
                  <a:pt x="457208" y="68086"/>
                </a:lnTo>
                <a:lnTo>
                  <a:pt x="487895" y="68086"/>
                </a:lnTo>
                <a:lnTo>
                  <a:pt x="520055" y="68879"/>
                </a:lnTo>
                <a:lnTo>
                  <a:pt x="552868" y="71878"/>
                </a:lnTo>
                <a:lnTo>
                  <a:pt x="588090" y="71623"/>
                </a:lnTo>
                <a:lnTo>
                  <a:pt x="606372" y="70444"/>
                </a:lnTo>
                <a:lnTo>
                  <a:pt x="625704" y="69658"/>
                </a:lnTo>
                <a:lnTo>
                  <a:pt x="645736" y="69133"/>
                </a:lnTo>
                <a:lnTo>
                  <a:pt x="666234" y="68784"/>
                </a:lnTo>
                <a:lnTo>
                  <a:pt x="687043" y="67758"/>
                </a:lnTo>
                <a:lnTo>
                  <a:pt x="708060" y="66279"/>
                </a:lnTo>
                <a:lnTo>
                  <a:pt x="729215" y="64500"/>
                </a:lnTo>
                <a:lnTo>
                  <a:pt x="751256" y="63314"/>
                </a:lnTo>
                <a:lnTo>
                  <a:pt x="773887" y="62523"/>
                </a:lnTo>
                <a:lnTo>
                  <a:pt x="796912" y="61996"/>
                </a:lnTo>
                <a:lnTo>
                  <a:pt x="819406" y="60851"/>
                </a:lnTo>
                <a:lnTo>
                  <a:pt x="841545" y="59294"/>
                </a:lnTo>
                <a:lnTo>
                  <a:pt x="863449" y="57462"/>
                </a:lnTo>
                <a:lnTo>
                  <a:pt x="886782" y="55447"/>
                </a:lnTo>
                <a:lnTo>
                  <a:pt x="911069" y="53310"/>
                </a:lnTo>
                <a:lnTo>
                  <a:pt x="935992" y="51091"/>
                </a:lnTo>
                <a:lnTo>
                  <a:pt x="959751" y="49612"/>
                </a:lnTo>
                <a:lnTo>
                  <a:pt x="982734" y="48626"/>
                </a:lnTo>
                <a:lnTo>
                  <a:pt x="1005199" y="47969"/>
                </a:lnTo>
                <a:lnTo>
                  <a:pt x="1028114" y="46737"/>
                </a:lnTo>
                <a:lnTo>
                  <a:pt x="1051328" y="45122"/>
                </a:lnTo>
                <a:lnTo>
                  <a:pt x="1074741" y="43251"/>
                </a:lnTo>
                <a:lnTo>
                  <a:pt x="1099082" y="42005"/>
                </a:lnTo>
                <a:lnTo>
                  <a:pt x="1124040" y="41173"/>
                </a:lnTo>
                <a:lnTo>
                  <a:pt x="1149410" y="40619"/>
                </a:lnTo>
                <a:lnTo>
                  <a:pt x="1174260" y="40249"/>
                </a:lnTo>
                <a:lnTo>
                  <a:pt x="1198765" y="40003"/>
                </a:lnTo>
                <a:lnTo>
                  <a:pt x="1223039" y="39839"/>
                </a:lnTo>
                <a:lnTo>
                  <a:pt x="1247159" y="38936"/>
                </a:lnTo>
                <a:lnTo>
                  <a:pt x="1271177" y="37540"/>
                </a:lnTo>
                <a:lnTo>
                  <a:pt x="1295126" y="35815"/>
                </a:lnTo>
                <a:lnTo>
                  <a:pt x="1319823" y="34666"/>
                </a:lnTo>
                <a:lnTo>
                  <a:pt x="1345019" y="33900"/>
                </a:lnTo>
                <a:lnTo>
                  <a:pt x="1370548" y="33389"/>
                </a:lnTo>
                <a:lnTo>
                  <a:pt x="1396299" y="33048"/>
                </a:lnTo>
                <a:lnTo>
                  <a:pt x="1422197" y="32821"/>
                </a:lnTo>
                <a:lnTo>
                  <a:pt x="1448194" y="32670"/>
                </a:lnTo>
                <a:lnTo>
                  <a:pt x="1474256" y="31775"/>
                </a:lnTo>
                <a:lnTo>
                  <a:pt x="1500362" y="30385"/>
                </a:lnTo>
                <a:lnTo>
                  <a:pt x="1526498" y="28664"/>
                </a:lnTo>
                <a:lnTo>
                  <a:pt x="1552652" y="27517"/>
                </a:lnTo>
                <a:lnTo>
                  <a:pt x="1578820" y="26752"/>
                </a:lnTo>
                <a:lnTo>
                  <a:pt x="1604996" y="26243"/>
                </a:lnTo>
                <a:lnTo>
                  <a:pt x="1630385" y="25109"/>
                </a:lnTo>
                <a:lnTo>
                  <a:pt x="1655248" y="23560"/>
                </a:lnTo>
                <a:lnTo>
                  <a:pt x="1679761" y="21733"/>
                </a:lnTo>
                <a:lnTo>
                  <a:pt x="1704834" y="19721"/>
                </a:lnTo>
                <a:lnTo>
                  <a:pt x="1730281" y="17586"/>
                </a:lnTo>
                <a:lnTo>
                  <a:pt x="1755977" y="15369"/>
                </a:lnTo>
                <a:lnTo>
                  <a:pt x="1781045" y="13892"/>
                </a:lnTo>
                <a:lnTo>
                  <a:pt x="1805694" y="12906"/>
                </a:lnTo>
                <a:lnTo>
                  <a:pt x="1830065" y="12249"/>
                </a:lnTo>
                <a:lnTo>
                  <a:pt x="1854249" y="11018"/>
                </a:lnTo>
                <a:lnTo>
                  <a:pt x="1878310" y="9403"/>
                </a:lnTo>
                <a:lnTo>
                  <a:pt x="1902287" y="7532"/>
                </a:lnTo>
                <a:lnTo>
                  <a:pt x="1926210" y="6285"/>
                </a:lnTo>
                <a:lnTo>
                  <a:pt x="1950096" y="5454"/>
                </a:lnTo>
                <a:lnTo>
                  <a:pt x="1973958" y="4900"/>
                </a:lnTo>
                <a:lnTo>
                  <a:pt x="1997009" y="4530"/>
                </a:lnTo>
                <a:lnTo>
                  <a:pt x="2019520" y="4284"/>
                </a:lnTo>
                <a:lnTo>
                  <a:pt x="2041672" y="4120"/>
                </a:lnTo>
                <a:lnTo>
                  <a:pt x="2064377" y="4011"/>
                </a:lnTo>
                <a:lnTo>
                  <a:pt x="2087451" y="3938"/>
                </a:lnTo>
                <a:lnTo>
                  <a:pt x="2110771" y="3889"/>
                </a:lnTo>
                <a:lnTo>
                  <a:pt x="2133462" y="3856"/>
                </a:lnTo>
                <a:lnTo>
                  <a:pt x="2155733" y="3835"/>
                </a:lnTo>
                <a:lnTo>
                  <a:pt x="2177724" y="3821"/>
                </a:lnTo>
                <a:lnTo>
                  <a:pt x="2200322" y="3811"/>
                </a:lnTo>
                <a:lnTo>
                  <a:pt x="2223325" y="3805"/>
                </a:lnTo>
                <a:lnTo>
                  <a:pt x="2246598" y="3800"/>
                </a:lnTo>
                <a:lnTo>
                  <a:pt x="2270050" y="3798"/>
                </a:lnTo>
                <a:lnTo>
                  <a:pt x="2293623" y="3796"/>
                </a:lnTo>
                <a:lnTo>
                  <a:pt x="2317275" y="3794"/>
                </a:lnTo>
                <a:lnTo>
                  <a:pt x="2340188" y="3793"/>
                </a:lnTo>
                <a:lnTo>
                  <a:pt x="2362606" y="3793"/>
                </a:lnTo>
                <a:lnTo>
                  <a:pt x="2384695" y="3793"/>
                </a:lnTo>
                <a:lnTo>
                  <a:pt x="2407359" y="3793"/>
                </a:lnTo>
                <a:lnTo>
                  <a:pt x="2430406" y="3792"/>
                </a:lnTo>
                <a:lnTo>
                  <a:pt x="2453708" y="3792"/>
                </a:lnTo>
                <a:lnTo>
                  <a:pt x="2476386" y="3792"/>
                </a:lnTo>
                <a:lnTo>
                  <a:pt x="2498649" y="3792"/>
                </a:lnTo>
                <a:lnTo>
                  <a:pt x="2520635" y="3792"/>
                </a:lnTo>
                <a:lnTo>
                  <a:pt x="2542436" y="3792"/>
                </a:lnTo>
                <a:lnTo>
                  <a:pt x="2564113" y="3792"/>
                </a:lnTo>
                <a:lnTo>
                  <a:pt x="2585708" y="3792"/>
                </a:lnTo>
                <a:lnTo>
                  <a:pt x="2607249" y="3792"/>
                </a:lnTo>
                <a:lnTo>
                  <a:pt x="2628753" y="3792"/>
                </a:lnTo>
                <a:lnTo>
                  <a:pt x="2650233" y="3792"/>
                </a:lnTo>
                <a:lnTo>
                  <a:pt x="2670903" y="3792"/>
                </a:lnTo>
                <a:lnTo>
                  <a:pt x="2691033" y="3792"/>
                </a:lnTo>
                <a:lnTo>
                  <a:pt x="2710803" y="3792"/>
                </a:lnTo>
                <a:lnTo>
                  <a:pt x="2729539" y="3792"/>
                </a:lnTo>
                <a:lnTo>
                  <a:pt x="2765174" y="3792"/>
                </a:lnTo>
                <a:lnTo>
                  <a:pt x="2783249" y="2998"/>
                </a:lnTo>
                <a:lnTo>
                  <a:pt x="2801649" y="1675"/>
                </a:lnTo>
                <a:lnTo>
                  <a:pt x="2820266" y="0"/>
                </a:lnTo>
                <a:lnTo>
                  <a:pt x="2855768" y="254"/>
                </a:lnTo>
                <a:lnTo>
                  <a:pt x="2889274" y="2219"/>
                </a:lnTo>
                <a:lnTo>
                  <a:pt x="2920040" y="3093"/>
                </a:lnTo>
                <a:lnTo>
                  <a:pt x="2951706" y="5598"/>
                </a:lnTo>
                <a:lnTo>
                  <a:pt x="2984300" y="8563"/>
                </a:lnTo>
                <a:lnTo>
                  <a:pt x="3017308" y="9881"/>
                </a:lnTo>
                <a:lnTo>
                  <a:pt x="3050498" y="12583"/>
                </a:lnTo>
                <a:lnTo>
                  <a:pt x="3083771" y="16431"/>
                </a:lnTo>
                <a:lnTo>
                  <a:pt x="3117079" y="20786"/>
                </a:lnTo>
                <a:lnTo>
                  <a:pt x="3152520" y="25368"/>
                </a:lnTo>
                <a:lnTo>
                  <a:pt x="3170861" y="27701"/>
                </a:lnTo>
                <a:lnTo>
                  <a:pt x="3206057" y="32410"/>
                </a:lnTo>
                <a:lnTo>
                  <a:pt x="3240220" y="37149"/>
                </a:lnTo>
                <a:lnTo>
                  <a:pt x="3273924" y="41900"/>
                </a:lnTo>
                <a:lnTo>
                  <a:pt x="3305309" y="44541"/>
                </a:lnTo>
                <a:lnTo>
                  <a:pt x="3335132" y="46509"/>
                </a:lnTo>
                <a:lnTo>
                  <a:pt x="3364262" y="50029"/>
                </a:lnTo>
                <a:lnTo>
                  <a:pt x="3390967" y="52123"/>
                </a:lnTo>
                <a:lnTo>
                  <a:pt x="3416859" y="53847"/>
                </a:lnTo>
                <a:lnTo>
                  <a:pt x="3444241" y="57259"/>
                </a:lnTo>
                <a:lnTo>
                  <a:pt x="3472286" y="59305"/>
                </a:lnTo>
                <a:lnTo>
                  <a:pt x="3499832" y="61008"/>
                </a:lnTo>
                <a:lnTo>
                  <a:pt x="3525304" y="64411"/>
                </a:lnTo>
                <a:lnTo>
                  <a:pt x="3549853" y="66452"/>
                </a:lnTo>
                <a:lnTo>
                  <a:pt x="3574787" y="68153"/>
                </a:lnTo>
                <a:lnTo>
                  <a:pt x="3601744" y="71555"/>
                </a:lnTo>
                <a:lnTo>
                  <a:pt x="3629600" y="73596"/>
                </a:lnTo>
                <a:lnTo>
                  <a:pt x="3657855" y="74503"/>
                </a:lnTo>
                <a:lnTo>
                  <a:pt x="3686288" y="74907"/>
                </a:lnTo>
                <a:lnTo>
                  <a:pt x="3712683" y="77203"/>
                </a:lnTo>
                <a:lnTo>
                  <a:pt x="3738438" y="80075"/>
                </a:lnTo>
                <a:lnTo>
                  <a:pt x="3765759" y="81351"/>
                </a:lnTo>
                <a:lnTo>
                  <a:pt x="3800331" y="82070"/>
                </a:lnTo>
                <a:lnTo>
                  <a:pt x="3834475" y="82283"/>
                </a:lnTo>
                <a:lnTo>
                  <a:pt x="3869727" y="82346"/>
                </a:lnTo>
                <a:lnTo>
                  <a:pt x="3905308" y="82365"/>
                </a:lnTo>
                <a:lnTo>
                  <a:pt x="3940986" y="82371"/>
                </a:lnTo>
                <a:lnTo>
                  <a:pt x="3976692" y="82372"/>
                </a:lnTo>
                <a:lnTo>
                  <a:pt x="4012407" y="78581"/>
                </a:lnTo>
                <a:lnTo>
                  <a:pt x="4048125" y="76222"/>
                </a:lnTo>
                <a:lnTo>
                  <a:pt x="4074054" y="77787"/>
                </a:lnTo>
                <a:lnTo>
                  <a:pt x="4100659" y="79541"/>
                </a:lnTo>
                <a:lnTo>
                  <a:pt x="4125713" y="77675"/>
                </a:lnTo>
                <a:lnTo>
                  <a:pt x="4150077" y="76316"/>
                </a:lnTo>
                <a:lnTo>
                  <a:pt x="4174928" y="75712"/>
                </a:lnTo>
                <a:lnTo>
                  <a:pt x="4201848" y="75444"/>
                </a:lnTo>
                <a:lnTo>
                  <a:pt x="4227571" y="75325"/>
                </a:lnTo>
                <a:lnTo>
                  <a:pt x="4252233" y="75272"/>
                </a:lnTo>
                <a:lnTo>
                  <a:pt x="4276423" y="75248"/>
                </a:lnTo>
                <a:lnTo>
                  <a:pt x="4300403" y="75238"/>
                </a:lnTo>
                <a:lnTo>
                  <a:pt x="4324290" y="75233"/>
                </a:lnTo>
                <a:lnTo>
                  <a:pt x="4359257" y="76024"/>
                </a:lnTo>
                <a:lnTo>
                  <a:pt x="4390079" y="80139"/>
                </a:lnTo>
                <a:lnTo>
                  <a:pt x="4419319" y="82505"/>
                </a:lnTo>
                <a:lnTo>
                  <a:pt x="4448885" y="87880"/>
                </a:lnTo>
                <a:lnTo>
                  <a:pt x="4481634" y="93706"/>
                </a:lnTo>
                <a:lnTo>
                  <a:pt x="4512593" y="95785"/>
                </a:lnTo>
                <a:lnTo>
                  <a:pt x="4547342" y="96401"/>
                </a:lnTo>
                <a:lnTo>
                  <a:pt x="4573740" y="96545"/>
                </a:lnTo>
                <a:lnTo>
                  <a:pt x="4601348" y="96609"/>
                </a:lnTo>
                <a:lnTo>
                  <a:pt x="4629493" y="97431"/>
                </a:lnTo>
                <a:lnTo>
                  <a:pt x="4657877" y="100443"/>
                </a:lnTo>
                <a:lnTo>
                  <a:pt x="4684251" y="100194"/>
                </a:lnTo>
                <a:lnTo>
                  <a:pt x="4709995" y="98231"/>
                </a:lnTo>
                <a:lnTo>
                  <a:pt x="4737312" y="97359"/>
                </a:lnTo>
                <a:lnTo>
                  <a:pt x="4763212" y="96971"/>
                </a:lnTo>
                <a:lnTo>
                  <a:pt x="4797989" y="96752"/>
                </a:lnTo>
                <a:lnTo>
                  <a:pt x="4830517" y="94571"/>
                </a:lnTo>
                <a:lnTo>
                  <a:pt x="4854378" y="91763"/>
                </a:lnTo>
                <a:lnTo>
                  <a:pt x="4880857" y="90515"/>
                </a:lnTo>
                <a:lnTo>
                  <a:pt x="4906385" y="89961"/>
                </a:lnTo>
                <a:lnTo>
                  <a:pt x="4932546" y="89714"/>
                </a:lnTo>
                <a:lnTo>
                  <a:pt x="4962694" y="89604"/>
                </a:lnTo>
                <a:lnTo>
                  <a:pt x="4994615" y="91672"/>
                </a:lnTo>
                <a:lnTo>
                  <a:pt x="5027322" y="94444"/>
                </a:lnTo>
                <a:lnTo>
                  <a:pt x="5060380" y="95675"/>
                </a:lnTo>
                <a:lnTo>
                  <a:pt x="5093592" y="96223"/>
                </a:lnTo>
                <a:lnTo>
                  <a:pt x="5126875" y="95672"/>
                </a:lnTo>
                <a:lnTo>
                  <a:pt x="5160188" y="92782"/>
                </a:lnTo>
                <a:lnTo>
                  <a:pt x="5193514" y="90968"/>
                </a:lnTo>
                <a:lnTo>
                  <a:pt x="5226847" y="90162"/>
                </a:lnTo>
                <a:lnTo>
                  <a:pt x="5260182" y="89804"/>
                </a:lnTo>
                <a:lnTo>
                  <a:pt x="5293519" y="87527"/>
                </a:lnTo>
                <a:lnTo>
                  <a:pt x="5327650" y="84664"/>
                </a:lnTo>
                <a:lnTo>
                  <a:pt x="5345641" y="83900"/>
                </a:lnTo>
                <a:lnTo>
                  <a:pt x="5363986" y="83391"/>
                </a:lnTo>
                <a:lnTo>
                  <a:pt x="5382566" y="83052"/>
                </a:lnTo>
                <a:lnTo>
                  <a:pt x="5401302" y="82825"/>
                </a:lnTo>
                <a:lnTo>
                  <a:pt x="5420142" y="82675"/>
                </a:lnTo>
                <a:lnTo>
                  <a:pt x="5439053" y="82574"/>
                </a:lnTo>
                <a:lnTo>
                  <a:pt x="5458011" y="82507"/>
                </a:lnTo>
                <a:lnTo>
                  <a:pt x="5476999" y="82463"/>
                </a:lnTo>
                <a:lnTo>
                  <a:pt x="5496801" y="81639"/>
                </a:lnTo>
                <a:lnTo>
                  <a:pt x="5517146" y="80296"/>
                </a:lnTo>
                <a:lnTo>
                  <a:pt x="5537854" y="78607"/>
                </a:lnTo>
                <a:lnTo>
                  <a:pt x="5559597" y="77481"/>
                </a:lnTo>
                <a:lnTo>
                  <a:pt x="5582029" y="76730"/>
                </a:lnTo>
                <a:lnTo>
                  <a:pt x="5604921" y="76230"/>
                </a:lnTo>
                <a:lnTo>
                  <a:pt x="5627327" y="75896"/>
                </a:lnTo>
                <a:lnTo>
                  <a:pt x="5649407" y="75674"/>
                </a:lnTo>
                <a:lnTo>
                  <a:pt x="5671270" y="75526"/>
                </a:lnTo>
                <a:lnTo>
                  <a:pt x="5692991" y="75427"/>
                </a:lnTo>
                <a:lnTo>
                  <a:pt x="5714614" y="75361"/>
                </a:lnTo>
                <a:lnTo>
                  <a:pt x="5736173" y="75317"/>
                </a:lnTo>
                <a:lnTo>
                  <a:pt x="5757691" y="75288"/>
                </a:lnTo>
                <a:lnTo>
                  <a:pt x="5779179" y="75268"/>
                </a:lnTo>
                <a:lnTo>
                  <a:pt x="5800649" y="75256"/>
                </a:lnTo>
                <a:lnTo>
                  <a:pt x="5822105" y="76040"/>
                </a:lnTo>
                <a:lnTo>
                  <a:pt x="5843553" y="77357"/>
                </a:lnTo>
                <a:lnTo>
                  <a:pt x="5864996" y="79029"/>
                </a:lnTo>
                <a:lnTo>
                  <a:pt x="5885641" y="80144"/>
                </a:lnTo>
                <a:lnTo>
                  <a:pt x="5905754" y="80887"/>
                </a:lnTo>
                <a:lnTo>
                  <a:pt x="5938685" y="81713"/>
                </a:lnTo>
                <a:lnTo>
                  <a:pt x="5965031" y="82373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sp>
        <p:nvSpPr>
          <p:cNvPr id="3" name="SMARTInkShape-1271"/>
          <p:cNvSpPr/>
          <p:nvPr/>
        </p:nvSpPr>
        <p:spPr bwMode="auto">
          <a:xfrm>
            <a:off x="2314575" y="3836496"/>
            <a:ext cx="4300539" cy="99711"/>
          </a:xfrm>
          <a:custGeom>
            <a:avLst/>
            <a:gdLst/>
            <a:ahLst/>
            <a:cxnLst/>
            <a:rect l="0" t="0" r="0" b="0"/>
            <a:pathLst>
              <a:path w="4300539" h="99711">
                <a:moveTo>
                  <a:pt x="0" y="85423"/>
                </a:moveTo>
                <a:lnTo>
                  <a:pt x="31063" y="70950"/>
                </a:lnTo>
                <a:lnTo>
                  <a:pt x="61434" y="61574"/>
                </a:lnTo>
                <a:lnTo>
                  <a:pt x="92304" y="52872"/>
                </a:lnTo>
                <a:lnTo>
                  <a:pt x="123449" y="48213"/>
                </a:lnTo>
                <a:lnTo>
                  <a:pt x="150613" y="44235"/>
                </a:lnTo>
                <a:lnTo>
                  <a:pt x="178770" y="45173"/>
                </a:lnTo>
                <a:lnTo>
                  <a:pt x="209338" y="48361"/>
                </a:lnTo>
                <a:lnTo>
                  <a:pt x="241414" y="51423"/>
                </a:lnTo>
                <a:lnTo>
                  <a:pt x="275259" y="57357"/>
                </a:lnTo>
                <a:lnTo>
                  <a:pt x="300931" y="61837"/>
                </a:lnTo>
                <a:lnTo>
                  <a:pt x="325570" y="66474"/>
                </a:lnTo>
                <a:lnTo>
                  <a:pt x="353983" y="71180"/>
                </a:lnTo>
                <a:lnTo>
                  <a:pt x="384339" y="75124"/>
                </a:lnTo>
                <a:lnTo>
                  <a:pt x="413705" y="76877"/>
                </a:lnTo>
                <a:lnTo>
                  <a:pt x="446865" y="77656"/>
                </a:lnTo>
                <a:lnTo>
                  <a:pt x="481975" y="78002"/>
                </a:lnTo>
                <a:lnTo>
                  <a:pt x="516101" y="78156"/>
                </a:lnTo>
                <a:lnTo>
                  <a:pt x="533774" y="77403"/>
                </a:lnTo>
                <a:lnTo>
                  <a:pt x="551905" y="76108"/>
                </a:lnTo>
                <a:lnTo>
                  <a:pt x="570343" y="74450"/>
                </a:lnTo>
                <a:lnTo>
                  <a:pt x="588985" y="73345"/>
                </a:lnTo>
                <a:lnTo>
                  <a:pt x="607763" y="72608"/>
                </a:lnTo>
                <a:lnTo>
                  <a:pt x="626632" y="72117"/>
                </a:lnTo>
                <a:lnTo>
                  <a:pt x="646354" y="70996"/>
                </a:lnTo>
                <a:lnTo>
                  <a:pt x="666647" y="69455"/>
                </a:lnTo>
                <a:lnTo>
                  <a:pt x="687319" y="67634"/>
                </a:lnTo>
                <a:lnTo>
                  <a:pt x="709038" y="65626"/>
                </a:lnTo>
                <a:lnTo>
                  <a:pt x="731454" y="63494"/>
                </a:lnTo>
                <a:lnTo>
                  <a:pt x="754336" y="61278"/>
                </a:lnTo>
                <a:lnTo>
                  <a:pt x="777528" y="59802"/>
                </a:lnTo>
                <a:lnTo>
                  <a:pt x="800927" y="58817"/>
                </a:lnTo>
                <a:lnTo>
                  <a:pt x="824464" y="58160"/>
                </a:lnTo>
                <a:lnTo>
                  <a:pt x="848093" y="56929"/>
                </a:lnTo>
                <a:lnTo>
                  <a:pt x="871782" y="55315"/>
                </a:lnTo>
                <a:lnTo>
                  <a:pt x="895513" y="53444"/>
                </a:lnTo>
                <a:lnTo>
                  <a:pt x="919271" y="52198"/>
                </a:lnTo>
                <a:lnTo>
                  <a:pt x="943047" y="51366"/>
                </a:lnTo>
                <a:lnTo>
                  <a:pt x="966836" y="50812"/>
                </a:lnTo>
                <a:lnTo>
                  <a:pt x="991426" y="50443"/>
                </a:lnTo>
                <a:lnTo>
                  <a:pt x="1016551" y="50197"/>
                </a:lnTo>
                <a:lnTo>
                  <a:pt x="1042032" y="50033"/>
                </a:lnTo>
                <a:lnTo>
                  <a:pt x="1068544" y="49129"/>
                </a:lnTo>
                <a:lnTo>
                  <a:pt x="1095744" y="47733"/>
                </a:lnTo>
                <a:lnTo>
                  <a:pt x="1123402" y="46009"/>
                </a:lnTo>
                <a:lnTo>
                  <a:pt x="1150572" y="44859"/>
                </a:lnTo>
                <a:lnTo>
                  <a:pt x="1177417" y="44093"/>
                </a:lnTo>
                <a:lnTo>
                  <a:pt x="1204044" y="43582"/>
                </a:lnTo>
                <a:lnTo>
                  <a:pt x="1230528" y="42448"/>
                </a:lnTo>
                <a:lnTo>
                  <a:pt x="1256914" y="40898"/>
                </a:lnTo>
                <a:lnTo>
                  <a:pt x="1283237" y="39071"/>
                </a:lnTo>
                <a:lnTo>
                  <a:pt x="1310310" y="37853"/>
                </a:lnTo>
                <a:lnTo>
                  <a:pt x="1337884" y="37041"/>
                </a:lnTo>
                <a:lnTo>
                  <a:pt x="1365791" y="36499"/>
                </a:lnTo>
                <a:lnTo>
                  <a:pt x="1393127" y="35345"/>
                </a:lnTo>
                <a:lnTo>
                  <a:pt x="1420083" y="33781"/>
                </a:lnTo>
                <a:lnTo>
                  <a:pt x="1446785" y="31945"/>
                </a:lnTo>
                <a:lnTo>
                  <a:pt x="1474111" y="29927"/>
                </a:lnTo>
                <a:lnTo>
                  <a:pt x="1501853" y="27788"/>
                </a:lnTo>
                <a:lnTo>
                  <a:pt x="1529873" y="25569"/>
                </a:lnTo>
                <a:lnTo>
                  <a:pt x="1558078" y="24089"/>
                </a:lnTo>
                <a:lnTo>
                  <a:pt x="1586406" y="23102"/>
                </a:lnTo>
                <a:lnTo>
                  <a:pt x="1614817" y="22444"/>
                </a:lnTo>
                <a:lnTo>
                  <a:pt x="1643282" y="21212"/>
                </a:lnTo>
                <a:lnTo>
                  <a:pt x="1671784" y="19597"/>
                </a:lnTo>
                <a:lnTo>
                  <a:pt x="1700310" y="17726"/>
                </a:lnTo>
                <a:lnTo>
                  <a:pt x="1728852" y="16479"/>
                </a:lnTo>
                <a:lnTo>
                  <a:pt x="1757406" y="15648"/>
                </a:lnTo>
                <a:lnTo>
                  <a:pt x="1785967" y="15094"/>
                </a:lnTo>
                <a:lnTo>
                  <a:pt x="1814532" y="13931"/>
                </a:lnTo>
                <a:lnTo>
                  <a:pt x="1843100" y="12361"/>
                </a:lnTo>
                <a:lnTo>
                  <a:pt x="1871671" y="10522"/>
                </a:lnTo>
                <a:lnTo>
                  <a:pt x="1900243" y="9295"/>
                </a:lnTo>
                <a:lnTo>
                  <a:pt x="1928816" y="8477"/>
                </a:lnTo>
                <a:lnTo>
                  <a:pt x="1957390" y="7932"/>
                </a:lnTo>
                <a:lnTo>
                  <a:pt x="1986758" y="7569"/>
                </a:lnTo>
                <a:lnTo>
                  <a:pt x="2016655" y="7326"/>
                </a:lnTo>
                <a:lnTo>
                  <a:pt x="2046906" y="7164"/>
                </a:lnTo>
                <a:lnTo>
                  <a:pt x="2076597" y="6263"/>
                </a:lnTo>
                <a:lnTo>
                  <a:pt x="2105917" y="4868"/>
                </a:lnTo>
                <a:lnTo>
                  <a:pt x="2134989" y="3145"/>
                </a:lnTo>
                <a:lnTo>
                  <a:pt x="2163894" y="1996"/>
                </a:lnTo>
                <a:lnTo>
                  <a:pt x="2192690" y="1230"/>
                </a:lnTo>
                <a:lnTo>
                  <a:pt x="2221412" y="719"/>
                </a:lnTo>
                <a:lnTo>
                  <a:pt x="2250879" y="379"/>
                </a:lnTo>
                <a:lnTo>
                  <a:pt x="2280842" y="152"/>
                </a:lnTo>
                <a:lnTo>
                  <a:pt x="2311136" y="0"/>
                </a:lnTo>
                <a:lnTo>
                  <a:pt x="2340858" y="693"/>
                </a:lnTo>
                <a:lnTo>
                  <a:pt x="2370197" y="1949"/>
                </a:lnTo>
                <a:lnTo>
                  <a:pt x="2399281" y="3580"/>
                </a:lnTo>
                <a:lnTo>
                  <a:pt x="2428196" y="4667"/>
                </a:lnTo>
                <a:lnTo>
                  <a:pt x="2456997" y="5392"/>
                </a:lnTo>
                <a:lnTo>
                  <a:pt x="2485723" y="5875"/>
                </a:lnTo>
                <a:lnTo>
                  <a:pt x="2515193" y="6197"/>
                </a:lnTo>
                <a:lnTo>
                  <a:pt x="2545157" y="6412"/>
                </a:lnTo>
                <a:lnTo>
                  <a:pt x="2575453" y="6555"/>
                </a:lnTo>
                <a:lnTo>
                  <a:pt x="2605175" y="7445"/>
                </a:lnTo>
                <a:lnTo>
                  <a:pt x="2634514" y="8831"/>
                </a:lnTo>
                <a:lnTo>
                  <a:pt x="2663599" y="10549"/>
                </a:lnTo>
                <a:lnTo>
                  <a:pt x="2693308" y="11694"/>
                </a:lnTo>
                <a:lnTo>
                  <a:pt x="2723432" y="12458"/>
                </a:lnTo>
                <a:lnTo>
                  <a:pt x="2753834" y="12967"/>
                </a:lnTo>
                <a:lnTo>
                  <a:pt x="2784421" y="13307"/>
                </a:lnTo>
                <a:lnTo>
                  <a:pt x="2815130" y="13533"/>
                </a:lnTo>
                <a:lnTo>
                  <a:pt x="2845922" y="13684"/>
                </a:lnTo>
                <a:lnTo>
                  <a:pt x="2876769" y="13784"/>
                </a:lnTo>
                <a:lnTo>
                  <a:pt x="2907652" y="13851"/>
                </a:lnTo>
                <a:lnTo>
                  <a:pt x="2938560" y="13896"/>
                </a:lnTo>
                <a:lnTo>
                  <a:pt x="2968690" y="13132"/>
                </a:lnTo>
                <a:lnTo>
                  <a:pt x="2998301" y="11829"/>
                </a:lnTo>
                <a:lnTo>
                  <a:pt x="3027568" y="10166"/>
                </a:lnTo>
                <a:lnTo>
                  <a:pt x="3057397" y="9852"/>
                </a:lnTo>
                <a:lnTo>
                  <a:pt x="3087602" y="10436"/>
                </a:lnTo>
                <a:lnTo>
                  <a:pt x="3118058" y="11619"/>
                </a:lnTo>
                <a:lnTo>
                  <a:pt x="3147886" y="13202"/>
                </a:lnTo>
                <a:lnTo>
                  <a:pt x="3177298" y="15050"/>
                </a:lnTo>
                <a:lnTo>
                  <a:pt x="3206429" y="17077"/>
                </a:lnTo>
                <a:lnTo>
                  <a:pt x="3236169" y="19221"/>
                </a:lnTo>
                <a:lnTo>
                  <a:pt x="3266315" y="21444"/>
                </a:lnTo>
                <a:lnTo>
                  <a:pt x="3296731" y="23721"/>
                </a:lnTo>
                <a:lnTo>
                  <a:pt x="3326533" y="26826"/>
                </a:lnTo>
                <a:lnTo>
                  <a:pt x="3355926" y="30483"/>
                </a:lnTo>
                <a:lnTo>
                  <a:pt x="3385047" y="34509"/>
                </a:lnTo>
                <a:lnTo>
                  <a:pt x="3413985" y="38780"/>
                </a:lnTo>
                <a:lnTo>
                  <a:pt x="3442803" y="43215"/>
                </a:lnTo>
                <a:lnTo>
                  <a:pt x="3471539" y="47759"/>
                </a:lnTo>
                <a:lnTo>
                  <a:pt x="3500222" y="51583"/>
                </a:lnTo>
                <a:lnTo>
                  <a:pt x="3528869" y="54925"/>
                </a:lnTo>
                <a:lnTo>
                  <a:pt x="3557491" y="57947"/>
                </a:lnTo>
                <a:lnTo>
                  <a:pt x="3585305" y="60756"/>
                </a:lnTo>
                <a:lnTo>
                  <a:pt x="3612578" y="63422"/>
                </a:lnTo>
                <a:lnTo>
                  <a:pt x="3639492" y="65993"/>
                </a:lnTo>
                <a:lnTo>
                  <a:pt x="3666959" y="68501"/>
                </a:lnTo>
                <a:lnTo>
                  <a:pt x="3694796" y="70966"/>
                </a:lnTo>
                <a:lnTo>
                  <a:pt x="3722879" y="73404"/>
                </a:lnTo>
                <a:lnTo>
                  <a:pt x="3751125" y="75823"/>
                </a:lnTo>
                <a:lnTo>
                  <a:pt x="3779482" y="78229"/>
                </a:lnTo>
                <a:lnTo>
                  <a:pt x="3807911" y="80627"/>
                </a:lnTo>
                <a:lnTo>
                  <a:pt x="3836388" y="82226"/>
                </a:lnTo>
                <a:lnTo>
                  <a:pt x="3864898" y="83291"/>
                </a:lnTo>
                <a:lnTo>
                  <a:pt x="3893431" y="84002"/>
                </a:lnTo>
                <a:lnTo>
                  <a:pt x="3921183" y="85269"/>
                </a:lnTo>
                <a:lnTo>
                  <a:pt x="3948416" y="86908"/>
                </a:lnTo>
                <a:lnTo>
                  <a:pt x="3975302" y="88794"/>
                </a:lnTo>
                <a:lnTo>
                  <a:pt x="4001957" y="90052"/>
                </a:lnTo>
                <a:lnTo>
                  <a:pt x="4028460" y="90890"/>
                </a:lnTo>
                <a:lnTo>
                  <a:pt x="4054858" y="91449"/>
                </a:lnTo>
                <a:lnTo>
                  <a:pt x="4080395" y="92615"/>
                </a:lnTo>
                <a:lnTo>
                  <a:pt x="4105357" y="94187"/>
                </a:lnTo>
                <a:lnTo>
                  <a:pt x="4129936" y="96028"/>
                </a:lnTo>
                <a:lnTo>
                  <a:pt x="4153466" y="97255"/>
                </a:lnTo>
                <a:lnTo>
                  <a:pt x="4176295" y="98074"/>
                </a:lnTo>
                <a:lnTo>
                  <a:pt x="4198660" y="98619"/>
                </a:lnTo>
                <a:lnTo>
                  <a:pt x="4219919" y="98983"/>
                </a:lnTo>
                <a:lnTo>
                  <a:pt x="4240442" y="99225"/>
                </a:lnTo>
                <a:lnTo>
                  <a:pt x="4273828" y="99495"/>
                </a:lnTo>
                <a:lnTo>
                  <a:pt x="4300538" y="99710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sp>
        <p:nvSpPr>
          <p:cNvPr id="4" name="SMARTInkShape-1272"/>
          <p:cNvSpPr/>
          <p:nvPr/>
        </p:nvSpPr>
        <p:spPr bwMode="auto">
          <a:xfrm>
            <a:off x="1035844" y="4307717"/>
            <a:ext cx="2407445" cy="99978"/>
          </a:xfrm>
          <a:custGeom>
            <a:avLst/>
            <a:gdLst/>
            <a:ahLst/>
            <a:cxnLst/>
            <a:rect l="0" t="0" r="0" b="0"/>
            <a:pathLst>
              <a:path w="2407445" h="99978">
                <a:moveTo>
                  <a:pt x="0" y="99977"/>
                </a:moveTo>
                <a:lnTo>
                  <a:pt x="3792" y="96185"/>
                </a:lnTo>
                <a:lnTo>
                  <a:pt x="32132" y="91158"/>
                </a:lnTo>
                <a:lnTo>
                  <a:pt x="62437" y="85193"/>
                </a:lnTo>
                <a:lnTo>
                  <a:pt x="89662" y="79912"/>
                </a:lnTo>
                <a:lnTo>
                  <a:pt x="122929" y="72274"/>
                </a:lnTo>
                <a:lnTo>
                  <a:pt x="141484" y="68808"/>
                </a:lnTo>
                <a:lnTo>
                  <a:pt x="160997" y="65704"/>
                </a:lnTo>
                <a:lnTo>
                  <a:pt x="181150" y="62841"/>
                </a:lnTo>
                <a:lnTo>
                  <a:pt x="203317" y="60138"/>
                </a:lnTo>
                <a:lnTo>
                  <a:pt x="226826" y="57543"/>
                </a:lnTo>
                <a:lnTo>
                  <a:pt x="251229" y="55018"/>
                </a:lnTo>
                <a:lnTo>
                  <a:pt x="276230" y="51748"/>
                </a:lnTo>
                <a:lnTo>
                  <a:pt x="301628" y="47981"/>
                </a:lnTo>
                <a:lnTo>
                  <a:pt x="327292" y="43881"/>
                </a:lnTo>
                <a:lnTo>
                  <a:pt x="353926" y="41149"/>
                </a:lnTo>
                <a:lnTo>
                  <a:pt x="381207" y="39327"/>
                </a:lnTo>
                <a:lnTo>
                  <a:pt x="408919" y="38112"/>
                </a:lnTo>
                <a:lnTo>
                  <a:pt x="437713" y="36509"/>
                </a:lnTo>
                <a:lnTo>
                  <a:pt x="467227" y="34646"/>
                </a:lnTo>
                <a:lnTo>
                  <a:pt x="497222" y="32610"/>
                </a:lnTo>
                <a:lnTo>
                  <a:pt x="526744" y="31253"/>
                </a:lnTo>
                <a:lnTo>
                  <a:pt x="555950" y="30348"/>
                </a:lnTo>
                <a:lnTo>
                  <a:pt x="584946" y="29745"/>
                </a:lnTo>
                <a:lnTo>
                  <a:pt x="614595" y="29343"/>
                </a:lnTo>
                <a:lnTo>
                  <a:pt x="644680" y="29075"/>
                </a:lnTo>
                <a:lnTo>
                  <a:pt x="675055" y="28897"/>
                </a:lnTo>
                <a:lnTo>
                  <a:pt x="705624" y="27984"/>
                </a:lnTo>
                <a:lnTo>
                  <a:pt x="736322" y="26581"/>
                </a:lnTo>
                <a:lnTo>
                  <a:pt x="767107" y="24853"/>
                </a:lnTo>
                <a:lnTo>
                  <a:pt x="798742" y="23700"/>
                </a:lnTo>
                <a:lnTo>
                  <a:pt x="830944" y="22932"/>
                </a:lnTo>
                <a:lnTo>
                  <a:pt x="863525" y="22420"/>
                </a:lnTo>
                <a:lnTo>
                  <a:pt x="897152" y="22078"/>
                </a:lnTo>
                <a:lnTo>
                  <a:pt x="931476" y="21851"/>
                </a:lnTo>
                <a:lnTo>
                  <a:pt x="966266" y="21699"/>
                </a:lnTo>
                <a:lnTo>
                  <a:pt x="1002158" y="21598"/>
                </a:lnTo>
                <a:lnTo>
                  <a:pt x="1038787" y="21530"/>
                </a:lnTo>
                <a:lnTo>
                  <a:pt x="1075906" y="21485"/>
                </a:lnTo>
                <a:lnTo>
                  <a:pt x="1113352" y="20662"/>
                </a:lnTo>
                <a:lnTo>
                  <a:pt x="1151016" y="19319"/>
                </a:lnTo>
                <a:lnTo>
                  <a:pt x="1188825" y="17630"/>
                </a:lnTo>
                <a:lnTo>
                  <a:pt x="1227525" y="15710"/>
                </a:lnTo>
                <a:lnTo>
                  <a:pt x="1266819" y="13636"/>
                </a:lnTo>
                <a:lnTo>
                  <a:pt x="1306508" y="11460"/>
                </a:lnTo>
                <a:lnTo>
                  <a:pt x="1346462" y="9216"/>
                </a:lnTo>
                <a:lnTo>
                  <a:pt x="1386591" y="6925"/>
                </a:lnTo>
                <a:lnTo>
                  <a:pt x="1426838" y="4605"/>
                </a:lnTo>
                <a:lnTo>
                  <a:pt x="1467163" y="3058"/>
                </a:lnTo>
                <a:lnTo>
                  <a:pt x="1507540" y="2027"/>
                </a:lnTo>
                <a:lnTo>
                  <a:pt x="1547951" y="1339"/>
                </a:lnTo>
                <a:lnTo>
                  <a:pt x="1587592" y="881"/>
                </a:lnTo>
                <a:lnTo>
                  <a:pt x="1626720" y="575"/>
                </a:lnTo>
                <a:lnTo>
                  <a:pt x="1665505" y="372"/>
                </a:lnTo>
                <a:lnTo>
                  <a:pt x="1704061" y="236"/>
                </a:lnTo>
                <a:lnTo>
                  <a:pt x="1742466" y="145"/>
                </a:lnTo>
                <a:lnTo>
                  <a:pt x="1780769" y="85"/>
                </a:lnTo>
                <a:lnTo>
                  <a:pt x="1817417" y="45"/>
                </a:lnTo>
                <a:lnTo>
                  <a:pt x="1852961" y="18"/>
                </a:lnTo>
                <a:lnTo>
                  <a:pt x="1887770" y="0"/>
                </a:lnTo>
                <a:lnTo>
                  <a:pt x="1922088" y="782"/>
                </a:lnTo>
                <a:lnTo>
                  <a:pt x="1956080" y="2097"/>
                </a:lnTo>
                <a:lnTo>
                  <a:pt x="1989853" y="3767"/>
                </a:lnTo>
                <a:lnTo>
                  <a:pt x="2022687" y="5674"/>
                </a:lnTo>
                <a:lnTo>
                  <a:pt x="2054896" y="7740"/>
                </a:lnTo>
                <a:lnTo>
                  <a:pt x="2086687" y="9911"/>
                </a:lnTo>
                <a:lnTo>
                  <a:pt x="2117406" y="12945"/>
                </a:lnTo>
                <a:lnTo>
                  <a:pt x="2147410" y="16555"/>
                </a:lnTo>
                <a:lnTo>
                  <a:pt x="2176938" y="20550"/>
                </a:lnTo>
                <a:lnTo>
                  <a:pt x="2205354" y="24007"/>
                </a:lnTo>
                <a:lnTo>
                  <a:pt x="2233030" y="27105"/>
                </a:lnTo>
                <a:lnTo>
                  <a:pt x="2260211" y="29964"/>
                </a:lnTo>
                <a:lnTo>
                  <a:pt x="2284682" y="31871"/>
                </a:lnTo>
                <a:lnTo>
                  <a:pt x="2307347" y="33141"/>
                </a:lnTo>
                <a:lnTo>
                  <a:pt x="2328806" y="33989"/>
                </a:lnTo>
                <a:lnTo>
                  <a:pt x="2363233" y="32813"/>
                </a:lnTo>
                <a:lnTo>
                  <a:pt x="2407444" y="28539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53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52400"/>
            <a:ext cx="9144000" cy="6477000"/>
          </a:xfrm>
        </p:spPr>
        <p:txBody>
          <a:bodyPr/>
          <a:lstStyle/>
          <a:p>
            <a:r>
              <a:rPr lang="en-US" altLang="en-US" sz="2000"/>
              <a:t>`input()' reads the next character from the input stream. For example, the following is one way to eat up C comments: </a:t>
            </a:r>
          </a:p>
          <a:p>
            <a:pPr>
              <a:lnSpc>
                <a:spcPct val="60000"/>
              </a:lnSpc>
            </a:pPr>
            <a:r>
              <a:rPr lang="en-US" altLang="en-US" sz="2000"/>
              <a:t>%% </a:t>
            </a:r>
          </a:p>
          <a:p>
            <a:pPr>
              <a:lnSpc>
                <a:spcPct val="60000"/>
              </a:lnSpc>
            </a:pPr>
            <a:r>
              <a:rPr lang="en-US" altLang="en-US" sz="2000"/>
              <a:t>"/*" 	{ register int c; </a:t>
            </a:r>
          </a:p>
          <a:p>
            <a:pPr>
              <a:lnSpc>
                <a:spcPct val="60000"/>
              </a:lnSpc>
            </a:pPr>
            <a:r>
              <a:rPr lang="en-US" altLang="en-US" sz="2000"/>
              <a:t>			for ( ; ; ) </a:t>
            </a:r>
          </a:p>
          <a:p>
            <a:pPr>
              <a:lnSpc>
                <a:spcPct val="60000"/>
              </a:lnSpc>
            </a:pPr>
            <a:r>
              <a:rPr lang="en-US" altLang="en-US" sz="2000"/>
              <a:t>				{ while ( (c = input()) != '*' &amp;&amp; c != EOF ) ; </a:t>
            </a:r>
          </a:p>
          <a:p>
            <a:pPr>
              <a:lnSpc>
                <a:spcPct val="60000"/>
              </a:lnSpc>
            </a:pPr>
            <a:r>
              <a:rPr lang="en-US" altLang="en-US" sz="2000"/>
              <a:t>					/* eat up text of comment */ </a:t>
            </a:r>
          </a:p>
          <a:p>
            <a:pPr>
              <a:lnSpc>
                <a:spcPct val="60000"/>
              </a:lnSpc>
            </a:pPr>
            <a:r>
              <a:rPr lang="en-US" altLang="en-US" sz="2000"/>
              <a:t>					if ( c == '*' ) { </a:t>
            </a:r>
          </a:p>
          <a:p>
            <a:pPr>
              <a:lnSpc>
                <a:spcPct val="60000"/>
              </a:lnSpc>
            </a:pPr>
            <a:r>
              <a:rPr lang="en-US" altLang="en-US" sz="2000"/>
              <a:t>						while ( (c = input()) == '*' ) </a:t>
            </a:r>
          </a:p>
          <a:p>
            <a:pPr>
              <a:lnSpc>
                <a:spcPct val="60000"/>
              </a:lnSpc>
            </a:pPr>
            <a:r>
              <a:rPr lang="en-US" altLang="en-US" sz="2000"/>
              <a:t>							; </a:t>
            </a:r>
          </a:p>
          <a:p>
            <a:pPr>
              <a:lnSpc>
                <a:spcPct val="60000"/>
              </a:lnSpc>
            </a:pPr>
            <a:r>
              <a:rPr lang="en-US" altLang="en-US" sz="2000"/>
              <a:t>						if ( c == '/' ) </a:t>
            </a:r>
          </a:p>
          <a:p>
            <a:pPr>
              <a:lnSpc>
                <a:spcPct val="60000"/>
              </a:lnSpc>
            </a:pPr>
            <a:r>
              <a:rPr lang="en-US" altLang="en-US" sz="2000"/>
              <a:t>							break; /*found the end */ </a:t>
            </a:r>
          </a:p>
          <a:p>
            <a:pPr>
              <a:lnSpc>
                <a:spcPct val="60000"/>
              </a:lnSpc>
            </a:pPr>
            <a:r>
              <a:rPr lang="en-US" altLang="en-US" sz="2000"/>
              <a:t>				 	} </a:t>
            </a:r>
          </a:p>
          <a:p>
            <a:pPr>
              <a:lnSpc>
                <a:spcPct val="60000"/>
              </a:lnSpc>
            </a:pPr>
            <a:r>
              <a:rPr lang="en-US" altLang="en-US" sz="2000"/>
              <a:t>					if ( c == EOF ) { </a:t>
            </a:r>
          </a:p>
          <a:p>
            <a:pPr>
              <a:lnSpc>
                <a:spcPct val="60000"/>
              </a:lnSpc>
            </a:pPr>
            <a:r>
              <a:rPr lang="en-US" altLang="en-US" sz="2000"/>
              <a:t>						error( "EOF in comment" ); </a:t>
            </a:r>
          </a:p>
          <a:p>
            <a:pPr>
              <a:lnSpc>
                <a:spcPct val="60000"/>
              </a:lnSpc>
            </a:pPr>
            <a:r>
              <a:rPr lang="en-US" altLang="en-US" sz="2000"/>
              <a:t>						break; </a:t>
            </a:r>
          </a:p>
          <a:p>
            <a:pPr>
              <a:lnSpc>
                <a:spcPct val="60000"/>
              </a:lnSpc>
            </a:pPr>
            <a:r>
              <a:rPr lang="en-US" altLang="en-US" sz="2000"/>
              <a:t>					}</a:t>
            </a:r>
          </a:p>
          <a:p>
            <a:pPr>
              <a:lnSpc>
                <a:spcPct val="60000"/>
              </a:lnSpc>
            </a:pPr>
            <a:r>
              <a:rPr lang="en-US" altLang="en-US" sz="2000"/>
              <a:t>				 }</a:t>
            </a:r>
          </a:p>
          <a:p>
            <a:pPr>
              <a:lnSpc>
                <a:spcPct val="60000"/>
              </a:lnSpc>
            </a:pPr>
            <a:r>
              <a:rPr lang="en-US" altLang="en-US" sz="2000"/>
              <a:t>		 } </a:t>
            </a:r>
          </a:p>
        </p:txBody>
      </p:sp>
      <p:sp>
        <p:nvSpPr>
          <p:cNvPr id="2275332" name="Text Box 4"/>
          <p:cNvSpPr txBox="1">
            <a:spLocks noChangeArrowheads="1"/>
          </p:cNvSpPr>
          <p:nvPr/>
        </p:nvSpPr>
        <p:spPr bwMode="auto">
          <a:xfrm>
            <a:off x="2300288" y="6307138"/>
            <a:ext cx="3825875" cy="339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2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wrap="none" lIns="45720" rIns="45720">
            <a:spAutoFit/>
          </a:bodyPr>
          <a:lstStyle/>
          <a:p>
            <a:r>
              <a:rPr lang="en-US" altLang="en-US" baseline="0"/>
              <a:t>Example from Gnu documentation</a:t>
            </a:r>
          </a:p>
        </p:txBody>
      </p:sp>
      <p:sp>
        <p:nvSpPr>
          <p:cNvPr id="2" name="SMARTInkShape-1273"/>
          <p:cNvSpPr/>
          <p:nvPr/>
        </p:nvSpPr>
        <p:spPr bwMode="auto">
          <a:xfrm>
            <a:off x="65472" y="1443038"/>
            <a:ext cx="313148" cy="49891"/>
          </a:xfrm>
          <a:custGeom>
            <a:avLst/>
            <a:gdLst/>
            <a:ahLst/>
            <a:cxnLst/>
            <a:rect l="0" t="0" r="0" b="0"/>
            <a:pathLst>
              <a:path w="313148" h="49891">
                <a:moveTo>
                  <a:pt x="55972" y="0"/>
                </a:moveTo>
                <a:lnTo>
                  <a:pt x="55972" y="6150"/>
                </a:lnTo>
                <a:lnTo>
                  <a:pt x="55178" y="6481"/>
                </a:lnTo>
                <a:lnTo>
                  <a:pt x="24918" y="7143"/>
                </a:lnTo>
                <a:lnTo>
                  <a:pt x="23363" y="7937"/>
                </a:lnTo>
                <a:lnTo>
                  <a:pt x="22326" y="9260"/>
                </a:lnTo>
                <a:lnTo>
                  <a:pt x="21635" y="10936"/>
                </a:lnTo>
                <a:lnTo>
                  <a:pt x="19587" y="12053"/>
                </a:lnTo>
                <a:lnTo>
                  <a:pt x="8073" y="13993"/>
                </a:lnTo>
                <a:lnTo>
                  <a:pt x="0" y="20412"/>
                </a:lnTo>
                <a:lnTo>
                  <a:pt x="401" y="20752"/>
                </a:lnTo>
                <a:lnTo>
                  <a:pt x="30209" y="21419"/>
                </a:lnTo>
                <a:lnTo>
                  <a:pt x="62361" y="23544"/>
                </a:lnTo>
                <a:lnTo>
                  <a:pt x="97705" y="26339"/>
                </a:lnTo>
                <a:lnTo>
                  <a:pt x="117132" y="27084"/>
                </a:lnTo>
                <a:lnTo>
                  <a:pt x="137226" y="27581"/>
                </a:lnTo>
                <a:lnTo>
                  <a:pt x="156179" y="28706"/>
                </a:lnTo>
                <a:lnTo>
                  <a:pt x="174370" y="30250"/>
                </a:lnTo>
                <a:lnTo>
                  <a:pt x="209400" y="33288"/>
                </a:lnTo>
                <a:lnTo>
                  <a:pt x="243489" y="34638"/>
                </a:lnTo>
                <a:lnTo>
                  <a:pt x="278749" y="39191"/>
                </a:lnTo>
                <a:lnTo>
                  <a:pt x="308280" y="49129"/>
                </a:lnTo>
                <a:lnTo>
                  <a:pt x="308315" y="49421"/>
                </a:lnTo>
                <a:lnTo>
                  <a:pt x="306460" y="49890"/>
                </a:lnTo>
                <a:lnTo>
                  <a:pt x="313147" y="35718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sp>
        <p:nvSpPr>
          <p:cNvPr id="3" name="SMARTInkShape-1274"/>
          <p:cNvSpPr/>
          <p:nvPr/>
        </p:nvSpPr>
        <p:spPr bwMode="auto">
          <a:xfrm>
            <a:off x="5502103" y="3421899"/>
            <a:ext cx="466007" cy="390625"/>
          </a:xfrm>
          <a:custGeom>
            <a:avLst/>
            <a:gdLst/>
            <a:ahLst/>
            <a:cxnLst/>
            <a:rect l="0" t="0" r="0" b="0"/>
            <a:pathLst>
              <a:path w="466007" h="390625">
                <a:moveTo>
                  <a:pt x="362916" y="49964"/>
                </a:moveTo>
                <a:lnTo>
                  <a:pt x="362916" y="43813"/>
                </a:lnTo>
                <a:lnTo>
                  <a:pt x="356765" y="36756"/>
                </a:lnTo>
                <a:lnTo>
                  <a:pt x="356066" y="32203"/>
                </a:lnTo>
                <a:lnTo>
                  <a:pt x="355859" y="25828"/>
                </a:lnTo>
                <a:lnTo>
                  <a:pt x="353694" y="21245"/>
                </a:lnTo>
                <a:lnTo>
                  <a:pt x="345132" y="10862"/>
                </a:lnTo>
                <a:lnTo>
                  <a:pt x="338872" y="8773"/>
                </a:lnTo>
                <a:lnTo>
                  <a:pt x="331592" y="7050"/>
                </a:lnTo>
                <a:lnTo>
                  <a:pt x="321444" y="2412"/>
                </a:lnTo>
                <a:lnTo>
                  <a:pt x="287945" y="173"/>
                </a:lnTo>
                <a:lnTo>
                  <a:pt x="254591" y="0"/>
                </a:lnTo>
                <a:lnTo>
                  <a:pt x="226839" y="2087"/>
                </a:lnTo>
                <a:lnTo>
                  <a:pt x="194274" y="7732"/>
                </a:lnTo>
                <a:lnTo>
                  <a:pt x="168901" y="12937"/>
                </a:lnTo>
                <a:lnTo>
                  <a:pt x="144395" y="20543"/>
                </a:lnTo>
                <a:lnTo>
                  <a:pt x="120275" y="29215"/>
                </a:lnTo>
                <a:lnTo>
                  <a:pt x="96325" y="39154"/>
                </a:lnTo>
                <a:lnTo>
                  <a:pt x="61323" y="58138"/>
                </a:lnTo>
                <a:lnTo>
                  <a:pt x="31285" y="80431"/>
                </a:lnTo>
                <a:lnTo>
                  <a:pt x="14706" y="100546"/>
                </a:lnTo>
                <a:lnTo>
                  <a:pt x="5750" y="122716"/>
                </a:lnTo>
                <a:lnTo>
                  <a:pt x="1769" y="146592"/>
                </a:lnTo>
                <a:lnTo>
                  <a:pt x="0" y="173078"/>
                </a:lnTo>
                <a:lnTo>
                  <a:pt x="1330" y="202841"/>
                </a:lnTo>
                <a:lnTo>
                  <a:pt x="6155" y="233797"/>
                </a:lnTo>
                <a:lnTo>
                  <a:pt x="16237" y="263430"/>
                </a:lnTo>
                <a:lnTo>
                  <a:pt x="32888" y="292475"/>
                </a:lnTo>
                <a:lnTo>
                  <a:pt x="53518" y="320465"/>
                </a:lnTo>
                <a:lnTo>
                  <a:pt x="88239" y="356155"/>
                </a:lnTo>
                <a:lnTo>
                  <a:pt x="114631" y="371521"/>
                </a:lnTo>
                <a:lnTo>
                  <a:pt x="144352" y="381526"/>
                </a:lnTo>
                <a:lnTo>
                  <a:pt x="175289" y="387825"/>
                </a:lnTo>
                <a:lnTo>
                  <a:pt x="204914" y="390624"/>
                </a:lnTo>
                <a:lnTo>
                  <a:pt x="236072" y="387635"/>
                </a:lnTo>
                <a:lnTo>
                  <a:pt x="268441" y="380221"/>
                </a:lnTo>
                <a:lnTo>
                  <a:pt x="301347" y="368988"/>
                </a:lnTo>
                <a:lnTo>
                  <a:pt x="332377" y="353942"/>
                </a:lnTo>
                <a:lnTo>
                  <a:pt x="362043" y="335877"/>
                </a:lnTo>
                <a:lnTo>
                  <a:pt x="391103" y="314620"/>
                </a:lnTo>
                <a:lnTo>
                  <a:pt x="415660" y="289826"/>
                </a:lnTo>
                <a:lnTo>
                  <a:pt x="436364" y="262932"/>
                </a:lnTo>
                <a:lnTo>
                  <a:pt x="453503" y="235103"/>
                </a:lnTo>
                <a:lnTo>
                  <a:pt x="462708" y="208977"/>
                </a:lnTo>
                <a:lnTo>
                  <a:pt x="466006" y="184136"/>
                </a:lnTo>
                <a:lnTo>
                  <a:pt x="464825" y="159867"/>
                </a:lnTo>
                <a:lnTo>
                  <a:pt x="459430" y="149426"/>
                </a:lnTo>
                <a:lnTo>
                  <a:pt x="440736" y="131476"/>
                </a:lnTo>
                <a:lnTo>
                  <a:pt x="412319" y="115560"/>
                </a:lnTo>
                <a:lnTo>
                  <a:pt x="362916" y="92826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sp>
        <p:nvSpPr>
          <p:cNvPr id="4" name="SMARTInkShape-1275"/>
          <p:cNvSpPr/>
          <p:nvPr/>
        </p:nvSpPr>
        <p:spPr bwMode="auto">
          <a:xfrm>
            <a:off x="4602857" y="2378895"/>
            <a:ext cx="553858" cy="477589"/>
          </a:xfrm>
          <a:custGeom>
            <a:avLst/>
            <a:gdLst/>
            <a:ahLst/>
            <a:cxnLst/>
            <a:rect l="0" t="0" r="0" b="0"/>
            <a:pathLst>
              <a:path w="553858" h="477589">
                <a:moveTo>
                  <a:pt x="269181" y="7118"/>
                </a:moveTo>
                <a:lnTo>
                  <a:pt x="265388" y="3325"/>
                </a:lnTo>
                <a:lnTo>
                  <a:pt x="261410" y="1463"/>
                </a:lnTo>
                <a:lnTo>
                  <a:pt x="228270" y="0"/>
                </a:lnTo>
                <a:lnTo>
                  <a:pt x="196294" y="6127"/>
                </a:lnTo>
                <a:lnTo>
                  <a:pt x="163178" y="13419"/>
                </a:lnTo>
                <a:lnTo>
                  <a:pt x="128180" y="29323"/>
                </a:lnTo>
                <a:lnTo>
                  <a:pt x="94309" y="51544"/>
                </a:lnTo>
                <a:lnTo>
                  <a:pt x="66466" y="79460"/>
                </a:lnTo>
                <a:lnTo>
                  <a:pt x="49704" y="105680"/>
                </a:lnTo>
                <a:lnTo>
                  <a:pt x="34317" y="136648"/>
                </a:lnTo>
                <a:lnTo>
                  <a:pt x="19540" y="171578"/>
                </a:lnTo>
                <a:lnTo>
                  <a:pt x="13853" y="189783"/>
                </a:lnTo>
                <a:lnTo>
                  <a:pt x="9269" y="208270"/>
                </a:lnTo>
                <a:lnTo>
                  <a:pt x="5419" y="226944"/>
                </a:lnTo>
                <a:lnTo>
                  <a:pt x="2852" y="246537"/>
                </a:lnTo>
                <a:lnTo>
                  <a:pt x="1141" y="266743"/>
                </a:lnTo>
                <a:lnTo>
                  <a:pt x="0" y="287357"/>
                </a:lnTo>
                <a:lnTo>
                  <a:pt x="1620" y="307450"/>
                </a:lnTo>
                <a:lnTo>
                  <a:pt x="5082" y="327196"/>
                </a:lnTo>
                <a:lnTo>
                  <a:pt x="9772" y="346709"/>
                </a:lnTo>
                <a:lnTo>
                  <a:pt x="17660" y="365274"/>
                </a:lnTo>
                <a:lnTo>
                  <a:pt x="39125" y="400719"/>
                </a:lnTo>
                <a:lnTo>
                  <a:pt x="68773" y="430760"/>
                </a:lnTo>
                <a:lnTo>
                  <a:pt x="85569" y="444327"/>
                </a:lnTo>
                <a:lnTo>
                  <a:pt x="104704" y="454959"/>
                </a:lnTo>
                <a:lnTo>
                  <a:pt x="125399" y="463635"/>
                </a:lnTo>
                <a:lnTo>
                  <a:pt x="147132" y="471006"/>
                </a:lnTo>
                <a:lnTo>
                  <a:pt x="170352" y="475127"/>
                </a:lnTo>
                <a:lnTo>
                  <a:pt x="194564" y="477080"/>
                </a:lnTo>
                <a:lnTo>
                  <a:pt x="219436" y="477588"/>
                </a:lnTo>
                <a:lnTo>
                  <a:pt x="246336" y="475546"/>
                </a:lnTo>
                <a:lnTo>
                  <a:pt x="274588" y="471803"/>
                </a:lnTo>
                <a:lnTo>
                  <a:pt x="303742" y="466927"/>
                </a:lnTo>
                <a:lnTo>
                  <a:pt x="331115" y="458913"/>
                </a:lnTo>
                <a:lnTo>
                  <a:pt x="357301" y="448808"/>
                </a:lnTo>
                <a:lnTo>
                  <a:pt x="382697" y="437309"/>
                </a:lnTo>
                <a:lnTo>
                  <a:pt x="407564" y="423293"/>
                </a:lnTo>
                <a:lnTo>
                  <a:pt x="432080" y="407599"/>
                </a:lnTo>
                <a:lnTo>
                  <a:pt x="456361" y="390787"/>
                </a:lnTo>
                <a:lnTo>
                  <a:pt x="477311" y="372434"/>
                </a:lnTo>
                <a:lnTo>
                  <a:pt x="496040" y="353056"/>
                </a:lnTo>
                <a:lnTo>
                  <a:pt x="513290" y="332993"/>
                </a:lnTo>
                <a:lnTo>
                  <a:pt x="527170" y="310887"/>
                </a:lnTo>
                <a:lnTo>
                  <a:pt x="538805" y="287418"/>
                </a:lnTo>
                <a:lnTo>
                  <a:pt x="548942" y="263041"/>
                </a:lnTo>
                <a:lnTo>
                  <a:pt x="553320" y="238852"/>
                </a:lnTo>
                <a:lnTo>
                  <a:pt x="553857" y="214788"/>
                </a:lnTo>
                <a:lnTo>
                  <a:pt x="551833" y="190808"/>
                </a:lnTo>
                <a:lnTo>
                  <a:pt x="544928" y="167678"/>
                </a:lnTo>
                <a:lnTo>
                  <a:pt x="534768" y="145114"/>
                </a:lnTo>
                <a:lnTo>
                  <a:pt x="522439" y="122928"/>
                </a:lnTo>
                <a:lnTo>
                  <a:pt x="504695" y="102581"/>
                </a:lnTo>
                <a:lnTo>
                  <a:pt x="483340" y="83460"/>
                </a:lnTo>
                <a:lnTo>
                  <a:pt x="459578" y="65156"/>
                </a:lnTo>
                <a:lnTo>
                  <a:pt x="431831" y="50572"/>
                </a:lnTo>
                <a:lnTo>
                  <a:pt x="401427" y="38469"/>
                </a:lnTo>
                <a:lnTo>
                  <a:pt x="369251" y="28018"/>
                </a:lnTo>
                <a:lnTo>
                  <a:pt x="334307" y="21051"/>
                </a:lnTo>
                <a:lnTo>
                  <a:pt x="297517" y="16407"/>
                </a:lnTo>
                <a:lnTo>
                  <a:pt x="259496" y="13310"/>
                </a:lnTo>
                <a:lnTo>
                  <a:pt x="234149" y="11246"/>
                </a:lnTo>
                <a:lnTo>
                  <a:pt x="183456" y="7118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grpSp>
        <p:nvGrpSpPr>
          <p:cNvPr id="7" name="SMARTInkShape-Group242"/>
          <p:cNvGrpSpPr/>
          <p:nvPr/>
        </p:nvGrpSpPr>
        <p:grpSpPr>
          <a:xfrm>
            <a:off x="5650706" y="2064544"/>
            <a:ext cx="114301" cy="100013"/>
            <a:chOff x="5650706" y="2064544"/>
            <a:chExt cx="114301" cy="100013"/>
          </a:xfrm>
        </p:grpSpPr>
        <p:sp>
          <p:nvSpPr>
            <p:cNvPr id="5" name="SMARTInkShape-1276"/>
            <p:cNvSpPr/>
            <p:nvPr/>
          </p:nvSpPr>
          <p:spPr bwMode="auto">
            <a:xfrm>
              <a:off x="5679281" y="2135981"/>
              <a:ext cx="71439" cy="28576"/>
            </a:xfrm>
            <a:custGeom>
              <a:avLst/>
              <a:gdLst/>
              <a:ahLst/>
              <a:cxnLst/>
              <a:rect l="0" t="0" r="0" b="0"/>
              <a:pathLst>
                <a:path w="71439" h="28576">
                  <a:moveTo>
                    <a:pt x="0" y="28575"/>
                  </a:moveTo>
                  <a:lnTo>
                    <a:pt x="0" y="24783"/>
                  </a:lnTo>
                  <a:lnTo>
                    <a:pt x="794" y="23666"/>
                  </a:lnTo>
                  <a:lnTo>
                    <a:pt x="2117" y="22921"/>
                  </a:lnTo>
                  <a:lnTo>
                    <a:pt x="9887" y="21873"/>
                  </a:lnTo>
                  <a:lnTo>
                    <a:pt x="24361" y="19446"/>
                  </a:lnTo>
                  <a:lnTo>
                    <a:pt x="60064" y="5148"/>
                  </a:lnTo>
                  <a:lnTo>
                    <a:pt x="71438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6" name="SMARTInkShape-1277"/>
            <p:cNvSpPr/>
            <p:nvPr/>
          </p:nvSpPr>
          <p:spPr bwMode="auto">
            <a:xfrm>
              <a:off x="5650706" y="2064544"/>
              <a:ext cx="114301" cy="21432"/>
            </a:xfrm>
            <a:custGeom>
              <a:avLst/>
              <a:gdLst/>
              <a:ahLst/>
              <a:cxnLst/>
              <a:rect l="0" t="0" r="0" b="0"/>
              <a:pathLst>
                <a:path w="114301" h="21432">
                  <a:moveTo>
                    <a:pt x="0" y="21431"/>
                  </a:moveTo>
                  <a:lnTo>
                    <a:pt x="0" y="15280"/>
                  </a:lnTo>
                  <a:lnTo>
                    <a:pt x="794" y="14949"/>
                  </a:lnTo>
                  <a:lnTo>
                    <a:pt x="17561" y="13511"/>
                  </a:lnTo>
                  <a:lnTo>
                    <a:pt x="27340" y="9383"/>
                  </a:lnTo>
                  <a:lnTo>
                    <a:pt x="60697" y="2431"/>
                  </a:lnTo>
                  <a:lnTo>
                    <a:pt x="91923" y="480"/>
                  </a:lnTo>
                  <a:lnTo>
                    <a:pt x="114300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10" name="SMARTInkShape-Group243"/>
          <p:cNvGrpSpPr/>
          <p:nvPr/>
        </p:nvGrpSpPr>
        <p:grpSpPr>
          <a:xfrm>
            <a:off x="4090111" y="2710805"/>
            <a:ext cx="2867903" cy="532430"/>
            <a:chOff x="4090111" y="2710805"/>
            <a:chExt cx="2867903" cy="532430"/>
          </a:xfrm>
        </p:grpSpPr>
        <p:sp>
          <p:nvSpPr>
            <p:cNvPr id="8" name="SMARTInkShape-1278"/>
            <p:cNvSpPr/>
            <p:nvPr/>
          </p:nvSpPr>
          <p:spPr bwMode="auto">
            <a:xfrm>
              <a:off x="5604661" y="3169536"/>
              <a:ext cx="1353353" cy="73699"/>
            </a:xfrm>
            <a:custGeom>
              <a:avLst/>
              <a:gdLst/>
              <a:ahLst/>
              <a:cxnLst/>
              <a:rect l="0" t="0" r="0" b="0"/>
              <a:pathLst>
                <a:path w="1353353" h="73699">
                  <a:moveTo>
                    <a:pt x="31758" y="59439"/>
                  </a:moveTo>
                  <a:lnTo>
                    <a:pt x="27966" y="59439"/>
                  </a:lnTo>
                  <a:lnTo>
                    <a:pt x="23987" y="61556"/>
                  </a:lnTo>
                  <a:lnTo>
                    <a:pt x="19573" y="64348"/>
                  </a:lnTo>
                  <a:lnTo>
                    <a:pt x="12625" y="66715"/>
                  </a:lnTo>
                  <a:lnTo>
                    <a:pt x="5540" y="71296"/>
                  </a:lnTo>
                  <a:lnTo>
                    <a:pt x="0" y="73006"/>
                  </a:lnTo>
                  <a:lnTo>
                    <a:pt x="267" y="73246"/>
                  </a:lnTo>
                  <a:lnTo>
                    <a:pt x="34275" y="73698"/>
                  </a:lnTo>
                  <a:lnTo>
                    <a:pt x="59599" y="71597"/>
                  </a:lnTo>
                  <a:lnTo>
                    <a:pt x="92551" y="68018"/>
                  </a:lnTo>
                  <a:lnTo>
                    <a:pt x="113561" y="65952"/>
                  </a:lnTo>
                  <a:lnTo>
                    <a:pt x="136299" y="63781"/>
                  </a:lnTo>
                  <a:lnTo>
                    <a:pt x="162571" y="60746"/>
                  </a:lnTo>
                  <a:lnTo>
                    <a:pt x="191198" y="57135"/>
                  </a:lnTo>
                  <a:lnTo>
                    <a:pt x="221395" y="53141"/>
                  </a:lnTo>
                  <a:lnTo>
                    <a:pt x="255020" y="48890"/>
                  </a:lnTo>
                  <a:lnTo>
                    <a:pt x="290931" y="44469"/>
                  </a:lnTo>
                  <a:lnTo>
                    <a:pt x="328364" y="39934"/>
                  </a:lnTo>
                  <a:lnTo>
                    <a:pt x="369196" y="35323"/>
                  </a:lnTo>
                  <a:lnTo>
                    <a:pt x="412291" y="30662"/>
                  </a:lnTo>
                  <a:lnTo>
                    <a:pt x="456897" y="25967"/>
                  </a:lnTo>
                  <a:lnTo>
                    <a:pt x="503303" y="21249"/>
                  </a:lnTo>
                  <a:lnTo>
                    <a:pt x="550909" y="16516"/>
                  </a:lnTo>
                  <a:lnTo>
                    <a:pt x="599315" y="11774"/>
                  </a:lnTo>
                  <a:lnTo>
                    <a:pt x="649048" y="7819"/>
                  </a:lnTo>
                  <a:lnTo>
                    <a:pt x="699666" y="4388"/>
                  </a:lnTo>
                  <a:lnTo>
                    <a:pt x="750874" y="1307"/>
                  </a:lnTo>
                  <a:lnTo>
                    <a:pt x="801681" y="47"/>
                  </a:lnTo>
                  <a:lnTo>
                    <a:pt x="852221" y="0"/>
                  </a:lnTo>
                  <a:lnTo>
                    <a:pt x="902583" y="763"/>
                  </a:lnTo>
                  <a:lnTo>
                    <a:pt x="952826" y="2065"/>
                  </a:lnTo>
                  <a:lnTo>
                    <a:pt x="1002991" y="3728"/>
                  </a:lnTo>
                  <a:lnTo>
                    <a:pt x="1053103" y="5629"/>
                  </a:lnTo>
                  <a:lnTo>
                    <a:pt x="1099211" y="8485"/>
                  </a:lnTo>
                  <a:lnTo>
                    <a:pt x="1142650" y="11976"/>
                  </a:lnTo>
                  <a:lnTo>
                    <a:pt x="1184308" y="15890"/>
                  </a:lnTo>
                  <a:lnTo>
                    <a:pt x="1221606" y="20088"/>
                  </a:lnTo>
                  <a:lnTo>
                    <a:pt x="1255996" y="24474"/>
                  </a:lnTo>
                  <a:lnTo>
                    <a:pt x="1288448" y="28985"/>
                  </a:lnTo>
                  <a:lnTo>
                    <a:pt x="1310083" y="31993"/>
                  </a:lnTo>
                  <a:lnTo>
                    <a:pt x="1353352" y="3800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9" name="SMARTInkShape-1279"/>
            <p:cNvSpPr/>
            <p:nvPr/>
          </p:nvSpPr>
          <p:spPr bwMode="auto">
            <a:xfrm>
              <a:off x="4090111" y="2710805"/>
              <a:ext cx="1160546" cy="132025"/>
            </a:xfrm>
            <a:custGeom>
              <a:avLst/>
              <a:gdLst/>
              <a:ahLst/>
              <a:cxnLst/>
              <a:rect l="0" t="0" r="0" b="0"/>
              <a:pathLst>
                <a:path w="1160546" h="132025">
                  <a:moveTo>
                    <a:pt x="17545" y="110976"/>
                  </a:moveTo>
                  <a:lnTo>
                    <a:pt x="7602" y="110976"/>
                  </a:lnTo>
                  <a:lnTo>
                    <a:pt x="3072" y="113093"/>
                  </a:lnTo>
                  <a:lnTo>
                    <a:pt x="752" y="114769"/>
                  </a:lnTo>
                  <a:lnTo>
                    <a:pt x="0" y="115886"/>
                  </a:lnTo>
                  <a:lnTo>
                    <a:pt x="292" y="116631"/>
                  </a:lnTo>
                  <a:lnTo>
                    <a:pt x="1281" y="117127"/>
                  </a:lnTo>
                  <a:lnTo>
                    <a:pt x="34348" y="121825"/>
                  </a:lnTo>
                  <a:lnTo>
                    <a:pt x="57557" y="125852"/>
                  </a:lnTo>
                  <a:lnTo>
                    <a:pt x="86128" y="129494"/>
                  </a:lnTo>
                  <a:lnTo>
                    <a:pt x="103749" y="130465"/>
                  </a:lnTo>
                  <a:lnTo>
                    <a:pt x="122639" y="131113"/>
                  </a:lnTo>
                  <a:lnTo>
                    <a:pt x="143171" y="131544"/>
                  </a:lnTo>
                  <a:lnTo>
                    <a:pt x="164795" y="131832"/>
                  </a:lnTo>
                  <a:lnTo>
                    <a:pt x="187150" y="132024"/>
                  </a:lnTo>
                  <a:lnTo>
                    <a:pt x="211577" y="131358"/>
                  </a:lnTo>
                  <a:lnTo>
                    <a:pt x="237387" y="130120"/>
                  </a:lnTo>
                  <a:lnTo>
                    <a:pt x="264119" y="128501"/>
                  </a:lnTo>
                  <a:lnTo>
                    <a:pt x="292259" y="126628"/>
                  </a:lnTo>
                  <a:lnTo>
                    <a:pt x="321338" y="124586"/>
                  </a:lnTo>
                  <a:lnTo>
                    <a:pt x="351042" y="122431"/>
                  </a:lnTo>
                  <a:lnTo>
                    <a:pt x="381958" y="119406"/>
                  </a:lnTo>
                  <a:lnTo>
                    <a:pt x="413681" y="115802"/>
                  </a:lnTo>
                  <a:lnTo>
                    <a:pt x="445942" y="111813"/>
                  </a:lnTo>
                  <a:lnTo>
                    <a:pt x="480149" y="106771"/>
                  </a:lnTo>
                  <a:lnTo>
                    <a:pt x="515654" y="101029"/>
                  </a:lnTo>
                  <a:lnTo>
                    <a:pt x="552024" y="94820"/>
                  </a:lnTo>
                  <a:lnTo>
                    <a:pt x="588970" y="88299"/>
                  </a:lnTo>
                  <a:lnTo>
                    <a:pt x="626302" y="81571"/>
                  </a:lnTo>
                  <a:lnTo>
                    <a:pt x="663889" y="74704"/>
                  </a:lnTo>
                  <a:lnTo>
                    <a:pt x="702441" y="66951"/>
                  </a:lnTo>
                  <a:lnTo>
                    <a:pt x="741636" y="58607"/>
                  </a:lnTo>
                  <a:lnTo>
                    <a:pt x="781260" y="49870"/>
                  </a:lnTo>
                  <a:lnTo>
                    <a:pt x="820376" y="41664"/>
                  </a:lnTo>
                  <a:lnTo>
                    <a:pt x="859153" y="33812"/>
                  </a:lnTo>
                  <a:lnTo>
                    <a:pt x="897705" y="26196"/>
                  </a:lnTo>
                  <a:lnTo>
                    <a:pt x="934518" y="19531"/>
                  </a:lnTo>
                  <a:lnTo>
                    <a:pt x="970173" y="13500"/>
                  </a:lnTo>
                  <a:lnTo>
                    <a:pt x="1005056" y="7892"/>
                  </a:lnTo>
                  <a:lnTo>
                    <a:pt x="1035454" y="4154"/>
                  </a:lnTo>
                  <a:lnTo>
                    <a:pt x="1062864" y="1661"/>
                  </a:lnTo>
                  <a:lnTo>
                    <a:pt x="1088281" y="0"/>
                  </a:lnTo>
                  <a:lnTo>
                    <a:pt x="1122872" y="2387"/>
                  </a:lnTo>
                  <a:lnTo>
                    <a:pt x="1160545" y="1096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sp>
        <p:nvSpPr>
          <p:cNvPr id="11" name="SMARTInkShape-1280"/>
          <p:cNvSpPr/>
          <p:nvPr/>
        </p:nvSpPr>
        <p:spPr bwMode="auto">
          <a:xfrm>
            <a:off x="4814888" y="3830902"/>
            <a:ext cx="1190508" cy="98162"/>
          </a:xfrm>
          <a:custGeom>
            <a:avLst/>
            <a:gdLst/>
            <a:ahLst/>
            <a:cxnLst/>
            <a:rect l="0" t="0" r="0" b="0"/>
            <a:pathLst>
              <a:path w="1190508" h="98162">
                <a:moveTo>
                  <a:pt x="0" y="98161"/>
                </a:moveTo>
                <a:lnTo>
                  <a:pt x="3792" y="98161"/>
                </a:lnTo>
                <a:lnTo>
                  <a:pt x="7770" y="96044"/>
                </a:lnTo>
                <a:lnTo>
                  <a:pt x="9942" y="94368"/>
                </a:lnTo>
                <a:lnTo>
                  <a:pt x="24377" y="92010"/>
                </a:lnTo>
                <a:lnTo>
                  <a:pt x="51320" y="91311"/>
                </a:lnTo>
                <a:lnTo>
                  <a:pt x="77313" y="91147"/>
                </a:lnTo>
                <a:lnTo>
                  <a:pt x="110561" y="91075"/>
                </a:lnTo>
                <a:lnTo>
                  <a:pt x="131651" y="91056"/>
                </a:lnTo>
                <a:lnTo>
                  <a:pt x="154442" y="91043"/>
                </a:lnTo>
                <a:lnTo>
                  <a:pt x="179955" y="90240"/>
                </a:lnTo>
                <a:lnTo>
                  <a:pt x="207282" y="88911"/>
                </a:lnTo>
                <a:lnTo>
                  <a:pt x="235819" y="87232"/>
                </a:lnTo>
                <a:lnTo>
                  <a:pt x="268338" y="85319"/>
                </a:lnTo>
                <a:lnTo>
                  <a:pt x="303510" y="83249"/>
                </a:lnTo>
                <a:lnTo>
                  <a:pt x="340452" y="81076"/>
                </a:lnTo>
                <a:lnTo>
                  <a:pt x="379368" y="78833"/>
                </a:lnTo>
                <a:lnTo>
                  <a:pt x="419599" y="76544"/>
                </a:lnTo>
                <a:lnTo>
                  <a:pt x="460708" y="74225"/>
                </a:lnTo>
                <a:lnTo>
                  <a:pt x="503194" y="71091"/>
                </a:lnTo>
                <a:lnTo>
                  <a:pt x="546600" y="67414"/>
                </a:lnTo>
                <a:lnTo>
                  <a:pt x="590618" y="63375"/>
                </a:lnTo>
                <a:lnTo>
                  <a:pt x="635046" y="58302"/>
                </a:lnTo>
                <a:lnTo>
                  <a:pt x="679745" y="52538"/>
                </a:lnTo>
                <a:lnTo>
                  <a:pt x="724626" y="46314"/>
                </a:lnTo>
                <a:lnTo>
                  <a:pt x="768040" y="40578"/>
                </a:lnTo>
                <a:lnTo>
                  <a:pt x="810476" y="35166"/>
                </a:lnTo>
                <a:lnTo>
                  <a:pt x="852261" y="29970"/>
                </a:lnTo>
                <a:lnTo>
                  <a:pt x="892024" y="24919"/>
                </a:lnTo>
                <a:lnTo>
                  <a:pt x="930439" y="19964"/>
                </a:lnTo>
                <a:lnTo>
                  <a:pt x="967955" y="15073"/>
                </a:lnTo>
                <a:lnTo>
                  <a:pt x="1002491" y="11019"/>
                </a:lnTo>
                <a:lnTo>
                  <a:pt x="1035039" y="7523"/>
                </a:lnTo>
                <a:lnTo>
                  <a:pt x="1066263" y="4398"/>
                </a:lnTo>
                <a:lnTo>
                  <a:pt x="1093430" y="2314"/>
                </a:lnTo>
                <a:lnTo>
                  <a:pt x="1117891" y="926"/>
                </a:lnTo>
                <a:lnTo>
                  <a:pt x="1140548" y="0"/>
                </a:lnTo>
                <a:lnTo>
                  <a:pt x="1172072" y="1088"/>
                </a:lnTo>
                <a:lnTo>
                  <a:pt x="1183813" y="2489"/>
                </a:lnTo>
                <a:lnTo>
                  <a:pt x="1189258" y="5011"/>
                </a:lnTo>
                <a:lnTo>
                  <a:pt x="1190507" y="8280"/>
                </a:lnTo>
                <a:lnTo>
                  <a:pt x="1185862" y="19579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grpSp>
        <p:nvGrpSpPr>
          <p:cNvPr id="15" name="SMARTInkShape-Group245"/>
          <p:cNvGrpSpPr/>
          <p:nvPr/>
        </p:nvGrpSpPr>
        <p:grpSpPr>
          <a:xfrm>
            <a:off x="5235837" y="3479504"/>
            <a:ext cx="3900981" cy="1047715"/>
            <a:chOff x="5235837" y="3479504"/>
            <a:chExt cx="3900981" cy="1047715"/>
          </a:xfrm>
        </p:grpSpPr>
        <p:sp>
          <p:nvSpPr>
            <p:cNvPr id="12" name="SMARTInkShape-1281"/>
            <p:cNvSpPr/>
            <p:nvPr/>
          </p:nvSpPr>
          <p:spPr bwMode="auto">
            <a:xfrm>
              <a:off x="5400675" y="3567087"/>
              <a:ext cx="3736143" cy="483420"/>
            </a:xfrm>
            <a:custGeom>
              <a:avLst/>
              <a:gdLst/>
              <a:ahLst/>
              <a:cxnLst/>
              <a:rect l="0" t="0" r="0" b="0"/>
              <a:pathLst>
                <a:path w="3736143" h="483420">
                  <a:moveTo>
                    <a:pt x="3700463" y="483419"/>
                  </a:moveTo>
                  <a:lnTo>
                    <a:pt x="3711046" y="462253"/>
                  </a:lnTo>
                  <a:lnTo>
                    <a:pt x="3725010" y="428768"/>
                  </a:lnTo>
                  <a:lnTo>
                    <a:pt x="3731216" y="395365"/>
                  </a:lnTo>
                  <a:lnTo>
                    <a:pt x="3733974" y="366232"/>
                  </a:lnTo>
                  <a:lnTo>
                    <a:pt x="3735201" y="340055"/>
                  </a:lnTo>
                  <a:lnTo>
                    <a:pt x="3735746" y="315191"/>
                  </a:lnTo>
                  <a:lnTo>
                    <a:pt x="3735987" y="290912"/>
                  </a:lnTo>
                  <a:lnTo>
                    <a:pt x="3736095" y="265304"/>
                  </a:lnTo>
                  <a:lnTo>
                    <a:pt x="3736142" y="235402"/>
                  </a:lnTo>
                  <a:lnTo>
                    <a:pt x="3724249" y="218062"/>
                  </a:lnTo>
                  <a:lnTo>
                    <a:pt x="3704414" y="199358"/>
                  </a:lnTo>
                  <a:lnTo>
                    <a:pt x="3679285" y="179746"/>
                  </a:lnTo>
                  <a:lnTo>
                    <a:pt x="3625225" y="160320"/>
                  </a:lnTo>
                  <a:lnTo>
                    <a:pt x="3551879" y="141020"/>
                  </a:lnTo>
                  <a:lnTo>
                    <a:pt x="3465675" y="121803"/>
                  </a:lnTo>
                  <a:lnTo>
                    <a:pt x="3357407" y="102642"/>
                  </a:lnTo>
                  <a:lnTo>
                    <a:pt x="3234427" y="83518"/>
                  </a:lnTo>
                  <a:lnTo>
                    <a:pt x="3101641" y="64418"/>
                  </a:lnTo>
                  <a:lnTo>
                    <a:pt x="2959936" y="48510"/>
                  </a:lnTo>
                  <a:lnTo>
                    <a:pt x="2812284" y="34730"/>
                  </a:lnTo>
                  <a:lnTo>
                    <a:pt x="2660669" y="22368"/>
                  </a:lnTo>
                  <a:lnTo>
                    <a:pt x="2506411" y="13333"/>
                  </a:lnTo>
                  <a:lnTo>
                    <a:pt x="2350390" y="6516"/>
                  </a:lnTo>
                  <a:lnTo>
                    <a:pt x="2193195" y="1177"/>
                  </a:lnTo>
                  <a:lnTo>
                    <a:pt x="2033630" y="0"/>
                  </a:lnTo>
                  <a:lnTo>
                    <a:pt x="1872485" y="1596"/>
                  </a:lnTo>
                  <a:lnTo>
                    <a:pt x="1710286" y="5041"/>
                  </a:lnTo>
                  <a:lnTo>
                    <a:pt x="1548972" y="12894"/>
                  </a:lnTo>
                  <a:lnTo>
                    <a:pt x="1388248" y="23686"/>
                  </a:lnTo>
                  <a:lnTo>
                    <a:pt x="1227917" y="36436"/>
                  </a:lnTo>
                  <a:lnTo>
                    <a:pt x="1069436" y="51287"/>
                  </a:lnTo>
                  <a:lnTo>
                    <a:pt x="912189" y="67537"/>
                  </a:lnTo>
                  <a:lnTo>
                    <a:pt x="755763" y="84721"/>
                  </a:lnTo>
                  <a:lnTo>
                    <a:pt x="602267" y="104114"/>
                  </a:lnTo>
                  <a:lnTo>
                    <a:pt x="450724" y="124980"/>
                  </a:lnTo>
                  <a:lnTo>
                    <a:pt x="300483" y="146829"/>
                  </a:lnTo>
                  <a:lnTo>
                    <a:pt x="200322" y="161394"/>
                  </a:lnTo>
                  <a:lnTo>
                    <a:pt x="0" y="19052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3" name="SMARTInkShape-1282"/>
            <p:cNvSpPr/>
            <p:nvPr/>
          </p:nvSpPr>
          <p:spPr bwMode="auto">
            <a:xfrm>
              <a:off x="5235837" y="3479504"/>
              <a:ext cx="3796656" cy="1047715"/>
            </a:xfrm>
            <a:custGeom>
              <a:avLst/>
              <a:gdLst/>
              <a:ahLst/>
              <a:cxnLst/>
              <a:rect l="0" t="0" r="0" b="0"/>
              <a:pathLst>
                <a:path w="3796656" h="1047715">
                  <a:moveTo>
                    <a:pt x="3779576" y="406696"/>
                  </a:moveTo>
                  <a:lnTo>
                    <a:pt x="3795669" y="384452"/>
                  </a:lnTo>
                  <a:lnTo>
                    <a:pt x="3796655" y="380754"/>
                  </a:lnTo>
                  <a:lnTo>
                    <a:pt x="3795633" y="372412"/>
                  </a:lnTo>
                  <a:lnTo>
                    <a:pt x="3783010" y="354998"/>
                  </a:lnTo>
                  <a:lnTo>
                    <a:pt x="3752812" y="327172"/>
                  </a:lnTo>
                  <a:lnTo>
                    <a:pt x="3718733" y="305206"/>
                  </a:lnTo>
                  <a:lnTo>
                    <a:pt x="3698532" y="293792"/>
                  </a:lnTo>
                  <a:lnTo>
                    <a:pt x="3673160" y="281421"/>
                  </a:lnTo>
                  <a:lnTo>
                    <a:pt x="3644337" y="268410"/>
                  </a:lnTo>
                  <a:lnTo>
                    <a:pt x="3613217" y="254974"/>
                  </a:lnTo>
                  <a:lnTo>
                    <a:pt x="3578976" y="242048"/>
                  </a:lnTo>
                  <a:lnTo>
                    <a:pt x="3542655" y="229462"/>
                  </a:lnTo>
                  <a:lnTo>
                    <a:pt x="3504947" y="217102"/>
                  </a:lnTo>
                  <a:lnTo>
                    <a:pt x="3464727" y="204894"/>
                  </a:lnTo>
                  <a:lnTo>
                    <a:pt x="3422833" y="192786"/>
                  </a:lnTo>
                  <a:lnTo>
                    <a:pt x="3379822" y="180746"/>
                  </a:lnTo>
                  <a:lnTo>
                    <a:pt x="3334479" y="168750"/>
                  </a:lnTo>
                  <a:lnTo>
                    <a:pt x="3287582" y="156784"/>
                  </a:lnTo>
                  <a:lnTo>
                    <a:pt x="3239649" y="144838"/>
                  </a:lnTo>
                  <a:lnTo>
                    <a:pt x="3189437" y="133699"/>
                  </a:lnTo>
                  <a:lnTo>
                    <a:pt x="3137706" y="123098"/>
                  </a:lnTo>
                  <a:lnTo>
                    <a:pt x="3084963" y="112856"/>
                  </a:lnTo>
                  <a:lnTo>
                    <a:pt x="3029957" y="102059"/>
                  </a:lnTo>
                  <a:lnTo>
                    <a:pt x="2973442" y="90892"/>
                  </a:lnTo>
                  <a:lnTo>
                    <a:pt x="2915922" y="79479"/>
                  </a:lnTo>
                  <a:lnTo>
                    <a:pt x="2857731" y="69489"/>
                  </a:lnTo>
                  <a:lnTo>
                    <a:pt x="2799094" y="60447"/>
                  </a:lnTo>
                  <a:lnTo>
                    <a:pt x="2740158" y="52039"/>
                  </a:lnTo>
                  <a:lnTo>
                    <a:pt x="2678643" y="44051"/>
                  </a:lnTo>
                  <a:lnTo>
                    <a:pt x="2615409" y="36345"/>
                  </a:lnTo>
                  <a:lnTo>
                    <a:pt x="2551026" y="28827"/>
                  </a:lnTo>
                  <a:lnTo>
                    <a:pt x="2486675" y="23021"/>
                  </a:lnTo>
                  <a:lnTo>
                    <a:pt x="2422341" y="18356"/>
                  </a:lnTo>
                  <a:lnTo>
                    <a:pt x="2358022" y="14453"/>
                  </a:lnTo>
                  <a:lnTo>
                    <a:pt x="2292123" y="11057"/>
                  </a:lnTo>
                  <a:lnTo>
                    <a:pt x="2225172" y="7999"/>
                  </a:lnTo>
                  <a:lnTo>
                    <a:pt x="2157519" y="5167"/>
                  </a:lnTo>
                  <a:lnTo>
                    <a:pt x="2089398" y="3278"/>
                  </a:lnTo>
                  <a:lnTo>
                    <a:pt x="2020966" y="2020"/>
                  </a:lnTo>
                  <a:lnTo>
                    <a:pt x="1952326" y="1180"/>
                  </a:lnTo>
                  <a:lnTo>
                    <a:pt x="1882753" y="621"/>
                  </a:lnTo>
                  <a:lnTo>
                    <a:pt x="1812558" y="248"/>
                  </a:lnTo>
                  <a:lnTo>
                    <a:pt x="1741949" y="0"/>
                  </a:lnTo>
                  <a:lnTo>
                    <a:pt x="1670270" y="1422"/>
                  </a:lnTo>
                  <a:lnTo>
                    <a:pt x="1597878" y="3957"/>
                  </a:lnTo>
                  <a:lnTo>
                    <a:pt x="1525011" y="7234"/>
                  </a:lnTo>
                  <a:lnTo>
                    <a:pt x="1452620" y="10213"/>
                  </a:lnTo>
                  <a:lnTo>
                    <a:pt x="1380547" y="12993"/>
                  </a:lnTo>
                  <a:lnTo>
                    <a:pt x="1308686" y="15640"/>
                  </a:lnTo>
                  <a:lnTo>
                    <a:pt x="1236966" y="20579"/>
                  </a:lnTo>
                  <a:lnTo>
                    <a:pt x="1165340" y="27047"/>
                  </a:lnTo>
                  <a:lnTo>
                    <a:pt x="1093777" y="34534"/>
                  </a:lnTo>
                  <a:lnTo>
                    <a:pt x="1023049" y="43495"/>
                  </a:lnTo>
                  <a:lnTo>
                    <a:pt x="952879" y="53437"/>
                  </a:lnTo>
                  <a:lnTo>
                    <a:pt x="883079" y="64034"/>
                  </a:lnTo>
                  <a:lnTo>
                    <a:pt x="815116" y="76654"/>
                  </a:lnTo>
                  <a:lnTo>
                    <a:pt x="748375" y="90625"/>
                  </a:lnTo>
                  <a:lnTo>
                    <a:pt x="682451" y="105494"/>
                  </a:lnTo>
                  <a:lnTo>
                    <a:pt x="620244" y="121757"/>
                  </a:lnTo>
                  <a:lnTo>
                    <a:pt x="560517" y="138950"/>
                  </a:lnTo>
                  <a:lnTo>
                    <a:pt x="502443" y="156761"/>
                  </a:lnTo>
                  <a:lnTo>
                    <a:pt x="447852" y="176572"/>
                  </a:lnTo>
                  <a:lnTo>
                    <a:pt x="395583" y="197718"/>
                  </a:lnTo>
                  <a:lnTo>
                    <a:pt x="344861" y="219752"/>
                  </a:lnTo>
                  <a:lnTo>
                    <a:pt x="298347" y="243173"/>
                  </a:lnTo>
                  <a:lnTo>
                    <a:pt x="254638" y="267518"/>
                  </a:lnTo>
                  <a:lnTo>
                    <a:pt x="212799" y="292480"/>
                  </a:lnTo>
                  <a:lnTo>
                    <a:pt x="176174" y="318646"/>
                  </a:lnTo>
                  <a:lnTo>
                    <a:pt x="143027" y="345614"/>
                  </a:lnTo>
                  <a:lnTo>
                    <a:pt x="112197" y="373119"/>
                  </a:lnTo>
                  <a:lnTo>
                    <a:pt x="86882" y="401774"/>
                  </a:lnTo>
                  <a:lnTo>
                    <a:pt x="65243" y="431196"/>
                  </a:lnTo>
                  <a:lnTo>
                    <a:pt x="46053" y="461129"/>
                  </a:lnTo>
                  <a:lnTo>
                    <a:pt x="30880" y="491404"/>
                  </a:lnTo>
                  <a:lnTo>
                    <a:pt x="18383" y="521905"/>
                  </a:lnTo>
                  <a:lnTo>
                    <a:pt x="7670" y="552558"/>
                  </a:lnTo>
                  <a:lnTo>
                    <a:pt x="2115" y="583312"/>
                  </a:lnTo>
                  <a:lnTo>
                    <a:pt x="0" y="614134"/>
                  </a:lnTo>
                  <a:lnTo>
                    <a:pt x="177" y="645001"/>
                  </a:lnTo>
                  <a:lnTo>
                    <a:pt x="5058" y="674310"/>
                  </a:lnTo>
                  <a:lnTo>
                    <a:pt x="13074" y="702580"/>
                  </a:lnTo>
                  <a:lnTo>
                    <a:pt x="23181" y="730158"/>
                  </a:lnTo>
                  <a:lnTo>
                    <a:pt x="38650" y="755687"/>
                  </a:lnTo>
                  <a:lnTo>
                    <a:pt x="57694" y="779851"/>
                  </a:lnTo>
                  <a:lnTo>
                    <a:pt x="79121" y="803103"/>
                  </a:lnTo>
                  <a:lnTo>
                    <a:pt x="106106" y="824955"/>
                  </a:lnTo>
                  <a:lnTo>
                    <a:pt x="136796" y="845873"/>
                  </a:lnTo>
                  <a:lnTo>
                    <a:pt x="169956" y="866168"/>
                  </a:lnTo>
                  <a:lnTo>
                    <a:pt x="209525" y="884461"/>
                  </a:lnTo>
                  <a:lnTo>
                    <a:pt x="253367" y="901418"/>
                  </a:lnTo>
                  <a:lnTo>
                    <a:pt x="300057" y="917486"/>
                  </a:lnTo>
                  <a:lnTo>
                    <a:pt x="351821" y="932166"/>
                  </a:lnTo>
                  <a:lnTo>
                    <a:pt x="406969" y="945922"/>
                  </a:lnTo>
                  <a:lnTo>
                    <a:pt x="464371" y="959061"/>
                  </a:lnTo>
                  <a:lnTo>
                    <a:pt x="527245" y="970996"/>
                  </a:lnTo>
                  <a:lnTo>
                    <a:pt x="593768" y="982127"/>
                  </a:lnTo>
                  <a:lnTo>
                    <a:pt x="662723" y="992723"/>
                  </a:lnTo>
                  <a:lnTo>
                    <a:pt x="736474" y="1001374"/>
                  </a:lnTo>
                  <a:lnTo>
                    <a:pt x="813422" y="1008729"/>
                  </a:lnTo>
                  <a:lnTo>
                    <a:pt x="892502" y="1015220"/>
                  </a:lnTo>
                  <a:lnTo>
                    <a:pt x="976178" y="1021135"/>
                  </a:lnTo>
                  <a:lnTo>
                    <a:pt x="1062919" y="1026666"/>
                  </a:lnTo>
                  <a:lnTo>
                    <a:pt x="1151703" y="1031940"/>
                  </a:lnTo>
                  <a:lnTo>
                    <a:pt x="1243435" y="1036251"/>
                  </a:lnTo>
                  <a:lnTo>
                    <a:pt x="1337134" y="1039918"/>
                  </a:lnTo>
                  <a:lnTo>
                    <a:pt x="1432144" y="1043156"/>
                  </a:lnTo>
                  <a:lnTo>
                    <a:pt x="1529614" y="1045316"/>
                  </a:lnTo>
                  <a:lnTo>
                    <a:pt x="1628727" y="1046755"/>
                  </a:lnTo>
                  <a:lnTo>
                    <a:pt x="1728932" y="1047714"/>
                  </a:lnTo>
                  <a:lnTo>
                    <a:pt x="1829868" y="1047560"/>
                  </a:lnTo>
                  <a:lnTo>
                    <a:pt x="1931289" y="1046664"/>
                  </a:lnTo>
                  <a:lnTo>
                    <a:pt x="2033034" y="1045273"/>
                  </a:lnTo>
                  <a:lnTo>
                    <a:pt x="2135790" y="1043551"/>
                  </a:lnTo>
                  <a:lnTo>
                    <a:pt x="2239218" y="1041610"/>
                  </a:lnTo>
                  <a:lnTo>
                    <a:pt x="2343096" y="1039522"/>
                  </a:lnTo>
                  <a:lnTo>
                    <a:pt x="2446479" y="1035749"/>
                  </a:lnTo>
                  <a:lnTo>
                    <a:pt x="2549532" y="1030852"/>
                  </a:lnTo>
                  <a:lnTo>
                    <a:pt x="2652365" y="1025206"/>
                  </a:lnTo>
                  <a:lnTo>
                    <a:pt x="2744733" y="1019061"/>
                  </a:lnTo>
                  <a:lnTo>
                    <a:pt x="2830124" y="1012583"/>
                  </a:lnTo>
                  <a:lnTo>
                    <a:pt x="2910864" y="1005883"/>
                  </a:lnTo>
                  <a:lnTo>
                    <a:pt x="2964691" y="1001417"/>
                  </a:lnTo>
                  <a:lnTo>
                    <a:pt x="3072344" y="99248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4" name="SMARTInkShape-1283"/>
            <p:cNvSpPr/>
            <p:nvPr/>
          </p:nvSpPr>
          <p:spPr bwMode="auto">
            <a:xfrm>
              <a:off x="5601210" y="4200527"/>
              <a:ext cx="3342766" cy="71349"/>
            </a:xfrm>
            <a:custGeom>
              <a:avLst/>
              <a:gdLst/>
              <a:ahLst/>
              <a:cxnLst/>
              <a:rect l="0" t="0" r="0" b="0"/>
              <a:pathLst>
                <a:path w="3342766" h="71349">
                  <a:moveTo>
                    <a:pt x="42353" y="57148"/>
                  </a:moveTo>
                  <a:lnTo>
                    <a:pt x="8200" y="57148"/>
                  </a:lnTo>
                  <a:lnTo>
                    <a:pt x="1210" y="57148"/>
                  </a:lnTo>
                  <a:lnTo>
                    <a:pt x="637" y="57942"/>
                  </a:lnTo>
                  <a:lnTo>
                    <a:pt x="0" y="60940"/>
                  </a:lnTo>
                  <a:lnTo>
                    <a:pt x="624" y="62057"/>
                  </a:lnTo>
                  <a:lnTo>
                    <a:pt x="1833" y="62802"/>
                  </a:lnTo>
                  <a:lnTo>
                    <a:pt x="6088" y="63630"/>
                  </a:lnTo>
                  <a:lnTo>
                    <a:pt x="37572" y="64253"/>
                  </a:lnTo>
                  <a:lnTo>
                    <a:pt x="68043" y="68076"/>
                  </a:lnTo>
                  <a:lnTo>
                    <a:pt x="102881" y="70440"/>
                  </a:lnTo>
                  <a:lnTo>
                    <a:pt x="135929" y="70993"/>
                  </a:lnTo>
                  <a:lnTo>
                    <a:pt x="154743" y="71141"/>
                  </a:lnTo>
                  <a:lnTo>
                    <a:pt x="176811" y="71239"/>
                  </a:lnTo>
                  <a:lnTo>
                    <a:pt x="201047" y="71305"/>
                  </a:lnTo>
                  <a:lnTo>
                    <a:pt x="226730" y="71348"/>
                  </a:lnTo>
                  <a:lnTo>
                    <a:pt x="254965" y="70584"/>
                  </a:lnTo>
                  <a:lnTo>
                    <a:pt x="284900" y="69280"/>
                  </a:lnTo>
                  <a:lnTo>
                    <a:pt x="315970" y="67618"/>
                  </a:lnTo>
                  <a:lnTo>
                    <a:pt x="350177" y="65715"/>
                  </a:lnTo>
                  <a:lnTo>
                    <a:pt x="386475" y="63653"/>
                  </a:lnTo>
                  <a:lnTo>
                    <a:pt x="424168" y="61485"/>
                  </a:lnTo>
                  <a:lnTo>
                    <a:pt x="463583" y="59245"/>
                  </a:lnTo>
                  <a:lnTo>
                    <a:pt x="504148" y="56959"/>
                  </a:lnTo>
                  <a:lnTo>
                    <a:pt x="545479" y="54640"/>
                  </a:lnTo>
                  <a:lnTo>
                    <a:pt x="588908" y="51508"/>
                  </a:lnTo>
                  <a:lnTo>
                    <a:pt x="633735" y="47832"/>
                  </a:lnTo>
                  <a:lnTo>
                    <a:pt x="679495" y="43793"/>
                  </a:lnTo>
                  <a:lnTo>
                    <a:pt x="727464" y="40308"/>
                  </a:lnTo>
                  <a:lnTo>
                    <a:pt x="776906" y="37190"/>
                  </a:lnTo>
                  <a:lnTo>
                    <a:pt x="827330" y="34318"/>
                  </a:lnTo>
                  <a:lnTo>
                    <a:pt x="879996" y="31609"/>
                  </a:lnTo>
                  <a:lnTo>
                    <a:pt x="934156" y="29009"/>
                  </a:lnTo>
                  <a:lnTo>
                    <a:pt x="989313" y="26483"/>
                  </a:lnTo>
                  <a:lnTo>
                    <a:pt x="1045928" y="24004"/>
                  </a:lnTo>
                  <a:lnTo>
                    <a:pt x="1103516" y="21559"/>
                  </a:lnTo>
                  <a:lnTo>
                    <a:pt x="1161751" y="19134"/>
                  </a:lnTo>
                  <a:lnTo>
                    <a:pt x="1222005" y="16724"/>
                  </a:lnTo>
                  <a:lnTo>
                    <a:pt x="1283607" y="14324"/>
                  </a:lnTo>
                  <a:lnTo>
                    <a:pt x="1346105" y="11930"/>
                  </a:lnTo>
                  <a:lnTo>
                    <a:pt x="1409996" y="10334"/>
                  </a:lnTo>
                  <a:lnTo>
                    <a:pt x="1474815" y="9270"/>
                  </a:lnTo>
                  <a:lnTo>
                    <a:pt x="1540253" y="8561"/>
                  </a:lnTo>
                  <a:lnTo>
                    <a:pt x="1607690" y="8087"/>
                  </a:lnTo>
                  <a:lnTo>
                    <a:pt x="1676461" y="7772"/>
                  </a:lnTo>
                  <a:lnTo>
                    <a:pt x="1746121" y="7562"/>
                  </a:lnTo>
                  <a:lnTo>
                    <a:pt x="1817167" y="7422"/>
                  </a:lnTo>
                  <a:lnTo>
                    <a:pt x="1889137" y="7329"/>
                  </a:lnTo>
                  <a:lnTo>
                    <a:pt x="1961723" y="7266"/>
                  </a:lnTo>
                  <a:lnTo>
                    <a:pt x="2034721" y="6431"/>
                  </a:lnTo>
                  <a:lnTo>
                    <a:pt x="2107992" y="5080"/>
                  </a:lnTo>
                  <a:lnTo>
                    <a:pt x="2181445" y="3386"/>
                  </a:lnTo>
                  <a:lnTo>
                    <a:pt x="2255021" y="2257"/>
                  </a:lnTo>
                  <a:lnTo>
                    <a:pt x="2328677" y="1504"/>
                  </a:lnTo>
                  <a:lnTo>
                    <a:pt x="2402388" y="1002"/>
                  </a:lnTo>
                  <a:lnTo>
                    <a:pt x="2474547" y="667"/>
                  </a:lnTo>
                  <a:lnTo>
                    <a:pt x="2545672" y="444"/>
                  </a:lnTo>
                  <a:lnTo>
                    <a:pt x="2616107" y="295"/>
                  </a:lnTo>
                  <a:lnTo>
                    <a:pt x="2677351" y="196"/>
                  </a:lnTo>
                  <a:lnTo>
                    <a:pt x="2732468" y="130"/>
                  </a:lnTo>
                  <a:lnTo>
                    <a:pt x="2783500" y="86"/>
                  </a:lnTo>
                  <a:lnTo>
                    <a:pt x="2827841" y="57"/>
                  </a:lnTo>
                  <a:lnTo>
                    <a:pt x="2867720" y="37"/>
                  </a:lnTo>
                  <a:lnTo>
                    <a:pt x="2904624" y="24"/>
                  </a:lnTo>
                  <a:lnTo>
                    <a:pt x="2937959" y="15"/>
                  </a:lnTo>
                  <a:lnTo>
                    <a:pt x="2968913" y="10"/>
                  </a:lnTo>
                  <a:lnTo>
                    <a:pt x="2998281" y="6"/>
                  </a:lnTo>
                  <a:lnTo>
                    <a:pt x="3025796" y="3"/>
                  </a:lnTo>
                  <a:lnTo>
                    <a:pt x="3052077" y="1"/>
                  </a:lnTo>
                  <a:lnTo>
                    <a:pt x="3077536" y="0"/>
                  </a:lnTo>
                  <a:lnTo>
                    <a:pt x="3104033" y="793"/>
                  </a:lnTo>
                  <a:lnTo>
                    <a:pt x="3131223" y="2116"/>
                  </a:lnTo>
                  <a:lnTo>
                    <a:pt x="3158875" y="3791"/>
                  </a:lnTo>
                  <a:lnTo>
                    <a:pt x="3185246" y="4908"/>
                  </a:lnTo>
                  <a:lnTo>
                    <a:pt x="3210765" y="5653"/>
                  </a:lnTo>
                  <a:lnTo>
                    <a:pt x="3235715" y="6149"/>
                  </a:lnTo>
                  <a:lnTo>
                    <a:pt x="3258699" y="6480"/>
                  </a:lnTo>
                  <a:lnTo>
                    <a:pt x="3280370" y="6701"/>
                  </a:lnTo>
                  <a:lnTo>
                    <a:pt x="3315034" y="6946"/>
                  </a:lnTo>
                  <a:lnTo>
                    <a:pt x="3342765" y="714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17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Main Routine taking arguments</a:t>
            </a:r>
          </a:p>
        </p:txBody>
      </p:sp>
      <p:sp>
        <p:nvSpPr>
          <p:cNvPr id="22517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main(int argc; char **argv)</a:t>
            </a:r>
          </a:p>
          <a:p>
            <a:r>
              <a:rPr lang="en-US" altLang="en-US"/>
              <a:t>{ 	++argv, --argc; /* skip over program name */ </a:t>
            </a:r>
          </a:p>
          <a:p>
            <a:r>
              <a:rPr lang="en-US" altLang="en-US"/>
              <a:t>	if ( argc &gt; 0 ) yyin = fopen( argv[0], "r" ); </a:t>
            </a:r>
          </a:p>
          <a:p>
            <a:r>
              <a:rPr lang="en-US" altLang="en-US"/>
              <a:t>	else yyin = stdin; </a:t>
            </a:r>
          </a:p>
          <a:p>
            <a:r>
              <a:rPr lang="en-US" altLang="en-US"/>
              <a:t>	yylex(); </a:t>
            </a:r>
          </a:p>
          <a:p>
            <a:r>
              <a:rPr lang="en-US" altLang="en-US"/>
              <a:t>} </a:t>
            </a:r>
          </a:p>
        </p:txBody>
      </p:sp>
      <p:grpSp>
        <p:nvGrpSpPr>
          <p:cNvPr id="4" name="SMARTInkShape-Group246"/>
          <p:cNvGrpSpPr/>
          <p:nvPr/>
        </p:nvGrpSpPr>
        <p:grpSpPr>
          <a:xfrm>
            <a:off x="1207381" y="1493044"/>
            <a:ext cx="2809648" cy="214271"/>
            <a:chOff x="1207381" y="1493044"/>
            <a:chExt cx="2809648" cy="214271"/>
          </a:xfrm>
        </p:grpSpPr>
        <p:sp>
          <p:nvSpPr>
            <p:cNvPr id="2" name="SMARTInkShape-1284"/>
            <p:cNvSpPr/>
            <p:nvPr/>
          </p:nvSpPr>
          <p:spPr bwMode="auto">
            <a:xfrm>
              <a:off x="1207381" y="1550488"/>
              <a:ext cx="1133318" cy="114007"/>
            </a:xfrm>
            <a:custGeom>
              <a:avLst/>
              <a:gdLst/>
              <a:ahLst/>
              <a:cxnLst/>
              <a:rect l="0" t="0" r="0" b="0"/>
              <a:pathLst>
                <a:path w="1133318" h="114007">
                  <a:moveTo>
                    <a:pt x="21344" y="6850"/>
                  </a:moveTo>
                  <a:lnTo>
                    <a:pt x="21344" y="3057"/>
                  </a:lnTo>
                  <a:lnTo>
                    <a:pt x="20550" y="1940"/>
                  </a:lnTo>
                  <a:lnTo>
                    <a:pt x="19227" y="1195"/>
                  </a:lnTo>
                  <a:lnTo>
                    <a:pt x="15193" y="0"/>
                  </a:lnTo>
                  <a:lnTo>
                    <a:pt x="14862" y="696"/>
                  </a:lnTo>
                  <a:lnTo>
                    <a:pt x="14494" y="3585"/>
                  </a:lnTo>
                  <a:lnTo>
                    <a:pt x="13603" y="4673"/>
                  </a:lnTo>
                  <a:lnTo>
                    <a:pt x="8075" y="6563"/>
                  </a:lnTo>
                  <a:lnTo>
                    <a:pt x="7509" y="8839"/>
                  </a:lnTo>
                  <a:lnTo>
                    <a:pt x="7057" y="20136"/>
                  </a:lnTo>
                  <a:lnTo>
                    <a:pt x="3264" y="24633"/>
                  </a:lnTo>
                  <a:lnTo>
                    <a:pt x="1402" y="30893"/>
                  </a:lnTo>
                  <a:lnTo>
                    <a:pt x="0" y="61771"/>
                  </a:lnTo>
                  <a:lnTo>
                    <a:pt x="7656" y="97061"/>
                  </a:lnTo>
                  <a:lnTo>
                    <a:pt x="10762" y="101977"/>
                  </a:lnTo>
                  <a:lnTo>
                    <a:pt x="14789" y="104691"/>
                  </a:lnTo>
                  <a:lnTo>
                    <a:pt x="16974" y="105415"/>
                  </a:lnTo>
                  <a:lnTo>
                    <a:pt x="18431" y="106691"/>
                  </a:lnTo>
                  <a:lnTo>
                    <a:pt x="20049" y="110225"/>
                  </a:lnTo>
                  <a:lnTo>
                    <a:pt x="21275" y="111486"/>
                  </a:lnTo>
                  <a:lnTo>
                    <a:pt x="24753" y="112886"/>
                  </a:lnTo>
                  <a:lnTo>
                    <a:pt x="57702" y="113993"/>
                  </a:lnTo>
                  <a:lnTo>
                    <a:pt x="89927" y="114005"/>
                  </a:lnTo>
                  <a:lnTo>
                    <a:pt x="120793" y="114005"/>
                  </a:lnTo>
                  <a:lnTo>
                    <a:pt x="150206" y="114006"/>
                  </a:lnTo>
                  <a:lnTo>
                    <a:pt x="180263" y="114006"/>
                  </a:lnTo>
                  <a:lnTo>
                    <a:pt x="203894" y="114006"/>
                  </a:lnTo>
                  <a:lnTo>
                    <a:pt x="230271" y="113212"/>
                  </a:lnTo>
                  <a:lnTo>
                    <a:pt x="257869" y="110213"/>
                  </a:lnTo>
                  <a:lnTo>
                    <a:pt x="288127" y="106235"/>
                  </a:lnTo>
                  <a:lnTo>
                    <a:pt x="320095" y="102615"/>
                  </a:lnTo>
                  <a:lnTo>
                    <a:pt x="352825" y="101006"/>
                  </a:lnTo>
                  <a:lnTo>
                    <a:pt x="388008" y="98174"/>
                  </a:lnTo>
                  <a:lnTo>
                    <a:pt x="406281" y="96307"/>
                  </a:lnTo>
                  <a:lnTo>
                    <a:pt x="424812" y="95063"/>
                  </a:lnTo>
                  <a:lnTo>
                    <a:pt x="443516" y="94234"/>
                  </a:lnTo>
                  <a:lnTo>
                    <a:pt x="462336" y="93681"/>
                  </a:lnTo>
                  <a:lnTo>
                    <a:pt x="481233" y="93312"/>
                  </a:lnTo>
                  <a:lnTo>
                    <a:pt x="500180" y="93066"/>
                  </a:lnTo>
                  <a:lnTo>
                    <a:pt x="519162" y="92902"/>
                  </a:lnTo>
                  <a:lnTo>
                    <a:pt x="538166" y="91999"/>
                  </a:lnTo>
                  <a:lnTo>
                    <a:pt x="557186" y="90603"/>
                  </a:lnTo>
                  <a:lnTo>
                    <a:pt x="576216" y="88879"/>
                  </a:lnTo>
                  <a:lnTo>
                    <a:pt x="596046" y="88523"/>
                  </a:lnTo>
                  <a:lnTo>
                    <a:pt x="616410" y="89080"/>
                  </a:lnTo>
                  <a:lnTo>
                    <a:pt x="637129" y="90245"/>
                  </a:lnTo>
                  <a:lnTo>
                    <a:pt x="657293" y="91021"/>
                  </a:lnTo>
                  <a:lnTo>
                    <a:pt x="677085" y="91539"/>
                  </a:lnTo>
                  <a:lnTo>
                    <a:pt x="696630" y="91884"/>
                  </a:lnTo>
                  <a:lnTo>
                    <a:pt x="716009" y="92114"/>
                  </a:lnTo>
                  <a:lnTo>
                    <a:pt x="735279" y="92268"/>
                  </a:lnTo>
                  <a:lnTo>
                    <a:pt x="754476" y="92370"/>
                  </a:lnTo>
                  <a:lnTo>
                    <a:pt x="774417" y="91645"/>
                  </a:lnTo>
                  <a:lnTo>
                    <a:pt x="794855" y="90367"/>
                  </a:lnTo>
                  <a:lnTo>
                    <a:pt x="815624" y="88722"/>
                  </a:lnTo>
                  <a:lnTo>
                    <a:pt x="835821" y="86831"/>
                  </a:lnTo>
                  <a:lnTo>
                    <a:pt x="855635" y="84777"/>
                  </a:lnTo>
                  <a:lnTo>
                    <a:pt x="875194" y="82613"/>
                  </a:lnTo>
                  <a:lnTo>
                    <a:pt x="895377" y="79584"/>
                  </a:lnTo>
                  <a:lnTo>
                    <a:pt x="915977" y="75976"/>
                  </a:lnTo>
                  <a:lnTo>
                    <a:pt x="936853" y="71984"/>
                  </a:lnTo>
                  <a:lnTo>
                    <a:pt x="956327" y="67735"/>
                  </a:lnTo>
                  <a:lnTo>
                    <a:pt x="974866" y="63315"/>
                  </a:lnTo>
                  <a:lnTo>
                    <a:pt x="1010282" y="54964"/>
                  </a:lnTo>
                  <a:lnTo>
                    <a:pt x="1044543" y="48607"/>
                  </a:lnTo>
                  <a:lnTo>
                    <a:pt x="1071941" y="43135"/>
                  </a:lnTo>
                  <a:lnTo>
                    <a:pt x="1103099" y="37709"/>
                  </a:lnTo>
                  <a:lnTo>
                    <a:pt x="1118074" y="37234"/>
                  </a:lnTo>
                  <a:lnTo>
                    <a:pt x="1127375" y="39668"/>
                  </a:lnTo>
                  <a:lnTo>
                    <a:pt x="1130173" y="41429"/>
                  </a:lnTo>
                  <a:lnTo>
                    <a:pt x="1132038" y="43396"/>
                  </a:lnTo>
                  <a:lnTo>
                    <a:pt x="1133282" y="45501"/>
                  </a:lnTo>
                  <a:lnTo>
                    <a:pt x="1133317" y="47699"/>
                  </a:lnTo>
                  <a:lnTo>
                    <a:pt x="1131240" y="52257"/>
                  </a:lnTo>
                  <a:lnTo>
                    <a:pt x="1125607" y="59285"/>
                  </a:lnTo>
                  <a:lnTo>
                    <a:pt x="1121199" y="61904"/>
                  </a:lnTo>
                  <a:lnTo>
                    <a:pt x="1118912" y="62603"/>
                  </a:lnTo>
                  <a:lnTo>
                    <a:pt x="1118181" y="62275"/>
                  </a:lnTo>
                  <a:lnTo>
                    <a:pt x="1118487" y="61262"/>
                  </a:lnTo>
                  <a:lnTo>
                    <a:pt x="1121482" y="5685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" name="SMARTInkShape-1285"/>
            <p:cNvSpPr/>
            <p:nvPr/>
          </p:nvSpPr>
          <p:spPr bwMode="auto">
            <a:xfrm>
              <a:off x="2571750" y="1493044"/>
              <a:ext cx="1445279" cy="214271"/>
            </a:xfrm>
            <a:custGeom>
              <a:avLst/>
              <a:gdLst/>
              <a:ahLst/>
              <a:cxnLst/>
              <a:rect l="0" t="0" r="0" b="0"/>
              <a:pathLst>
                <a:path w="1445279" h="214271">
                  <a:moveTo>
                    <a:pt x="21431" y="0"/>
                  </a:moveTo>
                  <a:lnTo>
                    <a:pt x="17639" y="0"/>
                  </a:lnTo>
                  <a:lnTo>
                    <a:pt x="16522" y="794"/>
                  </a:lnTo>
                  <a:lnTo>
                    <a:pt x="15777" y="2116"/>
                  </a:lnTo>
                  <a:lnTo>
                    <a:pt x="14375" y="6849"/>
                  </a:lnTo>
                  <a:lnTo>
                    <a:pt x="14288" y="40934"/>
                  </a:lnTo>
                  <a:lnTo>
                    <a:pt x="12171" y="66470"/>
                  </a:lnTo>
                  <a:lnTo>
                    <a:pt x="4345" y="97091"/>
                  </a:lnTo>
                  <a:lnTo>
                    <a:pt x="858" y="127216"/>
                  </a:lnTo>
                  <a:lnTo>
                    <a:pt x="75" y="159214"/>
                  </a:lnTo>
                  <a:lnTo>
                    <a:pt x="2" y="192690"/>
                  </a:lnTo>
                  <a:lnTo>
                    <a:pt x="0" y="199595"/>
                  </a:lnTo>
                  <a:lnTo>
                    <a:pt x="32577" y="200017"/>
                  </a:lnTo>
                  <a:lnTo>
                    <a:pt x="64821" y="200024"/>
                  </a:lnTo>
                  <a:lnTo>
                    <a:pt x="100082" y="202141"/>
                  </a:lnTo>
                  <a:lnTo>
                    <a:pt x="132394" y="206175"/>
                  </a:lnTo>
                  <a:lnTo>
                    <a:pt x="159966" y="210667"/>
                  </a:lnTo>
                  <a:lnTo>
                    <a:pt x="192036" y="213232"/>
                  </a:lnTo>
                  <a:lnTo>
                    <a:pt x="226674" y="213992"/>
                  </a:lnTo>
                  <a:lnTo>
                    <a:pt x="262072" y="214217"/>
                  </a:lnTo>
                  <a:lnTo>
                    <a:pt x="287927" y="214270"/>
                  </a:lnTo>
                  <a:lnTo>
                    <a:pt x="316086" y="213500"/>
                  </a:lnTo>
                  <a:lnTo>
                    <a:pt x="347122" y="210512"/>
                  </a:lnTo>
                  <a:lnTo>
                    <a:pt x="377320" y="208654"/>
                  </a:lnTo>
                  <a:lnTo>
                    <a:pt x="406617" y="207829"/>
                  </a:lnTo>
                  <a:lnTo>
                    <a:pt x="435512" y="207462"/>
                  </a:lnTo>
                  <a:lnTo>
                    <a:pt x="466347" y="207299"/>
                  </a:lnTo>
                  <a:lnTo>
                    <a:pt x="497778" y="207226"/>
                  </a:lnTo>
                  <a:lnTo>
                    <a:pt x="527622" y="207194"/>
                  </a:lnTo>
                  <a:lnTo>
                    <a:pt x="558878" y="205063"/>
                  </a:lnTo>
                  <a:lnTo>
                    <a:pt x="590497" y="202264"/>
                  </a:lnTo>
                  <a:lnTo>
                    <a:pt x="620424" y="201020"/>
                  </a:lnTo>
                  <a:lnTo>
                    <a:pt x="649600" y="198350"/>
                  </a:lnTo>
                  <a:lnTo>
                    <a:pt x="679236" y="194518"/>
                  </a:lnTo>
                  <a:lnTo>
                    <a:pt x="710929" y="190169"/>
                  </a:lnTo>
                  <a:lnTo>
                    <a:pt x="743535" y="185590"/>
                  </a:lnTo>
                  <a:lnTo>
                    <a:pt x="777341" y="180909"/>
                  </a:lnTo>
                  <a:lnTo>
                    <a:pt x="795246" y="178550"/>
                  </a:lnTo>
                  <a:lnTo>
                    <a:pt x="813533" y="176183"/>
                  </a:lnTo>
                  <a:lnTo>
                    <a:pt x="832074" y="173812"/>
                  </a:lnTo>
                  <a:lnTo>
                    <a:pt x="850785" y="171437"/>
                  </a:lnTo>
                  <a:lnTo>
                    <a:pt x="869609" y="169060"/>
                  </a:lnTo>
                  <a:lnTo>
                    <a:pt x="888508" y="166681"/>
                  </a:lnTo>
                  <a:lnTo>
                    <a:pt x="907457" y="164302"/>
                  </a:lnTo>
                  <a:lnTo>
                    <a:pt x="926440" y="161922"/>
                  </a:lnTo>
                  <a:lnTo>
                    <a:pt x="945446" y="159542"/>
                  </a:lnTo>
                  <a:lnTo>
                    <a:pt x="964466" y="157161"/>
                  </a:lnTo>
                  <a:lnTo>
                    <a:pt x="983496" y="154780"/>
                  </a:lnTo>
                  <a:lnTo>
                    <a:pt x="1002533" y="153193"/>
                  </a:lnTo>
                  <a:lnTo>
                    <a:pt x="1021574" y="152135"/>
                  </a:lnTo>
                  <a:lnTo>
                    <a:pt x="1040618" y="151429"/>
                  </a:lnTo>
                  <a:lnTo>
                    <a:pt x="1058871" y="150959"/>
                  </a:lnTo>
                  <a:lnTo>
                    <a:pt x="1093967" y="150436"/>
                  </a:lnTo>
                  <a:lnTo>
                    <a:pt x="1125970" y="150204"/>
                  </a:lnTo>
                  <a:lnTo>
                    <a:pt x="1154481" y="150895"/>
                  </a:lnTo>
                  <a:lnTo>
                    <a:pt x="1189176" y="154953"/>
                  </a:lnTo>
                  <a:lnTo>
                    <a:pt x="1223445" y="157301"/>
                  </a:lnTo>
                  <a:lnTo>
                    <a:pt x="1254854" y="161878"/>
                  </a:lnTo>
                  <a:lnTo>
                    <a:pt x="1288149" y="163586"/>
                  </a:lnTo>
                  <a:lnTo>
                    <a:pt x="1319269" y="164093"/>
                  </a:lnTo>
                  <a:lnTo>
                    <a:pt x="1352479" y="164243"/>
                  </a:lnTo>
                  <a:lnTo>
                    <a:pt x="1383573" y="163494"/>
                  </a:lnTo>
                  <a:lnTo>
                    <a:pt x="1415982" y="157803"/>
                  </a:lnTo>
                  <a:lnTo>
                    <a:pt x="1438990" y="147210"/>
                  </a:lnTo>
                  <a:lnTo>
                    <a:pt x="1445207" y="141362"/>
                  </a:lnTo>
                  <a:lnTo>
                    <a:pt x="1445278" y="137898"/>
                  </a:lnTo>
                  <a:lnTo>
                    <a:pt x="1435894" y="12144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0" name="SMARTInkShape-Group247"/>
          <p:cNvGrpSpPr/>
          <p:nvPr/>
        </p:nvGrpSpPr>
        <p:grpSpPr>
          <a:xfrm>
            <a:off x="4869322" y="2990358"/>
            <a:ext cx="3860342" cy="579108"/>
            <a:chOff x="4869322" y="2990358"/>
            <a:chExt cx="3860342" cy="579108"/>
          </a:xfrm>
        </p:grpSpPr>
        <p:sp>
          <p:nvSpPr>
            <p:cNvPr id="5" name="SMARTInkShape-1286"/>
            <p:cNvSpPr/>
            <p:nvPr/>
          </p:nvSpPr>
          <p:spPr bwMode="auto">
            <a:xfrm>
              <a:off x="6332587" y="3264694"/>
              <a:ext cx="46783" cy="176314"/>
            </a:xfrm>
            <a:custGeom>
              <a:avLst/>
              <a:gdLst/>
              <a:ahLst/>
              <a:cxnLst/>
              <a:rect l="0" t="0" r="0" b="0"/>
              <a:pathLst>
                <a:path w="46783" h="176314">
                  <a:moveTo>
                    <a:pt x="18207" y="0"/>
                  </a:moveTo>
                  <a:lnTo>
                    <a:pt x="14415" y="0"/>
                  </a:lnTo>
                  <a:lnTo>
                    <a:pt x="13297" y="794"/>
                  </a:lnTo>
                  <a:lnTo>
                    <a:pt x="12552" y="2116"/>
                  </a:lnTo>
                  <a:lnTo>
                    <a:pt x="11357" y="9943"/>
                  </a:lnTo>
                  <a:lnTo>
                    <a:pt x="10286" y="44106"/>
                  </a:lnTo>
                  <a:lnTo>
                    <a:pt x="5412" y="73800"/>
                  </a:lnTo>
                  <a:lnTo>
                    <a:pt x="2245" y="100712"/>
                  </a:lnTo>
                  <a:lnTo>
                    <a:pt x="0" y="118580"/>
                  </a:lnTo>
                  <a:lnTo>
                    <a:pt x="5027" y="149453"/>
                  </a:lnTo>
                  <a:lnTo>
                    <a:pt x="11392" y="167049"/>
                  </a:lnTo>
                  <a:lnTo>
                    <a:pt x="13663" y="170897"/>
                  </a:lnTo>
                  <a:lnTo>
                    <a:pt x="16765" y="173462"/>
                  </a:lnTo>
                  <a:lnTo>
                    <a:pt x="24445" y="176313"/>
                  </a:lnTo>
                  <a:lnTo>
                    <a:pt x="28715" y="174692"/>
                  </a:lnTo>
                  <a:lnTo>
                    <a:pt x="46782" y="15716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6" name="SMARTInkShape-1287"/>
            <p:cNvSpPr/>
            <p:nvPr/>
          </p:nvSpPr>
          <p:spPr bwMode="auto">
            <a:xfrm>
              <a:off x="6613451" y="3173000"/>
              <a:ext cx="315988" cy="272078"/>
            </a:xfrm>
            <a:custGeom>
              <a:avLst/>
              <a:gdLst/>
              <a:ahLst/>
              <a:cxnLst/>
              <a:rect l="0" t="0" r="0" b="0"/>
              <a:pathLst>
                <a:path w="315988" h="272078">
                  <a:moveTo>
                    <a:pt x="173112" y="27400"/>
                  </a:moveTo>
                  <a:lnTo>
                    <a:pt x="173112" y="12966"/>
                  </a:lnTo>
                  <a:lnTo>
                    <a:pt x="172318" y="10633"/>
                  </a:lnTo>
                  <a:lnTo>
                    <a:pt x="170995" y="9079"/>
                  </a:lnTo>
                  <a:lnTo>
                    <a:pt x="158638" y="588"/>
                  </a:lnTo>
                  <a:lnTo>
                    <a:pt x="156319" y="0"/>
                  </a:lnTo>
                  <a:lnTo>
                    <a:pt x="153979" y="402"/>
                  </a:lnTo>
                  <a:lnTo>
                    <a:pt x="149263" y="2965"/>
                  </a:lnTo>
                  <a:lnTo>
                    <a:pt x="142144" y="16456"/>
                  </a:lnTo>
                  <a:lnTo>
                    <a:pt x="133422" y="48051"/>
                  </a:lnTo>
                  <a:lnTo>
                    <a:pt x="130396" y="77087"/>
                  </a:lnTo>
                  <a:lnTo>
                    <a:pt x="126875" y="101871"/>
                  </a:lnTo>
                  <a:lnTo>
                    <a:pt x="124780" y="126644"/>
                  </a:lnTo>
                  <a:lnTo>
                    <a:pt x="123850" y="150884"/>
                  </a:lnTo>
                  <a:lnTo>
                    <a:pt x="123436" y="174886"/>
                  </a:lnTo>
                  <a:lnTo>
                    <a:pt x="123253" y="198783"/>
                  </a:lnTo>
                  <a:lnTo>
                    <a:pt x="123149" y="230316"/>
                  </a:lnTo>
                  <a:lnTo>
                    <a:pt x="121002" y="252623"/>
                  </a:lnTo>
                  <a:lnTo>
                    <a:pt x="119322" y="258511"/>
                  </a:lnTo>
                  <a:lnTo>
                    <a:pt x="113221" y="267170"/>
                  </a:lnTo>
                  <a:lnTo>
                    <a:pt x="109373" y="270591"/>
                  </a:lnTo>
                  <a:lnTo>
                    <a:pt x="105219" y="272077"/>
                  </a:lnTo>
                  <a:lnTo>
                    <a:pt x="96370" y="271612"/>
                  </a:lnTo>
                  <a:lnTo>
                    <a:pt x="78672" y="263095"/>
                  </a:lnTo>
                  <a:lnTo>
                    <a:pt x="44317" y="233622"/>
                  </a:lnTo>
                  <a:lnTo>
                    <a:pt x="10366" y="198725"/>
                  </a:lnTo>
                  <a:lnTo>
                    <a:pt x="2091" y="184507"/>
                  </a:lnTo>
                  <a:lnTo>
                    <a:pt x="0" y="172367"/>
                  </a:lnTo>
                  <a:lnTo>
                    <a:pt x="554" y="166907"/>
                  </a:lnTo>
                  <a:lnTo>
                    <a:pt x="2511" y="162474"/>
                  </a:lnTo>
                  <a:lnTo>
                    <a:pt x="8918" y="155431"/>
                  </a:lnTo>
                  <a:lnTo>
                    <a:pt x="23407" y="151771"/>
                  </a:lnTo>
                  <a:lnTo>
                    <a:pt x="53878" y="149711"/>
                  </a:lnTo>
                  <a:lnTo>
                    <a:pt x="77256" y="148436"/>
                  </a:lnTo>
                  <a:lnTo>
                    <a:pt x="103522" y="145223"/>
                  </a:lnTo>
                  <a:lnTo>
                    <a:pt x="133187" y="143266"/>
                  </a:lnTo>
                  <a:lnTo>
                    <a:pt x="164099" y="142396"/>
                  </a:lnTo>
                  <a:lnTo>
                    <a:pt x="193712" y="142009"/>
                  </a:lnTo>
                  <a:lnTo>
                    <a:pt x="222749" y="139721"/>
                  </a:lnTo>
                  <a:lnTo>
                    <a:pt x="249941" y="136058"/>
                  </a:lnTo>
                  <a:lnTo>
                    <a:pt x="282306" y="128740"/>
                  </a:lnTo>
                  <a:lnTo>
                    <a:pt x="315987" y="11312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7" name="SMARTInkShape-1288"/>
            <p:cNvSpPr/>
            <p:nvPr/>
          </p:nvSpPr>
          <p:spPr bwMode="auto">
            <a:xfrm>
              <a:off x="4869322" y="3408015"/>
              <a:ext cx="124160" cy="158822"/>
            </a:xfrm>
            <a:custGeom>
              <a:avLst/>
              <a:gdLst/>
              <a:ahLst/>
              <a:cxnLst/>
              <a:rect l="0" t="0" r="0" b="0"/>
              <a:pathLst>
                <a:path w="124160" h="158822">
                  <a:moveTo>
                    <a:pt x="124159" y="63848"/>
                  </a:moveTo>
                  <a:lnTo>
                    <a:pt x="124159" y="43262"/>
                  </a:lnTo>
                  <a:lnTo>
                    <a:pt x="122042" y="36707"/>
                  </a:lnTo>
                  <a:lnTo>
                    <a:pt x="100310" y="4636"/>
                  </a:lnTo>
                  <a:lnTo>
                    <a:pt x="95568" y="1812"/>
                  </a:lnTo>
                  <a:lnTo>
                    <a:pt x="89227" y="558"/>
                  </a:lnTo>
                  <a:lnTo>
                    <a:pt x="78471" y="0"/>
                  </a:lnTo>
                  <a:lnTo>
                    <a:pt x="73857" y="1439"/>
                  </a:lnTo>
                  <a:lnTo>
                    <a:pt x="50488" y="23272"/>
                  </a:lnTo>
                  <a:lnTo>
                    <a:pt x="29408" y="50805"/>
                  </a:lnTo>
                  <a:lnTo>
                    <a:pt x="12075" y="83878"/>
                  </a:lnTo>
                  <a:lnTo>
                    <a:pt x="772" y="113577"/>
                  </a:lnTo>
                  <a:lnTo>
                    <a:pt x="0" y="125901"/>
                  </a:lnTo>
                  <a:lnTo>
                    <a:pt x="2179" y="146749"/>
                  </a:lnTo>
                  <a:lnTo>
                    <a:pt x="3945" y="150071"/>
                  </a:lnTo>
                  <a:lnTo>
                    <a:pt x="6711" y="152286"/>
                  </a:lnTo>
                  <a:lnTo>
                    <a:pt x="10141" y="153763"/>
                  </a:lnTo>
                  <a:lnTo>
                    <a:pt x="18187" y="153287"/>
                  </a:lnTo>
                  <a:lnTo>
                    <a:pt x="22555" y="152049"/>
                  </a:lnTo>
                  <a:lnTo>
                    <a:pt x="31641" y="144323"/>
                  </a:lnTo>
                  <a:lnTo>
                    <a:pt x="60852" y="113162"/>
                  </a:lnTo>
                  <a:lnTo>
                    <a:pt x="91922" y="78044"/>
                  </a:lnTo>
                  <a:lnTo>
                    <a:pt x="103319" y="64261"/>
                  </a:lnTo>
                  <a:lnTo>
                    <a:pt x="106296" y="62536"/>
                  </a:lnTo>
                  <a:lnTo>
                    <a:pt x="109076" y="62179"/>
                  </a:lnTo>
                  <a:lnTo>
                    <a:pt x="111722" y="62735"/>
                  </a:lnTo>
                  <a:lnTo>
                    <a:pt x="113487" y="64694"/>
                  </a:lnTo>
                  <a:lnTo>
                    <a:pt x="115447" y="71102"/>
                  </a:lnTo>
                  <a:lnTo>
                    <a:pt x="115912" y="93856"/>
                  </a:lnTo>
                  <a:lnTo>
                    <a:pt x="110824" y="128330"/>
                  </a:lnTo>
                  <a:lnTo>
                    <a:pt x="109955" y="157285"/>
                  </a:lnTo>
                  <a:lnTo>
                    <a:pt x="111515" y="158683"/>
                  </a:lnTo>
                  <a:lnTo>
                    <a:pt x="114142" y="158821"/>
                  </a:lnTo>
                  <a:lnTo>
                    <a:pt x="124159" y="15671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8" name="SMARTInkShape-1289"/>
            <p:cNvSpPr/>
            <p:nvPr/>
          </p:nvSpPr>
          <p:spPr bwMode="auto">
            <a:xfrm>
              <a:off x="5086768" y="3514725"/>
              <a:ext cx="42446" cy="34640"/>
            </a:xfrm>
            <a:custGeom>
              <a:avLst/>
              <a:gdLst/>
              <a:ahLst/>
              <a:cxnLst/>
              <a:rect l="0" t="0" r="0" b="0"/>
              <a:pathLst>
                <a:path w="42446" h="34640">
                  <a:moveTo>
                    <a:pt x="42445" y="21431"/>
                  </a:moveTo>
                  <a:lnTo>
                    <a:pt x="38652" y="25223"/>
                  </a:lnTo>
                  <a:lnTo>
                    <a:pt x="34674" y="27086"/>
                  </a:lnTo>
                  <a:lnTo>
                    <a:pt x="32502" y="27582"/>
                  </a:lnTo>
                  <a:lnTo>
                    <a:pt x="20958" y="34099"/>
                  </a:lnTo>
                  <a:lnTo>
                    <a:pt x="18596" y="34639"/>
                  </a:lnTo>
                  <a:lnTo>
                    <a:pt x="16226" y="34205"/>
                  </a:lnTo>
                  <a:lnTo>
                    <a:pt x="6721" y="29922"/>
                  </a:lnTo>
                  <a:lnTo>
                    <a:pt x="4341" y="29473"/>
                  </a:lnTo>
                  <a:lnTo>
                    <a:pt x="2755" y="28380"/>
                  </a:lnTo>
                  <a:lnTo>
                    <a:pt x="1697" y="26858"/>
                  </a:lnTo>
                  <a:lnTo>
                    <a:pt x="522" y="22256"/>
                  </a:lnTo>
                  <a:lnTo>
                    <a:pt x="0" y="14918"/>
                  </a:lnTo>
                  <a:lnTo>
                    <a:pt x="1448" y="11533"/>
                  </a:lnTo>
                  <a:lnTo>
                    <a:pt x="13870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9" name="SMARTInkShape-1290"/>
            <p:cNvSpPr/>
            <p:nvPr/>
          </p:nvSpPr>
          <p:spPr bwMode="auto">
            <a:xfrm>
              <a:off x="5144122" y="3414713"/>
              <a:ext cx="127967" cy="119493"/>
            </a:xfrm>
            <a:custGeom>
              <a:avLst/>
              <a:gdLst/>
              <a:ahLst/>
              <a:cxnLst/>
              <a:rect l="0" t="0" r="0" b="0"/>
              <a:pathLst>
                <a:path w="127967" h="119493">
                  <a:moveTo>
                    <a:pt x="27953" y="0"/>
                  </a:moveTo>
                  <a:lnTo>
                    <a:pt x="24161" y="0"/>
                  </a:lnTo>
                  <a:lnTo>
                    <a:pt x="20182" y="2116"/>
                  </a:lnTo>
                  <a:lnTo>
                    <a:pt x="11160" y="9942"/>
                  </a:lnTo>
                  <a:lnTo>
                    <a:pt x="4104" y="24377"/>
                  </a:lnTo>
                  <a:lnTo>
                    <a:pt x="0" y="57537"/>
                  </a:lnTo>
                  <a:lnTo>
                    <a:pt x="1679" y="78696"/>
                  </a:lnTo>
                  <a:lnTo>
                    <a:pt x="3293" y="85801"/>
                  </a:lnTo>
                  <a:lnTo>
                    <a:pt x="11437" y="97930"/>
                  </a:lnTo>
                  <a:lnTo>
                    <a:pt x="22994" y="107818"/>
                  </a:lnTo>
                  <a:lnTo>
                    <a:pt x="42888" y="117054"/>
                  </a:lnTo>
                  <a:lnTo>
                    <a:pt x="56816" y="119492"/>
                  </a:lnTo>
                  <a:lnTo>
                    <a:pt x="78045" y="117073"/>
                  </a:lnTo>
                  <a:lnTo>
                    <a:pt x="99416" y="107536"/>
                  </a:lnTo>
                  <a:lnTo>
                    <a:pt x="117037" y="90864"/>
                  </a:lnTo>
                  <a:lnTo>
                    <a:pt x="123108" y="77690"/>
                  </a:lnTo>
                  <a:lnTo>
                    <a:pt x="125013" y="63104"/>
                  </a:lnTo>
                  <a:lnTo>
                    <a:pt x="119768" y="32103"/>
                  </a:lnTo>
                  <a:lnTo>
                    <a:pt x="117738" y="26164"/>
                  </a:lnTo>
                  <a:lnTo>
                    <a:pt x="109133" y="17449"/>
                  </a:lnTo>
                  <a:lnTo>
                    <a:pt x="97370" y="11724"/>
                  </a:lnTo>
                  <a:lnTo>
                    <a:pt x="84205" y="9179"/>
                  </a:lnTo>
                  <a:lnTo>
                    <a:pt x="70416" y="12281"/>
                  </a:lnTo>
                  <a:lnTo>
                    <a:pt x="51383" y="22953"/>
                  </a:lnTo>
                  <a:lnTo>
                    <a:pt x="37805" y="36169"/>
                  </a:lnTo>
                  <a:lnTo>
                    <a:pt x="34521" y="40782"/>
                  </a:lnTo>
                  <a:lnTo>
                    <a:pt x="33126" y="46237"/>
                  </a:lnTo>
                  <a:lnTo>
                    <a:pt x="33691" y="58650"/>
                  </a:lnTo>
                  <a:lnTo>
                    <a:pt x="38473" y="75233"/>
                  </a:lnTo>
                  <a:lnTo>
                    <a:pt x="46916" y="83178"/>
                  </a:lnTo>
                  <a:lnTo>
                    <a:pt x="58606" y="88562"/>
                  </a:lnTo>
                  <a:lnTo>
                    <a:pt x="71739" y="90954"/>
                  </a:lnTo>
                  <a:lnTo>
                    <a:pt x="92520" y="88509"/>
                  </a:lnTo>
                  <a:lnTo>
                    <a:pt x="127966" y="6429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0" name="SMARTInkShape-1291"/>
            <p:cNvSpPr/>
            <p:nvPr/>
          </p:nvSpPr>
          <p:spPr bwMode="auto">
            <a:xfrm>
              <a:off x="5295033" y="3302805"/>
              <a:ext cx="239541" cy="266661"/>
            </a:xfrm>
            <a:custGeom>
              <a:avLst/>
              <a:gdLst/>
              <a:ahLst/>
              <a:cxnLst/>
              <a:rect l="0" t="0" r="0" b="0"/>
              <a:pathLst>
                <a:path w="239541" h="266661">
                  <a:moveTo>
                    <a:pt x="12773" y="140483"/>
                  </a:moveTo>
                  <a:lnTo>
                    <a:pt x="12773" y="144275"/>
                  </a:lnTo>
                  <a:lnTo>
                    <a:pt x="3954" y="176442"/>
                  </a:lnTo>
                  <a:lnTo>
                    <a:pt x="106" y="190560"/>
                  </a:lnTo>
                  <a:lnTo>
                    <a:pt x="0" y="199252"/>
                  </a:lnTo>
                  <a:lnTo>
                    <a:pt x="2598" y="205761"/>
                  </a:lnTo>
                  <a:lnTo>
                    <a:pt x="4402" y="207814"/>
                  </a:lnTo>
                  <a:lnTo>
                    <a:pt x="8524" y="210095"/>
                  </a:lnTo>
                  <a:lnTo>
                    <a:pt x="19098" y="211379"/>
                  </a:lnTo>
                  <a:lnTo>
                    <a:pt x="27755" y="207446"/>
                  </a:lnTo>
                  <a:lnTo>
                    <a:pt x="36894" y="199613"/>
                  </a:lnTo>
                  <a:lnTo>
                    <a:pt x="64394" y="167164"/>
                  </a:lnTo>
                  <a:lnTo>
                    <a:pt x="73753" y="154121"/>
                  </a:lnTo>
                  <a:lnTo>
                    <a:pt x="79966" y="149551"/>
                  </a:lnTo>
                  <a:lnTo>
                    <a:pt x="79793" y="148909"/>
                  </a:lnTo>
                  <a:lnTo>
                    <a:pt x="78884" y="148481"/>
                  </a:lnTo>
                  <a:lnTo>
                    <a:pt x="78279" y="148990"/>
                  </a:lnTo>
                  <a:lnTo>
                    <a:pt x="71484" y="169904"/>
                  </a:lnTo>
                  <a:lnTo>
                    <a:pt x="70015" y="202445"/>
                  </a:lnTo>
                  <a:lnTo>
                    <a:pt x="72080" y="209826"/>
                  </a:lnTo>
                  <a:lnTo>
                    <a:pt x="73743" y="212905"/>
                  </a:lnTo>
                  <a:lnTo>
                    <a:pt x="76438" y="214958"/>
                  </a:lnTo>
                  <a:lnTo>
                    <a:pt x="83667" y="217239"/>
                  </a:lnTo>
                  <a:lnTo>
                    <a:pt x="96661" y="218523"/>
                  </a:lnTo>
                  <a:lnTo>
                    <a:pt x="105884" y="214590"/>
                  </a:lnTo>
                  <a:lnTo>
                    <a:pt x="115275" y="206757"/>
                  </a:lnTo>
                  <a:lnTo>
                    <a:pt x="138993" y="171729"/>
                  </a:lnTo>
                  <a:lnTo>
                    <a:pt x="153271" y="140833"/>
                  </a:lnTo>
                  <a:lnTo>
                    <a:pt x="163763" y="110336"/>
                  </a:lnTo>
                  <a:lnTo>
                    <a:pt x="171899" y="77399"/>
                  </a:lnTo>
                  <a:lnTo>
                    <a:pt x="179337" y="46296"/>
                  </a:lnTo>
                  <a:lnTo>
                    <a:pt x="182776" y="20765"/>
                  </a:lnTo>
                  <a:lnTo>
                    <a:pt x="181464" y="9752"/>
                  </a:lnTo>
                  <a:lnTo>
                    <a:pt x="177945" y="6"/>
                  </a:lnTo>
                  <a:lnTo>
                    <a:pt x="176863" y="0"/>
                  </a:lnTo>
                  <a:lnTo>
                    <a:pt x="173544" y="2111"/>
                  </a:lnTo>
                  <a:lnTo>
                    <a:pt x="171539" y="9928"/>
                  </a:lnTo>
                  <a:lnTo>
                    <a:pt x="166460" y="41933"/>
                  </a:lnTo>
                  <a:lnTo>
                    <a:pt x="160086" y="74947"/>
                  </a:lnTo>
                  <a:lnTo>
                    <a:pt x="159738" y="100243"/>
                  </a:lnTo>
                  <a:lnTo>
                    <a:pt x="162228" y="126567"/>
                  </a:lnTo>
                  <a:lnTo>
                    <a:pt x="165981" y="151496"/>
                  </a:lnTo>
                  <a:lnTo>
                    <a:pt x="174528" y="175804"/>
                  </a:lnTo>
                  <a:lnTo>
                    <a:pt x="190610" y="209686"/>
                  </a:lnTo>
                  <a:lnTo>
                    <a:pt x="205430" y="237716"/>
                  </a:lnTo>
                  <a:lnTo>
                    <a:pt x="215080" y="251960"/>
                  </a:lnTo>
                  <a:lnTo>
                    <a:pt x="228644" y="263648"/>
                  </a:lnTo>
                  <a:lnTo>
                    <a:pt x="235186" y="266660"/>
                  </a:lnTo>
                  <a:lnTo>
                    <a:pt x="237249" y="265082"/>
                  </a:lnTo>
                  <a:lnTo>
                    <a:pt x="239540" y="256979"/>
                  </a:lnTo>
                  <a:lnTo>
                    <a:pt x="237037" y="239029"/>
                  </a:lnTo>
                  <a:lnTo>
                    <a:pt x="223684" y="207252"/>
                  </a:lnTo>
                  <a:lnTo>
                    <a:pt x="209170" y="181270"/>
                  </a:lnTo>
                  <a:lnTo>
                    <a:pt x="184223" y="14048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1" name="SMARTInkShape-1292"/>
            <p:cNvSpPr/>
            <p:nvPr/>
          </p:nvSpPr>
          <p:spPr bwMode="auto">
            <a:xfrm>
              <a:off x="5372100" y="3364706"/>
              <a:ext cx="278607" cy="35136"/>
            </a:xfrm>
            <a:custGeom>
              <a:avLst/>
              <a:gdLst/>
              <a:ahLst/>
              <a:cxnLst/>
              <a:rect l="0" t="0" r="0" b="0"/>
              <a:pathLst>
                <a:path w="278607" h="35136">
                  <a:moveTo>
                    <a:pt x="0" y="14288"/>
                  </a:moveTo>
                  <a:lnTo>
                    <a:pt x="3792" y="18080"/>
                  </a:lnTo>
                  <a:lnTo>
                    <a:pt x="32132" y="23107"/>
                  </a:lnTo>
                  <a:lnTo>
                    <a:pt x="62437" y="29072"/>
                  </a:lnTo>
                  <a:lnTo>
                    <a:pt x="88075" y="32765"/>
                  </a:lnTo>
                  <a:lnTo>
                    <a:pt x="115344" y="34406"/>
                  </a:lnTo>
                  <a:lnTo>
                    <a:pt x="143339" y="35135"/>
                  </a:lnTo>
                  <a:lnTo>
                    <a:pt x="170863" y="34666"/>
                  </a:lnTo>
                  <a:lnTo>
                    <a:pt x="196324" y="31811"/>
                  </a:lnTo>
                  <a:lnTo>
                    <a:pt x="229179" y="21949"/>
                  </a:lnTo>
                  <a:lnTo>
                    <a:pt x="259023" y="8973"/>
                  </a:lnTo>
                  <a:lnTo>
                    <a:pt x="278606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2" name="SMARTInkShape-1293"/>
            <p:cNvSpPr/>
            <p:nvPr/>
          </p:nvSpPr>
          <p:spPr bwMode="auto">
            <a:xfrm>
              <a:off x="5984404" y="3200400"/>
              <a:ext cx="230660" cy="278015"/>
            </a:xfrm>
            <a:custGeom>
              <a:avLst/>
              <a:gdLst/>
              <a:ahLst/>
              <a:cxnLst/>
              <a:rect l="0" t="0" r="0" b="0"/>
              <a:pathLst>
                <a:path w="230660" h="278015">
                  <a:moveTo>
                    <a:pt x="187796" y="0"/>
                  </a:moveTo>
                  <a:lnTo>
                    <a:pt x="177853" y="0"/>
                  </a:lnTo>
                  <a:lnTo>
                    <a:pt x="175611" y="1588"/>
                  </a:lnTo>
                  <a:lnTo>
                    <a:pt x="164194" y="19775"/>
                  </a:lnTo>
                  <a:lnTo>
                    <a:pt x="143093" y="53472"/>
                  </a:lnTo>
                  <a:lnTo>
                    <a:pt x="126749" y="81284"/>
                  </a:lnTo>
                  <a:lnTo>
                    <a:pt x="115645" y="113425"/>
                  </a:lnTo>
                  <a:lnTo>
                    <a:pt x="111120" y="148084"/>
                  </a:lnTo>
                  <a:lnTo>
                    <a:pt x="113571" y="183488"/>
                  </a:lnTo>
                  <a:lnTo>
                    <a:pt x="119325" y="215322"/>
                  </a:lnTo>
                  <a:lnTo>
                    <a:pt x="128380" y="248026"/>
                  </a:lnTo>
                  <a:lnTo>
                    <a:pt x="133855" y="264606"/>
                  </a:lnTo>
                  <a:lnTo>
                    <a:pt x="132602" y="271855"/>
                  </a:lnTo>
                  <a:lnTo>
                    <a:pt x="131156" y="274105"/>
                  </a:lnTo>
                  <a:lnTo>
                    <a:pt x="129398" y="275606"/>
                  </a:lnTo>
                  <a:lnTo>
                    <a:pt x="125329" y="277273"/>
                  </a:lnTo>
                  <a:lnTo>
                    <a:pt x="120875" y="278014"/>
                  </a:lnTo>
                  <a:lnTo>
                    <a:pt x="87987" y="257332"/>
                  </a:lnTo>
                  <a:lnTo>
                    <a:pt x="55456" y="234364"/>
                  </a:lnTo>
                  <a:lnTo>
                    <a:pt x="24954" y="208483"/>
                  </a:lnTo>
                  <a:lnTo>
                    <a:pt x="4934" y="196198"/>
                  </a:lnTo>
                  <a:lnTo>
                    <a:pt x="162" y="194356"/>
                  </a:lnTo>
                  <a:lnTo>
                    <a:pt x="0" y="193864"/>
                  </a:lnTo>
                  <a:lnTo>
                    <a:pt x="686" y="193536"/>
                  </a:lnTo>
                  <a:lnTo>
                    <a:pt x="3565" y="195289"/>
                  </a:lnTo>
                  <a:lnTo>
                    <a:pt x="5444" y="196868"/>
                  </a:lnTo>
                  <a:lnTo>
                    <a:pt x="32067" y="200195"/>
                  </a:lnTo>
                  <a:lnTo>
                    <a:pt x="64219" y="204750"/>
                  </a:lnTo>
                  <a:lnTo>
                    <a:pt x="90010" y="206094"/>
                  </a:lnTo>
                  <a:lnTo>
                    <a:pt x="117348" y="204574"/>
                  </a:lnTo>
                  <a:lnTo>
                    <a:pt x="144579" y="202047"/>
                  </a:lnTo>
                  <a:lnTo>
                    <a:pt x="169912" y="200924"/>
                  </a:lnTo>
                  <a:lnTo>
                    <a:pt x="194399" y="196191"/>
                  </a:lnTo>
                  <a:lnTo>
                    <a:pt x="230659" y="18573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3" name="SMARTInkShape-1294"/>
            <p:cNvSpPr/>
            <p:nvPr/>
          </p:nvSpPr>
          <p:spPr bwMode="auto">
            <a:xfrm>
              <a:off x="6994553" y="3178969"/>
              <a:ext cx="213492" cy="149947"/>
            </a:xfrm>
            <a:custGeom>
              <a:avLst/>
              <a:gdLst/>
              <a:ahLst/>
              <a:cxnLst/>
              <a:rect l="0" t="0" r="0" b="0"/>
              <a:pathLst>
                <a:path w="213492" h="149947">
                  <a:moveTo>
                    <a:pt x="42041" y="0"/>
                  </a:moveTo>
                  <a:lnTo>
                    <a:pt x="45834" y="0"/>
                  </a:lnTo>
                  <a:lnTo>
                    <a:pt x="46951" y="794"/>
                  </a:lnTo>
                  <a:lnTo>
                    <a:pt x="47695" y="2116"/>
                  </a:lnTo>
                  <a:lnTo>
                    <a:pt x="48743" y="9887"/>
                  </a:lnTo>
                  <a:lnTo>
                    <a:pt x="48333" y="31317"/>
                  </a:lnTo>
                  <a:lnTo>
                    <a:pt x="42670" y="46144"/>
                  </a:lnTo>
                  <a:lnTo>
                    <a:pt x="22447" y="79013"/>
                  </a:lnTo>
                  <a:lnTo>
                    <a:pt x="5421" y="106448"/>
                  </a:lnTo>
                  <a:lnTo>
                    <a:pt x="412" y="127977"/>
                  </a:lnTo>
                  <a:lnTo>
                    <a:pt x="0" y="132943"/>
                  </a:lnTo>
                  <a:lnTo>
                    <a:pt x="1314" y="137047"/>
                  </a:lnTo>
                  <a:lnTo>
                    <a:pt x="7007" y="143724"/>
                  </a:lnTo>
                  <a:lnTo>
                    <a:pt x="21178" y="147221"/>
                  </a:lnTo>
                  <a:lnTo>
                    <a:pt x="49353" y="149189"/>
                  </a:lnTo>
                  <a:lnTo>
                    <a:pt x="82043" y="149773"/>
                  </a:lnTo>
                  <a:lnTo>
                    <a:pt x="117658" y="149946"/>
                  </a:lnTo>
                  <a:lnTo>
                    <a:pt x="148319" y="147880"/>
                  </a:lnTo>
                  <a:lnTo>
                    <a:pt x="183331" y="140071"/>
                  </a:lnTo>
                  <a:lnTo>
                    <a:pt x="213491" y="12858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4" name="SMARTInkShape-1295"/>
            <p:cNvSpPr/>
            <p:nvPr/>
          </p:nvSpPr>
          <p:spPr bwMode="auto">
            <a:xfrm>
              <a:off x="7358063" y="3064669"/>
              <a:ext cx="164307" cy="299064"/>
            </a:xfrm>
            <a:custGeom>
              <a:avLst/>
              <a:gdLst/>
              <a:ahLst/>
              <a:cxnLst/>
              <a:rect l="0" t="0" r="0" b="0"/>
              <a:pathLst>
                <a:path w="164307" h="299064">
                  <a:moveTo>
                    <a:pt x="164306" y="0"/>
                  </a:moveTo>
                  <a:lnTo>
                    <a:pt x="160513" y="0"/>
                  </a:lnTo>
                  <a:lnTo>
                    <a:pt x="127285" y="12978"/>
                  </a:lnTo>
                  <a:lnTo>
                    <a:pt x="92697" y="33792"/>
                  </a:lnTo>
                  <a:lnTo>
                    <a:pt x="82738" y="47298"/>
                  </a:lnTo>
                  <a:lnTo>
                    <a:pt x="69877" y="81838"/>
                  </a:lnTo>
                  <a:lnTo>
                    <a:pt x="65947" y="113589"/>
                  </a:lnTo>
                  <a:lnTo>
                    <a:pt x="67145" y="138590"/>
                  </a:lnTo>
                  <a:lnTo>
                    <a:pt x="71117" y="164783"/>
                  </a:lnTo>
                  <a:lnTo>
                    <a:pt x="78174" y="189653"/>
                  </a:lnTo>
                  <a:lnTo>
                    <a:pt x="91071" y="222175"/>
                  </a:lnTo>
                  <a:lnTo>
                    <a:pt x="97363" y="248128"/>
                  </a:lnTo>
                  <a:lnTo>
                    <a:pt x="95435" y="270898"/>
                  </a:lnTo>
                  <a:lnTo>
                    <a:pt x="89775" y="283382"/>
                  </a:lnTo>
                  <a:lnTo>
                    <a:pt x="86044" y="288934"/>
                  </a:lnTo>
                  <a:lnTo>
                    <a:pt x="77665" y="295103"/>
                  </a:lnTo>
                  <a:lnTo>
                    <a:pt x="67061" y="297844"/>
                  </a:lnTo>
                  <a:lnTo>
                    <a:pt x="51765" y="299063"/>
                  </a:lnTo>
                  <a:lnTo>
                    <a:pt x="21511" y="292164"/>
                  </a:lnTo>
                  <a:lnTo>
                    <a:pt x="0" y="28575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5" name="SMARTInkShape-1296"/>
            <p:cNvSpPr/>
            <p:nvPr/>
          </p:nvSpPr>
          <p:spPr bwMode="auto">
            <a:xfrm>
              <a:off x="7393781" y="3200400"/>
              <a:ext cx="194742" cy="21432"/>
            </a:xfrm>
            <a:custGeom>
              <a:avLst/>
              <a:gdLst/>
              <a:ahLst/>
              <a:cxnLst/>
              <a:rect l="0" t="0" r="0" b="0"/>
              <a:pathLst>
                <a:path w="194742" h="21432">
                  <a:moveTo>
                    <a:pt x="0" y="21431"/>
                  </a:moveTo>
                  <a:lnTo>
                    <a:pt x="27471" y="21431"/>
                  </a:lnTo>
                  <a:lnTo>
                    <a:pt x="57264" y="21431"/>
                  </a:lnTo>
                  <a:lnTo>
                    <a:pt x="91227" y="21431"/>
                  </a:lnTo>
                  <a:lnTo>
                    <a:pt x="126426" y="21431"/>
                  </a:lnTo>
                  <a:lnTo>
                    <a:pt x="158198" y="21431"/>
                  </a:lnTo>
                  <a:lnTo>
                    <a:pt x="185178" y="20638"/>
                  </a:lnTo>
                  <a:lnTo>
                    <a:pt x="192898" y="17639"/>
                  </a:lnTo>
                  <a:lnTo>
                    <a:pt x="194480" y="14934"/>
                  </a:lnTo>
                  <a:lnTo>
                    <a:pt x="194741" y="11544"/>
                  </a:lnTo>
                  <a:lnTo>
                    <a:pt x="192882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6" name="SMARTInkShape-1297"/>
            <p:cNvSpPr/>
            <p:nvPr/>
          </p:nvSpPr>
          <p:spPr bwMode="auto">
            <a:xfrm>
              <a:off x="7736707" y="3093374"/>
              <a:ext cx="159048" cy="202971"/>
            </a:xfrm>
            <a:custGeom>
              <a:avLst/>
              <a:gdLst/>
              <a:ahLst/>
              <a:cxnLst/>
              <a:rect l="0" t="0" r="0" b="0"/>
              <a:pathLst>
                <a:path w="159048" h="202971">
                  <a:moveTo>
                    <a:pt x="7118" y="21301"/>
                  </a:moveTo>
                  <a:lnTo>
                    <a:pt x="967" y="15150"/>
                  </a:lnTo>
                  <a:lnTo>
                    <a:pt x="0" y="7334"/>
                  </a:lnTo>
                  <a:lnTo>
                    <a:pt x="32690" y="6221"/>
                  </a:lnTo>
                  <a:lnTo>
                    <a:pt x="64814" y="863"/>
                  </a:lnTo>
                  <a:lnTo>
                    <a:pt x="100059" y="0"/>
                  </a:lnTo>
                  <a:lnTo>
                    <a:pt x="113513" y="721"/>
                  </a:lnTo>
                  <a:lnTo>
                    <a:pt x="129218" y="5590"/>
                  </a:lnTo>
                  <a:lnTo>
                    <a:pt x="136261" y="9821"/>
                  </a:lnTo>
                  <a:lnTo>
                    <a:pt x="137664" y="12853"/>
                  </a:lnTo>
                  <a:lnTo>
                    <a:pt x="136120" y="33663"/>
                  </a:lnTo>
                  <a:lnTo>
                    <a:pt x="129540" y="42935"/>
                  </a:lnTo>
                  <a:lnTo>
                    <a:pt x="94418" y="71325"/>
                  </a:lnTo>
                  <a:lnTo>
                    <a:pt x="89130" y="76082"/>
                  </a:lnTo>
                  <a:lnTo>
                    <a:pt x="76905" y="81367"/>
                  </a:lnTo>
                  <a:lnTo>
                    <a:pt x="58282" y="85347"/>
                  </a:lnTo>
                  <a:lnTo>
                    <a:pt x="88059" y="91283"/>
                  </a:lnTo>
                  <a:lnTo>
                    <a:pt x="120237" y="100065"/>
                  </a:lnTo>
                  <a:lnTo>
                    <a:pt x="134387" y="105520"/>
                  </a:lnTo>
                  <a:lnTo>
                    <a:pt x="150484" y="117516"/>
                  </a:lnTo>
                  <a:lnTo>
                    <a:pt x="157620" y="126505"/>
                  </a:lnTo>
                  <a:lnTo>
                    <a:pt x="159047" y="131125"/>
                  </a:lnTo>
                  <a:lnTo>
                    <a:pt x="158515" y="140491"/>
                  </a:lnTo>
                  <a:lnTo>
                    <a:pt x="146168" y="158481"/>
                  </a:lnTo>
                  <a:lnTo>
                    <a:pt x="127428" y="175100"/>
                  </a:lnTo>
                  <a:lnTo>
                    <a:pt x="99210" y="186287"/>
                  </a:lnTo>
                  <a:lnTo>
                    <a:pt x="67113" y="197177"/>
                  </a:lnTo>
                  <a:lnTo>
                    <a:pt x="55410" y="202970"/>
                  </a:lnTo>
                  <a:lnTo>
                    <a:pt x="53600" y="202739"/>
                  </a:lnTo>
                  <a:lnTo>
                    <a:pt x="52393" y="201791"/>
                  </a:lnTo>
                  <a:lnTo>
                    <a:pt x="53176" y="200365"/>
                  </a:lnTo>
                  <a:lnTo>
                    <a:pt x="64268" y="19275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7" name="SMARTInkShape-1298"/>
            <p:cNvSpPr/>
            <p:nvPr/>
          </p:nvSpPr>
          <p:spPr bwMode="auto">
            <a:xfrm>
              <a:off x="8196901" y="2990358"/>
              <a:ext cx="225581" cy="327779"/>
            </a:xfrm>
            <a:custGeom>
              <a:avLst/>
              <a:gdLst/>
              <a:ahLst/>
              <a:cxnLst/>
              <a:rect l="0" t="0" r="0" b="0"/>
              <a:pathLst>
                <a:path w="225581" h="327779">
                  <a:moveTo>
                    <a:pt x="218437" y="45736"/>
                  </a:moveTo>
                  <a:lnTo>
                    <a:pt x="218437" y="41944"/>
                  </a:lnTo>
                  <a:lnTo>
                    <a:pt x="220553" y="37965"/>
                  </a:lnTo>
                  <a:lnTo>
                    <a:pt x="222229" y="35793"/>
                  </a:lnTo>
                  <a:lnTo>
                    <a:pt x="224091" y="29146"/>
                  </a:lnTo>
                  <a:lnTo>
                    <a:pt x="224587" y="25151"/>
                  </a:lnTo>
                  <a:lnTo>
                    <a:pt x="223022" y="18595"/>
                  </a:lnTo>
                  <a:lnTo>
                    <a:pt x="221494" y="15736"/>
                  </a:lnTo>
                  <a:lnTo>
                    <a:pt x="211758" y="7919"/>
                  </a:lnTo>
                  <a:lnTo>
                    <a:pt x="198818" y="576"/>
                  </a:lnTo>
                  <a:lnTo>
                    <a:pt x="187493" y="0"/>
                  </a:lnTo>
                  <a:lnTo>
                    <a:pt x="160819" y="6098"/>
                  </a:lnTo>
                  <a:lnTo>
                    <a:pt x="139717" y="20233"/>
                  </a:lnTo>
                  <a:lnTo>
                    <a:pt x="122175" y="43295"/>
                  </a:lnTo>
                  <a:lnTo>
                    <a:pt x="110716" y="74028"/>
                  </a:lnTo>
                  <a:lnTo>
                    <a:pt x="106086" y="108270"/>
                  </a:lnTo>
                  <a:lnTo>
                    <a:pt x="107119" y="135971"/>
                  </a:lnTo>
                  <a:lnTo>
                    <a:pt x="110225" y="166009"/>
                  </a:lnTo>
                  <a:lnTo>
                    <a:pt x="114251" y="195234"/>
                  </a:lnTo>
                  <a:lnTo>
                    <a:pt x="116569" y="221982"/>
                  </a:lnTo>
                  <a:lnTo>
                    <a:pt x="115757" y="257236"/>
                  </a:lnTo>
                  <a:lnTo>
                    <a:pt x="110490" y="287790"/>
                  </a:lnTo>
                  <a:lnTo>
                    <a:pt x="105373" y="305716"/>
                  </a:lnTo>
                  <a:lnTo>
                    <a:pt x="97807" y="318974"/>
                  </a:lnTo>
                  <a:lnTo>
                    <a:pt x="91979" y="323144"/>
                  </a:lnTo>
                  <a:lnTo>
                    <a:pt x="77037" y="327778"/>
                  </a:lnTo>
                  <a:lnTo>
                    <a:pt x="59814" y="325605"/>
                  </a:lnTo>
                  <a:lnTo>
                    <a:pt x="50775" y="322803"/>
                  </a:lnTo>
                  <a:lnTo>
                    <a:pt x="34383" y="311222"/>
                  </a:lnTo>
                  <a:lnTo>
                    <a:pt x="19953" y="294698"/>
                  </a:lnTo>
                  <a:lnTo>
                    <a:pt x="4493" y="263877"/>
                  </a:lnTo>
                  <a:lnTo>
                    <a:pt x="0" y="234283"/>
                  </a:lnTo>
                  <a:lnTo>
                    <a:pt x="1762" y="214995"/>
                  </a:lnTo>
                  <a:lnTo>
                    <a:pt x="7308" y="200072"/>
                  </a:lnTo>
                  <a:lnTo>
                    <a:pt x="11009" y="193871"/>
                  </a:lnTo>
                  <a:lnTo>
                    <a:pt x="23588" y="184863"/>
                  </a:lnTo>
                  <a:lnTo>
                    <a:pt x="40556" y="179007"/>
                  </a:lnTo>
                  <a:lnTo>
                    <a:pt x="72421" y="175711"/>
                  </a:lnTo>
                  <a:lnTo>
                    <a:pt x="107792" y="175528"/>
                  </a:lnTo>
                  <a:lnTo>
                    <a:pt x="134336" y="178299"/>
                  </a:lnTo>
                  <a:lnTo>
                    <a:pt x="168471" y="184321"/>
                  </a:lnTo>
                  <a:lnTo>
                    <a:pt x="201158" y="187763"/>
                  </a:lnTo>
                  <a:lnTo>
                    <a:pt x="210228" y="188234"/>
                  </a:lnTo>
                  <a:lnTo>
                    <a:pt x="216905" y="186327"/>
                  </a:lnTo>
                  <a:lnTo>
                    <a:pt x="225580" y="18146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8" name="SMARTInkShape-1299"/>
            <p:cNvSpPr/>
            <p:nvPr/>
          </p:nvSpPr>
          <p:spPr bwMode="auto">
            <a:xfrm>
              <a:off x="8501063" y="3043532"/>
              <a:ext cx="228601" cy="113162"/>
            </a:xfrm>
            <a:custGeom>
              <a:avLst/>
              <a:gdLst/>
              <a:ahLst/>
              <a:cxnLst/>
              <a:rect l="0" t="0" r="0" b="0"/>
              <a:pathLst>
                <a:path w="228601" h="113162">
                  <a:moveTo>
                    <a:pt x="0" y="6849"/>
                  </a:moveTo>
                  <a:lnTo>
                    <a:pt x="6150" y="698"/>
                  </a:lnTo>
                  <a:lnTo>
                    <a:pt x="10641" y="0"/>
                  </a:lnTo>
                  <a:lnTo>
                    <a:pt x="11856" y="696"/>
                  </a:lnTo>
                  <a:lnTo>
                    <a:pt x="12667" y="1953"/>
                  </a:lnTo>
                  <a:lnTo>
                    <a:pt x="13206" y="3585"/>
                  </a:lnTo>
                  <a:lnTo>
                    <a:pt x="12773" y="5467"/>
                  </a:lnTo>
                  <a:lnTo>
                    <a:pt x="10174" y="9674"/>
                  </a:lnTo>
                  <a:lnTo>
                    <a:pt x="7542" y="34620"/>
                  </a:lnTo>
                  <a:lnTo>
                    <a:pt x="8115" y="45386"/>
                  </a:lnTo>
                  <a:lnTo>
                    <a:pt x="13693" y="64041"/>
                  </a:lnTo>
                  <a:lnTo>
                    <a:pt x="33886" y="89885"/>
                  </a:lnTo>
                  <a:lnTo>
                    <a:pt x="55371" y="104389"/>
                  </a:lnTo>
                  <a:lnTo>
                    <a:pt x="78054" y="111156"/>
                  </a:lnTo>
                  <a:lnTo>
                    <a:pt x="107441" y="113161"/>
                  </a:lnTo>
                  <a:lnTo>
                    <a:pt x="137491" y="106171"/>
                  </a:lnTo>
                  <a:lnTo>
                    <a:pt x="170295" y="94045"/>
                  </a:lnTo>
                  <a:lnTo>
                    <a:pt x="197566" y="72813"/>
                  </a:lnTo>
                  <a:lnTo>
                    <a:pt x="220823" y="40370"/>
                  </a:lnTo>
                  <a:lnTo>
                    <a:pt x="228600" y="2828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9" name="SMARTInkShape-1300"/>
            <p:cNvSpPr/>
            <p:nvPr/>
          </p:nvSpPr>
          <p:spPr bwMode="auto">
            <a:xfrm>
              <a:off x="8586788" y="2993231"/>
              <a:ext cx="63301" cy="328614"/>
            </a:xfrm>
            <a:custGeom>
              <a:avLst/>
              <a:gdLst/>
              <a:ahLst/>
              <a:cxnLst/>
              <a:rect l="0" t="0" r="0" b="0"/>
              <a:pathLst>
                <a:path w="63301" h="328614">
                  <a:moveTo>
                    <a:pt x="57150" y="0"/>
                  </a:moveTo>
                  <a:lnTo>
                    <a:pt x="60942" y="3793"/>
                  </a:lnTo>
                  <a:lnTo>
                    <a:pt x="62804" y="7771"/>
                  </a:lnTo>
                  <a:lnTo>
                    <a:pt x="63300" y="9943"/>
                  </a:lnTo>
                  <a:lnTo>
                    <a:pt x="52050" y="44900"/>
                  </a:lnTo>
                  <a:lnTo>
                    <a:pt x="44350" y="72747"/>
                  </a:lnTo>
                  <a:lnTo>
                    <a:pt x="36644" y="100065"/>
                  </a:lnTo>
                  <a:lnTo>
                    <a:pt x="30044" y="128611"/>
                  </a:lnTo>
                  <a:lnTo>
                    <a:pt x="24465" y="157967"/>
                  </a:lnTo>
                  <a:lnTo>
                    <a:pt x="19340" y="189535"/>
                  </a:lnTo>
                  <a:lnTo>
                    <a:pt x="16533" y="219969"/>
                  </a:lnTo>
                  <a:lnTo>
                    <a:pt x="14491" y="247783"/>
                  </a:lnTo>
                  <a:lnTo>
                    <a:pt x="8880" y="281292"/>
                  </a:lnTo>
                  <a:lnTo>
                    <a:pt x="1989" y="314709"/>
                  </a:lnTo>
                  <a:lnTo>
                    <a:pt x="0" y="32861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9" name="SMARTInkShape-Group248"/>
          <p:cNvGrpSpPr/>
          <p:nvPr/>
        </p:nvGrpSpPr>
        <p:grpSpPr>
          <a:xfrm>
            <a:off x="2851491" y="3852103"/>
            <a:ext cx="3072262" cy="1775326"/>
            <a:chOff x="2851491" y="3852103"/>
            <a:chExt cx="3072262" cy="1775326"/>
          </a:xfrm>
        </p:grpSpPr>
        <p:sp>
          <p:nvSpPr>
            <p:cNvPr id="21" name="SMARTInkShape-1301"/>
            <p:cNvSpPr/>
            <p:nvPr/>
          </p:nvSpPr>
          <p:spPr bwMode="auto">
            <a:xfrm>
              <a:off x="4464870" y="3986213"/>
              <a:ext cx="78556" cy="1464469"/>
            </a:xfrm>
            <a:custGeom>
              <a:avLst/>
              <a:gdLst/>
              <a:ahLst/>
              <a:cxnLst/>
              <a:rect l="0" t="0" r="0" b="0"/>
              <a:pathLst>
                <a:path w="78556" h="1464469">
                  <a:moveTo>
                    <a:pt x="7118" y="0"/>
                  </a:moveTo>
                  <a:lnTo>
                    <a:pt x="3325" y="0"/>
                  </a:lnTo>
                  <a:lnTo>
                    <a:pt x="2208" y="793"/>
                  </a:lnTo>
                  <a:lnTo>
                    <a:pt x="1463" y="2116"/>
                  </a:lnTo>
                  <a:lnTo>
                    <a:pt x="636" y="7290"/>
                  </a:lnTo>
                  <a:lnTo>
                    <a:pt x="104" y="34248"/>
                  </a:lnTo>
                  <a:lnTo>
                    <a:pt x="32" y="57290"/>
                  </a:lnTo>
                  <a:lnTo>
                    <a:pt x="0" y="88697"/>
                  </a:lnTo>
                  <a:lnTo>
                    <a:pt x="785" y="109138"/>
                  </a:lnTo>
                  <a:lnTo>
                    <a:pt x="2102" y="132289"/>
                  </a:lnTo>
                  <a:lnTo>
                    <a:pt x="3774" y="157249"/>
                  </a:lnTo>
                  <a:lnTo>
                    <a:pt x="5682" y="185795"/>
                  </a:lnTo>
                  <a:lnTo>
                    <a:pt x="7748" y="216732"/>
                  </a:lnTo>
                  <a:lnTo>
                    <a:pt x="9919" y="249263"/>
                  </a:lnTo>
                  <a:lnTo>
                    <a:pt x="11366" y="285238"/>
                  </a:lnTo>
                  <a:lnTo>
                    <a:pt x="12332" y="323508"/>
                  </a:lnTo>
                  <a:lnTo>
                    <a:pt x="12975" y="363309"/>
                  </a:lnTo>
                  <a:lnTo>
                    <a:pt x="14991" y="406512"/>
                  </a:lnTo>
                  <a:lnTo>
                    <a:pt x="17923" y="451983"/>
                  </a:lnTo>
                  <a:lnTo>
                    <a:pt x="21465" y="498966"/>
                  </a:lnTo>
                  <a:lnTo>
                    <a:pt x="24620" y="547750"/>
                  </a:lnTo>
                  <a:lnTo>
                    <a:pt x="27517" y="597735"/>
                  </a:lnTo>
                  <a:lnTo>
                    <a:pt x="30242" y="648521"/>
                  </a:lnTo>
                  <a:lnTo>
                    <a:pt x="32853" y="699047"/>
                  </a:lnTo>
                  <a:lnTo>
                    <a:pt x="35387" y="749400"/>
                  </a:lnTo>
                  <a:lnTo>
                    <a:pt x="37870" y="799638"/>
                  </a:lnTo>
                  <a:lnTo>
                    <a:pt x="40319" y="847416"/>
                  </a:lnTo>
                  <a:lnTo>
                    <a:pt x="42746" y="893557"/>
                  </a:lnTo>
                  <a:lnTo>
                    <a:pt x="45157" y="938604"/>
                  </a:lnTo>
                  <a:lnTo>
                    <a:pt x="47558" y="981336"/>
                  </a:lnTo>
                  <a:lnTo>
                    <a:pt x="49953" y="1022524"/>
                  </a:lnTo>
                  <a:lnTo>
                    <a:pt x="52343" y="1062682"/>
                  </a:lnTo>
                  <a:lnTo>
                    <a:pt x="54730" y="1100567"/>
                  </a:lnTo>
                  <a:lnTo>
                    <a:pt x="57116" y="1136936"/>
                  </a:lnTo>
                  <a:lnTo>
                    <a:pt x="59500" y="1172295"/>
                  </a:lnTo>
                  <a:lnTo>
                    <a:pt x="61883" y="1205392"/>
                  </a:lnTo>
                  <a:lnTo>
                    <a:pt x="64265" y="1236982"/>
                  </a:lnTo>
                  <a:lnTo>
                    <a:pt x="66647" y="1267567"/>
                  </a:lnTo>
                  <a:lnTo>
                    <a:pt x="68235" y="1295101"/>
                  </a:lnTo>
                  <a:lnTo>
                    <a:pt x="69294" y="1320600"/>
                  </a:lnTo>
                  <a:lnTo>
                    <a:pt x="70000" y="1344744"/>
                  </a:lnTo>
                  <a:lnTo>
                    <a:pt x="70470" y="1366396"/>
                  </a:lnTo>
                  <a:lnTo>
                    <a:pt x="70784" y="1386386"/>
                  </a:lnTo>
                  <a:lnTo>
                    <a:pt x="71926" y="1420240"/>
                  </a:lnTo>
                  <a:lnTo>
                    <a:pt x="78555" y="146446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" name="SMARTInkShape-1302"/>
            <p:cNvSpPr/>
            <p:nvPr/>
          </p:nvSpPr>
          <p:spPr bwMode="auto">
            <a:xfrm>
              <a:off x="4393700" y="3852103"/>
              <a:ext cx="1530053" cy="1775326"/>
            </a:xfrm>
            <a:custGeom>
              <a:avLst/>
              <a:gdLst/>
              <a:ahLst/>
              <a:cxnLst/>
              <a:rect l="0" t="0" r="0" b="0"/>
              <a:pathLst>
                <a:path w="1530053" h="1775326">
                  <a:moveTo>
                    <a:pt x="6850" y="69816"/>
                  </a:moveTo>
                  <a:lnTo>
                    <a:pt x="3058" y="69816"/>
                  </a:lnTo>
                  <a:lnTo>
                    <a:pt x="1941" y="70610"/>
                  </a:lnTo>
                  <a:lnTo>
                    <a:pt x="1196" y="71932"/>
                  </a:lnTo>
                  <a:lnTo>
                    <a:pt x="0" y="75967"/>
                  </a:lnTo>
                  <a:lnTo>
                    <a:pt x="3586" y="80458"/>
                  </a:lnTo>
                  <a:lnTo>
                    <a:pt x="26450" y="93727"/>
                  </a:lnTo>
                  <a:lnTo>
                    <a:pt x="62168" y="97469"/>
                  </a:lnTo>
                  <a:lnTo>
                    <a:pt x="84353" y="97981"/>
                  </a:lnTo>
                  <a:lnTo>
                    <a:pt x="113792" y="93976"/>
                  </a:lnTo>
                  <a:lnTo>
                    <a:pt x="148836" y="87697"/>
                  </a:lnTo>
                  <a:lnTo>
                    <a:pt x="168182" y="84912"/>
                  </a:lnTo>
                  <a:lnTo>
                    <a:pt x="188224" y="82261"/>
                  </a:lnTo>
                  <a:lnTo>
                    <a:pt x="210316" y="78906"/>
                  </a:lnTo>
                  <a:lnTo>
                    <a:pt x="233775" y="75082"/>
                  </a:lnTo>
                  <a:lnTo>
                    <a:pt x="258146" y="70946"/>
                  </a:lnTo>
                  <a:lnTo>
                    <a:pt x="283125" y="66600"/>
                  </a:lnTo>
                  <a:lnTo>
                    <a:pt x="308508" y="62116"/>
                  </a:lnTo>
                  <a:lnTo>
                    <a:pt x="334161" y="57539"/>
                  </a:lnTo>
                  <a:lnTo>
                    <a:pt x="361583" y="52900"/>
                  </a:lnTo>
                  <a:lnTo>
                    <a:pt x="390182" y="48220"/>
                  </a:lnTo>
                  <a:lnTo>
                    <a:pt x="419567" y="43512"/>
                  </a:lnTo>
                  <a:lnTo>
                    <a:pt x="449476" y="37992"/>
                  </a:lnTo>
                  <a:lnTo>
                    <a:pt x="479734" y="31932"/>
                  </a:lnTo>
                  <a:lnTo>
                    <a:pt x="510225" y="25510"/>
                  </a:lnTo>
                  <a:lnTo>
                    <a:pt x="540871" y="20435"/>
                  </a:lnTo>
                  <a:lnTo>
                    <a:pt x="571620" y="16257"/>
                  </a:lnTo>
                  <a:lnTo>
                    <a:pt x="602438" y="12679"/>
                  </a:lnTo>
                  <a:lnTo>
                    <a:pt x="632509" y="9500"/>
                  </a:lnTo>
                  <a:lnTo>
                    <a:pt x="662081" y="6586"/>
                  </a:lnTo>
                  <a:lnTo>
                    <a:pt x="691321" y="3850"/>
                  </a:lnTo>
                  <a:lnTo>
                    <a:pt x="720339" y="2026"/>
                  </a:lnTo>
                  <a:lnTo>
                    <a:pt x="749209" y="810"/>
                  </a:lnTo>
                  <a:lnTo>
                    <a:pt x="777981" y="0"/>
                  </a:lnTo>
                  <a:lnTo>
                    <a:pt x="805893" y="253"/>
                  </a:lnTo>
                  <a:lnTo>
                    <a:pt x="833233" y="1216"/>
                  </a:lnTo>
                  <a:lnTo>
                    <a:pt x="860191" y="2651"/>
                  </a:lnTo>
                  <a:lnTo>
                    <a:pt x="886100" y="5196"/>
                  </a:lnTo>
                  <a:lnTo>
                    <a:pt x="911310" y="8480"/>
                  </a:lnTo>
                  <a:lnTo>
                    <a:pt x="936055" y="12256"/>
                  </a:lnTo>
                  <a:lnTo>
                    <a:pt x="958901" y="16362"/>
                  </a:lnTo>
                  <a:lnTo>
                    <a:pt x="980482" y="20686"/>
                  </a:lnTo>
                  <a:lnTo>
                    <a:pt x="1001220" y="25156"/>
                  </a:lnTo>
                  <a:lnTo>
                    <a:pt x="1020601" y="29724"/>
                  </a:lnTo>
                  <a:lnTo>
                    <a:pt x="1039077" y="34357"/>
                  </a:lnTo>
                  <a:lnTo>
                    <a:pt x="1072837" y="43737"/>
                  </a:lnTo>
                  <a:lnTo>
                    <a:pt x="1101070" y="53199"/>
                  </a:lnTo>
                  <a:lnTo>
                    <a:pt x="1131692" y="63657"/>
                  </a:lnTo>
                  <a:lnTo>
                    <a:pt x="1160884" y="71121"/>
                  </a:lnTo>
                  <a:lnTo>
                    <a:pt x="1164350" y="73067"/>
                  </a:lnTo>
                  <a:lnTo>
                    <a:pt x="1166661" y="75952"/>
                  </a:lnTo>
                  <a:lnTo>
                    <a:pt x="1169228" y="83391"/>
                  </a:lnTo>
                  <a:lnTo>
                    <a:pt x="1170082" y="109186"/>
                  </a:lnTo>
                  <a:lnTo>
                    <a:pt x="1167309" y="131764"/>
                  </a:lnTo>
                  <a:lnTo>
                    <a:pt x="1161314" y="161907"/>
                  </a:lnTo>
                  <a:lnTo>
                    <a:pt x="1157493" y="178835"/>
                  </a:lnTo>
                  <a:lnTo>
                    <a:pt x="1153358" y="198851"/>
                  </a:lnTo>
                  <a:lnTo>
                    <a:pt x="1149014" y="220927"/>
                  </a:lnTo>
                  <a:lnTo>
                    <a:pt x="1144529" y="244376"/>
                  </a:lnTo>
                  <a:lnTo>
                    <a:pt x="1139953" y="270326"/>
                  </a:lnTo>
                  <a:lnTo>
                    <a:pt x="1135314" y="297946"/>
                  </a:lnTo>
                  <a:lnTo>
                    <a:pt x="1130635" y="326678"/>
                  </a:lnTo>
                  <a:lnTo>
                    <a:pt x="1126721" y="357738"/>
                  </a:lnTo>
                  <a:lnTo>
                    <a:pt x="1123318" y="390352"/>
                  </a:lnTo>
                  <a:lnTo>
                    <a:pt x="1120256" y="424000"/>
                  </a:lnTo>
                  <a:lnTo>
                    <a:pt x="1118214" y="458339"/>
                  </a:lnTo>
                  <a:lnTo>
                    <a:pt x="1116853" y="493137"/>
                  </a:lnTo>
                  <a:lnTo>
                    <a:pt x="1115946" y="528242"/>
                  </a:lnTo>
                  <a:lnTo>
                    <a:pt x="1115341" y="562759"/>
                  </a:lnTo>
                  <a:lnTo>
                    <a:pt x="1114937" y="596882"/>
                  </a:lnTo>
                  <a:lnTo>
                    <a:pt x="1114669" y="630743"/>
                  </a:lnTo>
                  <a:lnTo>
                    <a:pt x="1116871" y="664430"/>
                  </a:lnTo>
                  <a:lnTo>
                    <a:pt x="1120720" y="698000"/>
                  </a:lnTo>
                  <a:lnTo>
                    <a:pt x="1125668" y="731493"/>
                  </a:lnTo>
                  <a:lnTo>
                    <a:pt x="1131347" y="764140"/>
                  </a:lnTo>
                  <a:lnTo>
                    <a:pt x="1137515" y="796224"/>
                  </a:lnTo>
                  <a:lnTo>
                    <a:pt x="1144008" y="827931"/>
                  </a:lnTo>
                  <a:lnTo>
                    <a:pt x="1151512" y="858595"/>
                  </a:lnTo>
                  <a:lnTo>
                    <a:pt x="1159689" y="888562"/>
                  </a:lnTo>
                  <a:lnTo>
                    <a:pt x="1168316" y="918066"/>
                  </a:lnTo>
                  <a:lnTo>
                    <a:pt x="1178035" y="948053"/>
                  </a:lnTo>
                  <a:lnTo>
                    <a:pt x="1188484" y="978363"/>
                  </a:lnTo>
                  <a:lnTo>
                    <a:pt x="1199418" y="1008889"/>
                  </a:lnTo>
                  <a:lnTo>
                    <a:pt x="1210677" y="1039558"/>
                  </a:lnTo>
                  <a:lnTo>
                    <a:pt x="1222151" y="1070323"/>
                  </a:lnTo>
                  <a:lnTo>
                    <a:pt x="1233770" y="1101152"/>
                  </a:lnTo>
                  <a:lnTo>
                    <a:pt x="1246278" y="1131229"/>
                  </a:lnTo>
                  <a:lnTo>
                    <a:pt x="1259379" y="1160806"/>
                  </a:lnTo>
                  <a:lnTo>
                    <a:pt x="1272876" y="1190049"/>
                  </a:lnTo>
                  <a:lnTo>
                    <a:pt x="1286636" y="1219069"/>
                  </a:lnTo>
                  <a:lnTo>
                    <a:pt x="1300572" y="1247941"/>
                  </a:lnTo>
                  <a:lnTo>
                    <a:pt x="1314625" y="1276713"/>
                  </a:lnTo>
                  <a:lnTo>
                    <a:pt x="1328756" y="1303833"/>
                  </a:lnTo>
                  <a:lnTo>
                    <a:pt x="1342939" y="1329850"/>
                  </a:lnTo>
                  <a:lnTo>
                    <a:pt x="1357158" y="1355133"/>
                  </a:lnTo>
                  <a:lnTo>
                    <a:pt x="1370605" y="1379925"/>
                  </a:lnTo>
                  <a:lnTo>
                    <a:pt x="1383539" y="1404391"/>
                  </a:lnTo>
                  <a:lnTo>
                    <a:pt x="1396130" y="1428639"/>
                  </a:lnTo>
                  <a:lnTo>
                    <a:pt x="1408493" y="1451154"/>
                  </a:lnTo>
                  <a:lnTo>
                    <a:pt x="1420704" y="1472515"/>
                  </a:lnTo>
                  <a:lnTo>
                    <a:pt x="1432813" y="1493104"/>
                  </a:lnTo>
                  <a:lnTo>
                    <a:pt x="1454734" y="1528682"/>
                  </a:lnTo>
                  <a:lnTo>
                    <a:pt x="1474267" y="1559576"/>
                  </a:lnTo>
                  <a:lnTo>
                    <a:pt x="1490885" y="1586536"/>
                  </a:lnTo>
                  <a:lnTo>
                    <a:pt x="1513629" y="1616441"/>
                  </a:lnTo>
                  <a:lnTo>
                    <a:pt x="1527864" y="1640383"/>
                  </a:lnTo>
                  <a:lnTo>
                    <a:pt x="1530052" y="1651025"/>
                  </a:lnTo>
                  <a:lnTo>
                    <a:pt x="1529524" y="1654974"/>
                  </a:lnTo>
                  <a:lnTo>
                    <a:pt x="1527585" y="1658400"/>
                  </a:lnTo>
                  <a:lnTo>
                    <a:pt x="1521197" y="1664324"/>
                  </a:lnTo>
                  <a:lnTo>
                    <a:pt x="1496870" y="1674595"/>
                  </a:lnTo>
                  <a:lnTo>
                    <a:pt x="1465043" y="1682661"/>
                  </a:lnTo>
                  <a:lnTo>
                    <a:pt x="1436515" y="1690453"/>
                  </a:lnTo>
                  <a:lnTo>
                    <a:pt x="1418748" y="1694753"/>
                  </a:lnTo>
                  <a:lnTo>
                    <a:pt x="1398965" y="1699208"/>
                  </a:lnTo>
                  <a:lnTo>
                    <a:pt x="1377839" y="1703764"/>
                  </a:lnTo>
                  <a:lnTo>
                    <a:pt x="1354231" y="1707596"/>
                  </a:lnTo>
                  <a:lnTo>
                    <a:pt x="1328966" y="1710944"/>
                  </a:lnTo>
                  <a:lnTo>
                    <a:pt x="1302598" y="1713970"/>
                  </a:lnTo>
                  <a:lnTo>
                    <a:pt x="1273907" y="1718369"/>
                  </a:lnTo>
                  <a:lnTo>
                    <a:pt x="1243667" y="1723682"/>
                  </a:lnTo>
                  <a:lnTo>
                    <a:pt x="1212395" y="1729606"/>
                  </a:lnTo>
                  <a:lnTo>
                    <a:pt x="1178053" y="1735143"/>
                  </a:lnTo>
                  <a:lnTo>
                    <a:pt x="1141664" y="1740422"/>
                  </a:lnTo>
                  <a:lnTo>
                    <a:pt x="1103912" y="1745527"/>
                  </a:lnTo>
                  <a:lnTo>
                    <a:pt x="1065249" y="1750519"/>
                  </a:lnTo>
                  <a:lnTo>
                    <a:pt x="1025981" y="1755435"/>
                  </a:lnTo>
                  <a:lnTo>
                    <a:pt x="986308" y="1760299"/>
                  </a:lnTo>
                  <a:lnTo>
                    <a:pt x="946366" y="1764336"/>
                  </a:lnTo>
                  <a:lnTo>
                    <a:pt x="906244" y="1767821"/>
                  </a:lnTo>
                  <a:lnTo>
                    <a:pt x="866002" y="1770938"/>
                  </a:lnTo>
                  <a:lnTo>
                    <a:pt x="827268" y="1773016"/>
                  </a:lnTo>
                  <a:lnTo>
                    <a:pt x="789539" y="1774401"/>
                  </a:lnTo>
                  <a:lnTo>
                    <a:pt x="752480" y="1775325"/>
                  </a:lnTo>
                  <a:lnTo>
                    <a:pt x="718249" y="1774353"/>
                  </a:lnTo>
                  <a:lnTo>
                    <a:pt x="685903" y="1772118"/>
                  </a:lnTo>
                  <a:lnTo>
                    <a:pt x="654815" y="1769040"/>
                  </a:lnTo>
                  <a:lnTo>
                    <a:pt x="627739" y="1766194"/>
                  </a:lnTo>
                  <a:lnTo>
                    <a:pt x="603338" y="1763504"/>
                  </a:lnTo>
                  <a:lnTo>
                    <a:pt x="580721" y="1760916"/>
                  </a:lnTo>
                  <a:lnTo>
                    <a:pt x="560881" y="1759191"/>
                  </a:lnTo>
                  <a:lnTo>
                    <a:pt x="526136" y="1757274"/>
                  </a:lnTo>
                  <a:lnTo>
                    <a:pt x="491177" y="1756195"/>
                  </a:lnTo>
                  <a:lnTo>
                    <a:pt x="477958" y="1758060"/>
                  </a:lnTo>
                  <a:lnTo>
                    <a:pt x="464050" y="176288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3" name="SMARTInkShape-1303"/>
            <p:cNvSpPr/>
            <p:nvPr/>
          </p:nvSpPr>
          <p:spPr bwMode="auto">
            <a:xfrm>
              <a:off x="3173577" y="3888237"/>
              <a:ext cx="1098387" cy="340740"/>
            </a:xfrm>
            <a:custGeom>
              <a:avLst/>
              <a:gdLst/>
              <a:ahLst/>
              <a:cxnLst/>
              <a:rect l="0" t="0" r="0" b="0"/>
              <a:pathLst>
                <a:path w="1098387" h="340740">
                  <a:moveTo>
                    <a:pt x="91117" y="305144"/>
                  </a:moveTo>
                  <a:lnTo>
                    <a:pt x="81174" y="305144"/>
                  </a:lnTo>
                  <a:lnTo>
                    <a:pt x="76644" y="307261"/>
                  </a:lnTo>
                  <a:lnTo>
                    <a:pt x="41550" y="333736"/>
                  </a:lnTo>
                  <a:lnTo>
                    <a:pt x="39023" y="336111"/>
                  </a:lnTo>
                  <a:lnTo>
                    <a:pt x="31980" y="338751"/>
                  </a:lnTo>
                  <a:lnTo>
                    <a:pt x="10456" y="340739"/>
                  </a:lnTo>
                  <a:lnTo>
                    <a:pt x="7974" y="339193"/>
                  </a:lnTo>
                  <a:lnTo>
                    <a:pt x="3100" y="333241"/>
                  </a:lnTo>
                  <a:lnTo>
                    <a:pt x="404" y="325305"/>
                  </a:lnTo>
                  <a:lnTo>
                    <a:pt x="0" y="314898"/>
                  </a:lnTo>
                  <a:lnTo>
                    <a:pt x="8325" y="280231"/>
                  </a:lnTo>
                  <a:lnTo>
                    <a:pt x="24782" y="244846"/>
                  </a:lnTo>
                  <a:lnTo>
                    <a:pt x="43378" y="218020"/>
                  </a:lnTo>
                  <a:lnTo>
                    <a:pt x="70164" y="190222"/>
                  </a:lnTo>
                  <a:lnTo>
                    <a:pt x="102707" y="161993"/>
                  </a:lnTo>
                  <a:lnTo>
                    <a:pt x="120275" y="147797"/>
                  </a:lnTo>
                  <a:lnTo>
                    <a:pt x="139924" y="133571"/>
                  </a:lnTo>
                  <a:lnTo>
                    <a:pt x="160961" y="119325"/>
                  </a:lnTo>
                  <a:lnTo>
                    <a:pt x="182924" y="105065"/>
                  </a:lnTo>
                  <a:lnTo>
                    <a:pt x="206297" y="91589"/>
                  </a:lnTo>
                  <a:lnTo>
                    <a:pt x="230609" y="78637"/>
                  </a:lnTo>
                  <a:lnTo>
                    <a:pt x="255549" y="66033"/>
                  </a:lnTo>
                  <a:lnTo>
                    <a:pt x="280907" y="55249"/>
                  </a:lnTo>
                  <a:lnTo>
                    <a:pt x="306544" y="45679"/>
                  </a:lnTo>
                  <a:lnTo>
                    <a:pt x="332366" y="36917"/>
                  </a:lnTo>
                  <a:lnTo>
                    <a:pt x="357518" y="29489"/>
                  </a:lnTo>
                  <a:lnTo>
                    <a:pt x="382224" y="22949"/>
                  </a:lnTo>
                  <a:lnTo>
                    <a:pt x="406632" y="17002"/>
                  </a:lnTo>
                  <a:lnTo>
                    <a:pt x="430842" y="12243"/>
                  </a:lnTo>
                  <a:lnTo>
                    <a:pt x="454919" y="8277"/>
                  </a:lnTo>
                  <a:lnTo>
                    <a:pt x="478908" y="4839"/>
                  </a:lnTo>
                  <a:lnTo>
                    <a:pt x="502044" y="2547"/>
                  </a:lnTo>
                  <a:lnTo>
                    <a:pt x="524612" y="1019"/>
                  </a:lnTo>
                  <a:lnTo>
                    <a:pt x="546801" y="0"/>
                  </a:lnTo>
                  <a:lnTo>
                    <a:pt x="567944" y="115"/>
                  </a:lnTo>
                  <a:lnTo>
                    <a:pt x="588389" y="985"/>
                  </a:lnTo>
                  <a:lnTo>
                    <a:pt x="608369" y="2359"/>
                  </a:lnTo>
                  <a:lnTo>
                    <a:pt x="628833" y="4863"/>
                  </a:lnTo>
                  <a:lnTo>
                    <a:pt x="649619" y="8119"/>
                  </a:lnTo>
                  <a:lnTo>
                    <a:pt x="670620" y="11877"/>
                  </a:lnTo>
                  <a:lnTo>
                    <a:pt x="691765" y="16764"/>
                  </a:lnTo>
                  <a:lnTo>
                    <a:pt x="713005" y="22403"/>
                  </a:lnTo>
                  <a:lnTo>
                    <a:pt x="734309" y="28544"/>
                  </a:lnTo>
                  <a:lnTo>
                    <a:pt x="754862" y="35813"/>
                  </a:lnTo>
                  <a:lnTo>
                    <a:pt x="774913" y="43834"/>
                  </a:lnTo>
                  <a:lnTo>
                    <a:pt x="794631" y="52356"/>
                  </a:lnTo>
                  <a:lnTo>
                    <a:pt x="814920" y="62006"/>
                  </a:lnTo>
                  <a:lnTo>
                    <a:pt x="835590" y="72408"/>
                  </a:lnTo>
                  <a:lnTo>
                    <a:pt x="856513" y="83312"/>
                  </a:lnTo>
                  <a:lnTo>
                    <a:pt x="876019" y="93756"/>
                  </a:lnTo>
                  <a:lnTo>
                    <a:pt x="894579" y="103894"/>
                  </a:lnTo>
                  <a:lnTo>
                    <a:pt x="930017" y="124418"/>
                  </a:lnTo>
                  <a:lnTo>
                    <a:pt x="964288" y="146769"/>
                  </a:lnTo>
                  <a:lnTo>
                    <a:pt x="993808" y="169932"/>
                  </a:lnTo>
                  <a:lnTo>
                    <a:pt x="1019363" y="191869"/>
                  </a:lnTo>
                  <a:lnTo>
                    <a:pt x="1050012" y="215225"/>
                  </a:lnTo>
                  <a:lnTo>
                    <a:pt x="1063922" y="221524"/>
                  </a:lnTo>
                  <a:lnTo>
                    <a:pt x="1075395" y="222207"/>
                  </a:lnTo>
                  <a:lnTo>
                    <a:pt x="1080678" y="221278"/>
                  </a:lnTo>
                  <a:lnTo>
                    <a:pt x="1084993" y="217483"/>
                  </a:lnTo>
                  <a:lnTo>
                    <a:pt x="1098386" y="19084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" name="SMARTInkShape-1304"/>
            <p:cNvSpPr/>
            <p:nvPr/>
          </p:nvSpPr>
          <p:spPr bwMode="auto">
            <a:xfrm>
              <a:off x="4179388" y="3950494"/>
              <a:ext cx="49295" cy="215915"/>
            </a:xfrm>
            <a:custGeom>
              <a:avLst/>
              <a:gdLst/>
              <a:ahLst/>
              <a:cxnLst/>
              <a:rect l="0" t="0" r="0" b="0"/>
              <a:pathLst>
                <a:path w="49295" h="215915">
                  <a:moveTo>
                    <a:pt x="6850" y="0"/>
                  </a:moveTo>
                  <a:lnTo>
                    <a:pt x="0" y="0"/>
                  </a:lnTo>
                  <a:lnTo>
                    <a:pt x="3585" y="0"/>
                  </a:lnTo>
                  <a:lnTo>
                    <a:pt x="7515" y="2116"/>
                  </a:lnTo>
                  <a:lnTo>
                    <a:pt x="11908" y="6497"/>
                  </a:lnTo>
                  <a:lnTo>
                    <a:pt x="28298" y="38076"/>
                  </a:lnTo>
                  <a:lnTo>
                    <a:pt x="37809" y="68552"/>
                  </a:lnTo>
                  <a:lnTo>
                    <a:pt x="44951" y="95806"/>
                  </a:lnTo>
                  <a:lnTo>
                    <a:pt x="48301" y="123989"/>
                  </a:lnTo>
                  <a:lnTo>
                    <a:pt x="49294" y="152449"/>
                  </a:lnTo>
                  <a:lnTo>
                    <a:pt x="43926" y="184806"/>
                  </a:lnTo>
                  <a:lnTo>
                    <a:pt x="36275" y="215524"/>
                  </a:lnTo>
                  <a:lnTo>
                    <a:pt x="35992" y="215914"/>
                  </a:lnTo>
                  <a:lnTo>
                    <a:pt x="35803" y="215380"/>
                  </a:lnTo>
                  <a:lnTo>
                    <a:pt x="42568" y="20002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" name="SMARTInkShape-1305"/>
            <p:cNvSpPr/>
            <p:nvPr/>
          </p:nvSpPr>
          <p:spPr bwMode="auto">
            <a:xfrm>
              <a:off x="2851491" y="4258420"/>
              <a:ext cx="370341" cy="245379"/>
            </a:xfrm>
            <a:custGeom>
              <a:avLst/>
              <a:gdLst/>
              <a:ahLst/>
              <a:cxnLst/>
              <a:rect l="0" t="0" r="0" b="0"/>
              <a:pathLst>
                <a:path w="370341" h="245379">
                  <a:moveTo>
                    <a:pt x="106022" y="42118"/>
                  </a:moveTo>
                  <a:lnTo>
                    <a:pt x="106022" y="48268"/>
                  </a:lnTo>
                  <a:lnTo>
                    <a:pt x="99871" y="55325"/>
                  </a:lnTo>
                  <a:lnTo>
                    <a:pt x="95380" y="56085"/>
                  </a:lnTo>
                  <a:lnTo>
                    <a:pt x="94164" y="55398"/>
                  </a:lnTo>
                  <a:lnTo>
                    <a:pt x="93354" y="54146"/>
                  </a:lnTo>
                  <a:lnTo>
                    <a:pt x="78762" y="19553"/>
                  </a:lnTo>
                  <a:lnTo>
                    <a:pt x="70252" y="7739"/>
                  </a:lnTo>
                  <a:lnTo>
                    <a:pt x="64195" y="3026"/>
                  </a:lnTo>
                  <a:lnTo>
                    <a:pt x="58063" y="931"/>
                  </a:lnTo>
                  <a:lnTo>
                    <a:pt x="50046" y="0"/>
                  </a:lnTo>
                  <a:lnTo>
                    <a:pt x="47273" y="545"/>
                  </a:lnTo>
                  <a:lnTo>
                    <a:pt x="45425" y="1703"/>
                  </a:lnTo>
                  <a:lnTo>
                    <a:pt x="34873" y="20641"/>
                  </a:lnTo>
                  <a:lnTo>
                    <a:pt x="25850" y="49688"/>
                  </a:lnTo>
                  <a:lnTo>
                    <a:pt x="18531" y="76174"/>
                  </a:lnTo>
                  <a:lnTo>
                    <a:pt x="10781" y="105673"/>
                  </a:lnTo>
                  <a:lnTo>
                    <a:pt x="4690" y="134658"/>
                  </a:lnTo>
                  <a:lnTo>
                    <a:pt x="1454" y="163415"/>
                  </a:lnTo>
                  <a:lnTo>
                    <a:pt x="16" y="190484"/>
                  </a:lnTo>
                  <a:lnTo>
                    <a:pt x="0" y="221986"/>
                  </a:lnTo>
                  <a:lnTo>
                    <a:pt x="2809" y="236094"/>
                  </a:lnTo>
                  <a:lnTo>
                    <a:pt x="6704" y="243423"/>
                  </a:lnTo>
                  <a:lnTo>
                    <a:pt x="8853" y="245378"/>
                  </a:lnTo>
                  <a:lnTo>
                    <a:pt x="11874" y="245093"/>
                  </a:lnTo>
                  <a:lnTo>
                    <a:pt x="19464" y="240543"/>
                  </a:lnTo>
                  <a:lnTo>
                    <a:pt x="44048" y="208183"/>
                  </a:lnTo>
                  <a:lnTo>
                    <a:pt x="61730" y="174137"/>
                  </a:lnTo>
                  <a:lnTo>
                    <a:pt x="71255" y="148418"/>
                  </a:lnTo>
                  <a:lnTo>
                    <a:pt x="78134" y="123758"/>
                  </a:lnTo>
                  <a:lnTo>
                    <a:pt x="85955" y="99569"/>
                  </a:lnTo>
                  <a:lnTo>
                    <a:pt x="97165" y="67871"/>
                  </a:lnTo>
                  <a:lnTo>
                    <a:pt x="104272" y="47205"/>
                  </a:lnTo>
                  <a:lnTo>
                    <a:pt x="104855" y="46303"/>
                  </a:lnTo>
                  <a:lnTo>
                    <a:pt x="105244" y="46495"/>
                  </a:lnTo>
                  <a:lnTo>
                    <a:pt x="105503" y="47417"/>
                  </a:lnTo>
                  <a:lnTo>
                    <a:pt x="100299" y="80102"/>
                  </a:lnTo>
                  <a:lnTo>
                    <a:pt x="99299" y="109199"/>
                  </a:lnTo>
                  <a:lnTo>
                    <a:pt x="99003" y="142956"/>
                  </a:lnTo>
                  <a:lnTo>
                    <a:pt x="101031" y="173860"/>
                  </a:lnTo>
                  <a:lnTo>
                    <a:pt x="108776" y="198098"/>
                  </a:lnTo>
                  <a:lnTo>
                    <a:pt x="116771" y="211455"/>
                  </a:lnTo>
                  <a:lnTo>
                    <a:pt x="125616" y="220037"/>
                  </a:lnTo>
                  <a:lnTo>
                    <a:pt x="130197" y="221849"/>
                  </a:lnTo>
                  <a:lnTo>
                    <a:pt x="139520" y="221746"/>
                  </a:lnTo>
                  <a:lnTo>
                    <a:pt x="157487" y="213433"/>
                  </a:lnTo>
                  <a:lnTo>
                    <a:pt x="174099" y="193331"/>
                  </a:lnTo>
                  <a:lnTo>
                    <a:pt x="189075" y="163474"/>
                  </a:lnTo>
                  <a:lnTo>
                    <a:pt x="203567" y="129492"/>
                  </a:lnTo>
                  <a:lnTo>
                    <a:pt x="214122" y="98081"/>
                  </a:lnTo>
                  <a:lnTo>
                    <a:pt x="218485" y="68665"/>
                  </a:lnTo>
                  <a:lnTo>
                    <a:pt x="219777" y="55011"/>
                  </a:lnTo>
                  <a:lnTo>
                    <a:pt x="219165" y="53888"/>
                  </a:lnTo>
                  <a:lnTo>
                    <a:pt x="217963" y="53933"/>
                  </a:lnTo>
                  <a:lnTo>
                    <a:pt x="216368" y="54757"/>
                  </a:lnTo>
                  <a:lnTo>
                    <a:pt x="214595" y="62022"/>
                  </a:lnTo>
                  <a:lnTo>
                    <a:pt x="213458" y="89882"/>
                  </a:lnTo>
                  <a:lnTo>
                    <a:pt x="213261" y="120476"/>
                  </a:lnTo>
                  <a:lnTo>
                    <a:pt x="213202" y="154676"/>
                  </a:lnTo>
                  <a:lnTo>
                    <a:pt x="218092" y="190381"/>
                  </a:lnTo>
                  <a:lnTo>
                    <a:pt x="223820" y="223831"/>
                  </a:lnTo>
                  <a:lnTo>
                    <a:pt x="230177" y="235482"/>
                  </a:lnTo>
                  <a:lnTo>
                    <a:pt x="231655" y="236115"/>
                  </a:lnTo>
                  <a:lnTo>
                    <a:pt x="232640" y="234949"/>
                  </a:lnTo>
                  <a:lnTo>
                    <a:pt x="235321" y="228627"/>
                  </a:lnTo>
                  <a:lnTo>
                    <a:pt x="247861" y="200932"/>
                  </a:lnTo>
                  <a:lnTo>
                    <a:pt x="255734" y="169078"/>
                  </a:lnTo>
                  <a:lnTo>
                    <a:pt x="263093" y="134504"/>
                  </a:lnTo>
                  <a:lnTo>
                    <a:pt x="270301" y="101241"/>
                  </a:lnTo>
                  <a:lnTo>
                    <a:pt x="279848" y="69142"/>
                  </a:lnTo>
                  <a:lnTo>
                    <a:pt x="286730" y="59949"/>
                  </a:lnTo>
                  <a:lnTo>
                    <a:pt x="290787" y="56387"/>
                  </a:lnTo>
                  <a:lnTo>
                    <a:pt x="294286" y="55599"/>
                  </a:lnTo>
                  <a:lnTo>
                    <a:pt x="297413" y="56662"/>
                  </a:lnTo>
                  <a:lnTo>
                    <a:pt x="329286" y="87650"/>
                  </a:lnTo>
                  <a:lnTo>
                    <a:pt x="357326" y="121680"/>
                  </a:lnTo>
                  <a:lnTo>
                    <a:pt x="360076" y="122940"/>
                  </a:lnTo>
                  <a:lnTo>
                    <a:pt x="362704" y="122987"/>
                  </a:lnTo>
                  <a:lnTo>
                    <a:pt x="370340" y="12069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6" name="SMARTInkShape-1306"/>
            <p:cNvSpPr/>
            <p:nvPr/>
          </p:nvSpPr>
          <p:spPr bwMode="auto">
            <a:xfrm>
              <a:off x="3089606" y="4314825"/>
              <a:ext cx="196298" cy="409407"/>
            </a:xfrm>
            <a:custGeom>
              <a:avLst/>
              <a:gdLst/>
              <a:ahLst/>
              <a:cxnLst/>
              <a:rect l="0" t="0" r="0" b="0"/>
              <a:pathLst>
                <a:path w="196298" h="409407">
                  <a:moveTo>
                    <a:pt x="160800" y="0"/>
                  </a:moveTo>
                  <a:lnTo>
                    <a:pt x="157008" y="0"/>
                  </a:lnTo>
                  <a:lnTo>
                    <a:pt x="153029" y="2117"/>
                  </a:lnTo>
                  <a:lnTo>
                    <a:pt x="117736" y="35959"/>
                  </a:lnTo>
                  <a:lnTo>
                    <a:pt x="109117" y="46144"/>
                  </a:lnTo>
                  <a:lnTo>
                    <a:pt x="92809" y="79516"/>
                  </a:lnTo>
                  <a:lnTo>
                    <a:pt x="90894" y="86405"/>
                  </a:lnTo>
                  <a:lnTo>
                    <a:pt x="92160" y="94230"/>
                  </a:lnTo>
                  <a:lnTo>
                    <a:pt x="93609" y="98539"/>
                  </a:lnTo>
                  <a:lnTo>
                    <a:pt x="95369" y="101411"/>
                  </a:lnTo>
                  <a:lnTo>
                    <a:pt x="97335" y="103326"/>
                  </a:lnTo>
                  <a:lnTo>
                    <a:pt x="99440" y="104603"/>
                  </a:lnTo>
                  <a:lnTo>
                    <a:pt x="102431" y="104660"/>
                  </a:lnTo>
                  <a:lnTo>
                    <a:pt x="123167" y="96989"/>
                  </a:lnTo>
                  <a:lnTo>
                    <a:pt x="156065" y="75237"/>
                  </a:lnTo>
                  <a:lnTo>
                    <a:pt x="176061" y="71938"/>
                  </a:lnTo>
                  <a:lnTo>
                    <a:pt x="183722" y="75893"/>
                  </a:lnTo>
                  <a:lnTo>
                    <a:pt x="187988" y="79170"/>
                  </a:lnTo>
                  <a:lnTo>
                    <a:pt x="192727" y="89162"/>
                  </a:lnTo>
                  <a:lnTo>
                    <a:pt x="195770" y="118771"/>
                  </a:lnTo>
                  <a:lnTo>
                    <a:pt x="196297" y="153460"/>
                  </a:lnTo>
                  <a:lnTo>
                    <a:pt x="194304" y="180123"/>
                  </a:lnTo>
                  <a:lnTo>
                    <a:pt x="189184" y="208642"/>
                  </a:lnTo>
                  <a:lnTo>
                    <a:pt x="178972" y="239838"/>
                  </a:lnTo>
                  <a:lnTo>
                    <a:pt x="168612" y="272224"/>
                  </a:lnTo>
                  <a:lnTo>
                    <a:pt x="157128" y="304345"/>
                  </a:lnTo>
                  <a:lnTo>
                    <a:pt x="141441" y="334495"/>
                  </a:lnTo>
                  <a:lnTo>
                    <a:pt x="121769" y="359538"/>
                  </a:lnTo>
                  <a:lnTo>
                    <a:pt x="90498" y="389369"/>
                  </a:lnTo>
                  <a:lnTo>
                    <a:pt x="70817" y="403241"/>
                  </a:lnTo>
                  <a:lnTo>
                    <a:pt x="51487" y="409406"/>
                  </a:lnTo>
                  <a:lnTo>
                    <a:pt x="43475" y="408668"/>
                  </a:lnTo>
                  <a:lnTo>
                    <a:pt x="30339" y="401499"/>
                  </a:lnTo>
                  <a:lnTo>
                    <a:pt x="10226" y="376490"/>
                  </a:lnTo>
                  <a:lnTo>
                    <a:pt x="2598" y="350950"/>
                  </a:lnTo>
                  <a:lnTo>
                    <a:pt x="0" y="320284"/>
                  </a:lnTo>
                  <a:lnTo>
                    <a:pt x="1492" y="285488"/>
                  </a:lnTo>
                  <a:lnTo>
                    <a:pt x="3638" y="25003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7" name="SMARTInkShape-1307"/>
            <p:cNvSpPr/>
            <p:nvPr/>
          </p:nvSpPr>
          <p:spPr bwMode="auto">
            <a:xfrm>
              <a:off x="3293295" y="4252765"/>
              <a:ext cx="192856" cy="208487"/>
            </a:xfrm>
            <a:custGeom>
              <a:avLst/>
              <a:gdLst/>
              <a:ahLst/>
              <a:cxnLst/>
              <a:rect l="0" t="0" r="0" b="0"/>
              <a:pathLst>
                <a:path w="192856" h="208487">
                  <a:moveTo>
                    <a:pt x="7118" y="54916"/>
                  </a:moveTo>
                  <a:lnTo>
                    <a:pt x="3325" y="51124"/>
                  </a:lnTo>
                  <a:lnTo>
                    <a:pt x="1463" y="47145"/>
                  </a:lnTo>
                  <a:lnTo>
                    <a:pt x="61" y="41010"/>
                  </a:lnTo>
                  <a:lnTo>
                    <a:pt x="0" y="44534"/>
                  </a:lnTo>
                  <a:lnTo>
                    <a:pt x="12160" y="78450"/>
                  </a:lnTo>
                  <a:lnTo>
                    <a:pt x="19107" y="104664"/>
                  </a:lnTo>
                  <a:lnTo>
                    <a:pt x="26986" y="135626"/>
                  </a:lnTo>
                  <a:lnTo>
                    <a:pt x="43468" y="170342"/>
                  </a:lnTo>
                  <a:lnTo>
                    <a:pt x="61029" y="203996"/>
                  </a:lnTo>
                  <a:lnTo>
                    <a:pt x="66268" y="208486"/>
                  </a:lnTo>
                  <a:lnTo>
                    <a:pt x="67982" y="208096"/>
                  </a:lnTo>
                  <a:lnTo>
                    <a:pt x="69125" y="206249"/>
                  </a:lnTo>
                  <a:lnTo>
                    <a:pt x="69887" y="203430"/>
                  </a:lnTo>
                  <a:lnTo>
                    <a:pt x="81723" y="184323"/>
                  </a:lnTo>
                  <a:lnTo>
                    <a:pt x="89989" y="150938"/>
                  </a:lnTo>
                  <a:lnTo>
                    <a:pt x="95014" y="124580"/>
                  </a:lnTo>
                  <a:lnTo>
                    <a:pt x="104126" y="96990"/>
                  </a:lnTo>
                  <a:lnTo>
                    <a:pt x="115320" y="69647"/>
                  </a:lnTo>
                  <a:lnTo>
                    <a:pt x="129753" y="34322"/>
                  </a:lnTo>
                  <a:lnTo>
                    <a:pt x="140203" y="13537"/>
                  </a:lnTo>
                  <a:lnTo>
                    <a:pt x="148552" y="5305"/>
                  </a:lnTo>
                  <a:lnTo>
                    <a:pt x="157554" y="1116"/>
                  </a:lnTo>
                  <a:lnTo>
                    <a:pt x="162177" y="0"/>
                  </a:lnTo>
                  <a:lnTo>
                    <a:pt x="166054" y="49"/>
                  </a:lnTo>
                  <a:lnTo>
                    <a:pt x="192855" y="491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8" name="SMARTInkShape-1308"/>
            <p:cNvSpPr/>
            <p:nvPr/>
          </p:nvSpPr>
          <p:spPr bwMode="auto">
            <a:xfrm>
              <a:off x="4471988" y="4172281"/>
              <a:ext cx="984376" cy="56820"/>
            </a:xfrm>
            <a:custGeom>
              <a:avLst/>
              <a:gdLst/>
              <a:ahLst/>
              <a:cxnLst/>
              <a:rect l="0" t="0" r="0" b="0"/>
              <a:pathLst>
                <a:path w="984376" h="56820">
                  <a:moveTo>
                    <a:pt x="0" y="56819"/>
                  </a:moveTo>
                  <a:lnTo>
                    <a:pt x="25972" y="56819"/>
                  </a:lnTo>
                  <a:lnTo>
                    <a:pt x="48055" y="56819"/>
                  </a:lnTo>
                  <a:lnTo>
                    <a:pt x="77978" y="54702"/>
                  </a:lnTo>
                  <a:lnTo>
                    <a:pt x="94848" y="53027"/>
                  </a:lnTo>
                  <a:lnTo>
                    <a:pt x="115619" y="51116"/>
                  </a:lnTo>
                  <a:lnTo>
                    <a:pt x="138992" y="49048"/>
                  </a:lnTo>
                  <a:lnTo>
                    <a:pt x="164098" y="46876"/>
                  </a:lnTo>
                  <a:lnTo>
                    <a:pt x="191949" y="43840"/>
                  </a:lnTo>
                  <a:lnTo>
                    <a:pt x="221628" y="40229"/>
                  </a:lnTo>
                  <a:lnTo>
                    <a:pt x="252527" y="36234"/>
                  </a:lnTo>
                  <a:lnTo>
                    <a:pt x="286620" y="32777"/>
                  </a:lnTo>
                  <a:lnTo>
                    <a:pt x="322842" y="29678"/>
                  </a:lnTo>
                  <a:lnTo>
                    <a:pt x="360484" y="26819"/>
                  </a:lnTo>
                  <a:lnTo>
                    <a:pt x="399072" y="24119"/>
                  </a:lnTo>
                  <a:lnTo>
                    <a:pt x="438292" y="21525"/>
                  </a:lnTo>
                  <a:lnTo>
                    <a:pt x="477932" y="19002"/>
                  </a:lnTo>
                  <a:lnTo>
                    <a:pt x="517059" y="16527"/>
                  </a:lnTo>
                  <a:lnTo>
                    <a:pt x="555843" y="14082"/>
                  </a:lnTo>
                  <a:lnTo>
                    <a:pt x="594399" y="11659"/>
                  </a:lnTo>
                  <a:lnTo>
                    <a:pt x="632804" y="10044"/>
                  </a:lnTo>
                  <a:lnTo>
                    <a:pt x="671106" y="8967"/>
                  </a:lnTo>
                  <a:lnTo>
                    <a:pt x="709341" y="8249"/>
                  </a:lnTo>
                  <a:lnTo>
                    <a:pt x="744356" y="6976"/>
                  </a:lnTo>
                  <a:lnTo>
                    <a:pt x="777225" y="5334"/>
                  </a:lnTo>
                  <a:lnTo>
                    <a:pt x="808663" y="3446"/>
                  </a:lnTo>
                  <a:lnTo>
                    <a:pt x="837558" y="2187"/>
                  </a:lnTo>
                  <a:lnTo>
                    <a:pt x="864760" y="1348"/>
                  </a:lnTo>
                  <a:lnTo>
                    <a:pt x="890831" y="788"/>
                  </a:lnTo>
                  <a:lnTo>
                    <a:pt x="912181" y="415"/>
                  </a:lnTo>
                  <a:lnTo>
                    <a:pt x="946487" y="0"/>
                  </a:lnTo>
                  <a:lnTo>
                    <a:pt x="981357" y="4644"/>
                  </a:lnTo>
                  <a:lnTo>
                    <a:pt x="983643" y="5367"/>
                  </a:lnTo>
                  <a:lnTo>
                    <a:pt x="984375" y="5849"/>
                  </a:lnTo>
                  <a:lnTo>
                    <a:pt x="964406" y="681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251776" name="SMARTInkShape-Group249"/>
          <p:cNvGrpSpPr/>
          <p:nvPr/>
        </p:nvGrpSpPr>
        <p:grpSpPr>
          <a:xfrm>
            <a:off x="4340750" y="3414713"/>
            <a:ext cx="1595546" cy="628036"/>
            <a:chOff x="4340750" y="3414713"/>
            <a:chExt cx="1595546" cy="628036"/>
          </a:xfrm>
        </p:grpSpPr>
        <p:sp>
          <p:nvSpPr>
            <p:cNvPr id="30" name="SMARTInkShape-1309"/>
            <p:cNvSpPr/>
            <p:nvPr/>
          </p:nvSpPr>
          <p:spPr bwMode="auto">
            <a:xfrm>
              <a:off x="4340750" y="3507581"/>
              <a:ext cx="1595546" cy="535168"/>
            </a:xfrm>
            <a:custGeom>
              <a:avLst/>
              <a:gdLst/>
              <a:ahLst/>
              <a:cxnLst/>
              <a:rect l="0" t="0" r="0" b="0"/>
              <a:pathLst>
                <a:path w="1595546" h="535168">
                  <a:moveTo>
                    <a:pt x="1152794" y="492919"/>
                  </a:moveTo>
                  <a:lnTo>
                    <a:pt x="1146643" y="492919"/>
                  </a:lnTo>
                  <a:lnTo>
                    <a:pt x="1146312" y="493713"/>
                  </a:lnTo>
                  <a:lnTo>
                    <a:pt x="1145737" y="499070"/>
                  </a:lnTo>
                  <a:lnTo>
                    <a:pt x="1143572" y="499621"/>
                  </a:lnTo>
                  <a:lnTo>
                    <a:pt x="1138533" y="500060"/>
                  </a:lnTo>
                  <a:lnTo>
                    <a:pt x="1138507" y="506912"/>
                  </a:lnTo>
                  <a:lnTo>
                    <a:pt x="1142299" y="510912"/>
                  </a:lnTo>
                  <a:lnTo>
                    <a:pt x="1146277" y="512822"/>
                  </a:lnTo>
                  <a:lnTo>
                    <a:pt x="1148449" y="513331"/>
                  </a:lnTo>
                  <a:lnTo>
                    <a:pt x="1183209" y="531116"/>
                  </a:lnTo>
                  <a:lnTo>
                    <a:pt x="1217330" y="535167"/>
                  </a:lnTo>
                  <a:lnTo>
                    <a:pt x="1232276" y="533921"/>
                  </a:lnTo>
                  <a:lnTo>
                    <a:pt x="1259335" y="524294"/>
                  </a:lnTo>
                  <a:lnTo>
                    <a:pt x="1292135" y="511388"/>
                  </a:lnTo>
                  <a:lnTo>
                    <a:pt x="1326989" y="497509"/>
                  </a:lnTo>
                  <a:lnTo>
                    <a:pt x="1362451" y="483343"/>
                  </a:lnTo>
                  <a:lnTo>
                    <a:pt x="1397301" y="469091"/>
                  </a:lnTo>
                  <a:lnTo>
                    <a:pt x="1427294" y="454815"/>
                  </a:lnTo>
                  <a:lnTo>
                    <a:pt x="1459164" y="437885"/>
                  </a:lnTo>
                  <a:lnTo>
                    <a:pt x="1492182" y="426662"/>
                  </a:lnTo>
                  <a:lnTo>
                    <a:pt x="1525296" y="410855"/>
                  </a:lnTo>
                  <a:lnTo>
                    <a:pt x="1538219" y="407234"/>
                  </a:lnTo>
                  <a:lnTo>
                    <a:pt x="1564392" y="387522"/>
                  </a:lnTo>
                  <a:lnTo>
                    <a:pt x="1586399" y="364250"/>
                  </a:lnTo>
                  <a:lnTo>
                    <a:pt x="1591569" y="354770"/>
                  </a:lnTo>
                  <a:lnTo>
                    <a:pt x="1594889" y="335749"/>
                  </a:lnTo>
                  <a:lnTo>
                    <a:pt x="1595545" y="316705"/>
                  </a:lnTo>
                  <a:lnTo>
                    <a:pt x="1593517" y="309298"/>
                  </a:lnTo>
                  <a:lnTo>
                    <a:pt x="1578910" y="286844"/>
                  </a:lnTo>
                  <a:lnTo>
                    <a:pt x="1572101" y="280151"/>
                  </a:lnTo>
                  <a:lnTo>
                    <a:pt x="1540810" y="262028"/>
                  </a:lnTo>
                  <a:lnTo>
                    <a:pt x="1517108" y="247927"/>
                  </a:lnTo>
                  <a:lnTo>
                    <a:pt x="1484712" y="219125"/>
                  </a:lnTo>
                  <a:lnTo>
                    <a:pt x="1466775" y="211064"/>
                  </a:lnTo>
                  <a:lnTo>
                    <a:pt x="1433608" y="203889"/>
                  </a:lnTo>
                  <a:lnTo>
                    <a:pt x="1402468" y="195879"/>
                  </a:lnTo>
                  <a:lnTo>
                    <a:pt x="1375820" y="193769"/>
                  </a:lnTo>
                  <a:lnTo>
                    <a:pt x="1347816" y="193145"/>
                  </a:lnTo>
                  <a:lnTo>
                    <a:pt x="1319410" y="192959"/>
                  </a:lnTo>
                  <a:lnTo>
                    <a:pt x="1290091" y="192904"/>
                  </a:lnTo>
                  <a:lnTo>
                    <a:pt x="1256622" y="193682"/>
                  </a:lnTo>
                  <a:lnTo>
                    <a:pt x="1233335" y="196677"/>
                  </a:lnTo>
                  <a:lnTo>
                    <a:pt x="1207640" y="196420"/>
                  </a:lnTo>
                  <a:lnTo>
                    <a:pt x="1180345" y="194454"/>
                  </a:lnTo>
                  <a:lnTo>
                    <a:pt x="1152339" y="193580"/>
                  </a:lnTo>
                  <a:lnTo>
                    <a:pt x="1126133" y="193192"/>
                  </a:lnTo>
                  <a:lnTo>
                    <a:pt x="1100463" y="193813"/>
                  </a:lnTo>
                  <a:lnTo>
                    <a:pt x="1073179" y="196736"/>
                  </a:lnTo>
                  <a:lnTo>
                    <a:pt x="1045178" y="198563"/>
                  </a:lnTo>
                  <a:lnTo>
                    <a:pt x="1016859" y="200169"/>
                  </a:lnTo>
                  <a:lnTo>
                    <a:pt x="988397" y="203529"/>
                  </a:lnTo>
                  <a:lnTo>
                    <a:pt x="959872" y="207668"/>
                  </a:lnTo>
                  <a:lnTo>
                    <a:pt x="931320" y="212153"/>
                  </a:lnTo>
                  <a:lnTo>
                    <a:pt x="902754" y="216792"/>
                  </a:lnTo>
                  <a:lnTo>
                    <a:pt x="874184" y="221500"/>
                  </a:lnTo>
                  <a:lnTo>
                    <a:pt x="844817" y="226238"/>
                  </a:lnTo>
                  <a:lnTo>
                    <a:pt x="813245" y="230990"/>
                  </a:lnTo>
                  <a:lnTo>
                    <a:pt x="780692" y="235748"/>
                  </a:lnTo>
                  <a:lnTo>
                    <a:pt x="748496" y="240508"/>
                  </a:lnTo>
                  <a:lnTo>
                    <a:pt x="718312" y="245270"/>
                  </a:lnTo>
                  <a:lnTo>
                    <a:pt x="686905" y="247915"/>
                  </a:lnTo>
                  <a:lnTo>
                    <a:pt x="654426" y="249885"/>
                  </a:lnTo>
                  <a:lnTo>
                    <a:pt x="621470" y="253406"/>
                  </a:lnTo>
                  <a:lnTo>
                    <a:pt x="588302" y="255500"/>
                  </a:lnTo>
                  <a:lnTo>
                    <a:pt x="554246" y="256431"/>
                  </a:lnTo>
                  <a:lnTo>
                    <a:pt x="536274" y="256679"/>
                  </a:lnTo>
                  <a:lnTo>
                    <a:pt x="517943" y="256844"/>
                  </a:lnTo>
                  <a:lnTo>
                    <a:pt x="482759" y="259145"/>
                  </a:lnTo>
                  <a:lnTo>
                    <a:pt x="447807" y="262020"/>
                  </a:lnTo>
                  <a:lnTo>
                    <a:pt x="429596" y="262786"/>
                  </a:lnTo>
                  <a:lnTo>
                    <a:pt x="394016" y="263638"/>
                  </a:lnTo>
                  <a:lnTo>
                    <a:pt x="362328" y="264016"/>
                  </a:lnTo>
                  <a:lnTo>
                    <a:pt x="330253" y="264185"/>
                  </a:lnTo>
                  <a:lnTo>
                    <a:pt x="297476" y="264259"/>
                  </a:lnTo>
                  <a:lnTo>
                    <a:pt x="264388" y="264292"/>
                  </a:lnTo>
                  <a:lnTo>
                    <a:pt x="233278" y="266424"/>
                  </a:lnTo>
                  <a:lnTo>
                    <a:pt x="203576" y="269223"/>
                  </a:lnTo>
                  <a:lnTo>
                    <a:pt x="174501" y="270467"/>
                  </a:lnTo>
                  <a:lnTo>
                    <a:pt x="145703" y="268904"/>
                  </a:lnTo>
                  <a:lnTo>
                    <a:pt x="118617" y="266357"/>
                  </a:lnTo>
                  <a:lnTo>
                    <a:pt x="85517" y="263335"/>
                  </a:lnTo>
                  <a:lnTo>
                    <a:pt x="56396" y="253091"/>
                  </a:lnTo>
                  <a:lnTo>
                    <a:pt x="21222" y="230757"/>
                  </a:lnTo>
                  <a:lnTo>
                    <a:pt x="6348" y="206978"/>
                  </a:lnTo>
                  <a:lnTo>
                    <a:pt x="854" y="196236"/>
                  </a:lnTo>
                  <a:lnTo>
                    <a:pt x="0" y="184054"/>
                  </a:lnTo>
                  <a:lnTo>
                    <a:pt x="3060" y="171496"/>
                  </a:lnTo>
                  <a:lnTo>
                    <a:pt x="17959" y="150498"/>
                  </a:lnTo>
                  <a:lnTo>
                    <a:pt x="39981" y="131064"/>
                  </a:lnTo>
                  <a:lnTo>
                    <a:pt x="67863" y="112917"/>
                  </a:lnTo>
                  <a:lnTo>
                    <a:pt x="101259" y="96251"/>
                  </a:lnTo>
                  <a:lnTo>
                    <a:pt x="136290" y="77467"/>
                  </a:lnTo>
                  <a:lnTo>
                    <a:pt x="162058" y="65915"/>
                  </a:lnTo>
                  <a:lnTo>
                    <a:pt x="190179" y="55489"/>
                  </a:lnTo>
                  <a:lnTo>
                    <a:pt x="221198" y="45564"/>
                  </a:lnTo>
                  <a:lnTo>
                    <a:pt x="249272" y="37978"/>
                  </a:lnTo>
                  <a:lnTo>
                    <a:pt x="274979" y="32754"/>
                  </a:lnTo>
                  <a:lnTo>
                    <a:pt x="299633" y="30433"/>
                  </a:lnTo>
                  <a:lnTo>
                    <a:pt x="332033" y="25333"/>
                  </a:lnTo>
                  <a:lnTo>
                    <a:pt x="364929" y="26318"/>
                  </a:lnTo>
                  <a:lnTo>
                    <a:pt x="400321" y="21537"/>
                  </a:lnTo>
                  <a:lnTo>
                    <a:pt x="401114" y="21502"/>
                  </a:lnTo>
                  <a:lnTo>
                    <a:pt x="401643" y="20685"/>
                  </a:lnTo>
                  <a:lnTo>
                    <a:pt x="402561" y="15287"/>
                  </a:lnTo>
                  <a:lnTo>
                    <a:pt x="397763" y="8782"/>
                  </a:lnTo>
                  <a:lnTo>
                    <a:pt x="395556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1" name="SMARTInkShape-1310"/>
            <p:cNvSpPr/>
            <p:nvPr/>
          </p:nvSpPr>
          <p:spPr bwMode="auto">
            <a:xfrm>
              <a:off x="4748899" y="3414713"/>
              <a:ext cx="71181" cy="170145"/>
            </a:xfrm>
            <a:custGeom>
              <a:avLst/>
              <a:gdLst/>
              <a:ahLst/>
              <a:cxnLst/>
              <a:rect l="0" t="0" r="0" b="0"/>
              <a:pathLst>
                <a:path w="71181" h="170145">
                  <a:moveTo>
                    <a:pt x="1695" y="0"/>
                  </a:moveTo>
                  <a:lnTo>
                    <a:pt x="5487" y="0"/>
                  </a:lnTo>
                  <a:lnTo>
                    <a:pt x="6604" y="793"/>
                  </a:lnTo>
                  <a:lnTo>
                    <a:pt x="7349" y="2116"/>
                  </a:lnTo>
                  <a:lnTo>
                    <a:pt x="9436" y="12184"/>
                  </a:lnTo>
                  <a:lnTo>
                    <a:pt x="12544" y="16792"/>
                  </a:lnTo>
                  <a:lnTo>
                    <a:pt x="45686" y="38103"/>
                  </a:lnTo>
                  <a:lnTo>
                    <a:pt x="67267" y="52387"/>
                  </a:lnTo>
                  <a:lnTo>
                    <a:pt x="70525" y="61383"/>
                  </a:lnTo>
                  <a:lnTo>
                    <a:pt x="71180" y="72525"/>
                  </a:lnTo>
                  <a:lnTo>
                    <a:pt x="68825" y="82768"/>
                  </a:lnTo>
                  <a:lnTo>
                    <a:pt x="49439" y="113686"/>
                  </a:lnTo>
                  <a:lnTo>
                    <a:pt x="22679" y="146134"/>
                  </a:lnTo>
                  <a:lnTo>
                    <a:pt x="5796" y="163155"/>
                  </a:lnTo>
                  <a:lnTo>
                    <a:pt x="343" y="170144"/>
                  </a:lnTo>
                  <a:lnTo>
                    <a:pt x="0" y="169786"/>
                  </a:lnTo>
                  <a:lnTo>
                    <a:pt x="1695" y="16430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251797" name="SMARTInkShape-Group250"/>
          <p:cNvGrpSpPr/>
          <p:nvPr/>
        </p:nvGrpSpPr>
        <p:grpSpPr>
          <a:xfrm>
            <a:off x="4536281" y="3186113"/>
            <a:ext cx="3632527" cy="2347390"/>
            <a:chOff x="4536281" y="3186113"/>
            <a:chExt cx="3632527" cy="2347390"/>
          </a:xfrm>
        </p:grpSpPr>
        <p:sp>
          <p:nvSpPr>
            <p:cNvPr id="2251777" name="SMARTInkShape-1311"/>
            <p:cNvSpPr/>
            <p:nvPr/>
          </p:nvSpPr>
          <p:spPr bwMode="auto">
            <a:xfrm>
              <a:off x="5944106" y="5203981"/>
              <a:ext cx="161235" cy="138666"/>
            </a:xfrm>
            <a:custGeom>
              <a:avLst/>
              <a:gdLst/>
              <a:ahLst/>
              <a:cxnLst/>
              <a:rect l="0" t="0" r="0" b="0"/>
              <a:pathLst>
                <a:path w="161235" h="138666">
                  <a:moveTo>
                    <a:pt x="42357" y="18100"/>
                  </a:moveTo>
                  <a:lnTo>
                    <a:pt x="25564" y="18100"/>
                  </a:lnTo>
                  <a:lnTo>
                    <a:pt x="20870" y="20217"/>
                  </a:lnTo>
                  <a:lnTo>
                    <a:pt x="18508" y="21892"/>
                  </a:lnTo>
                  <a:lnTo>
                    <a:pt x="16932" y="24597"/>
                  </a:lnTo>
                  <a:lnTo>
                    <a:pt x="10404" y="48629"/>
                  </a:lnTo>
                  <a:lnTo>
                    <a:pt x="11546" y="72478"/>
                  </a:lnTo>
                  <a:lnTo>
                    <a:pt x="16912" y="95860"/>
                  </a:lnTo>
                  <a:lnTo>
                    <a:pt x="27321" y="114077"/>
                  </a:lnTo>
                  <a:lnTo>
                    <a:pt x="44252" y="129529"/>
                  </a:lnTo>
                  <a:lnTo>
                    <a:pt x="57487" y="135092"/>
                  </a:lnTo>
                  <a:lnTo>
                    <a:pt x="89178" y="138665"/>
                  </a:lnTo>
                  <a:lnTo>
                    <a:pt x="105235" y="134920"/>
                  </a:lnTo>
                  <a:lnTo>
                    <a:pt x="138738" y="119581"/>
                  </a:lnTo>
                  <a:lnTo>
                    <a:pt x="150809" y="106330"/>
                  </a:lnTo>
                  <a:lnTo>
                    <a:pt x="158026" y="90651"/>
                  </a:lnTo>
                  <a:lnTo>
                    <a:pt x="161234" y="75745"/>
                  </a:lnTo>
                  <a:lnTo>
                    <a:pt x="158427" y="59066"/>
                  </a:lnTo>
                  <a:lnTo>
                    <a:pt x="155455" y="50173"/>
                  </a:lnTo>
                  <a:lnTo>
                    <a:pt x="141571" y="33942"/>
                  </a:lnTo>
                  <a:lnTo>
                    <a:pt x="111441" y="13534"/>
                  </a:lnTo>
                  <a:lnTo>
                    <a:pt x="88142" y="4165"/>
                  </a:lnTo>
                  <a:lnTo>
                    <a:pt x="61912" y="0"/>
                  </a:lnTo>
                  <a:lnTo>
                    <a:pt x="27954" y="5241"/>
                  </a:lnTo>
                  <a:lnTo>
                    <a:pt x="11879" y="14766"/>
                  </a:lnTo>
                  <a:lnTo>
                    <a:pt x="5369" y="20640"/>
                  </a:lnTo>
                  <a:lnTo>
                    <a:pt x="1823" y="26938"/>
                  </a:lnTo>
                  <a:lnTo>
                    <a:pt x="0" y="40284"/>
                  </a:lnTo>
                  <a:lnTo>
                    <a:pt x="2212" y="46383"/>
                  </a:lnTo>
                  <a:lnTo>
                    <a:pt x="11021" y="57393"/>
                  </a:lnTo>
                  <a:lnTo>
                    <a:pt x="43516" y="70900"/>
                  </a:lnTo>
                  <a:lnTo>
                    <a:pt x="56644" y="7525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51780" name="SMARTInkShape-1312"/>
            <p:cNvSpPr/>
            <p:nvPr/>
          </p:nvSpPr>
          <p:spPr bwMode="auto">
            <a:xfrm>
              <a:off x="5657850" y="5336381"/>
              <a:ext cx="92870" cy="28576"/>
            </a:xfrm>
            <a:custGeom>
              <a:avLst/>
              <a:gdLst/>
              <a:ahLst/>
              <a:cxnLst/>
              <a:rect l="0" t="0" r="0" b="0"/>
              <a:pathLst>
                <a:path w="92870" h="28576">
                  <a:moveTo>
                    <a:pt x="0" y="28575"/>
                  </a:moveTo>
                  <a:lnTo>
                    <a:pt x="3792" y="24783"/>
                  </a:lnTo>
                  <a:lnTo>
                    <a:pt x="9887" y="22921"/>
                  </a:lnTo>
                  <a:lnTo>
                    <a:pt x="22244" y="19756"/>
                  </a:lnTo>
                  <a:lnTo>
                    <a:pt x="32111" y="16718"/>
                  </a:lnTo>
                  <a:lnTo>
                    <a:pt x="66045" y="10385"/>
                  </a:lnTo>
                  <a:lnTo>
                    <a:pt x="79982" y="11985"/>
                  </a:lnTo>
                  <a:lnTo>
                    <a:pt x="91015" y="7938"/>
                  </a:lnTo>
                  <a:lnTo>
                    <a:pt x="91633" y="6880"/>
                  </a:lnTo>
                  <a:lnTo>
                    <a:pt x="92869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51781" name="SMARTInkShape-1313"/>
            <p:cNvSpPr/>
            <p:nvPr/>
          </p:nvSpPr>
          <p:spPr bwMode="auto">
            <a:xfrm>
              <a:off x="5593556" y="5293648"/>
              <a:ext cx="142876" cy="35591"/>
            </a:xfrm>
            <a:custGeom>
              <a:avLst/>
              <a:gdLst/>
              <a:ahLst/>
              <a:cxnLst/>
              <a:rect l="0" t="0" r="0" b="0"/>
              <a:pathLst>
                <a:path w="142876" h="35591">
                  <a:moveTo>
                    <a:pt x="0" y="35590"/>
                  </a:moveTo>
                  <a:lnTo>
                    <a:pt x="3792" y="35590"/>
                  </a:lnTo>
                  <a:lnTo>
                    <a:pt x="7771" y="33473"/>
                  </a:lnTo>
                  <a:lnTo>
                    <a:pt x="9943" y="31797"/>
                  </a:lnTo>
                  <a:lnTo>
                    <a:pt x="16591" y="29935"/>
                  </a:lnTo>
                  <a:lnTo>
                    <a:pt x="20585" y="29439"/>
                  </a:lnTo>
                  <a:lnTo>
                    <a:pt x="50836" y="15151"/>
                  </a:lnTo>
                  <a:lnTo>
                    <a:pt x="82538" y="4829"/>
                  </a:lnTo>
                  <a:lnTo>
                    <a:pt x="112877" y="851"/>
                  </a:lnTo>
                  <a:lnTo>
                    <a:pt x="136200" y="0"/>
                  </a:lnTo>
                  <a:lnTo>
                    <a:pt x="138426" y="751"/>
                  </a:lnTo>
                  <a:lnTo>
                    <a:pt x="139909" y="2044"/>
                  </a:lnTo>
                  <a:lnTo>
                    <a:pt x="142875" y="701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51782" name="SMARTInkShape-1314"/>
            <p:cNvSpPr/>
            <p:nvPr/>
          </p:nvSpPr>
          <p:spPr bwMode="auto">
            <a:xfrm>
              <a:off x="5472113" y="5293519"/>
              <a:ext cx="78582" cy="155204"/>
            </a:xfrm>
            <a:custGeom>
              <a:avLst/>
              <a:gdLst/>
              <a:ahLst/>
              <a:cxnLst/>
              <a:rect l="0" t="0" r="0" b="0"/>
              <a:pathLst>
                <a:path w="78582" h="155204">
                  <a:moveTo>
                    <a:pt x="0" y="0"/>
                  </a:moveTo>
                  <a:lnTo>
                    <a:pt x="793" y="24835"/>
                  </a:lnTo>
                  <a:lnTo>
                    <a:pt x="6150" y="51552"/>
                  </a:lnTo>
                  <a:lnTo>
                    <a:pt x="6947" y="83796"/>
                  </a:lnTo>
                  <a:lnTo>
                    <a:pt x="9221" y="113919"/>
                  </a:lnTo>
                  <a:lnTo>
                    <a:pt x="17079" y="139007"/>
                  </a:lnTo>
                  <a:lnTo>
                    <a:pt x="23934" y="150548"/>
                  </a:lnTo>
                  <a:lnTo>
                    <a:pt x="27068" y="152752"/>
                  </a:lnTo>
                  <a:lnTo>
                    <a:pt x="34784" y="155203"/>
                  </a:lnTo>
                  <a:lnTo>
                    <a:pt x="43505" y="154175"/>
                  </a:lnTo>
                  <a:lnTo>
                    <a:pt x="62039" y="147047"/>
                  </a:lnTo>
                  <a:lnTo>
                    <a:pt x="69377" y="140496"/>
                  </a:lnTo>
                  <a:lnTo>
                    <a:pt x="74490" y="133086"/>
                  </a:lnTo>
                  <a:lnTo>
                    <a:pt x="78581" y="12144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51783" name="SMARTInkShape-1315"/>
            <p:cNvSpPr/>
            <p:nvPr/>
          </p:nvSpPr>
          <p:spPr bwMode="auto">
            <a:xfrm>
              <a:off x="5343525" y="5314950"/>
              <a:ext cx="114301" cy="166535"/>
            </a:xfrm>
            <a:custGeom>
              <a:avLst/>
              <a:gdLst/>
              <a:ahLst/>
              <a:cxnLst/>
              <a:rect l="0" t="0" r="0" b="0"/>
              <a:pathLst>
                <a:path w="114301" h="166535">
                  <a:moveTo>
                    <a:pt x="0" y="0"/>
                  </a:moveTo>
                  <a:lnTo>
                    <a:pt x="4910" y="11406"/>
                  </a:lnTo>
                  <a:lnTo>
                    <a:pt x="11857" y="39853"/>
                  </a:lnTo>
                  <a:lnTo>
                    <a:pt x="15924" y="70608"/>
                  </a:lnTo>
                  <a:lnTo>
                    <a:pt x="24136" y="99849"/>
                  </a:lnTo>
                  <a:lnTo>
                    <a:pt x="35761" y="133593"/>
                  </a:lnTo>
                  <a:lnTo>
                    <a:pt x="48598" y="165151"/>
                  </a:lnTo>
                  <a:lnTo>
                    <a:pt x="49861" y="166457"/>
                  </a:lnTo>
                  <a:lnTo>
                    <a:pt x="51497" y="166534"/>
                  </a:lnTo>
                  <a:lnTo>
                    <a:pt x="76705" y="154494"/>
                  </a:lnTo>
                  <a:lnTo>
                    <a:pt x="95350" y="133793"/>
                  </a:lnTo>
                  <a:lnTo>
                    <a:pt x="114300" y="10715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51784" name="SMARTInkShape-1316"/>
            <p:cNvSpPr/>
            <p:nvPr/>
          </p:nvSpPr>
          <p:spPr bwMode="auto">
            <a:xfrm>
              <a:off x="5182890" y="5314950"/>
              <a:ext cx="146349" cy="191611"/>
            </a:xfrm>
            <a:custGeom>
              <a:avLst/>
              <a:gdLst/>
              <a:ahLst/>
              <a:cxnLst/>
              <a:rect l="0" t="0" r="0" b="0"/>
              <a:pathLst>
                <a:path w="146349" h="191611">
                  <a:moveTo>
                    <a:pt x="17760" y="0"/>
                  </a:moveTo>
                  <a:lnTo>
                    <a:pt x="7118" y="10642"/>
                  </a:lnTo>
                  <a:lnTo>
                    <a:pt x="5093" y="14784"/>
                  </a:lnTo>
                  <a:lnTo>
                    <a:pt x="4553" y="17000"/>
                  </a:lnTo>
                  <a:lnTo>
                    <a:pt x="0" y="23911"/>
                  </a:lnTo>
                  <a:lnTo>
                    <a:pt x="77" y="32852"/>
                  </a:lnTo>
                  <a:lnTo>
                    <a:pt x="5291" y="68276"/>
                  </a:lnTo>
                  <a:lnTo>
                    <a:pt x="11155" y="96165"/>
                  </a:lnTo>
                  <a:lnTo>
                    <a:pt x="20036" y="125331"/>
                  </a:lnTo>
                  <a:lnTo>
                    <a:pt x="28488" y="149054"/>
                  </a:lnTo>
                  <a:lnTo>
                    <a:pt x="32053" y="163877"/>
                  </a:lnTo>
                  <a:lnTo>
                    <a:pt x="44141" y="188592"/>
                  </a:lnTo>
                  <a:lnTo>
                    <a:pt x="45666" y="190022"/>
                  </a:lnTo>
                  <a:lnTo>
                    <a:pt x="49477" y="191610"/>
                  </a:lnTo>
                  <a:lnTo>
                    <a:pt x="51605" y="190447"/>
                  </a:lnTo>
                  <a:lnTo>
                    <a:pt x="56086" y="184920"/>
                  </a:lnTo>
                  <a:lnTo>
                    <a:pt x="63070" y="169091"/>
                  </a:lnTo>
                  <a:lnTo>
                    <a:pt x="68426" y="135912"/>
                  </a:lnTo>
                  <a:lnTo>
                    <a:pt x="77311" y="104211"/>
                  </a:lnTo>
                  <a:lnTo>
                    <a:pt x="81442" y="74357"/>
                  </a:lnTo>
                  <a:lnTo>
                    <a:pt x="88134" y="46991"/>
                  </a:lnTo>
                  <a:lnTo>
                    <a:pt x="102722" y="18975"/>
                  </a:lnTo>
                  <a:lnTo>
                    <a:pt x="104564" y="17412"/>
                  </a:lnTo>
                  <a:lnTo>
                    <a:pt x="106586" y="16371"/>
                  </a:lnTo>
                  <a:lnTo>
                    <a:pt x="107934" y="17264"/>
                  </a:lnTo>
                  <a:lnTo>
                    <a:pt x="109431" y="22489"/>
                  </a:lnTo>
                  <a:lnTo>
                    <a:pt x="109599" y="50186"/>
                  </a:lnTo>
                  <a:lnTo>
                    <a:pt x="104855" y="77753"/>
                  </a:lnTo>
                  <a:lnTo>
                    <a:pt x="99217" y="109910"/>
                  </a:lnTo>
                  <a:lnTo>
                    <a:pt x="97193" y="139105"/>
                  </a:lnTo>
                  <a:lnTo>
                    <a:pt x="96454" y="170513"/>
                  </a:lnTo>
                  <a:lnTo>
                    <a:pt x="98508" y="177119"/>
                  </a:lnTo>
                  <a:lnTo>
                    <a:pt x="100167" y="179991"/>
                  </a:lnTo>
                  <a:lnTo>
                    <a:pt x="102066" y="181113"/>
                  </a:lnTo>
                  <a:lnTo>
                    <a:pt x="104127" y="181067"/>
                  </a:lnTo>
                  <a:lnTo>
                    <a:pt x="106294" y="180242"/>
                  </a:lnTo>
                  <a:lnTo>
                    <a:pt x="116929" y="171498"/>
                  </a:lnTo>
                  <a:lnTo>
                    <a:pt x="133752" y="139824"/>
                  </a:lnTo>
                  <a:lnTo>
                    <a:pt x="146348" y="11430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51785" name="SMARTInkShape-1317"/>
            <p:cNvSpPr/>
            <p:nvPr/>
          </p:nvSpPr>
          <p:spPr bwMode="auto">
            <a:xfrm>
              <a:off x="4943589" y="5318199"/>
              <a:ext cx="198366" cy="215304"/>
            </a:xfrm>
            <a:custGeom>
              <a:avLst/>
              <a:gdLst/>
              <a:ahLst/>
              <a:cxnLst/>
              <a:rect l="0" t="0" r="0" b="0"/>
              <a:pathLst>
                <a:path w="198366" h="215304">
                  <a:moveTo>
                    <a:pt x="28461" y="82476"/>
                  </a:moveTo>
                  <a:lnTo>
                    <a:pt x="10476" y="82476"/>
                  </a:lnTo>
                  <a:lnTo>
                    <a:pt x="6445" y="80359"/>
                  </a:lnTo>
                  <a:lnTo>
                    <a:pt x="1181" y="76325"/>
                  </a:lnTo>
                  <a:lnTo>
                    <a:pt x="0" y="59325"/>
                  </a:lnTo>
                  <a:lnTo>
                    <a:pt x="7168" y="35552"/>
                  </a:lnTo>
                  <a:lnTo>
                    <a:pt x="12554" y="25464"/>
                  </a:lnTo>
                  <a:lnTo>
                    <a:pt x="13094" y="23037"/>
                  </a:lnTo>
                  <a:lnTo>
                    <a:pt x="14248" y="23006"/>
                  </a:lnTo>
                  <a:lnTo>
                    <a:pt x="17646" y="27206"/>
                  </a:lnTo>
                  <a:lnTo>
                    <a:pt x="20230" y="42287"/>
                  </a:lnTo>
                  <a:lnTo>
                    <a:pt x="20995" y="69422"/>
                  </a:lnTo>
                  <a:lnTo>
                    <a:pt x="21222" y="102597"/>
                  </a:lnTo>
                  <a:lnTo>
                    <a:pt x="21289" y="133770"/>
                  </a:lnTo>
                  <a:lnTo>
                    <a:pt x="21309" y="166907"/>
                  </a:lnTo>
                  <a:lnTo>
                    <a:pt x="21316" y="202181"/>
                  </a:lnTo>
                  <a:lnTo>
                    <a:pt x="21317" y="215042"/>
                  </a:lnTo>
                  <a:lnTo>
                    <a:pt x="22111" y="215303"/>
                  </a:lnTo>
                  <a:lnTo>
                    <a:pt x="25109" y="213477"/>
                  </a:lnTo>
                  <a:lnTo>
                    <a:pt x="26972" y="205786"/>
                  </a:lnTo>
                  <a:lnTo>
                    <a:pt x="28167" y="177654"/>
                  </a:lnTo>
                  <a:lnTo>
                    <a:pt x="28374" y="147013"/>
                  </a:lnTo>
                  <a:lnTo>
                    <a:pt x="28435" y="112799"/>
                  </a:lnTo>
                  <a:lnTo>
                    <a:pt x="28453" y="81318"/>
                  </a:lnTo>
                  <a:lnTo>
                    <a:pt x="33369" y="49527"/>
                  </a:lnTo>
                  <a:lnTo>
                    <a:pt x="35310" y="34873"/>
                  </a:lnTo>
                  <a:lnTo>
                    <a:pt x="36202" y="35659"/>
                  </a:lnTo>
                  <a:lnTo>
                    <a:pt x="43337" y="50445"/>
                  </a:lnTo>
                  <a:lnTo>
                    <a:pt x="52390" y="79853"/>
                  </a:lnTo>
                  <a:lnTo>
                    <a:pt x="67037" y="106922"/>
                  </a:lnTo>
                  <a:lnTo>
                    <a:pt x="82665" y="135051"/>
                  </a:lnTo>
                  <a:lnTo>
                    <a:pt x="101143" y="159702"/>
                  </a:lnTo>
                  <a:lnTo>
                    <a:pt x="121698" y="174502"/>
                  </a:lnTo>
                  <a:lnTo>
                    <a:pt x="142870" y="180122"/>
                  </a:lnTo>
                  <a:lnTo>
                    <a:pt x="154980" y="179320"/>
                  </a:lnTo>
                  <a:lnTo>
                    <a:pt x="165654" y="175524"/>
                  </a:lnTo>
                  <a:lnTo>
                    <a:pt x="175690" y="168545"/>
                  </a:lnTo>
                  <a:lnTo>
                    <a:pt x="183325" y="155919"/>
                  </a:lnTo>
                  <a:lnTo>
                    <a:pt x="194694" y="121942"/>
                  </a:lnTo>
                  <a:lnTo>
                    <a:pt x="198365" y="90289"/>
                  </a:lnTo>
                  <a:lnTo>
                    <a:pt x="195661" y="59567"/>
                  </a:lnTo>
                  <a:lnTo>
                    <a:pt x="193625" y="30356"/>
                  </a:lnTo>
                  <a:lnTo>
                    <a:pt x="189229" y="9177"/>
                  </a:lnTo>
                  <a:lnTo>
                    <a:pt x="185109" y="2274"/>
                  </a:lnTo>
                  <a:lnTo>
                    <a:pt x="182899" y="433"/>
                  </a:lnTo>
                  <a:lnTo>
                    <a:pt x="180632" y="0"/>
                  </a:lnTo>
                  <a:lnTo>
                    <a:pt x="178327" y="504"/>
                  </a:lnTo>
                  <a:lnTo>
                    <a:pt x="171291" y="5007"/>
                  </a:lnTo>
                  <a:lnTo>
                    <a:pt x="168925" y="7017"/>
                  </a:lnTo>
                  <a:lnTo>
                    <a:pt x="166296" y="15602"/>
                  </a:lnTo>
                  <a:lnTo>
                    <a:pt x="164608" y="40515"/>
                  </a:lnTo>
                  <a:lnTo>
                    <a:pt x="168108" y="57519"/>
                  </a:lnTo>
                  <a:lnTo>
                    <a:pt x="174172" y="72612"/>
                  </a:lnTo>
                  <a:lnTo>
                    <a:pt x="178681" y="78092"/>
                  </a:lnTo>
                  <a:lnTo>
                    <a:pt x="180996" y="79554"/>
                  </a:lnTo>
                  <a:lnTo>
                    <a:pt x="183332" y="79734"/>
                  </a:lnTo>
                  <a:lnTo>
                    <a:pt x="192767" y="7533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51786" name="SMARTInkShape-1318"/>
            <p:cNvSpPr/>
            <p:nvPr/>
          </p:nvSpPr>
          <p:spPr bwMode="auto">
            <a:xfrm>
              <a:off x="8022431" y="3186113"/>
              <a:ext cx="146377" cy="178594"/>
            </a:xfrm>
            <a:custGeom>
              <a:avLst/>
              <a:gdLst/>
              <a:ahLst/>
              <a:cxnLst/>
              <a:rect l="0" t="0" r="0" b="0"/>
              <a:pathLst>
                <a:path w="146377" h="178594">
                  <a:moveTo>
                    <a:pt x="0" y="0"/>
                  </a:moveTo>
                  <a:lnTo>
                    <a:pt x="3793" y="0"/>
                  </a:lnTo>
                  <a:lnTo>
                    <a:pt x="7771" y="2116"/>
                  </a:lnTo>
                  <a:lnTo>
                    <a:pt x="9943" y="3792"/>
                  </a:lnTo>
                  <a:lnTo>
                    <a:pt x="12979" y="4115"/>
                  </a:lnTo>
                  <a:lnTo>
                    <a:pt x="25630" y="2365"/>
                  </a:lnTo>
                  <a:lnTo>
                    <a:pt x="52953" y="5964"/>
                  </a:lnTo>
                  <a:lnTo>
                    <a:pt x="79454" y="8911"/>
                  </a:lnTo>
                  <a:lnTo>
                    <a:pt x="107415" y="14811"/>
                  </a:lnTo>
                  <a:lnTo>
                    <a:pt x="124734" y="20076"/>
                  </a:lnTo>
                  <a:lnTo>
                    <a:pt x="137724" y="27708"/>
                  </a:lnTo>
                  <a:lnTo>
                    <a:pt x="141822" y="32759"/>
                  </a:lnTo>
                  <a:lnTo>
                    <a:pt x="146376" y="44722"/>
                  </a:lnTo>
                  <a:lnTo>
                    <a:pt x="145208" y="51246"/>
                  </a:lnTo>
                  <a:lnTo>
                    <a:pt x="124110" y="83059"/>
                  </a:lnTo>
                  <a:lnTo>
                    <a:pt x="96570" y="115627"/>
                  </a:lnTo>
                  <a:lnTo>
                    <a:pt x="65391" y="148295"/>
                  </a:lnTo>
                  <a:lnTo>
                    <a:pt x="35719" y="17859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51787" name="SMARTInkShape-1319"/>
            <p:cNvSpPr/>
            <p:nvPr/>
          </p:nvSpPr>
          <p:spPr bwMode="auto">
            <a:xfrm>
              <a:off x="5343551" y="3251486"/>
              <a:ext cx="2735539" cy="1884868"/>
            </a:xfrm>
            <a:custGeom>
              <a:avLst/>
              <a:gdLst/>
              <a:ahLst/>
              <a:cxnLst/>
              <a:rect l="0" t="0" r="0" b="0"/>
              <a:pathLst>
                <a:path w="2735539" h="1884868">
                  <a:moveTo>
                    <a:pt x="7118" y="1877727"/>
                  </a:moveTo>
                  <a:lnTo>
                    <a:pt x="967" y="1877727"/>
                  </a:lnTo>
                  <a:lnTo>
                    <a:pt x="636" y="1876933"/>
                  </a:lnTo>
                  <a:lnTo>
                    <a:pt x="170" y="1873611"/>
                  </a:lnTo>
                  <a:lnTo>
                    <a:pt x="0" y="1877028"/>
                  </a:lnTo>
                  <a:lnTo>
                    <a:pt x="2103" y="1877416"/>
                  </a:lnTo>
                  <a:lnTo>
                    <a:pt x="3774" y="1877520"/>
                  </a:lnTo>
                  <a:lnTo>
                    <a:pt x="7749" y="1879751"/>
                  </a:lnTo>
                  <a:lnTo>
                    <a:pt x="12975" y="1883859"/>
                  </a:lnTo>
                  <a:lnTo>
                    <a:pt x="17673" y="1884571"/>
                  </a:lnTo>
                  <a:lnTo>
                    <a:pt x="47144" y="1884853"/>
                  </a:lnTo>
                  <a:lnTo>
                    <a:pt x="79877" y="1884867"/>
                  </a:lnTo>
                  <a:lnTo>
                    <a:pt x="111755" y="1882753"/>
                  </a:lnTo>
                  <a:lnTo>
                    <a:pt x="138555" y="1879167"/>
                  </a:lnTo>
                  <a:lnTo>
                    <a:pt x="168986" y="1874927"/>
                  </a:lnTo>
                  <a:lnTo>
                    <a:pt x="203149" y="1870397"/>
                  </a:lnTo>
                  <a:lnTo>
                    <a:pt x="221149" y="1868077"/>
                  </a:lnTo>
                  <a:lnTo>
                    <a:pt x="239499" y="1864944"/>
                  </a:lnTo>
                  <a:lnTo>
                    <a:pt x="258082" y="1861267"/>
                  </a:lnTo>
                  <a:lnTo>
                    <a:pt x="276821" y="1857229"/>
                  </a:lnTo>
                  <a:lnTo>
                    <a:pt x="296457" y="1852949"/>
                  </a:lnTo>
                  <a:lnTo>
                    <a:pt x="316693" y="1848508"/>
                  </a:lnTo>
                  <a:lnTo>
                    <a:pt x="337326" y="1843960"/>
                  </a:lnTo>
                  <a:lnTo>
                    <a:pt x="358225" y="1838547"/>
                  </a:lnTo>
                  <a:lnTo>
                    <a:pt x="379302" y="1832556"/>
                  </a:lnTo>
                  <a:lnTo>
                    <a:pt x="400497" y="1826182"/>
                  </a:lnTo>
                  <a:lnTo>
                    <a:pt x="421770" y="1819551"/>
                  </a:lnTo>
                  <a:lnTo>
                    <a:pt x="443097" y="1812749"/>
                  </a:lnTo>
                  <a:lnTo>
                    <a:pt x="464458" y="1805833"/>
                  </a:lnTo>
                  <a:lnTo>
                    <a:pt x="485843" y="1798841"/>
                  </a:lnTo>
                  <a:lnTo>
                    <a:pt x="507242" y="1791798"/>
                  </a:lnTo>
                  <a:lnTo>
                    <a:pt x="528653" y="1784723"/>
                  </a:lnTo>
                  <a:lnTo>
                    <a:pt x="550864" y="1777624"/>
                  </a:lnTo>
                  <a:lnTo>
                    <a:pt x="573610" y="1770511"/>
                  </a:lnTo>
                  <a:lnTo>
                    <a:pt x="596710" y="1763386"/>
                  </a:lnTo>
                  <a:lnTo>
                    <a:pt x="620842" y="1756256"/>
                  </a:lnTo>
                  <a:lnTo>
                    <a:pt x="645661" y="1749121"/>
                  </a:lnTo>
                  <a:lnTo>
                    <a:pt x="670938" y="1741984"/>
                  </a:lnTo>
                  <a:lnTo>
                    <a:pt x="696521" y="1734843"/>
                  </a:lnTo>
                  <a:lnTo>
                    <a:pt x="722307" y="1727702"/>
                  </a:lnTo>
                  <a:lnTo>
                    <a:pt x="748229" y="1720561"/>
                  </a:lnTo>
                  <a:lnTo>
                    <a:pt x="775036" y="1713418"/>
                  </a:lnTo>
                  <a:lnTo>
                    <a:pt x="802432" y="1706275"/>
                  </a:lnTo>
                  <a:lnTo>
                    <a:pt x="830221" y="1699132"/>
                  </a:lnTo>
                  <a:lnTo>
                    <a:pt x="858272" y="1690401"/>
                  </a:lnTo>
                  <a:lnTo>
                    <a:pt x="886498" y="1680611"/>
                  </a:lnTo>
                  <a:lnTo>
                    <a:pt x="914840" y="1670117"/>
                  </a:lnTo>
                  <a:lnTo>
                    <a:pt x="942466" y="1659945"/>
                  </a:lnTo>
                  <a:lnTo>
                    <a:pt x="969614" y="1649988"/>
                  </a:lnTo>
                  <a:lnTo>
                    <a:pt x="996445" y="1640177"/>
                  </a:lnTo>
                  <a:lnTo>
                    <a:pt x="1023063" y="1629666"/>
                  </a:lnTo>
                  <a:lnTo>
                    <a:pt x="1049539" y="1618690"/>
                  </a:lnTo>
                  <a:lnTo>
                    <a:pt x="1075922" y="1607405"/>
                  </a:lnTo>
                  <a:lnTo>
                    <a:pt x="1101447" y="1595912"/>
                  </a:lnTo>
                  <a:lnTo>
                    <a:pt x="1126402" y="1584281"/>
                  </a:lnTo>
                  <a:lnTo>
                    <a:pt x="1150976" y="1572559"/>
                  </a:lnTo>
                  <a:lnTo>
                    <a:pt x="1175296" y="1560775"/>
                  </a:lnTo>
                  <a:lnTo>
                    <a:pt x="1199447" y="1548950"/>
                  </a:lnTo>
                  <a:lnTo>
                    <a:pt x="1223485" y="1537099"/>
                  </a:lnTo>
                  <a:lnTo>
                    <a:pt x="1246654" y="1524435"/>
                  </a:lnTo>
                  <a:lnTo>
                    <a:pt x="1269245" y="1511230"/>
                  </a:lnTo>
                  <a:lnTo>
                    <a:pt x="1291448" y="1497664"/>
                  </a:lnTo>
                  <a:lnTo>
                    <a:pt x="1314188" y="1483858"/>
                  </a:lnTo>
                  <a:lnTo>
                    <a:pt x="1337285" y="1469891"/>
                  </a:lnTo>
                  <a:lnTo>
                    <a:pt x="1360621" y="1455818"/>
                  </a:lnTo>
                  <a:lnTo>
                    <a:pt x="1384116" y="1440879"/>
                  </a:lnTo>
                  <a:lnTo>
                    <a:pt x="1407717" y="1425363"/>
                  </a:lnTo>
                  <a:lnTo>
                    <a:pt x="1431387" y="1409464"/>
                  </a:lnTo>
                  <a:lnTo>
                    <a:pt x="1454312" y="1393308"/>
                  </a:lnTo>
                  <a:lnTo>
                    <a:pt x="1476739" y="1376980"/>
                  </a:lnTo>
                  <a:lnTo>
                    <a:pt x="1498834" y="1360539"/>
                  </a:lnTo>
                  <a:lnTo>
                    <a:pt x="1522295" y="1344023"/>
                  </a:lnTo>
                  <a:lnTo>
                    <a:pt x="1546667" y="1327455"/>
                  </a:lnTo>
                  <a:lnTo>
                    <a:pt x="1571647" y="1310854"/>
                  </a:lnTo>
                  <a:lnTo>
                    <a:pt x="1596237" y="1294230"/>
                  </a:lnTo>
                  <a:lnTo>
                    <a:pt x="1620568" y="1277591"/>
                  </a:lnTo>
                  <a:lnTo>
                    <a:pt x="1644726" y="1260942"/>
                  </a:lnTo>
                  <a:lnTo>
                    <a:pt x="1668769" y="1243494"/>
                  </a:lnTo>
                  <a:lnTo>
                    <a:pt x="1692736" y="1225511"/>
                  </a:lnTo>
                  <a:lnTo>
                    <a:pt x="1716651" y="1207172"/>
                  </a:lnTo>
                  <a:lnTo>
                    <a:pt x="1739738" y="1189390"/>
                  </a:lnTo>
                  <a:lnTo>
                    <a:pt x="1762273" y="1171980"/>
                  </a:lnTo>
                  <a:lnTo>
                    <a:pt x="1784439" y="1154816"/>
                  </a:lnTo>
                  <a:lnTo>
                    <a:pt x="1805568" y="1137817"/>
                  </a:lnTo>
                  <a:lnTo>
                    <a:pt x="1826003" y="1120929"/>
                  </a:lnTo>
                  <a:lnTo>
                    <a:pt x="1845976" y="1104114"/>
                  </a:lnTo>
                  <a:lnTo>
                    <a:pt x="1865642" y="1087347"/>
                  </a:lnTo>
                  <a:lnTo>
                    <a:pt x="1885103" y="1070613"/>
                  </a:lnTo>
                  <a:lnTo>
                    <a:pt x="1904427" y="1053901"/>
                  </a:lnTo>
                  <a:lnTo>
                    <a:pt x="1938598" y="1020515"/>
                  </a:lnTo>
                  <a:lnTo>
                    <a:pt x="1969660" y="987156"/>
                  </a:lnTo>
                  <a:lnTo>
                    <a:pt x="1999340" y="953809"/>
                  </a:lnTo>
                  <a:lnTo>
                    <a:pt x="2028406" y="918351"/>
                  </a:lnTo>
                  <a:lnTo>
                    <a:pt x="2042825" y="900006"/>
                  </a:lnTo>
                  <a:lnTo>
                    <a:pt x="2071545" y="864805"/>
                  </a:lnTo>
                  <a:lnTo>
                    <a:pt x="2100185" y="830639"/>
                  </a:lnTo>
                  <a:lnTo>
                    <a:pt x="2128789" y="796934"/>
                  </a:lnTo>
                  <a:lnTo>
                    <a:pt x="2155259" y="761316"/>
                  </a:lnTo>
                  <a:lnTo>
                    <a:pt x="2167875" y="742928"/>
                  </a:lnTo>
                  <a:lnTo>
                    <a:pt x="2192475" y="707680"/>
                  </a:lnTo>
                  <a:lnTo>
                    <a:pt x="2216637" y="673493"/>
                  </a:lnTo>
                  <a:lnTo>
                    <a:pt x="2240606" y="639778"/>
                  </a:lnTo>
                  <a:lnTo>
                    <a:pt x="2262371" y="606273"/>
                  </a:lnTo>
                  <a:lnTo>
                    <a:pt x="2281833" y="573655"/>
                  </a:lnTo>
                  <a:lnTo>
                    <a:pt x="2298421" y="543283"/>
                  </a:lnTo>
                  <a:lnTo>
                    <a:pt x="2315848" y="513909"/>
                  </a:lnTo>
                  <a:lnTo>
                    <a:pt x="2332589" y="484979"/>
                  </a:lnTo>
                  <a:lnTo>
                    <a:pt x="2345321" y="456247"/>
                  </a:lnTo>
                  <a:lnTo>
                    <a:pt x="2356271" y="429718"/>
                  </a:lnTo>
                  <a:lnTo>
                    <a:pt x="2366430" y="404699"/>
                  </a:lnTo>
                  <a:lnTo>
                    <a:pt x="2376236" y="380349"/>
                  </a:lnTo>
                  <a:lnTo>
                    <a:pt x="2385887" y="356298"/>
                  </a:lnTo>
                  <a:lnTo>
                    <a:pt x="2398128" y="322562"/>
                  </a:lnTo>
                  <a:lnTo>
                    <a:pt x="2408898" y="290341"/>
                  </a:lnTo>
                  <a:lnTo>
                    <a:pt x="2424261" y="257775"/>
                  </a:lnTo>
                  <a:lnTo>
                    <a:pt x="2441777" y="228018"/>
                  </a:lnTo>
                  <a:lnTo>
                    <a:pt x="2457021" y="199093"/>
                  </a:lnTo>
                  <a:lnTo>
                    <a:pt x="2471592" y="170414"/>
                  </a:lnTo>
                  <a:lnTo>
                    <a:pt x="2488080" y="141808"/>
                  </a:lnTo>
                  <a:lnTo>
                    <a:pt x="2511193" y="107490"/>
                  </a:lnTo>
                  <a:lnTo>
                    <a:pt x="2536887" y="73281"/>
                  </a:lnTo>
                  <a:lnTo>
                    <a:pt x="2547979" y="56769"/>
                  </a:lnTo>
                  <a:lnTo>
                    <a:pt x="2549835" y="46683"/>
                  </a:lnTo>
                  <a:lnTo>
                    <a:pt x="2550157" y="39442"/>
                  </a:lnTo>
                  <a:lnTo>
                    <a:pt x="2552349" y="34657"/>
                  </a:lnTo>
                  <a:lnTo>
                    <a:pt x="2555175" y="29885"/>
                  </a:lnTo>
                  <a:lnTo>
                    <a:pt x="2556431" y="25117"/>
                  </a:lnTo>
                  <a:lnTo>
                    <a:pt x="2557561" y="23529"/>
                  </a:lnTo>
                  <a:lnTo>
                    <a:pt x="2559106" y="22470"/>
                  </a:lnTo>
                  <a:lnTo>
                    <a:pt x="2565075" y="20979"/>
                  </a:lnTo>
                  <a:lnTo>
                    <a:pt x="2586682" y="18290"/>
                  </a:lnTo>
                  <a:lnTo>
                    <a:pt x="2597422" y="15467"/>
                  </a:lnTo>
                  <a:lnTo>
                    <a:pt x="2630187" y="13654"/>
                  </a:lnTo>
                  <a:lnTo>
                    <a:pt x="2663441" y="13296"/>
                  </a:lnTo>
                  <a:lnTo>
                    <a:pt x="2692941" y="12431"/>
                  </a:lnTo>
                  <a:lnTo>
                    <a:pt x="2724604" y="5934"/>
                  </a:lnTo>
                  <a:lnTo>
                    <a:pt x="2734368" y="0"/>
                  </a:lnTo>
                  <a:lnTo>
                    <a:pt x="2734923" y="434"/>
                  </a:lnTo>
                  <a:lnTo>
                    <a:pt x="2735538" y="3033"/>
                  </a:lnTo>
                  <a:lnTo>
                    <a:pt x="2734908" y="4043"/>
                  </a:lnTo>
                  <a:lnTo>
                    <a:pt x="2733695" y="4717"/>
                  </a:lnTo>
                  <a:lnTo>
                    <a:pt x="2732093" y="5166"/>
                  </a:lnTo>
                  <a:lnTo>
                    <a:pt x="2721743" y="1320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51788" name="SMARTInkShape-1320"/>
            <p:cNvSpPr/>
            <p:nvPr/>
          </p:nvSpPr>
          <p:spPr bwMode="auto">
            <a:xfrm>
              <a:off x="4536281" y="5186363"/>
              <a:ext cx="1221583" cy="178594"/>
            </a:xfrm>
            <a:custGeom>
              <a:avLst/>
              <a:gdLst/>
              <a:ahLst/>
              <a:cxnLst/>
              <a:rect l="0" t="0" r="0" b="0"/>
              <a:pathLst>
                <a:path w="1221583" h="178594">
                  <a:moveTo>
                    <a:pt x="0" y="178593"/>
                  </a:moveTo>
                  <a:lnTo>
                    <a:pt x="0" y="174801"/>
                  </a:lnTo>
                  <a:lnTo>
                    <a:pt x="794" y="173683"/>
                  </a:lnTo>
                  <a:lnTo>
                    <a:pt x="2117" y="172939"/>
                  </a:lnTo>
                  <a:lnTo>
                    <a:pt x="32132" y="165926"/>
                  </a:lnTo>
                  <a:lnTo>
                    <a:pt x="64554" y="162669"/>
                  </a:lnTo>
                  <a:lnTo>
                    <a:pt x="94572" y="158022"/>
                  </a:lnTo>
                  <a:lnTo>
                    <a:pt x="129080" y="150665"/>
                  </a:lnTo>
                  <a:lnTo>
                    <a:pt x="149553" y="146480"/>
                  </a:lnTo>
                  <a:lnTo>
                    <a:pt x="171934" y="142104"/>
                  </a:lnTo>
                  <a:lnTo>
                    <a:pt x="195585" y="137598"/>
                  </a:lnTo>
                  <a:lnTo>
                    <a:pt x="220084" y="133007"/>
                  </a:lnTo>
                  <a:lnTo>
                    <a:pt x="245148" y="128358"/>
                  </a:lnTo>
                  <a:lnTo>
                    <a:pt x="270588" y="123672"/>
                  </a:lnTo>
                  <a:lnTo>
                    <a:pt x="296279" y="118167"/>
                  </a:lnTo>
                  <a:lnTo>
                    <a:pt x="322139" y="112115"/>
                  </a:lnTo>
                  <a:lnTo>
                    <a:pt x="348109" y="105699"/>
                  </a:lnTo>
                  <a:lnTo>
                    <a:pt x="375742" y="99834"/>
                  </a:lnTo>
                  <a:lnTo>
                    <a:pt x="404482" y="94337"/>
                  </a:lnTo>
                  <a:lnTo>
                    <a:pt x="433961" y="89086"/>
                  </a:lnTo>
                  <a:lnTo>
                    <a:pt x="463932" y="83996"/>
                  </a:lnTo>
                  <a:lnTo>
                    <a:pt x="494232" y="79016"/>
                  </a:lnTo>
                  <a:lnTo>
                    <a:pt x="524751" y="74108"/>
                  </a:lnTo>
                  <a:lnTo>
                    <a:pt x="555415" y="70043"/>
                  </a:lnTo>
                  <a:lnTo>
                    <a:pt x="586177" y="66539"/>
                  </a:lnTo>
                  <a:lnTo>
                    <a:pt x="617003" y="63409"/>
                  </a:lnTo>
                  <a:lnTo>
                    <a:pt x="647873" y="60529"/>
                  </a:lnTo>
                  <a:lnTo>
                    <a:pt x="678772" y="57815"/>
                  </a:lnTo>
                  <a:lnTo>
                    <a:pt x="709689" y="55212"/>
                  </a:lnTo>
                  <a:lnTo>
                    <a:pt x="740620" y="52683"/>
                  </a:lnTo>
                  <a:lnTo>
                    <a:pt x="771559" y="50203"/>
                  </a:lnTo>
                  <a:lnTo>
                    <a:pt x="802504" y="47756"/>
                  </a:lnTo>
                  <a:lnTo>
                    <a:pt x="833453" y="45331"/>
                  </a:lnTo>
                  <a:lnTo>
                    <a:pt x="864404" y="42921"/>
                  </a:lnTo>
                  <a:lnTo>
                    <a:pt x="895357" y="40520"/>
                  </a:lnTo>
                  <a:lnTo>
                    <a:pt x="924724" y="38919"/>
                  </a:lnTo>
                  <a:lnTo>
                    <a:pt x="953032" y="37852"/>
                  </a:lnTo>
                  <a:lnTo>
                    <a:pt x="980637" y="37141"/>
                  </a:lnTo>
                  <a:lnTo>
                    <a:pt x="1006977" y="35873"/>
                  </a:lnTo>
                  <a:lnTo>
                    <a:pt x="1032474" y="34234"/>
                  </a:lnTo>
                  <a:lnTo>
                    <a:pt x="1057410" y="32348"/>
                  </a:lnTo>
                  <a:lnTo>
                    <a:pt x="1080384" y="31090"/>
                  </a:lnTo>
                  <a:lnTo>
                    <a:pt x="1102050" y="30252"/>
                  </a:lnTo>
                  <a:lnTo>
                    <a:pt x="1122843" y="29692"/>
                  </a:lnTo>
                  <a:lnTo>
                    <a:pt x="1156531" y="24838"/>
                  </a:lnTo>
                  <a:lnTo>
                    <a:pt x="1183145" y="17388"/>
                  </a:lnTo>
                  <a:lnTo>
                    <a:pt x="1221582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51789" name="SMARTInkShape-1321"/>
            <p:cNvSpPr/>
            <p:nvPr/>
          </p:nvSpPr>
          <p:spPr bwMode="auto">
            <a:xfrm>
              <a:off x="6524611" y="3271838"/>
              <a:ext cx="94153" cy="142876"/>
            </a:xfrm>
            <a:custGeom>
              <a:avLst/>
              <a:gdLst/>
              <a:ahLst/>
              <a:cxnLst/>
              <a:rect l="0" t="0" r="0" b="0"/>
              <a:pathLst>
                <a:path w="94153" h="142876">
                  <a:moveTo>
                    <a:pt x="26208" y="0"/>
                  </a:moveTo>
                  <a:lnTo>
                    <a:pt x="0" y="0"/>
                  </a:lnTo>
                  <a:lnTo>
                    <a:pt x="5" y="793"/>
                  </a:lnTo>
                  <a:lnTo>
                    <a:pt x="2127" y="3792"/>
                  </a:lnTo>
                  <a:lnTo>
                    <a:pt x="11576" y="9942"/>
                  </a:lnTo>
                  <a:lnTo>
                    <a:pt x="42085" y="17698"/>
                  </a:lnTo>
                  <a:lnTo>
                    <a:pt x="73500" y="32100"/>
                  </a:lnTo>
                  <a:lnTo>
                    <a:pt x="85856" y="40989"/>
                  </a:lnTo>
                  <a:lnTo>
                    <a:pt x="92405" y="50232"/>
                  </a:lnTo>
                  <a:lnTo>
                    <a:pt x="94152" y="54919"/>
                  </a:lnTo>
                  <a:lnTo>
                    <a:pt x="93976" y="66477"/>
                  </a:lnTo>
                  <a:lnTo>
                    <a:pt x="92818" y="72893"/>
                  </a:lnTo>
                  <a:lnTo>
                    <a:pt x="79811" y="93300"/>
                  </a:lnTo>
                  <a:lnTo>
                    <a:pt x="47172" y="120873"/>
                  </a:lnTo>
                  <a:lnTo>
                    <a:pt x="19064" y="14287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51790" name="SMARTInkShape-1322"/>
            <p:cNvSpPr/>
            <p:nvPr/>
          </p:nvSpPr>
          <p:spPr bwMode="auto">
            <a:xfrm>
              <a:off x="4536281" y="4993481"/>
              <a:ext cx="992983" cy="106830"/>
            </a:xfrm>
            <a:custGeom>
              <a:avLst/>
              <a:gdLst/>
              <a:ahLst/>
              <a:cxnLst/>
              <a:rect l="0" t="0" r="0" b="0"/>
              <a:pathLst>
                <a:path w="992983" h="106830">
                  <a:moveTo>
                    <a:pt x="0" y="85725"/>
                  </a:moveTo>
                  <a:lnTo>
                    <a:pt x="0" y="89517"/>
                  </a:lnTo>
                  <a:lnTo>
                    <a:pt x="2117" y="93496"/>
                  </a:lnTo>
                  <a:lnTo>
                    <a:pt x="3792" y="95668"/>
                  </a:lnTo>
                  <a:lnTo>
                    <a:pt x="7771" y="98082"/>
                  </a:lnTo>
                  <a:lnTo>
                    <a:pt x="39943" y="106050"/>
                  </a:lnTo>
                  <a:lnTo>
                    <a:pt x="65987" y="106829"/>
                  </a:lnTo>
                  <a:lnTo>
                    <a:pt x="89653" y="104895"/>
                  </a:lnTo>
                  <a:lnTo>
                    <a:pt x="118427" y="101389"/>
                  </a:lnTo>
                  <a:lnTo>
                    <a:pt x="136101" y="99342"/>
                  </a:lnTo>
                  <a:lnTo>
                    <a:pt x="155028" y="97185"/>
                  </a:lnTo>
                  <a:lnTo>
                    <a:pt x="174790" y="94158"/>
                  </a:lnTo>
                  <a:lnTo>
                    <a:pt x="195108" y="90554"/>
                  </a:lnTo>
                  <a:lnTo>
                    <a:pt x="215797" y="86563"/>
                  </a:lnTo>
                  <a:lnTo>
                    <a:pt x="239115" y="82315"/>
                  </a:lnTo>
                  <a:lnTo>
                    <a:pt x="264185" y="77895"/>
                  </a:lnTo>
                  <a:lnTo>
                    <a:pt x="290423" y="73362"/>
                  </a:lnTo>
                  <a:lnTo>
                    <a:pt x="316647" y="68752"/>
                  </a:lnTo>
                  <a:lnTo>
                    <a:pt x="342860" y="64091"/>
                  </a:lnTo>
                  <a:lnTo>
                    <a:pt x="369067" y="59396"/>
                  </a:lnTo>
                  <a:lnTo>
                    <a:pt x="396064" y="55472"/>
                  </a:lnTo>
                  <a:lnTo>
                    <a:pt x="423587" y="52063"/>
                  </a:lnTo>
                  <a:lnTo>
                    <a:pt x="451460" y="48996"/>
                  </a:lnTo>
                  <a:lnTo>
                    <a:pt x="479567" y="46158"/>
                  </a:lnTo>
                  <a:lnTo>
                    <a:pt x="507830" y="43472"/>
                  </a:lnTo>
                  <a:lnTo>
                    <a:pt x="536197" y="40888"/>
                  </a:lnTo>
                  <a:lnTo>
                    <a:pt x="564634" y="38371"/>
                  </a:lnTo>
                  <a:lnTo>
                    <a:pt x="593116" y="35900"/>
                  </a:lnTo>
                  <a:lnTo>
                    <a:pt x="621630" y="33458"/>
                  </a:lnTo>
                  <a:lnTo>
                    <a:pt x="648576" y="31037"/>
                  </a:lnTo>
                  <a:lnTo>
                    <a:pt x="674478" y="28629"/>
                  </a:lnTo>
                  <a:lnTo>
                    <a:pt x="699683" y="26230"/>
                  </a:lnTo>
                  <a:lnTo>
                    <a:pt x="724425" y="24630"/>
                  </a:lnTo>
                  <a:lnTo>
                    <a:pt x="748856" y="23564"/>
                  </a:lnTo>
                  <a:lnTo>
                    <a:pt x="773081" y="22853"/>
                  </a:lnTo>
                  <a:lnTo>
                    <a:pt x="796375" y="21586"/>
                  </a:lnTo>
                  <a:lnTo>
                    <a:pt x="819048" y="19947"/>
                  </a:lnTo>
                  <a:lnTo>
                    <a:pt x="841307" y="18060"/>
                  </a:lnTo>
                  <a:lnTo>
                    <a:pt x="862496" y="16009"/>
                  </a:lnTo>
                  <a:lnTo>
                    <a:pt x="882973" y="13847"/>
                  </a:lnTo>
                  <a:lnTo>
                    <a:pt x="902974" y="11613"/>
                  </a:lnTo>
                  <a:lnTo>
                    <a:pt x="921864" y="9330"/>
                  </a:lnTo>
                  <a:lnTo>
                    <a:pt x="940013" y="7014"/>
                  </a:lnTo>
                  <a:lnTo>
                    <a:pt x="969440" y="3118"/>
                  </a:lnTo>
                  <a:lnTo>
                    <a:pt x="992982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51791" name="SMARTInkShape-1323"/>
            <p:cNvSpPr/>
            <p:nvPr/>
          </p:nvSpPr>
          <p:spPr bwMode="auto">
            <a:xfrm>
              <a:off x="5429634" y="3278981"/>
              <a:ext cx="1940174" cy="1591305"/>
            </a:xfrm>
            <a:custGeom>
              <a:avLst/>
              <a:gdLst/>
              <a:ahLst/>
              <a:cxnLst/>
              <a:rect l="0" t="0" r="0" b="0"/>
              <a:pathLst>
                <a:path w="1940174" h="1591305">
                  <a:moveTo>
                    <a:pt x="21047" y="1528763"/>
                  </a:moveTo>
                  <a:lnTo>
                    <a:pt x="14198" y="1528763"/>
                  </a:lnTo>
                  <a:lnTo>
                    <a:pt x="8258" y="1533672"/>
                  </a:lnTo>
                  <a:lnTo>
                    <a:pt x="3986" y="1534914"/>
                  </a:lnTo>
                  <a:lnTo>
                    <a:pt x="2530" y="1536832"/>
                  </a:lnTo>
                  <a:lnTo>
                    <a:pt x="480" y="1546323"/>
                  </a:lnTo>
                  <a:lnTo>
                    <a:pt x="0" y="1551913"/>
                  </a:lnTo>
                  <a:lnTo>
                    <a:pt x="3522" y="1563315"/>
                  </a:lnTo>
                  <a:lnTo>
                    <a:pt x="9554" y="1570049"/>
                  </a:lnTo>
                  <a:lnTo>
                    <a:pt x="26362" y="1580839"/>
                  </a:lnTo>
                  <a:lnTo>
                    <a:pt x="62078" y="1589820"/>
                  </a:lnTo>
                  <a:lnTo>
                    <a:pt x="96528" y="1591304"/>
                  </a:lnTo>
                  <a:lnTo>
                    <a:pt x="122857" y="1588838"/>
                  </a:lnTo>
                  <a:lnTo>
                    <a:pt x="152550" y="1585096"/>
                  </a:lnTo>
                  <a:lnTo>
                    <a:pt x="185062" y="1579994"/>
                  </a:lnTo>
                  <a:lnTo>
                    <a:pt x="220678" y="1572434"/>
                  </a:lnTo>
                  <a:lnTo>
                    <a:pt x="239859" y="1567402"/>
                  </a:lnTo>
                  <a:lnTo>
                    <a:pt x="259791" y="1561666"/>
                  </a:lnTo>
                  <a:lnTo>
                    <a:pt x="280222" y="1555460"/>
                  </a:lnTo>
                  <a:lnTo>
                    <a:pt x="300987" y="1548943"/>
                  </a:lnTo>
                  <a:lnTo>
                    <a:pt x="321974" y="1542216"/>
                  </a:lnTo>
                  <a:lnTo>
                    <a:pt x="343108" y="1535350"/>
                  </a:lnTo>
                  <a:lnTo>
                    <a:pt x="365930" y="1528392"/>
                  </a:lnTo>
                  <a:lnTo>
                    <a:pt x="389875" y="1521372"/>
                  </a:lnTo>
                  <a:lnTo>
                    <a:pt x="414570" y="1514311"/>
                  </a:lnTo>
                  <a:lnTo>
                    <a:pt x="440558" y="1506428"/>
                  </a:lnTo>
                  <a:lnTo>
                    <a:pt x="467409" y="1497998"/>
                  </a:lnTo>
                  <a:lnTo>
                    <a:pt x="494834" y="1489203"/>
                  </a:lnTo>
                  <a:lnTo>
                    <a:pt x="523436" y="1479371"/>
                  </a:lnTo>
                  <a:lnTo>
                    <a:pt x="552823" y="1468847"/>
                  </a:lnTo>
                  <a:lnTo>
                    <a:pt x="582733" y="1457863"/>
                  </a:lnTo>
                  <a:lnTo>
                    <a:pt x="612992" y="1447365"/>
                  </a:lnTo>
                  <a:lnTo>
                    <a:pt x="643483" y="1437191"/>
                  </a:lnTo>
                  <a:lnTo>
                    <a:pt x="674129" y="1427234"/>
                  </a:lnTo>
                  <a:lnTo>
                    <a:pt x="704879" y="1416627"/>
                  </a:lnTo>
                  <a:lnTo>
                    <a:pt x="735698" y="1405587"/>
                  </a:lnTo>
                  <a:lnTo>
                    <a:pt x="766562" y="1394258"/>
                  </a:lnTo>
                  <a:lnTo>
                    <a:pt x="798251" y="1382736"/>
                  </a:lnTo>
                  <a:lnTo>
                    <a:pt x="830489" y="1371087"/>
                  </a:lnTo>
                  <a:lnTo>
                    <a:pt x="863094" y="1359352"/>
                  </a:lnTo>
                  <a:lnTo>
                    <a:pt x="894356" y="1346766"/>
                  </a:lnTo>
                  <a:lnTo>
                    <a:pt x="924722" y="1333613"/>
                  </a:lnTo>
                  <a:lnTo>
                    <a:pt x="954490" y="1320081"/>
                  </a:lnTo>
                  <a:lnTo>
                    <a:pt x="984655" y="1307092"/>
                  </a:lnTo>
                  <a:lnTo>
                    <a:pt x="1015083" y="1294463"/>
                  </a:lnTo>
                  <a:lnTo>
                    <a:pt x="1045688" y="1282076"/>
                  </a:lnTo>
                  <a:lnTo>
                    <a:pt x="1074822" y="1269055"/>
                  </a:lnTo>
                  <a:lnTo>
                    <a:pt x="1102977" y="1255612"/>
                  </a:lnTo>
                  <a:lnTo>
                    <a:pt x="1130477" y="1241887"/>
                  </a:lnTo>
                  <a:lnTo>
                    <a:pt x="1156748" y="1228769"/>
                  </a:lnTo>
                  <a:lnTo>
                    <a:pt x="1182200" y="1216054"/>
                  </a:lnTo>
                  <a:lnTo>
                    <a:pt x="1207106" y="1203609"/>
                  </a:lnTo>
                  <a:lnTo>
                    <a:pt x="1230853" y="1190550"/>
                  </a:lnTo>
                  <a:lnTo>
                    <a:pt x="1253828" y="1177081"/>
                  </a:lnTo>
                  <a:lnTo>
                    <a:pt x="1276288" y="1163340"/>
                  </a:lnTo>
                  <a:lnTo>
                    <a:pt x="1297613" y="1149416"/>
                  </a:lnTo>
                  <a:lnTo>
                    <a:pt x="1318178" y="1135371"/>
                  </a:lnTo>
                  <a:lnTo>
                    <a:pt x="1338239" y="1121245"/>
                  </a:lnTo>
                  <a:lnTo>
                    <a:pt x="1357169" y="1107066"/>
                  </a:lnTo>
                  <a:lnTo>
                    <a:pt x="1375345" y="1092850"/>
                  </a:lnTo>
                  <a:lnTo>
                    <a:pt x="1410357" y="1063561"/>
                  </a:lnTo>
                  <a:lnTo>
                    <a:pt x="1444439" y="1032023"/>
                  </a:lnTo>
                  <a:lnTo>
                    <a:pt x="1475991" y="999485"/>
                  </a:lnTo>
                  <a:lnTo>
                    <a:pt x="1505889" y="966503"/>
                  </a:lnTo>
                  <a:lnTo>
                    <a:pt x="1535052" y="933324"/>
                  </a:lnTo>
                  <a:lnTo>
                    <a:pt x="1561772" y="900057"/>
                  </a:lnTo>
                  <a:lnTo>
                    <a:pt x="1586083" y="866750"/>
                  </a:lnTo>
                  <a:lnTo>
                    <a:pt x="1607470" y="833427"/>
                  </a:lnTo>
                  <a:lnTo>
                    <a:pt x="1625443" y="800095"/>
                  </a:lnTo>
                  <a:lnTo>
                    <a:pt x="1640575" y="767554"/>
                  </a:lnTo>
                  <a:lnTo>
                    <a:pt x="1652592" y="737216"/>
                  </a:lnTo>
                  <a:lnTo>
                    <a:pt x="1663224" y="705742"/>
                  </a:lnTo>
                  <a:lnTo>
                    <a:pt x="1671653" y="673232"/>
                  </a:lnTo>
                  <a:lnTo>
                    <a:pt x="1675400" y="640262"/>
                  </a:lnTo>
                  <a:lnTo>
                    <a:pt x="1677065" y="607088"/>
                  </a:lnTo>
                  <a:lnTo>
                    <a:pt x="1677805" y="574617"/>
                  </a:lnTo>
                  <a:lnTo>
                    <a:pt x="1678134" y="544310"/>
                  </a:lnTo>
                  <a:lnTo>
                    <a:pt x="1676164" y="514966"/>
                  </a:lnTo>
                  <a:lnTo>
                    <a:pt x="1672643" y="486049"/>
                  </a:lnTo>
                  <a:lnTo>
                    <a:pt x="1668431" y="457322"/>
                  </a:lnTo>
                  <a:lnTo>
                    <a:pt x="1663914" y="428680"/>
                  </a:lnTo>
                  <a:lnTo>
                    <a:pt x="1658467" y="400074"/>
                  </a:lnTo>
                  <a:lnTo>
                    <a:pt x="1650754" y="371486"/>
                  </a:lnTo>
                  <a:lnTo>
                    <a:pt x="1646267" y="345021"/>
                  </a:lnTo>
                  <a:lnTo>
                    <a:pt x="1643480" y="320030"/>
                  </a:lnTo>
                  <a:lnTo>
                    <a:pt x="1637448" y="284442"/>
                  </a:lnTo>
                  <a:lnTo>
                    <a:pt x="1630633" y="254230"/>
                  </a:lnTo>
                  <a:lnTo>
                    <a:pt x="1625175" y="229844"/>
                  </a:lnTo>
                  <a:lnTo>
                    <a:pt x="1626432" y="214865"/>
                  </a:lnTo>
                  <a:lnTo>
                    <a:pt x="1635395" y="193045"/>
                  </a:lnTo>
                  <a:lnTo>
                    <a:pt x="1651898" y="175291"/>
                  </a:lnTo>
                  <a:lnTo>
                    <a:pt x="1684511" y="150160"/>
                  </a:lnTo>
                  <a:lnTo>
                    <a:pt x="1712136" y="134097"/>
                  </a:lnTo>
                  <a:lnTo>
                    <a:pt x="1740428" y="118490"/>
                  </a:lnTo>
                  <a:lnTo>
                    <a:pt x="1774200" y="92286"/>
                  </a:lnTo>
                  <a:lnTo>
                    <a:pt x="1804499" y="57726"/>
                  </a:lnTo>
                  <a:lnTo>
                    <a:pt x="1809848" y="47881"/>
                  </a:lnTo>
                  <a:lnTo>
                    <a:pt x="1813753" y="24776"/>
                  </a:lnTo>
                  <a:lnTo>
                    <a:pt x="1813962" y="19479"/>
                  </a:lnTo>
                  <a:lnTo>
                    <a:pt x="1814811" y="17748"/>
                  </a:lnTo>
                  <a:lnTo>
                    <a:pt x="1816171" y="16595"/>
                  </a:lnTo>
                  <a:lnTo>
                    <a:pt x="1817871" y="15826"/>
                  </a:lnTo>
                  <a:lnTo>
                    <a:pt x="1851146" y="9468"/>
                  </a:lnTo>
                  <a:lnTo>
                    <a:pt x="1880796" y="7603"/>
                  </a:lnTo>
                  <a:lnTo>
                    <a:pt x="1907700" y="7280"/>
                  </a:lnTo>
                  <a:lnTo>
                    <a:pt x="1923978" y="6411"/>
                  </a:lnTo>
                  <a:lnTo>
                    <a:pt x="1940091" y="1001"/>
                  </a:lnTo>
                  <a:lnTo>
                    <a:pt x="1940173" y="668"/>
                  </a:lnTo>
                  <a:lnTo>
                    <a:pt x="1935572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51792" name="SMARTInkShape-1324"/>
            <p:cNvSpPr/>
            <p:nvPr/>
          </p:nvSpPr>
          <p:spPr bwMode="auto">
            <a:xfrm>
              <a:off x="5300993" y="3351536"/>
              <a:ext cx="1268198" cy="1227112"/>
            </a:xfrm>
            <a:custGeom>
              <a:avLst/>
              <a:gdLst/>
              <a:ahLst/>
              <a:cxnLst/>
              <a:rect l="0" t="0" r="0" b="0"/>
              <a:pathLst>
                <a:path w="1268198" h="1227112">
                  <a:moveTo>
                    <a:pt x="28245" y="1191889"/>
                  </a:moveTo>
                  <a:lnTo>
                    <a:pt x="3428" y="1191889"/>
                  </a:lnTo>
                  <a:lnTo>
                    <a:pt x="2175" y="1192683"/>
                  </a:lnTo>
                  <a:lnTo>
                    <a:pt x="1340" y="1194006"/>
                  </a:lnTo>
                  <a:lnTo>
                    <a:pt x="0" y="1198040"/>
                  </a:lnTo>
                  <a:lnTo>
                    <a:pt x="6232" y="1205334"/>
                  </a:lnTo>
                  <a:lnTo>
                    <a:pt x="13434" y="1212681"/>
                  </a:lnTo>
                  <a:lnTo>
                    <a:pt x="33999" y="1221950"/>
                  </a:lnTo>
                  <a:lnTo>
                    <a:pt x="60200" y="1225931"/>
                  </a:lnTo>
                  <a:lnTo>
                    <a:pt x="91864" y="1227111"/>
                  </a:lnTo>
                  <a:lnTo>
                    <a:pt x="118961" y="1225270"/>
                  </a:lnTo>
                  <a:lnTo>
                    <a:pt x="150320" y="1221807"/>
                  </a:lnTo>
                  <a:lnTo>
                    <a:pt x="185423" y="1217621"/>
                  </a:lnTo>
                  <a:lnTo>
                    <a:pt x="203674" y="1214600"/>
                  </a:lnTo>
                  <a:lnTo>
                    <a:pt x="222192" y="1210998"/>
                  </a:lnTo>
                  <a:lnTo>
                    <a:pt x="240886" y="1207010"/>
                  </a:lnTo>
                  <a:lnTo>
                    <a:pt x="259699" y="1202764"/>
                  </a:lnTo>
                  <a:lnTo>
                    <a:pt x="278591" y="1198345"/>
                  </a:lnTo>
                  <a:lnTo>
                    <a:pt x="297536" y="1193811"/>
                  </a:lnTo>
                  <a:lnTo>
                    <a:pt x="317310" y="1189202"/>
                  </a:lnTo>
                  <a:lnTo>
                    <a:pt x="337636" y="1184541"/>
                  </a:lnTo>
                  <a:lnTo>
                    <a:pt x="358331" y="1179847"/>
                  </a:lnTo>
                  <a:lnTo>
                    <a:pt x="380064" y="1174336"/>
                  </a:lnTo>
                  <a:lnTo>
                    <a:pt x="402491" y="1168281"/>
                  </a:lnTo>
                  <a:lnTo>
                    <a:pt x="425380" y="1161863"/>
                  </a:lnTo>
                  <a:lnTo>
                    <a:pt x="447782" y="1155202"/>
                  </a:lnTo>
                  <a:lnTo>
                    <a:pt x="469861" y="1148382"/>
                  </a:lnTo>
                  <a:lnTo>
                    <a:pt x="491724" y="1141453"/>
                  </a:lnTo>
                  <a:lnTo>
                    <a:pt x="515031" y="1135246"/>
                  </a:lnTo>
                  <a:lnTo>
                    <a:pt x="539300" y="1129521"/>
                  </a:lnTo>
                  <a:lnTo>
                    <a:pt x="564211" y="1124116"/>
                  </a:lnTo>
                  <a:lnTo>
                    <a:pt x="589549" y="1118132"/>
                  </a:lnTo>
                  <a:lnTo>
                    <a:pt x="615173" y="1111762"/>
                  </a:lnTo>
                  <a:lnTo>
                    <a:pt x="640986" y="1105133"/>
                  </a:lnTo>
                  <a:lnTo>
                    <a:pt x="666133" y="1097539"/>
                  </a:lnTo>
                  <a:lnTo>
                    <a:pt x="690835" y="1089302"/>
                  </a:lnTo>
                  <a:lnTo>
                    <a:pt x="715240" y="1080635"/>
                  </a:lnTo>
                  <a:lnTo>
                    <a:pt x="740242" y="1072476"/>
                  </a:lnTo>
                  <a:lnTo>
                    <a:pt x="765641" y="1064655"/>
                  </a:lnTo>
                  <a:lnTo>
                    <a:pt x="791304" y="1057060"/>
                  </a:lnTo>
                  <a:lnTo>
                    <a:pt x="815558" y="1048028"/>
                  </a:lnTo>
                  <a:lnTo>
                    <a:pt x="838870" y="1038038"/>
                  </a:lnTo>
                  <a:lnTo>
                    <a:pt x="861555" y="1027409"/>
                  </a:lnTo>
                  <a:lnTo>
                    <a:pt x="883823" y="1016354"/>
                  </a:lnTo>
                  <a:lnTo>
                    <a:pt x="905811" y="1005016"/>
                  </a:lnTo>
                  <a:lnTo>
                    <a:pt x="927614" y="993488"/>
                  </a:lnTo>
                  <a:lnTo>
                    <a:pt x="947705" y="981834"/>
                  </a:lnTo>
                  <a:lnTo>
                    <a:pt x="966656" y="970096"/>
                  </a:lnTo>
                  <a:lnTo>
                    <a:pt x="1001735" y="947264"/>
                  </a:lnTo>
                  <a:lnTo>
                    <a:pt x="1033201" y="926534"/>
                  </a:lnTo>
                  <a:lnTo>
                    <a:pt x="1058827" y="904620"/>
                  </a:lnTo>
                  <a:lnTo>
                    <a:pt x="1091104" y="869970"/>
                  </a:lnTo>
                  <a:lnTo>
                    <a:pt x="1110227" y="845614"/>
                  </a:lnTo>
                  <a:lnTo>
                    <a:pt x="1126663" y="818914"/>
                  </a:lnTo>
                  <a:lnTo>
                    <a:pt x="1139789" y="793289"/>
                  </a:lnTo>
                  <a:lnTo>
                    <a:pt x="1150914" y="768671"/>
                  </a:lnTo>
                  <a:lnTo>
                    <a:pt x="1161151" y="744500"/>
                  </a:lnTo>
                  <a:lnTo>
                    <a:pt x="1170992" y="720529"/>
                  </a:lnTo>
                  <a:lnTo>
                    <a:pt x="1180657" y="695852"/>
                  </a:lnTo>
                  <a:lnTo>
                    <a:pt x="1190245" y="669009"/>
                  </a:lnTo>
                  <a:lnTo>
                    <a:pt x="1204567" y="634707"/>
                  </a:lnTo>
                  <a:lnTo>
                    <a:pt x="1215073" y="600643"/>
                  </a:lnTo>
                  <a:lnTo>
                    <a:pt x="1223212" y="565414"/>
                  </a:lnTo>
                  <a:lnTo>
                    <a:pt x="1226859" y="529840"/>
                  </a:lnTo>
                  <a:lnTo>
                    <a:pt x="1227940" y="494165"/>
                  </a:lnTo>
                  <a:lnTo>
                    <a:pt x="1228192" y="468246"/>
                  </a:lnTo>
                  <a:lnTo>
                    <a:pt x="1227511" y="441645"/>
                  </a:lnTo>
                  <a:lnTo>
                    <a:pt x="1224562" y="416593"/>
                  </a:lnTo>
                  <a:lnTo>
                    <a:pt x="1222723" y="392230"/>
                  </a:lnTo>
                  <a:lnTo>
                    <a:pt x="1221111" y="368173"/>
                  </a:lnTo>
                  <a:lnTo>
                    <a:pt x="1217749" y="344251"/>
                  </a:lnTo>
                  <a:lnTo>
                    <a:pt x="1213609" y="320390"/>
                  </a:lnTo>
                  <a:lnTo>
                    <a:pt x="1206816" y="286761"/>
                  </a:lnTo>
                  <a:lnTo>
                    <a:pt x="1199776" y="258805"/>
                  </a:lnTo>
                  <a:lnTo>
                    <a:pt x="1186494" y="224233"/>
                  </a:lnTo>
                  <a:lnTo>
                    <a:pt x="1168583" y="192533"/>
                  </a:lnTo>
                  <a:lnTo>
                    <a:pt x="1147641" y="163341"/>
                  </a:lnTo>
                  <a:lnTo>
                    <a:pt x="1117924" y="133194"/>
                  </a:lnTo>
                  <a:lnTo>
                    <a:pt x="1082829" y="108547"/>
                  </a:lnTo>
                  <a:lnTo>
                    <a:pt x="1059334" y="84624"/>
                  </a:lnTo>
                  <a:lnTo>
                    <a:pt x="1054038" y="75090"/>
                  </a:lnTo>
                  <a:lnTo>
                    <a:pt x="1051684" y="65561"/>
                  </a:lnTo>
                  <a:lnTo>
                    <a:pt x="1052755" y="58151"/>
                  </a:lnTo>
                  <a:lnTo>
                    <a:pt x="1054151" y="55064"/>
                  </a:lnTo>
                  <a:lnTo>
                    <a:pt x="1062053" y="49516"/>
                  </a:lnTo>
                  <a:lnTo>
                    <a:pt x="1094924" y="37065"/>
                  </a:lnTo>
                  <a:lnTo>
                    <a:pt x="1125700" y="29863"/>
                  </a:lnTo>
                  <a:lnTo>
                    <a:pt x="1159954" y="22703"/>
                  </a:lnTo>
                  <a:lnTo>
                    <a:pt x="1194446" y="15553"/>
                  </a:lnTo>
                  <a:lnTo>
                    <a:pt x="1224333" y="9202"/>
                  </a:lnTo>
                  <a:lnTo>
                    <a:pt x="1259786" y="2652"/>
                  </a:lnTo>
                  <a:lnTo>
                    <a:pt x="1267859" y="0"/>
                  </a:lnTo>
                  <a:lnTo>
                    <a:pt x="1268197" y="421"/>
                  </a:lnTo>
                  <a:lnTo>
                    <a:pt x="1266458" y="3006"/>
                  </a:lnTo>
                  <a:lnTo>
                    <a:pt x="1233399" y="18035"/>
                  </a:lnTo>
                  <a:lnTo>
                    <a:pt x="1220528" y="25107"/>
                  </a:lnTo>
                  <a:lnTo>
                    <a:pt x="1214107" y="3460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51793" name="SMARTInkShape-1325"/>
            <p:cNvSpPr/>
            <p:nvPr/>
          </p:nvSpPr>
          <p:spPr bwMode="auto">
            <a:xfrm>
              <a:off x="4546511" y="4379119"/>
              <a:ext cx="1047046" cy="92870"/>
            </a:xfrm>
            <a:custGeom>
              <a:avLst/>
              <a:gdLst/>
              <a:ahLst/>
              <a:cxnLst/>
              <a:rect l="0" t="0" r="0" b="0"/>
              <a:pathLst>
                <a:path w="1047046" h="92870">
                  <a:moveTo>
                    <a:pt x="11202" y="92869"/>
                  </a:moveTo>
                  <a:lnTo>
                    <a:pt x="0" y="92869"/>
                  </a:lnTo>
                  <a:lnTo>
                    <a:pt x="29975" y="92075"/>
                  </a:lnTo>
                  <a:lnTo>
                    <a:pt x="55305" y="87959"/>
                  </a:lnTo>
                  <a:lnTo>
                    <a:pt x="79222" y="86718"/>
                  </a:lnTo>
                  <a:lnTo>
                    <a:pt x="109960" y="86166"/>
                  </a:lnTo>
                  <a:lnTo>
                    <a:pt x="127047" y="86019"/>
                  </a:lnTo>
                  <a:lnTo>
                    <a:pt x="146375" y="85127"/>
                  </a:lnTo>
                  <a:lnTo>
                    <a:pt x="167199" y="83739"/>
                  </a:lnTo>
                  <a:lnTo>
                    <a:pt x="189018" y="82020"/>
                  </a:lnTo>
                  <a:lnTo>
                    <a:pt x="212296" y="80080"/>
                  </a:lnTo>
                  <a:lnTo>
                    <a:pt x="236546" y="77993"/>
                  </a:lnTo>
                  <a:lnTo>
                    <a:pt x="261444" y="75808"/>
                  </a:lnTo>
                  <a:lnTo>
                    <a:pt x="287567" y="73557"/>
                  </a:lnTo>
                  <a:lnTo>
                    <a:pt x="314508" y="71263"/>
                  </a:lnTo>
                  <a:lnTo>
                    <a:pt x="341993" y="68940"/>
                  </a:lnTo>
                  <a:lnTo>
                    <a:pt x="370635" y="66597"/>
                  </a:lnTo>
                  <a:lnTo>
                    <a:pt x="400049" y="64242"/>
                  </a:lnTo>
                  <a:lnTo>
                    <a:pt x="429977" y="61878"/>
                  </a:lnTo>
                  <a:lnTo>
                    <a:pt x="459454" y="59508"/>
                  </a:lnTo>
                  <a:lnTo>
                    <a:pt x="488630" y="57135"/>
                  </a:lnTo>
                  <a:lnTo>
                    <a:pt x="517606" y="54758"/>
                  </a:lnTo>
                  <a:lnTo>
                    <a:pt x="547242" y="51587"/>
                  </a:lnTo>
                  <a:lnTo>
                    <a:pt x="577318" y="47885"/>
                  </a:lnTo>
                  <a:lnTo>
                    <a:pt x="607688" y="43829"/>
                  </a:lnTo>
                  <a:lnTo>
                    <a:pt x="636665" y="40332"/>
                  </a:lnTo>
                  <a:lnTo>
                    <a:pt x="664714" y="37207"/>
                  </a:lnTo>
                  <a:lnTo>
                    <a:pt x="692146" y="34329"/>
                  </a:lnTo>
                  <a:lnTo>
                    <a:pt x="718371" y="31618"/>
                  </a:lnTo>
                  <a:lnTo>
                    <a:pt x="743791" y="29016"/>
                  </a:lnTo>
                  <a:lnTo>
                    <a:pt x="768676" y="26488"/>
                  </a:lnTo>
                  <a:lnTo>
                    <a:pt x="793203" y="23215"/>
                  </a:lnTo>
                  <a:lnTo>
                    <a:pt x="817493" y="19445"/>
                  </a:lnTo>
                  <a:lnTo>
                    <a:pt x="841622" y="15345"/>
                  </a:lnTo>
                  <a:lnTo>
                    <a:pt x="864060" y="12611"/>
                  </a:lnTo>
                  <a:lnTo>
                    <a:pt x="885368" y="10788"/>
                  </a:lnTo>
                  <a:lnTo>
                    <a:pt x="905922" y="9573"/>
                  </a:lnTo>
                  <a:lnTo>
                    <a:pt x="925182" y="8764"/>
                  </a:lnTo>
                  <a:lnTo>
                    <a:pt x="943578" y="8223"/>
                  </a:lnTo>
                  <a:lnTo>
                    <a:pt x="977247" y="7623"/>
                  </a:lnTo>
                  <a:lnTo>
                    <a:pt x="1005441" y="7357"/>
                  </a:lnTo>
                  <a:lnTo>
                    <a:pt x="1037181" y="6392"/>
                  </a:lnTo>
                  <a:lnTo>
                    <a:pt x="1040469" y="5055"/>
                  </a:lnTo>
                  <a:lnTo>
                    <a:pt x="1047045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51794" name="SMARTInkShape-1326"/>
            <p:cNvSpPr/>
            <p:nvPr/>
          </p:nvSpPr>
          <p:spPr bwMode="auto">
            <a:xfrm>
              <a:off x="5429278" y="3407986"/>
              <a:ext cx="763236" cy="905053"/>
            </a:xfrm>
            <a:custGeom>
              <a:avLst/>
              <a:gdLst/>
              <a:ahLst/>
              <a:cxnLst/>
              <a:rect l="0" t="0" r="0" b="0"/>
              <a:pathLst>
                <a:path w="763236" h="905053">
                  <a:moveTo>
                    <a:pt x="14260" y="871120"/>
                  </a:moveTo>
                  <a:lnTo>
                    <a:pt x="292" y="857153"/>
                  </a:lnTo>
                  <a:lnTo>
                    <a:pt x="0" y="863011"/>
                  </a:lnTo>
                  <a:lnTo>
                    <a:pt x="785" y="863333"/>
                  </a:lnTo>
                  <a:lnTo>
                    <a:pt x="6475" y="864580"/>
                  </a:lnTo>
                  <a:lnTo>
                    <a:pt x="39635" y="877416"/>
                  </a:lnTo>
                  <a:lnTo>
                    <a:pt x="71929" y="894037"/>
                  </a:lnTo>
                  <a:lnTo>
                    <a:pt x="101674" y="903487"/>
                  </a:lnTo>
                  <a:lnTo>
                    <a:pt x="132853" y="905052"/>
                  </a:lnTo>
                  <a:lnTo>
                    <a:pt x="167226" y="900048"/>
                  </a:lnTo>
                  <a:lnTo>
                    <a:pt x="190724" y="892973"/>
                  </a:lnTo>
                  <a:lnTo>
                    <a:pt x="216513" y="884536"/>
                  </a:lnTo>
                  <a:lnTo>
                    <a:pt x="243850" y="874702"/>
                  </a:lnTo>
                  <a:lnTo>
                    <a:pt x="271875" y="862394"/>
                  </a:lnTo>
                  <a:lnTo>
                    <a:pt x="302322" y="848986"/>
                  </a:lnTo>
                  <a:lnTo>
                    <a:pt x="334375" y="834295"/>
                  </a:lnTo>
                  <a:lnTo>
                    <a:pt x="367141" y="817183"/>
                  </a:lnTo>
                  <a:lnTo>
                    <a:pt x="400225" y="801111"/>
                  </a:lnTo>
                  <a:lnTo>
                    <a:pt x="433449" y="785236"/>
                  </a:lnTo>
                  <a:lnTo>
                    <a:pt x="466737" y="767597"/>
                  </a:lnTo>
                  <a:lnTo>
                    <a:pt x="500052" y="751292"/>
                  </a:lnTo>
                  <a:lnTo>
                    <a:pt x="532586" y="736901"/>
                  </a:lnTo>
                  <a:lnTo>
                    <a:pt x="562921" y="725213"/>
                  </a:lnTo>
                  <a:lnTo>
                    <a:pt x="590161" y="714727"/>
                  </a:lnTo>
                  <a:lnTo>
                    <a:pt x="615496" y="704775"/>
                  </a:lnTo>
                  <a:lnTo>
                    <a:pt x="650486" y="690246"/>
                  </a:lnTo>
                  <a:lnTo>
                    <a:pt x="684446" y="668998"/>
                  </a:lnTo>
                  <a:lnTo>
                    <a:pt x="697883" y="655876"/>
                  </a:lnTo>
                  <a:lnTo>
                    <a:pt x="719607" y="620967"/>
                  </a:lnTo>
                  <a:lnTo>
                    <a:pt x="735217" y="591008"/>
                  </a:lnTo>
                  <a:lnTo>
                    <a:pt x="747611" y="555803"/>
                  </a:lnTo>
                  <a:lnTo>
                    <a:pt x="755078" y="522527"/>
                  </a:lnTo>
                  <a:lnTo>
                    <a:pt x="760581" y="488996"/>
                  </a:lnTo>
                  <a:lnTo>
                    <a:pt x="763235" y="461212"/>
                  </a:lnTo>
                  <a:lnTo>
                    <a:pt x="760229" y="432871"/>
                  </a:lnTo>
                  <a:lnTo>
                    <a:pt x="754312" y="404366"/>
                  </a:lnTo>
                  <a:lnTo>
                    <a:pt x="744407" y="371199"/>
                  </a:lnTo>
                  <a:lnTo>
                    <a:pt x="732426" y="344200"/>
                  </a:lnTo>
                  <a:lnTo>
                    <a:pt x="718822" y="315299"/>
                  </a:lnTo>
                  <a:lnTo>
                    <a:pt x="704737" y="282746"/>
                  </a:lnTo>
                  <a:lnTo>
                    <a:pt x="689715" y="252640"/>
                  </a:lnTo>
                  <a:lnTo>
                    <a:pt x="670536" y="223611"/>
                  </a:lnTo>
                  <a:lnTo>
                    <a:pt x="648978" y="194902"/>
                  </a:lnTo>
                  <a:lnTo>
                    <a:pt x="622836" y="167081"/>
                  </a:lnTo>
                  <a:lnTo>
                    <a:pt x="587674" y="135945"/>
                  </a:lnTo>
                  <a:lnTo>
                    <a:pt x="570736" y="122100"/>
                  </a:lnTo>
                  <a:lnTo>
                    <a:pt x="539680" y="105382"/>
                  </a:lnTo>
                  <a:lnTo>
                    <a:pt x="510811" y="91167"/>
                  </a:lnTo>
                  <a:lnTo>
                    <a:pt x="479321" y="76734"/>
                  </a:lnTo>
                  <a:lnTo>
                    <a:pt x="443773" y="59866"/>
                  </a:lnTo>
                  <a:lnTo>
                    <a:pt x="410704" y="42612"/>
                  </a:lnTo>
                  <a:lnTo>
                    <a:pt x="409525" y="40969"/>
                  </a:lnTo>
                  <a:lnTo>
                    <a:pt x="407632" y="36421"/>
                  </a:lnTo>
                  <a:lnTo>
                    <a:pt x="438958" y="16188"/>
                  </a:lnTo>
                  <a:lnTo>
                    <a:pt x="467564" y="2752"/>
                  </a:lnTo>
                  <a:lnTo>
                    <a:pt x="489085" y="0"/>
                  </a:lnTo>
                  <a:lnTo>
                    <a:pt x="493316" y="1885"/>
                  </a:lnTo>
                  <a:lnTo>
                    <a:pt x="495556" y="3499"/>
                  </a:lnTo>
                  <a:lnTo>
                    <a:pt x="496254" y="4575"/>
                  </a:lnTo>
                  <a:lnTo>
                    <a:pt x="495927" y="5292"/>
                  </a:lnTo>
                  <a:lnTo>
                    <a:pt x="493447" y="6883"/>
                  </a:lnTo>
                  <a:lnTo>
                    <a:pt x="485747" y="1387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51795" name="SMARTInkShape-1327"/>
            <p:cNvSpPr/>
            <p:nvPr/>
          </p:nvSpPr>
          <p:spPr bwMode="auto">
            <a:xfrm>
              <a:off x="5929313" y="3293269"/>
              <a:ext cx="82907" cy="107157"/>
            </a:xfrm>
            <a:custGeom>
              <a:avLst/>
              <a:gdLst/>
              <a:ahLst/>
              <a:cxnLst/>
              <a:rect l="0" t="0" r="0" b="0"/>
              <a:pathLst>
                <a:path w="82907" h="107157">
                  <a:moveTo>
                    <a:pt x="0" y="0"/>
                  </a:moveTo>
                  <a:lnTo>
                    <a:pt x="0" y="3792"/>
                  </a:lnTo>
                  <a:lnTo>
                    <a:pt x="793" y="4909"/>
                  </a:lnTo>
                  <a:lnTo>
                    <a:pt x="2116" y="5654"/>
                  </a:lnTo>
                  <a:lnTo>
                    <a:pt x="3792" y="6151"/>
                  </a:lnTo>
                  <a:lnTo>
                    <a:pt x="12979" y="11857"/>
                  </a:lnTo>
                  <a:lnTo>
                    <a:pt x="47759" y="24135"/>
                  </a:lnTo>
                  <a:lnTo>
                    <a:pt x="76211" y="38128"/>
                  </a:lnTo>
                  <a:lnTo>
                    <a:pt x="79382" y="41294"/>
                  </a:lnTo>
                  <a:lnTo>
                    <a:pt x="82906" y="49044"/>
                  </a:lnTo>
                  <a:lnTo>
                    <a:pt x="80238" y="59897"/>
                  </a:lnTo>
                  <a:lnTo>
                    <a:pt x="61799" y="90060"/>
                  </a:lnTo>
                  <a:lnTo>
                    <a:pt x="50006" y="10715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51796" name="SMARTInkShape-1328"/>
            <p:cNvSpPr/>
            <p:nvPr/>
          </p:nvSpPr>
          <p:spPr bwMode="auto">
            <a:xfrm>
              <a:off x="4536281" y="4686530"/>
              <a:ext cx="978695" cy="98409"/>
            </a:xfrm>
            <a:custGeom>
              <a:avLst/>
              <a:gdLst/>
              <a:ahLst/>
              <a:cxnLst/>
              <a:rect l="0" t="0" r="0" b="0"/>
              <a:pathLst>
                <a:path w="978695" h="98409">
                  <a:moveTo>
                    <a:pt x="0" y="78351"/>
                  </a:moveTo>
                  <a:lnTo>
                    <a:pt x="3792" y="78351"/>
                  </a:lnTo>
                  <a:lnTo>
                    <a:pt x="7771" y="80468"/>
                  </a:lnTo>
                  <a:lnTo>
                    <a:pt x="9943" y="82143"/>
                  </a:lnTo>
                  <a:lnTo>
                    <a:pt x="37036" y="90536"/>
                  </a:lnTo>
                  <a:lnTo>
                    <a:pt x="70064" y="96690"/>
                  </a:lnTo>
                  <a:lnTo>
                    <a:pt x="98873" y="98408"/>
                  </a:lnTo>
                  <a:lnTo>
                    <a:pt x="134431" y="97055"/>
                  </a:lnTo>
                  <a:lnTo>
                    <a:pt x="153915" y="95583"/>
                  </a:lnTo>
                  <a:lnTo>
                    <a:pt x="174841" y="93808"/>
                  </a:lnTo>
                  <a:lnTo>
                    <a:pt x="196730" y="91831"/>
                  </a:lnTo>
                  <a:lnTo>
                    <a:pt x="219260" y="89719"/>
                  </a:lnTo>
                  <a:lnTo>
                    <a:pt x="243011" y="87517"/>
                  </a:lnTo>
                  <a:lnTo>
                    <a:pt x="267576" y="85255"/>
                  </a:lnTo>
                  <a:lnTo>
                    <a:pt x="292684" y="82954"/>
                  </a:lnTo>
                  <a:lnTo>
                    <a:pt x="318947" y="79038"/>
                  </a:lnTo>
                  <a:lnTo>
                    <a:pt x="345982" y="74047"/>
                  </a:lnTo>
                  <a:lnTo>
                    <a:pt x="373530" y="68338"/>
                  </a:lnTo>
                  <a:lnTo>
                    <a:pt x="402214" y="62944"/>
                  </a:lnTo>
                  <a:lnTo>
                    <a:pt x="431655" y="57761"/>
                  </a:lnTo>
                  <a:lnTo>
                    <a:pt x="461601" y="52719"/>
                  </a:lnTo>
                  <a:lnTo>
                    <a:pt x="491884" y="46975"/>
                  </a:lnTo>
                  <a:lnTo>
                    <a:pt x="522392" y="40765"/>
                  </a:lnTo>
                  <a:lnTo>
                    <a:pt x="553049" y="34244"/>
                  </a:lnTo>
                  <a:lnTo>
                    <a:pt x="583012" y="29102"/>
                  </a:lnTo>
                  <a:lnTo>
                    <a:pt x="612512" y="24881"/>
                  </a:lnTo>
                  <a:lnTo>
                    <a:pt x="641704" y="21273"/>
                  </a:lnTo>
                  <a:lnTo>
                    <a:pt x="670690" y="17281"/>
                  </a:lnTo>
                  <a:lnTo>
                    <a:pt x="699540" y="13031"/>
                  </a:lnTo>
                  <a:lnTo>
                    <a:pt x="728297" y="8611"/>
                  </a:lnTo>
                  <a:lnTo>
                    <a:pt x="755406" y="5664"/>
                  </a:lnTo>
                  <a:lnTo>
                    <a:pt x="781417" y="3699"/>
                  </a:lnTo>
                  <a:lnTo>
                    <a:pt x="806694" y="2390"/>
                  </a:lnTo>
                  <a:lnTo>
                    <a:pt x="829897" y="1516"/>
                  </a:lnTo>
                  <a:lnTo>
                    <a:pt x="851715" y="934"/>
                  </a:lnTo>
                  <a:lnTo>
                    <a:pt x="872610" y="546"/>
                  </a:lnTo>
                  <a:lnTo>
                    <a:pt x="891302" y="287"/>
                  </a:lnTo>
                  <a:lnTo>
                    <a:pt x="924772" y="0"/>
                  </a:lnTo>
                  <a:lnTo>
                    <a:pt x="959013" y="3631"/>
                  </a:lnTo>
                  <a:lnTo>
                    <a:pt x="969947" y="7571"/>
                  </a:lnTo>
                  <a:lnTo>
                    <a:pt x="978694" y="1405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251803" name="SMARTInkShape-Group251"/>
          <p:cNvGrpSpPr/>
          <p:nvPr/>
        </p:nvGrpSpPr>
        <p:grpSpPr>
          <a:xfrm>
            <a:off x="3793331" y="3936206"/>
            <a:ext cx="635795" cy="1380456"/>
            <a:chOff x="3793331" y="3936206"/>
            <a:chExt cx="635795" cy="1380456"/>
          </a:xfrm>
        </p:grpSpPr>
        <p:sp>
          <p:nvSpPr>
            <p:cNvPr id="2251798" name="SMARTInkShape-1329"/>
            <p:cNvSpPr/>
            <p:nvPr/>
          </p:nvSpPr>
          <p:spPr bwMode="auto">
            <a:xfrm>
              <a:off x="3829050" y="4879181"/>
              <a:ext cx="514351" cy="335758"/>
            </a:xfrm>
            <a:custGeom>
              <a:avLst/>
              <a:gdLst/>
              <a:ahLst/>
              <a:cxnLst/>
              <a:rect l="0" t="0" r="0" b="0"/>
              <a:pathLst>
                <a:path w="514351" h="335758">
                  <a:moveTo>
                    <a:pt x="0" y="335757"/>
                  </a:moveTo>
                  <a:lnTo>
                    <a:pt x="3792" y="328172"/>
                  </a:lnTo>
                  <a:lnTo>
                    <a:pt x="38482" y="300460"/>
                  </a:lnTo>
                  <a:lnTo>
                    <a:pt x="67903" y="279588"/>
                  </a:lnTo>
                  <a:lnTo>
                    <a:pt x="85750" y="267354"/>
                  </a:lnTo>
                  <a:lnTo>
                    <a:pt x="104792" y="254437"/>
                  </a:lnTo>
                  <a:lnTo>
                    <a:pt x="126217" y="239475"/>
                  </a:lnTo>
                  <a:lnTo>
                    <a:pt x="149232" y="223150"/>
                  </a:lnTo>
                  <a:lnTo>
                    <a:pt x="173307" y="205917"/>
                  </a:lnTo>
                  <a:lnTo>
                    <a:pt x="199675" y="188872"/>
                  </a:lnTo>
                  <a:lnTo>
                    <a:pt x="227573" y="171952"/>
                  </a:lnTo>
                  <a:lnTo>
                    <a:pt x="256491" y="155116"/>
                  </a:lnTo>
                  <a:lnTo>
                    <a:pt x="284500" y="139130"/>
                  </a:lnTo>
                  <a:lnTo>
                    <a:pt x="311904" y="123710"/>
                  </a:lnTo>
                  <a:lnTo>
                    <a:pt x="338905" y="108667"/>
                  </a:lnTo>
                  <a:lnTo>
                    <a:pt x="364049" y="95463"/>
                  </a:lnTo>
                  <a:lnTo>
                    <a:pt x="387956" y="83487"/>
                  </a:lnTo>
                  <a:lnTo>
                    <a:pt x="411037" y="72326"/>
                  </a:lnTo>
                  <a:lnTo>
                    <a:pt x="431981" y="62505"/>
                  </a:lnTo>
                  <a:lnTo>
                    <a:pt x="451500" y="53577"/>
                  </a:lnTo>
                  <a:lnTo>
                    <a:pt x="484035" y="38099"/>
                  </a:lnTo>
                  <a:lnTo>
                    <a:pt x="503787" y="25929"/>
                  </a:lnTo>
                  <a:lnTo>
                    <a:pt x="508896" y="20461"/>
                  </a:lnTo>
                  <a:lnTo>
                    <a:pt x="511508" y="15228"/>
                  </a:lnTo>
                  <a:lnTo>
                    <a:pt x="514350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51799" name="SMARTInkShape-1330"/>
            <p:cNvSpPr/>
            <p:nvPr/>
          </p:nvSpPr>
          <p:spPr bwMode="auto">
            <a:xfrm>
              <a:off x="3793331" y="4822031"/>
              <a:ext cx="421483" cy="303004"/>
            </a:xfrm>
            <a:custGeom>
              <a:avLst/>
              <a:gdLst/>
              <a:ahLst/>
              <a:cxnLst/>
              <a:rect l="0" t="0" r="0" b="0"/>
              <a:pathLst>
                <a:path w="421483" h="303004">
                  <a:moveTo>
                    <a:pt x="0" y="285750"/>
                  </a:moveTo>
                  <a:lnTo>
                    <a:pt x="0" y="295693"/>
                  </a:lnTo>
                  <a:lnTo>
                    <a:pt x="2117" y="300223"/>
                  </a:lnTo>
                  <a:lnTo>
                    <a:pt x="3792" y="302543"/>
                  </a:lnTo>
                  <a:lnTo>
                    <a:pt x="14121" y="303003"/>
                  </a:lnTo>
                  <a:lnTo>
                    <a:pt x="30089" y="298974"/>
                  </a:lnTo>
                  <a:lnTo>
                    <a:pt x="63772" y="280937"/>
                  </a:lnTo>
                  <a:lnTo>
                    <a:pt x="95548" y="259005"/>
                  </a:lnTo>
                  <a:lnTo>
                    <a:pt x="113705" y="245695"/>
                  </a:lnTo>
                  <a:lnTo>
                    <a:pt x="132953" y="231266"/>
                  </a:lnTo>
                  <a:lnTo>
                    <a:pt x="152929" y="216089"/>
                  </a:lnTo>
                  <a:lnTo>
                    <a:pt x="174184" y="199622"/>
                  </a:lnTo>
                  <a:lnTo>
                    <a:pt x="196292" y="182295"/>
                  </a:lnTo>
                  <a:lnTo>
                    <a:pt x="218968" y="164392"/>
                  </a:lnTo>
                  <a:lnTo>
                    <a:pt x="242022" y="146901"/>
                  </a:lnTo>
                  <a:lnTo>
                    <a:pt x="265329" y="129684"/>
                  </a:lnTo>
                  <a:lnTo>
                    <a:pt x="288805" y="112650"/>
                  </a:lnTo>
                  <a:lnTo>
                    <a:pt x="310012" y="95737"/>
                  </a:lnTo>
                  <a:lnTo>
                    <a:pt x="329706" y="78906"/>
                  </a:lnTo>
                  <a:lnTo>
                    <a:pt x="364817" y="47770"/>
                  </a:lnTo>
                  <a:lnTo>
                    <a:pt x="393652" y="23348"/>
                  </a:lnTo>
                  <a:lnTo>
                    <a:pt x="421482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51800" name="SMARTInkShape-1331"/>
            <p:cNvSpPr/>
            <p:nvPr/>
          </p:nvSpPr>
          <p:spPr bwMode="auto">
            <a:xfrm>
              <a:off x="4093750" y="4557713"/>
              <a:ext cx="84502" cy="202795"/>
            </a:xfrm>
            <a:custGeom>
              <a:avLst/>
              <a:gdLst/>
              <a:ahLst/>
              <a:cxnLst/>
              <a:rect l="0" t="0" r="0" b="0"/>
              <a:pathLst>
                <a:path w="84502" h="202795">
                  <a:moveTo>
                    <a:pt x="13906" y="0"/>
                  </a:moveTo>
                  <a:lnTo>
                    <a:pt x="13906" y="3792"/>
                  </a:lnTo>
                  <a:lnTo>
                    <a:pt x="2515" y="37814"/>
                  </a:lnTo>
                  <a:lnTo>
                    <a:pt x="477" y="64826"/>
                  </a:lnTo>
                  <a:lnTo>
                    <a:pt x="0" y="89136"/>
                  </a:lnTo>
                  <a:lnTo>
                    <a:pt x="1905" y="113699"/>
                  </a:lnTo>
                  <a:lnTo>
                    <a:pt x="6191" y="137845"/>
                  </a:lnTo>
                  <a:lnTo>
                    <a:pt x="18323" y="172164"/>
                  </a:lnTo>
                  <a:lnTo>
                    <a:pt x="30157" y="190024"/>
                  </a:lnTo>
                  <a:lnTo>
                    <a:pt x="41237" y="199548"/>
                  </a:lnTo>
                  <a:lnTo>
                    <a:pt x="46414" y="202088"/>
                  </a:lnTo>
                  <a:lnTo>
                    <a:pt x="56400" y="202794"/>
                  </a:lnTo>
                  <a:lnTo>
                    <a:pt x="61286" y="201871"/>
                  </a:lnTo>
                  <a:lnTo>
                    <a:pt x="75746" y="192987"/>
                  </a:lnTo>
                  <a:lnTo>
                    <a:pt x="81078" y="182609"/>
                  </a:lnTo>
                  <a:lnTo>
                    <a:pt x="84501" y="148959"/>
                  </a:lnTo>
                  <a:lnTo>
                    <a:pt x="84384" y="116296"/>
                  </a:lnTo>
                  <a:lnTo>
                    <a:pt x="78200" y="9286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51801" name="SMARTInkShape-1332"/>
            <p:cNvSpPr/>
            <p:nvPr/>
          </p:nvSpPr>
          <p:spPr bwMode="auto">
            <a:xfrm>
              <a:off x="3980088" y="4593431"/>
              <a:ext cx="126364" cy="420890"/>
            </a:xfrm>
            <a:custGeom>
              <a:avLst/>
              <a:gdLst/>
              <a:ahLst/>
              <a:cxnLst/>
              <a:rect l="0" t="0" r="0" b="0"/>
              <a:pathLst>
                <a:path w="126364" h="420890">
                  <a:moveTo>
                    <a:pt x="13268" y="0"/>
                  </a:moveTo>
                  <a:lnTo>
                    <a:pt x="12475" y="12201"/>
                  </a:lnTo>
                  <a:lnTo>
                    <a:pt x="7117" y="47321"/>
                  </a:lnTo>
                  <a:lnTo>
                    <a:pt x="6419" y="82019"/>
                  </a:lnTo>
                  <a:lnTo>
                    <a:pt x="2419" y="114878"/>
                  </a:lnTo>
                  <a:lnTo>
                    <a:pt x="0" y="148514"/>
                  </a:lnTo>
                  <a:lnTo>
                    <a:pt x="3075" y="176032"/>
                  </a:lnTo>
                  <a:lnTo>
                    <a:pt x="9013" y="191681"/>
                  </a:lnTo>
                  <a:lnTo>
                    <a:pt x="13494" y="196317"/>
                  </a:lnTo>
                  <a:lnTo>
                    <a:pt x="15800" y="197553"/>
                  </a:lnTo>
                  <a:lnTo>
                    <a:pt x="17337" y="195996"/>
                  </a:lnTo>
                  <a:lnTo>
                    <a:pt x="23799" y="166187"/>
                  </a:lnTo>
                  <a:lnTo>
                    <a:pt x="32517" y="131193"/>
                  </a:lnTo>
                  <a:lnTo>
                    <a:pt x="44251" y="97004"/>
                  </a:lnTo>
                  <a:lnTo>
                    <a:pt x="48999" y="90738"/>
                  </a:lnTo>
                  <a:lnTo>
                    <a:pt x="51376" y="89067"/>
                  </a:lnTo>
                  <a:lnTo>
                    <a:pt x="53755" y="90335"/>
                  </a:lnTo>
                  <a:lnTo>
                    <a:pt x="73241" y="123433"/>
                  </a:lnTo>
                  <a:lnTo>
                    <a:pt x="81727" y="146934"/>
                  </a:lnTo>
                  <a:lnTo>
                    <a:pt x="88938" y="174842"/>
                  </a:lnTo>
                  <a:lnTo>
                    <a:pt x="97434" y="208412"/>
                  </a:lnTo>
                  <a:lnTo>
                    <a:pt x="106502" y="242382"/>
                  </a:lnTo>
                  <a:lnTo>
                    <a:pt x="115031" y="276000"/>
                  </a:lnTo>
                  <a:lnTo>
                    <a:pt x="121467" y="309463"/>
                  </a:lnTo>
                  <a:lnTo>
                    <a:pt x="124856" y="340739"/>
                  </a:lnTo>
                  <a:lnTo>
                    <a:pt x="126363" y="368927"/>
                  </a:lnTo>
                  <a:lnTo>
                    <a:pt x="125623" y="401059"/>
                  </a:lnTo>
                  <a:lnTo>
                    <a:pt x="119825" y="415315"/>
                  </a:lnTo>
                  <a:lnTo>
                    <a:pt x="115262" y="418958"/>
                  </a:lnTo>
                  <a:lnTo>
                    <a:pt x="109839" y="420593"/>
                  </a:lnTo>
                  <a:lnTo>
                    <a:pt x="103843" y="420889"/>
                  </a:lnTo>
                  <a:lnTo>
                    <a:pt x="88713" y="412752"/>
                  </a:lnTo>
                  <a:lnTo>
                    <a:pt x="72199" y="396964"/>
                  </a:lnTo>
                  <a:lnTo>
                    <a:pt x="49515" y="361300"/>
                  </a:lnTo>
                  <a:lnTo>
                    <a:pt x="34934" y="334409"/>
                  </a:lnTo>
                  <a:lnTo>
                    <a:pt x="24750" y="306583"/>
                  </a:lnTo>
                  <a:lnTo>
                    <a:pt x="13268" y="26431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51802" name="SMARTInkShape-1333"/>
            <p:cNvSpPr/>
            <p:nvPr/>
          </p:nvSpPr>
          <p:spPr bwMode="auto">
            <a:xfrm>
              <a:off x="4215009" y="3936206"/>
              <a:ext cx="214117" cy="1380456"/>
            </a:xfrm>
            <a:custGeom>
              <a:avLst/>
              <a:gdLst/>
              <a:ahLst/>
              <a:cxnLst/>
              <a:rect l="0" t="0" r="0" b="0"/>
              <a:pathLst>
                <a:path w="214117" h="1380456">
                  <a:moveTo>
                    <a:pt x="156966" y="0"/>
                  </a:moveTo>
                  <a:lnTo>
                    <a:pt x="140376" y="28947"/>
                  </a:lnTo>
                  <a:lnTo>
                    <a:pt x="112066" y="63843"/>
                  </a:lnTo>
                  <a:lnTo>
                    <a:pt x="79628" y="98278"/>
                  </a:lnTo>
                  <a:lnTo>
                    <a:pt x="50055" y="132038"/>
                  </a:lnTo>
                  <a:lnTo>
                    <a:pt x="22077" y="162783"/>
                  </a:lnTo>
                  <a:lnTo>
                    <a:pt x="4674" y="182850"/>
                  </a:lnTo>
                  <a:lnTo>
                    <a:pt x="765" y="190900"/>
                  </a:lnTo>
                  <a:lnTo>
                    <a:pt x="2032" y="190767"/>
                  </a:lnTo>
                  <a:lnTo>
                    <a:pt x="36559" y="178331"/>
                  </a:lnTo>
                  <a:lnTo>
                    <a:pt x="71377" y="168240"/>
                  </a:lnTo>
                  <a:lnTo>
                    <a:pt x="85589" y="169495"/>
                  </a:lnTo>
                  <a:lnTo>
                    <a:pt x="97726" y="174814"/>
                  </a:lnTo>
                  <a:lnTo>
                    <a:pt x="103185" y="178456"/>
                  </a:lnTo>
                  <a:lnTo>
                    <a:pt x="111368" y="190968"/>
                  </a:lnTo>
                  <a:lnTo>
                    <a:pt x="116856" y="208700"/>
                  </a:lnTo>
                  <a:lnTo>
                    <a:pt x="119295" y="232455"/>
                  </a:lnTo>
                  <a:lnTo>
                    <a:pt x="118263" y="258889"/>
                  </a:lnTo>
                  <a:lnTo>
                    <a:pt x="113571" y="288099"/>
                  </a:lnTo>
                  <a:lnTo>
                    <a:pt x="103548" y="322249"/>
                  </a:lnTo>
                  <a:lnTo>
                    <a:pt x="91156" y="356476"/>
                  </a:lnTo>
                  <a:lnTo>
                    <a:pt x="77711" y="391003"/>
                  </a:lnTo>
                  <a:lnTo>
                    <a:pt x="70792" y="409100"/>
                  </a:lnTo>
                  <a:lnTo>
                    <a:pt x="56754" y="444553"/>
                  </a:lnTo>
                  <a:lnTo>
                    <a:pt x="42577" y="476186"/>
                  </a:lnTo>
                  <a:lnTo>
                    <a:pt x="28339" y="506119"/>
                  </a:lnTo>
                  <a:lnTo>
                    <a:pt x="15661" y="533711"/>
                  </a:lnTo>
                  <a:lnTo>
                    <a:pt x="4855" y="565507"/>
                  </a:lnTo>
                  <a:lnTo>
                    <a:pt x="247" y="600928"/>
                  </a:lnTo>
                  <a:lnTo>
                    <a:pt x="0" y="607862"/>
                  </a:lnTo>
                  <a:lnTo>
                    <a:pt x="1522" y="610823"/>
                  </a:lnTo>
                  <a:lnTo>
                    <a:pt x="27243" y="640929"/>
                  </a:lnTo>
                  <a:lnTo>
                    <a:pt x="40384" y="672674"/>
                  </a:lnTo>
                  <a:lnTo>
                    <a:pt x="48531" y="696635"/>
                  </a:lnTo>
                  <a:lnTo>
                    <a:pt x="55327" y="725276"/>
                  </a:lnTo>
                  <a:lnTo>
                    <a:pt x="60199" y="757320"/>
                  </a:lnTo>
                  <a:lnTo>
                    <a:pt x="62365" y="792729"/>
                  </a:lnTo>
                  <a:lnTo>
                    <a:pt x="62942" y="811855"/>
                  </a:lnTo>
                  <a:lnTo>
                    <a:pt x="63327" y="831749"/>
                  </a:lnTo>
                  <a:lnTo>
                    <a:pt x="63584" y="852156"/>
                  </a:lnTo>
                  <a:lnTo>
                    <a:pt x="63755" y="874491"/>
                  </a:lnTo>
                  <a:lnTo>
                    <a:pt x="63869" y="898113"/>
                  </a:lnTo>
                  <a:lnTo>
                    <a:pt x="63945" y="922592"/>
                  </a:lnTo>
                  <a:lnTo>
                    <a:pt x="64789" y="947643"/>
                  </a:lnTo>
                  <a:lnTo>
                    <a:pt x="66146" y="973075"/>
                  </a:lnTo>
                  <a:lnTo>
                    <a:pt x="67845" y="998760"/>
                  </a:lnTo>
                  <a:lnTo>
                    <a:pt x="69771" y="1025409"/>
                  </a:lnTo>
                  <a:lnTo>
                    <a:pt x="71848" y="1052700"/>
                  </a:lnTo>
                  <a:lnTo>
                    <a:pt x="74027" y="1080419"/>
                  </a:lnTo>
                  <a:lnTo>
                    <a:pt x="78655" y="1106836"/>
                  </a:lnTo>
                  <a:lnTo>
                    <a:pt x="84915" y="1132384"/>
                  </a:lnTo>
                  <a:lnTo>
                    <a:pt x="92263" y="1157354"/>
                  </a:lnTo>
                  <a:lnTo>
                    <a:pt x="100337" y="1181938"/>
                  </a:lnTo>
                  <a:lnTo>
                    <a:pt x="108895" y="1206265"/>
                  </a:lnTo>
                  <a:lnTo>
                    <a:pt x="117775" y="1230420"/>
                  </a:lnTo>
                  <a:lnTo>
                    <a:pt x="126076" y="1252080"/>
                  </a:lnTo>
                  <a:lnTo>
                    <a:pt x="133991" y="1272077"/>
                  </a:lnTo>
                  <a:lnTo>
                    <a:pt x="149930" y="1307524"/>
                  </a:lnTo>
                  <a:lnTo>
                    <a:pt x="167597" y="1336507"/>
                  </a:lnTo>
                  <a:lnTo>
                    <a:pt x="191601" y="1367552"/>
                  </a:lnTo>
                  <a:lnTo>
                    <a:pt x="206210" y="1380455"/>
                  </a:lnTo>
                  <a:lnTo>
                    <a:pt x="208845" y="1379885"/>
                  </a:lnTo>
                  <a:lnTo>
                    <a:pt x="210602" y="1377123"/>
                  </a:lnTo>
                  <a:lnTo>
                    <a:pt x="213075" y="1357626"/>
                  </a:lnTo>
                  <a:lnTo>
                    <a:pt x="214116" y="132873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sp>
        <p:nvSpPr>
          <p:cNvPr id="2251804" name="SMARTInkShape-1334"/>
          <p:cNvSpPr/>
          <p:nvPr/>
        </p:nvSpPr>
        <p:spPr bwMode="auto">
          <a:xfrm>
            <a:off x="3757842" y="4644751"/>
            <a:ext cx="264090" cy="295775"/>
          </a:xfrm>
          <a:custGeom>
            <a:avLst/>
            <a:gdLst/>
            <a:ahLst/>
            <a:cxnLst/>
            <a:rect l="0" t="0" r="0" b="0"/>
            <a:pathLst>
              <a:path w="264090" h="295775">
                <a:moveTo>
                  <a:pt x="85496" y="20118"/>
                </a:moveTo>
                <a:lnTo>
                  <a:pt x="81703" y="16326"/>
                </a:lnTo>
                <a:lnTo>
                  <a:pt x="75608" y="14463"/>
                </a:lnTo>
                <a:lnTo>
                  <a:pt x="68401" y="12842"/>
                </a:lnTo>
                <a:lnTo>
                  <a:pt x="46627" y="1641"/>
                </a:lnTo>
                <a:lnTo>
                  <a:pt x="37529" y="0"/>
                </a:lnTo>
                <a:lnTo>
                  <a:pt x="30310" y="1387"/>
                </a:lnTo>
                <a:lnTo>
                  <a:pt x="27274" y="2868"/>
                </a:lnTo>
                <a:lnTo>
                  <a:pt x="15416" y="16330"/>
                </a:lnTo>
                <a:lnTo>
                  <a:pt x="5641" y="42985"/>
                </a:lnTo>
                <a:lnTo>
                  <a:pt x="2380" y="68910"/>
                </a:lnTo>
                <a:lnTo>
                  <a:pt x="930" y="99747"/>
                </a:lnTo>
                <a:lnTo>
                  <a:pt x="286" y="134619"/>
                </a:lnTo>
                <a:lnTo>
                  <a:pt x="0" y="169168"/>
                </a:lnTo>
                <a:lnTo>
                  <a:pt x="666" y="202250"/>
                </a:lnTo>
                <a:lnTo>
                  <a:pt x="3608" y="232828"/>
                </a:lnTo>
                <a:lnTo>
                  <a:pt x="9727" y="265441"/>
                </a:lnTo>
                <a:lnTo>
                  <a:pt x="16567" y="282601"/>
                </a:lnTo>
                <a:lnTo>
                  <a:pt x="19700" y="284006"/>
                </a:lnTo>
                <a:lnTo>
                  <a:pt x="23375" y="283356"/>
                </a:lnTo>
                <a:lnTo>
                  <a:pt x="27413" y="281335"/>
                </a:lnTo>
                <a:lnTo>
                  <a:pt x="40681" y="263321"/>
                </a:lnTo>
                <a:lnTo>
                  <a:pt x="50874" y="230290"/>
                </a:lnTo>
                <a:lnTo>
                  <a:pt x="56350" y="201899"/>
                </a:lnTo>
                <a:lnTo>
                  <a:pt x="60636" y="170759"/>
                </a:lnTo>
                <a:lnTo>
                  <a:pt x="62540" y="138399"/>
                </a:lnTo>
                <a:lnTo>
                  <a:pt x="63387" y="109729"/>
                </a:lnTo>
                <a:lnTo>
                  <a:pt x="63863" y="75509"/>
                </a:lnTo>
                <a:lnTo>
                  <a:pt x="64025" y="53989"/>
                </a:lnTo>
                <a:lnTo>
                  <a:pt x="64832" y="54605"/>
                </a:lnTo>
                <a:lnTo>
                  <a:pt x="67845" y="61639"/>
                </a:lnTo>
                <a:lnTo>
                  <a:pt x="70212" y="90364"/>
                </a:lnTo>
                <a:lnTo>
                  <a:pt x="72882" y="119866"/>
                </a:lnTo>
                <a:lnTo>
                  <a:pt x="76714" y="153350"/>
                </a:lnTo>
                <a:lnTo>
                  <a:pt x="81064" y="186753"/>
                </a:lnTo>
                <a:lnTo>
                  <a:pt x="87759" y="218003"/>
                </a:lnTo>
                <a:lnTo>
                  <a:pt x="95233" y="246179"/>
                </a:lnTo>
                <a:lnTo>
                  <a:pt x="104697" y="277511"/>
                </a:lnTo>
                <a:lnTo>
                  <a:pt x="112815" y="288766"/>
                </a:lnTo>
                <a:lnTo>
                  <a:pt x="119598" y="294299"/>
                </a:lnTo>
                <a:lnTo>
                  <a:pt x="122518" y="295774"/>
                </a:lnTo>
                <a:lnTo>
                  <a:pt x="125258" y="294376"/>
                </a:lnTo>
                <a:lnTo>
                  <a:pt x="130420" y="286473"/>
                </a:lnTo>
                <a:lnTo>
                  <a:pt x="133996" y="261051"/>
                </a:lnTo>
                <a:lnTo>
                  <a:pt x="134832" y="235413"/>
                </a:lnTo>
                <a:lnTo>
                  <a:pt x="134410" y="204705"/>
                </a:lnTo>
                <a:lnTo>
                  <a:pt x="131577" y="169890"/>
                </a:lnTo>
                <a:lnTo>
                  <a:pt x="127672" y="135367"/>
                </a:lnTo>
                <a:lnTo>
                  <a:pt x="124085" y="103883"/>
                </a:lnTo>
                <a:lnTo>
                  <a:pt x="122065" y="69102"/>
                </a:lnTo>
                <a:lnTo>
                  <a:pt x="121326" y="43237"/>
                </a:lnTo>
                <a:lnTo>
                  <a:pt x="131167" y="75319"/>
                </a:lnTo>
                <a:lnTo>
                  <a:pt x="141802" y="109499"/>
                </a:lnTo>
                <a:lnTo>
                  <a:pt x="150473" y="136042"/>
                </a:lnTo>
                <a:lnTo>
                  <a:pt x="158824" y="163715"/>
                </a:lnTo>
                <a:lnTo>
                  <a:pt x="165182" y="191889"/>
                </a:lnTo>
                <a:lnTo>
                  <a:pt x="177016" y="223148"/>
                </a:lnTo>
                <a:lnTo>
                  <a:pt x="194444" y="252663"/>
                </a:lnTo>
                <a:lnTo>
                  <a:pt x="200857" y="258409"/>
                </a:lnTo>
                <a:lnTo>
                  <a:pt x="202884" y="259147"/>
                </a:lnTo>
                <a:lnTo>
                  <a:pt x="204236" y="258846"/>
                </a:lnTo>
                <a:lnTo>
                  <a:pt x="205137" y="257851"/>
                </a:lnTo>
                <a:lnTo>
                  <a:pt x="206405" y="241282"/>
                </a:lnTo>
                <a:lnTo>
                  <a:pt x="199196" y="212472"/>
                </a:lnTo>
                <a:lnTo>
                  <a:pt x="193444" y="186042"/>
                </a:lnTo>
                <a:lnTo>
                  <a:pt x="189035" y="155774"/>
                </a:lnTo>
                <a:lnTo>
                  <a:pt x="187076" y="123801"/>
                </a:lnTo>
                <a:lnTo>
                  <a:pt x="184088" y="95303"/>
                </a:lnTo>
                <a:lnTo>
                  <a:pt x="181702" y="70202"/>
                </a:lnTo>
                <a:lnTo>
                  <a:pt x="184821" y="39808"/>
                </a:lnTo>
                <a:lnTo>
                  <a:pt x="188642" y="25958"/>
                </a:lnTo>
                <a:lnTo>
                  <a:pt x="191567" y="22424"/>
                </a:lnTo>
                <a:lnTo>
                  <a:pt x="195103" y="20862"/>
                </a:lnTo>
                <a:lnTo>
                  <a:pt x="199048" y="20614"/>
                </a:lnTo>
                <a:lnTo>
                  <a:pt x="207666" y="24571"/>
                </a:lnTo>
                <a:lnTo>
                  <a:pt x="216787" y="32416"/>
                </a:lnTo>
                <a:lnTo>
                  <a:pt x="240319" y="67451"/>
                </a:lnTo>
                <a:lnTo>
                  <a:pt x="253632" y="97377"/>
                </a:lnTo>
                <a:lnTo>
                  <a:pt x="264089" y="120130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sp>
        <p:nvSpPr>
          <p:cNvPr id="2251805" name="SMARTInkShape-1335"/>
          <p:cNvSpPr/>
          <p:nvPr/>
        </p:nvSpPr>
        <p:spPr bwMode="auto">
          <a:xfrm>
            <a:off x="785813" y="2093161"/>
            <a:ext cx="1828801" cy="85684"/>
          </a:xfrm>
          <a:custGeom>
            <a:avLst/>
            <a:gdLst/>
            <a:ahLst/>
            <a:cxnLst/>
            <a:rect l="0" t="0" r="0" b="0"/>
            <a:pathLst>
              <a:path w="1828801" h="85684">
                <a:moveTo>
                  <a:pt x="0" y="85683"/>
                </a:moveTo>
                <a:lnTo>
                  <a:pt x="34864" y="85683"/>
                </a:lnTo>
                <a:lnTo>
                  <a:pt x="66764" y="79201"/>
                </a:lnTo>
                <a:lnTo>
                  <a:pt x="98627" y="78565"/>
                </a:lnTo>
                <a:lnTo>
                  <a:pt x="123691" y="80659"/>
                </a:lnTo>
                <a:lnTo>
                  <a:pt x="157458" y="85021"/>
                </a:lnTo>
                <a:lnTo>
                  <a:pt x="187912" y="83435"/>
                </a:lnTo>
                <a:lnTo>
                  <a:pt x="214957" y="79990"/>
                </a:lnTo>
                <a:lnTo>
                  <a:pt x="243078" y="76852"/>
                </a:lnTo>
                <a:lnTo>
                  <a:pt x="271519" y="73012"/>
                </a:lnTo>
                <a:lnTo>
                  <a:pt x="305781" y="67922"/>
                </a:lnTo>
                <a:lnTo>
                  <a:pt x="340389" y="64977"/>
                </a:lnTo>
                <a:lnTo>
                  <a:pt x="370979" y="64395"/>
                </a:lnTo>
                <a:lnTo>
                  <a:pt x="403744" y="64280"/>
                </a:lnTo>
                <a:lnTo>
                  <a:pt x="435881" y="64257"/>
                </a:lnTo>
                <a:lnTo>
                  <a:pt x="462701" y="64253"/>
                </a:lnTo>
                <a:lnTo>
                  <a:pt x="490756" y="63458"/>
                </a:lnTo>
                <a:lnTo>
                  <a:pt x="519971" y="59342"/>
                </a:lnTo>
                <a:lnTo>
                  <a:pt x="553410" y="57770"/>
                </a:lnTo>
                <a:lnTo>
                  <a:pt x="586865" y="56510"/>
                </a:lnTo>
                <a:lnTo>
                  <a:pt x="622424" y="51492"/>
                </a:lnTo>
                <a:lnTo>
                  <a:pt x="650353" y="48300"/>
                </a:lnTo>
                <a:lnTo>
                  <a:pt x="678736" y="44444"/>
                </a:lnTo>
                <a:lnTo>
                  <a:pt x="707255" y="41185"/>
                </a:lnTo>
                <a:lnTo>
                  <a:pt x="735813" y="37309"/>
                </a:lnTo>
                <a:lnTo>
                  <a:pt x="770115" y="35999"/>
                </a:lnTo>
                <a:lnTo>
                  <a:pt x="805524" y="35740"/>
                </a:lnTo>
                <a:lnTo>
                  <a:pt x="840976" y="35689"/>
                </a:lnTo>
                <a:lnTo>
                  <a:pt x="874937" y="35679"/>
                </a:lnTo>
                <a:lnTo>
                  <a:pt x="902795" y="35677"/>
                </a:lnTo>
                <a:lnTo>
                  <a:pt x="934950" y="31884"/>
                </a:lnTo>
                <a:lnTo>
                  <a:pt x="965820" y="29526"/>
                </a:lnTo>
                <a:lnTo>
                  <a:pt x="995076" y="25035"/>
                </a:lnTo>
                <a:lnTo>
                  <a:pt x="1027645" y="18677"/>
                </a:lnTo>
                <a:lnTo>
                  <a:pt x="1054845" y="11766"/>
                </a:lnTo>
                <a:lnTo>
                  <a:pt x="1081778" y="8484"/>
                </a:lnTo>
                <a:lnTo>
                  <a:pt x="1109867" y="7511"/>
                </a:lnTo>
                <a:lnTo>
                  <a:pt x="1138298" y="7223"/>
                </a:lnTo>
                <a:lnTo>
                  <a:pt x="1172233" y="7919"/>
                </a:lnTo>
                <a:lnTo>
                  <a:pt x="1203343" y="12018"/>
                </a:lnTo>
                <a:lnTo>
                  <a:pt x="1233816" y="13585"/>
                </a:lnTo>
                <a:lnTo>
                  <a:pt x="1266834" y="13256"/>
                </a:lnTo>
                <a:lnTo>
                  <a:pt x="1297078" y="9278"/>
                </a:lnTo>
                <a:lnTo>
                  <a:pt x="1325354" y="6952"/>
                </a:lnTo>
                <a:lnTo>
                  <a:pt x="1358760" y="1575"/>
                </a:lnTo>
                <a:lnTo>
                  <a:pt x="1388113" y="277"/>
                </a:lnTo>
                <a:lnTo>
                  <a:pt x="1421899" y="0"/>
                </a:lnTo>
                <a:lnTo>
                  <a:pt x="1435230" y="770"/>
                </a:lnTo>
                <a:lnTo>
                  <a:pt x="1465478" y="9903"/>
                </a:lnTo>
                <a:lnTo>
                  <a:pt x="1498203" y="27099"/>
                </a:lnTo>
                <a:lnTo>
                  <a:pt x="1509624" y="31864"/>
                </a:lnTo>
                <a:lnTo>
                  <a:pt x="1543351" y="38967"/>
                </a:lnTo>
                <a:lnTo>
                  <a:pt x="1578808" y="42313"/>
                </a:lnTo>
                <a:lnTo>
                  <a:pt x="1611143" y="42720"/>
                </a:lnTo>
                <a:lnTo>
                  <a:pt x="1646228" y="42807"/>
                </a:lnTo>
                <a:lnTo>
                  <a:pt x="1677995" y="42818"/>
                </a:lnTo>
                <a:lnTo>
                  <a:pt x="1707201" y="43614"/>
                </a:lnTo>
                <a:lnTo>
                  <a:pt x="1739262" y="52763"/>
                </a:lnTo>
                <a:lnTo>
                  <a:pt x="1769279" y="61953"/>
                </a:lnTo>
                <a:lnTo>
                  <a:pt x="1801010" y="77580"/>
                </a:lnTo>
                <a:lnTo>
                  <a:pt x="1828800" y="85683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grpSp>
        <p:nvGrpSpPr>
          <p:cNvPr id="2251811" name="SMARTInkShape-Group254"/>
          <p:cNvGrpSpPr/>
          <p:nvPr/>
        </p:nvGrpSpPr>
        <p:grpSpPr>
          <a:xfrm>
            <a:off x="4331411" y="2971800"/>
            <a:ext cx="1581968" cy="1436323"/>
            <a:chOff x="4331411" y="2971800"/>
            <a:chExt cx="1581968" cy="1436323"/>
          </a:xfrm>
        </p:grpSpPr>
        <p:sp>
          <p:nvSpPr>
            <p:cNvPr id="2251806" name="SMARTInkShape-1336"/>
            <p:cNvSpPr/>
            <p:nvPr/>
          </p:nvSpPr>
          <p:spPr bwMode="auto">
            <a:xfrm>
              <a:off x="5664994" y="2993231"/>
              <a:ext cx="78582" cy="21433"/>
            </a:xfrm>
            <a:custGeom>
              <a:avLst/>
              <a:gdLst/>
              <a:ahLst/>
              <a:cxnLst/>
              <a:rect l="0" t="0" r="0" b="0"/>
              <a:pathLst>
                <a:path w="78582" h="21433">
                  <a:moveTo>
                    <a:pt x="78581" y="21432"/>
                  </a:moveTo>
                  <a:lnTo>
                    <a:pt x="51110" y="11489"/>
                  </a:lnTo>
                  <a:lnTo>
                    <a:pt x="21317" y="4639"/>
                  </a:lnTo>
                  <a:lnTo>
                    <a:pt x="0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51807" name="SMARTInkShape-1337"/>
            <p:cNvSpPr/>
            <p:nvPr/>
          </p:nvSpPr>
          <p:spPr bwMode="auto">
            <a:xfrm>
              <a:off x="4708239" y="2971800"/>
              <a:ext cx="1205140" cy="745936"/>
            </a:xfrm>
            <a:custGeom>
              <a:avLst/>
              <a:gdLst/>
              <a:ahLst/>
              <a:cxnLst/>
              <a:rect l="0" t="0" r="0" b="0"/>
              <a:pathLst>
                <a:path w="1205140" h="745936">
                  <a:moveTo>
                    <a:pt x="813880" y="0"/>
                  </a:moveTo>
                  <a:lnTo>
                    <a:pt x="779749" y="0"/>
                  </a:lnTo>
                  <a:lnTo>
                    <a:pt x="762550" y="794"/>
                  </a:lnTo>
                  <a:lnTo>
                    <a:pt x="743941" y="2117"/>
                  </a:lnTo>
                  <a:lnTo>
                    <a:pt x="724391" y="3792"/>
                  </a:lnTo>
                  <a:lnTo>
                    <a:pt x="702627" y="5703"/>
                  </a:lnTo>
                  <a:lnTo>
                    <a:pt x="679386" y="7771"/>
                  </a:lnTo>
                  <a:lnTo>
                    <a:pt x="655162" y="9943"/>
                  </a:lnTo>
                  <a:lnTo>
                    <a:pt x="630280" y="12185"/>
                  </a:lnTo>
                  <a:lnTo>
                    <a:pt x="604961" y="14473"/>
                  </a:lnTo>
                  <a:lnTo>
                    <a:pt x="579351" y="16793"/>
                  </a:lnTo>
                  <a:lnTo>
                    <a:pt x="551959" y="19926"/>
                  </a:lnTo>
                  <a:lnTo>
                    <a:pt x="523378" y="23603"/>
                  </a:lnTo>
                  <a:lnTo>
                    <a:pt x="494005" y="27642"/>
                  </a:lnTo>
                  <a:lnTo>
                    <a:pt x="464105" y="32715"/>
                  </a:lnTo>
                  <a:lnTo>
                    <a:pt x="433853" y="38479"/>
                  </a:lnTo>
                  <a:lnTo>
                    <a:pt x="403366" y="44703"/>
                  </a:lnTo>
                  <a:lnTo>
                    <a:pt x="373517" y="52027"/>
                  </a:lnTo>
                  <a:lnTo>
                    <a:pt x="344091" y="60084"/>
                  </a:lnTo>
                  <a:lnTo>
                    <a:pt x="314951" y="68631"/>
                  </a:lnTo>
                  <a:lnTo>
                    <a:pt x="286792" y="78298"/>
                  </a:lnTo>
                  <a:lnTo>
                    <a:pt x="259287" y="88711"/>
                  </a:lnTo>
                  <a:lnTo>
                    <a:pt x="232221" y="99622"/>
                  </a:lnTo>
                  <a:lnTo>
                    <a:pt x="207032" y="112452"/>
                  </a:lnTo>
                  <a:lnTo>
                    <a:pt x="183096" y="126562"/>
                  </a:lnTo>
                  <a:lnTo>
                    <a:pt x="159995" y="141525"/>
                  </a:lnTo>
                  <a:lnTo>
                    <a:pt x="139831" y="157056"/>
                  </a:lnTo>
                  <a:lnTo>
                    <a:pt x="104728" y="189130"/>
                  </a:lnTo>
                  <a:lnTo>
                    <a:pt x="75368" y="224022"/>
                  </a:lnTo>
                  <a:lnTo>
                    <a:pt x="61982" y="242217"/>
                  </a:lnTo>
                  <a:lnTo>
                    <a:pt x="49883" y="260697"/>
                  </a:lnTo>
                  <a:lnTo>
                    <a:pt x="38643" y="279367"/>
                  </a:lnTo>
                  <a:lnTo>
                    <a:pt x="27973" y="298163"/>
                  </a:lnTo>
                  <a:lnTo>
                    <a:pt x="19274" y="317044"/>
                  </a:lnTo>
                  <a:lnTo>
                    <a:pt x="11886" y="335981"/>
                  </a:lnTo>
                  <a:lnTo>
                    <a:pt x="5374" y="354956"/>
                  </a:lnTo>
                  <a:lnTo>
                    <a:pt x="1825" y="373956"/>
                  </a:lnTo>
                  <a:lnTo>
                    <a:pt x="254" y="392973"/>
                  </a:lnTo>
                  <a:lnTo>
                    <a:pt x="0" y="412001"/>
                  </a:lnTo>
                  <a:lnTo>
                    <a:pt x="625" y="431036"/>
                  </a:lnTo>
                  <a:lnTo>
                    <a:pt x="1835" y="450076"/>
                  </a:lnTo>
                  <a:lnTo>
                    <a:pt x="3435" y="469119"/>
                  </a:lnTo>
                  <a:lnTo>
                    <a:pt x="7677" y="487371"/>
                  </a:lnTo>
                  <a:lnTo>
                    <a:pt x="20857" y="522468"/>
                  </a:lnTo>
                  <a:lnTo>
                    <a:pt x="28817" y="540399"/>
                  </a:lnTo>
                  <a:lnTo>
                    <a:pt x="37298" y="558704"/>
                  </a:lnTo>
                  <a:lnTo>
                    <a:pt x="46127" y="577257"/>
                  </a:lnTo>
                  <a:lnTo>
                    <a:pt x="70755" y="612688"/>
                  </a:lnTo>
                  <a:lnTo>
                    <a:pt x="101808" y="645368"/>
                  </a:lnTo>
                  <a:lnTo>
                    <a:pt x="120090" y="659639"/>
                  </a:lnTo>
                  <a:lnTo>
                    <a:pt x="139422" y="673122"/>
                  </a:lnTo>
                  <a:lnTo>
                    <a:pt x="161041" y="686079"/>
                  </a:lnTo>
                  <a:lnTo>
                    <a:pt x="184185" y="698686"/>
                  </a:lnTo>
                  <a:lnTo>
                    <a:pt x="208346" y="711060"/>
                  </a:lnTo>
                  <a:lnTo>
                    <a:pt x="235565" y="720896"/>
                  </a:lnTo>
                  <a:lnTo>
                    <a:pt x="264824" y="729041"/>
                  </a:lnTo>
                  <a:lnTo>
                    <a:pt x="295443" y="736059"/>
                  </a:lnTo>
                  <a:lnTo>
                    <a:pt x="328555" y="740737"/>
                  </a:lnTo>
                  <a:lnTo>
                    <a:pt x="363330" y="743856"/>
                  </a:lnTo>
                  <a:lnTo>
                    <a:pt x="399213" y="745935"/>
                  </a:lnTo>
                  <a:lnTo>
                    <a:pt x="436629" y="745734"/>
                  </a:lnTo>
                  <a:lnTo>
                    <a:pt x="475067" y="744012"/>
                  </a:lnTo>
                  <a:lnTo>
                    <a:pt x="514186" y="741277"/>
                  </a:lnTo>
                  <a:lnTo>
                    <a:pt x="553758" y="735485"/>
                  </a:lnTo>
                  <a:lnTo>
                    <a:pt x="593634" y="727654"/>
                  </a:lnTo>
                  <a:lnTo>
                    <a:pt x="633712" y="718465"/>
                  </a:lnTo>
                  <a:lnTo>
                    <a:pt x="673924" y="707577"/>
                  </a:lnTo>
                  <a:lnTo>
                    <a:pt x="714226" y="695556"/>
                  </a:lnTo>
                  <a:lnTo>
                    <a:pt x="754588" y="682778"/>
                  </a:lnTo>
                  <a:lnTo>
                    <a:pt x="794196" y="667117"/>
                  </a:lnTo>
                  <a:lnTo>
                    <a:pt x="833301" y="649532"/>
                  </a:lnTo>
                  <a:lnTo>
                    <a:pt x="872071" y="630665"/>
                  </a:lnTo>
                  <a:lnTo>
                    <a:pt x="908236" y="610943"/>
                  </a:lnTo>
                  <a:lnTo>
                    <a:pt x="942666" y="590652"/>
                  </a:lnTo>
                  <a:lnTo>
                    <a:pt x="975937" y="569980"/>
                  </a:lnTo>
                  <a:lnTo>
                    <a:pt x="1006849" y="548262"/>
                  </a:lnTo>
                  <a:lnTo>
                    <a:pt x="1036188" y="525845"/>
                  </a:lnTo>
                  <a:lnTo>
                    <a:pt x="1064479" y="502963"/>
                  </a:lnTo>
                  <a:lnTo>
                    <a:pt x="1089690" y="479771"/>
                  </a:lnTo>
                  <a:lnTo>
                    <a:pt x="1112847" y="456373"/>
                  </a:lnTo>
                  <a:lnTo>
                    <a:pt x="1134635" y="432836"/>
                  </a:lnTo>
                  <a:lnTo>
                    <a:pt x="1153129" y="408413"/>
                  </a:lnTo>
                  <a:lnTo>
                    <a:pt x="1169427" y="383401"/>
                  </a:lnTo>
                  <a:lnTo>
                    <a:pt x="1184261" y="357994"/>
                  </a:lnTo>
                  <a:lnTo>
                    <a:pt x="1194151" y="332325"/>
                  </a:lnTo>
                  <a:lnTo>
                    <a:pt x="1200744" y="306481"/>
                  </a:lnTo>
                  <a:lnTo>
                    <a:pt x="1205139" y="280521"/>
                  </a:lnTo>
                  <a:lnTo>
                    <a:pt x="1202513" y="256070"/>
                  </a:lnTo>
                  <a:lnTo>
                    <a:pt x="1195206" y="232626"/>
                  </a:lnTo>
                  <a:lnTo>
                    <a:pt x="1184779" y="209853"/>
                  </a:lnTo>
                  <a:lnTo>
                    <a:pt x="1169889" y="189114"/>
                  </a:lnTo>
                  <a:lnTo>
                    <a:pt x="1152026" y="169733"/>
                  </a:lnTo>
                  <a:lnTo>
                    <a:pt x="1132179" y="151255"/>
                  </a:lnTo>
                  <a:lnTo>
                    <a:pt x="1104661" y="135762"/>
                  </a:lnTo>
                  <a:lnTo>
                    <a:pt x="1072028" y="122258"/>
                  </a:lnTo>
                  <a:lnTo>
                    <a:pt x="1035985" y="110080"/>
                  </a:lnTo>
                  <a:lnTo>
                    <a:pt x="994493" y="101168"/>
                  </a:lnTo>
                  <a:lnTo>
                    <a:pt x="949370" y="94433"/>
                  </a:lnTo>
                  <a:lnTo>
                    <a:pt x="901826" y="89149"/>
                  </a:lnTo>
                  <a:lnTo>
                    <a:pt x="849492" y="86420"/>
                  </a:lnTo>
                  <a:lnTo>
                    <a:pt x="793965" y="85395"/>
                  </a:lnTo>
                  <a:lnTo>
                    <a:pt x="736309" y="85505"/>
                  </a:lnTo>
                  <a:lnTo>
                    <a:pt x="675647" y="87959"/>
                  </a:lnTo>
                  <a:lnTo>
                    <a:pt x="612981" y="91977"/>
                  </a:lnTo>
                  <a:lnTo>
                    <a:pt x="548978" y="97037"/>
                  </a:lnTo>
                  <a:lnTo>
                    <a:pt x="506310" y="100410"/>
                  </a:lnTo>
                  <a:lnTo>
                    <a:pt x="420974" y="10715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51808" name="SMARTInkShape-1338"/>
            <p:cNvSpPr/>
            <p:nvPr/>
          </p:nvSpPr>
          <p:spPr bwMode="auto">
            <a:xfrm>
              <a:off x="4471988" y="4050506"/>
              <a:ext cx="14288" cy="1"/>
            </a:xfrm>
            <a:custGeom>
              <a:avLst/>
              <a:gdLst/>
              <a:ahLst/>
              <a:cxnLst/>
              <a:rect l="0" t="0" r="0" b="0"/>
              <a:pathLst>
                <a:path w="14288" h="1">
                  <a:moveTo>
                    <a:pt x="0" y="0"/>
                  </a:moveTo>
                  <a:lnTo>
                    <a:pt x="14287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51809" name="SMARTInkShape-1339"/>
            <p:cNvSpPr/>
            <p:nvPr/>
          </p:nvSpPr>
          <p:spPr bwMode="auto">
            <a:xfrm>
              <a:off x="4331411" y="4036306"/>
              <a:ext cx="162009" cy="296007"/>
            </a:xfrm>
            <a:custGeom>
              <a:avLst/>
              <a:gdLst/>
              <a:ahLst/>
              <a:cxnLst/>
              <a:rect l="0" t="0" r="0" b="0"/>
              <a:pathLst>
                <a:path w="162009" h="296007">
                  <a:moveTo>
                    <a:pt x="162008" y="7057"/>
                  </a:moveTo>
                  <a:lnTo>
                    <a:pt x="137191" y="7057"/>
                  </a:lnTo>
                  <a:lnTo>
                    <a:pt x="135938" y="6263"/>
                  </a:lnTo>
                  <a:lnTo>
                    <a:pt x="135103" y="4940"/>
                  </a:lnTo>
                  <a:lnTo>
                    <a:pt x="134546" y="3264"/>
                  </a:lnTo>
                  <a:lnTo>
                    <a:pt x="132588" y="2147"/>
                  </a:lnTo>
                  <a:lnTo>
                    <a:pt x="114831" y="109"/>
                  </a:lnTo>
                  <a:lnTo>
                    <a:pt x="109819" y="0"/>
                  </a:lnTo>
                  <a:lnTo>
                    <a:pt x="104946" y="2068"/>
                  </a:lnTo>
                  <a:lnTo>
                    <a:pt x="70405" y="27555"/>
                  </a:lnTo>
                  <a:lnTo>
                    <a:pt x="53215" y="59997"/>
                  </a:lnTo>
                  <a:lnTo>
                    <a:pt x="40079" y="86507"/>
                  </a:lnTo>
                  <a:lnTo>
                    <a:pt x="26133" y="116587"/>
                  </a:lnTo>
                  <a:lnTo>
                    <a:pt x="14063" y="150635"/>
                  </a:lnTo>
                  <a:lnTo>
                    <a:pt x="5460" y="185859"/>
                  </a:lnTo>
                  <a:lnTo>
                    <a:pt x="0" y="219314"/>
                  </a:lnTo>
                  <a:lnTo>
                    <a:pt x="499" y="247219"/>
                  </a:lnTo>
                  <a:lnTo>
                    <a:pt x="1948" y="255271"/>
                  </a:lnTo>
                  <a:lnTo>
                    <a:pt x="9908" y="268451"/>
                  </a:lnTo>
                  <a:lnTo>
                    <a:pt x="22176" y="278807"/>
                  </a:lnTo>
                  <a:lnTo>
                    <a:pt x="38213" y="286055"/>
                  </a:lnTo>
                  <a:lnTo>
                    <a:pt x="72676" y="290806"/>
                  </a:lnTo>
                  <a:lnTo>
                    <a:pt x="105465" y="296006"/>
                  </a:lnTo>
                  <a:lnTo>
                    <a:pt x="135288" y="294989"/>
                  </a:lnTo>
                  <a:lnTo>
                    <a:pt x="154864" y="29280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51810" name="SMARTInkShape-1340"/>
            <p:cNvSpPr/>
            <p:nvPr/>
          </p:nvSpPr>
          <p:spPr bwMode="auto">
            <a:xfrm>
              <a:off x="4375257" y="4244380"/>
              <a:ext cx="101858" cy="163743"/>
            </a:xfrm>
            <a:custGeom>
              <a:avLst/>
              <a:gdLst/>
              <a:ahLst/>
              <a:cxnLst/>
              <a:rect l="0" t="0" r="0" b="0"/>
              <a:pathLst>
                <a:path w="101858" h="163743">
                  <a:moveTo>
                    <a:pt x="18149" y="6151"/>
                  </a:moveTo>
                  <a:lnTo>
                    <a:pt x="14357" y="2359"/>
                  </a:lnTo>
                  <a:lnTo>
                    <a:pt x="10378" y="497"/>
                  </a:lnTo>
                  <a:lnTo>
                    <a:pt x="8206" y="0"/>
                  </a:lnTo>
                  <a:lnTo>
                    <a:pt x="6758" y="463"/>
                  </a:lnTo>
                  <a:lnTo>
                    <a:pt x="5793" y="1565"/>
                  </a:lnTo>
                  <a:lnTo>
                    <a:pt x="5149" y="3094"/>
                  </a:lnTo>
                  <a:lnTo>
                    <a:pt x="3926" y="4113"/>
                  </a:lnTo>
                  <a:lnTo>
                    <a:pt x="451" y="5245"/>
                  </a:lnTo>
                  <a:lnTo>
                    <a:pt x="0" y="6341"/>
                  </a:lnTo>
                  <a:lnTo>
                    <a:pt x="494" y="7865"/>
                  </a:lnTo>
                  <a:lnTo>
                    <a:pt x="3196" y="12222"/>
                  </a:lnTo>
                  <a:lnTo>
                    <a:pt x="4212" y="11786"/>
                  </a:lnTo>
                  <a:lnTo>
                    <a:pt x="9434" y="8174"/>
                  </a:lnTo>
                  <a:lnTo>
                    <a:pt x="16802" y="6750"/>
                  </a:lnTo>
                  <a:lnTo>
                    <a:pt x="47171" y="6204"/>
                  </a:lnTo>
                  <a:lnTo>
                    <a:pt x="62820" y="6961"/>
                  </a:lnTo>
                  <a:lnTo>
                    <a:pt x="87130" y="16096"/>
                  </a:lnTo>
                  <a:lnTo>
                    <a:pt x="94580" y="22742"/>
                  </a:lnTo>
                  <a:lnTo>
                    <a:pt x="97678" y="26737"/>
                  </a:lnTo>
                  <a:lnTo>
                    <a:pt x="101121" y="37525"/>
                  </a:lnTo>
                  <a:lnTo>
                    <a:pt x="101857" y="51052"/>
                  </a:lnTo>
                  <a:lnTo>
                    <a:pt x="95862" y="85605"/>
                  </a:lnTo>
                  <a:lnTo>
                    <a:pt x="87212" y="113566"/>
                  </a:lnTo>
                  <a:lnTo>
                    <a:pt x="78213" y="130885"/>
                  </a:lnTo>
                  <a:lnTo>
                    <a:pt x="50615" y="162766"/>
                  </a:lnTo>
                  <a:lnTo>
                    <a:pt x="47731" y="163742"/>
                  </a:lnTo>
                  <a:lnTo>
                    <a:pt x="45014" y="163599"/>
                  </a:lnTo>
                  <a:lnTo>
                    <a:pt x="43997" y="161123"/>
                  </a:lnTo>
                  <a:lnTo>
                    <a:pt x="46724" y="14188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sp>
        <p:nvSpPr>
          <p:cNvPr id="2251812" name="SMARTInkShape-1341"/>
          <p:cNvSpPr/>
          <p:nvPr/>
        </p:nvSpPr>
        <p:spPr bwMode="auto">
          <a:xfrm>
            <a:off x="4668173" y="2673181"/>
            <a:ext cx="859818" cy="62459"/>
          </a:xfrm>
          <a:custGeom>
            <a:avLst/>
            <a:gdLst/>
            <a:ahLst/>
            <a:cxnLst/>
            <a:rect l="0" t="0" r="0" b="0"/>
            <a:pathLst>
              <a:path w="859818" h="62459">
                <a:moveTo>
                  <a:pt x="32415" y="20013"/>
                </a:moveTo>
                <a:lnTo>
                  <a:pt x="15622" y="20013"/>
                </a:lnTo>
                <a:lnTo>
                  <a:pt x="10928" y="22129"/>
                </a:lnTo>
                <a:lnTo>
                  <a:pt x="462" y="30655"/>
                </a:lnTo>
                <a:lnTo>
                  <a:pt x="0" y="32664"/>
                </a:lnTo>
                <a:lnTo>
                  <a:pt x="486" y="34796"/>
                </a:lnTo>
                <a:lnTo>
                  <a:pt x="1604" y="37012"/>
                </a:lnTo>
                <a:lnTo>
                  <a:pt x="10762" y="43923"/>
                </a:lnTo>
                <a:lnTo>
                  <a:pt x="44703" y="55745"/>
                </a:lnTo>
                <a:lnTo>
                  <a:pt x="78918" y="60762"/>
                </a:lnTo>
                <a:lnTo>
                  <a:pt x="106264" y="61936"/>
                </a:lnTo>
                <a:lnTo>
                  <a:pt x="136939" y="62458"/>
                </a:lnTo>
                <a:lnTo>
                  <a:pt x="171209" y="60573"/>
                </a:lnTo>
                <a:lnTo>
                  <a:pt x="189238" y="58959"/>
                </a:lnTo>
                <a:lnTo>
                  <a:pt x="207607" y="57090"/>
                </a:lnTo>
                <a:lnTo>
                  <a:pt x="226203" y="55049"/>
                </a:lnTo>
                <a:lnTo>
                  <a:pt x="244951" y="52896"/>
                </a:lnTo>
                <a:lnTo>
                  <a:pt x="265387" y="50666"/>
                </a:lnTo>
                <a:lnTo>
                  <a:pt x="286949" y="48386"/>
                </a:lnTo>
                <a:lnTo>
                  <a:pt x="309260" y="46072"/>
                </a:lnTo>
                <a:lnTo>
                  <a:pt x="332865" y="42942"/>
                </a:lnTo>
                <a:lnTo>
                  <a:pt x="357333" y="39267"/>
                </a:lnTo>
                <a:lnTo>
                  <a:pt x="382378" y="35230"/>
                </a:lnTo>
                <a:lnTo>
                  <a:pt x="407011" y="31745"/>
                </a:lnTo>
                <a:lnTo>
                  <a:pt x="431370" y="28628"/>
                </a:lnTo>
                <a:lnTo>
                  <a:pt x="455548" y="25757"/>
                </a:lnTo>
                <a:lnTo>
                  <a:pt x="480397" y="23048"/>
                </a:lnTo>
                <a:lnTo>
                  <a:pt x="505694" y="20449"/>
                </a:lnTo>
                <a:lnTo>
                  <a:pt x="531291" y="17922"/>
                </a:lnTo>
                <a:lnTo>
                  <a:pt x="556293" y="15444"/>
                </a:lnTo>
                <a:lnTo>
                  <a:pt x="580898" y="12998"/>
                </a:lnTo>
                <a:lnTo>
                  <a:pt x="605239" y="10574"/>
                </a:lnTo>
                <a:lnTo>
                  <a:pt x="629404" y="8164"/>
                </a:lnTo>
                <a:lnTo>
                  <a:pt x="653451" y="5764"/>
                </a:lnTo>
                <a:lnTo>
                  <a:pt x="677420" y="3370"/>
                </a:lnTo>
                <a:lnTo>
                  <a:pt x="700543" y="1774"/>
                </a:lnTo>
                <a:lnTo>
                  <a:pt x="723103" y="710"/>
                </a:lnTo>
                <a:lnTo>
                  <a:pt x="745286" y="0"/>
                </a:lnTo>
                <a:lnTo>
                  <a:pt x="764837" y="321"/>
                </a:lnTo>
                <a:lnTo>
                  <a:pt x="799261" y="2794"/>
                </a:lnTo>
                <a:lnTo>
                  <a:pt x="826202" y="6539"/>
                </a:lnTo>
                <a:lnTo>
                  <a:pt x="852869" y="13110"/>
                </a:lnTo>
                <a:lnTo>
                  <a:pt x="857990" y="15411"/>
                </a:lnTo>
                <a:lnTo>
                  <a:pt x="859817" y="16945"/>
                </a:lnTo>
                <a:lnTo>
                  <a:pt x="859448" y="17968"/>
                </a:lnTo>
                <a:lnTo>
                  <a:pt x="853946" y="20013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sp>
        <p:nvSpPr>
          <p:cNvPr id="2251813" name="SMARTInkShape-1342"/>
          <p:cNvSpPr/>
          <p:nvPr/>
        </p:nvSpPr>
        <p:spPr bwMode="auto">
          <a:xfrm>
            <a:off x="1486013" y="3229642"/>
            <a:ext cx="1542938" cy="56061"/>
          </a:xfrm>
          <a:custGeom>
            <a:avLst/>
            <a:gdLst/>
            <a:ahLst/>
            <a:cxnLst/>
            <a:rect l="0" t="0" r="0" b="0"/>
            <a:pathLst>
              <a:path w="1542938" h="56061">
                <a:moveTo>
                  <a:pt x="14175" y="20764"/>
                </a:moveTo>
                <a:lnTo>
                  <a:pt x="0" y="20764"/>
                </a:lnTo>
                <a:lnTo>
                  <a:pt x="3713" y="24556"/>
                </a:lnTo>
                <a:lnTo>
                  <a:pt x="7673" y="26419"/>
                </a:lnTo>
                <a:lnTo>
                  <a:pt x="42952" y="27869"/>
                </a:lnTo>
                <a:lnTo>
                  <a:pt x="71498" y="27109"/>
                </a:lnTo>
                <a:lnTo>
                  <a:pt x="88133" y="23791"/>
                </a:lnTo>
                <a:lnTo>
                  <a:pt x="117870" y="27209"/>
                </a:lnTo>
                <a:lnTo>
                  <a:pt x="148399" y="32679"/>
                </a:lnTo>
                <a:lnTo>
                  <a:pt x="178183" y="36700"/>
                </a:lnTo>
                <a:lnTo>
                  <a:pt x="210789" y="44902"/>
                </a:lnTo>
                <a:lnTo>
                  <a:pt x="238413" y="48025"/>
                </a:lnTo>
                <a:lnTo>
                  <a:pt x="270498" y="48950"/>
                </a:lnTo>
                <a:lnTo>
                  <a:pt x="295577" y="47049"/>
                </a:lnTo>
                <a:lnTo>
                  <a:pt x="321805" y="44353"/>
                </a:lnTo>
                <a:lnTo>
                  <a:pt x="346691" y="43154"/>
                </a:lnTo>
                <a:lnTo>
                  <a:pt x="373097" y="42622"/>
                </a:lnTo>
                <a:lnTo>
                  <a:pt x="400708" y="41591"/>
                </a:lnTo>
                <a:lnTo>
                  <a:pt x="428855" y="38488"/>
                </a:lnTo>
                <a:lnTo>
                  <a:pt x="457239" y="36579"/>
                </a:lnTo>
                <a:lnTo>
                  <a:pt x="486523" y="34937"/>
                </a:lnTo>
                <a:lnTo>
                  <a:pt x="518059" y="31561"/>
                </a:lnTo>
                <a:lnTo>
                  <a:pt x="548480" y="29532"/>
                </a:lnTo>
                <a:lnTo>
                  <a:pt x="579462" y="27836"/>
                </a:lnTo>
                <a:lnTo>
                  <a:pt x="614399" y="24437"/>
                </a:lnTo>
                <a:lnTo>
                  <a:pt x="646860" y="22396"/>
                </a:lnTo>
                <a:lnTo>
                  <a:pt x="677955" y="20696"/>
                </a:lnTo>
                <a:lnTo>
                  <a:pt x="710297" y="17294"/>
                </a:lnTo>
                <a:lnTo>
                  <a:pt x="741075" y="17370"/>
                </a:lnTo>
                <a:lnTo>
                  <a:pt x="771422" y="19256"/>
                </a:lnTo>
                <a:lnTo>
                  <a:pt x="803431" y="20094"/>
                </a:lnTo>
                <a:lnTo>
                  <a:pt x="831945" y="24700"/>
                </a:lnTo>
                <a:lnTo>
                  <a:pt x="859434" y="31245"/>
                </a:lnTo>
                <a:lnTo>
                  <a:pt x="890173" y="36799"/>
                </a:lnTo>
                <a:lnTo>
                  <a:pt x="920238" y="41914"/>
                </a:lnTo>
                <a:lnTo>
                  <a:pt x="950269" y="46833"/>
                </a:lnTo>
                <a:lnTo>
                  <a:pt x="982138" y="51665"/>
                </a:lnTo>
                <a:lnTo>
                  <a:pt x="1014822" y="54342"/>
                </a:lnTo>
                <a:lnTo>
                  <a:pt x="1048663" y="55531"/>
                </a:lnTo>
                <a:lnTo>
                  <a:pt x="1066577" y="55849"/>
                </a:lnTo>
                <a:lnTo>
                  <a:pt x="1084870" y="56060"/>
                </a:lnTo>
                <a:lnTo>
                  <a:pt x="1120012" y="52062"/>
                </a:lnTo>
                <a:lnTo>
                  <a:pt x="1154945" y="45787"/>
                </a:lnTo>
                <a:lnTo>
                  <a:pt x="1173151" y="43002"/>
                </a:lnTo>
                <a:lnTo>
                  <a:pt x="1191638" y="40352"/>
                </a:lnTo>
                <a:lnTo>
                  <a:pt x="1226996" y="35291"/>
                </a:lnTo>
                <a:lnTo>
                  <a:pt x="1261231" y="29602"/>
                </a:lnTo>
                <a:lnTo>
                  <a:pt x="1294968" y="21782"/>
                </a:lnTo>
                <a:lnTo>
                  <a:pt x="1326366" y="15131"/>
                </a:lnTo>
                <a:lnTo>
                  <a:pt x="1356196" y="9529"/>
                </a:lnTo>
                <a:lnTo>
                  <a:pt x="1385328" y="4394"/>
                </a:lnTo>
                <a:lnTo>
                  <a:pt x="1412035" y="1582"/>
                </a:lnTo>
                <a:lnTo>
                  <a:pt x="1447266" y="0"/>
                </a:lnTo>
                <a:lnTo>
                  <a:pt x="1477813" y="1647"/>
                </a:lnTo>
                <a:lnTo>
                  <a:pt x="1487615" y="3257"/>
                </a:lnTo>
                <a:lnTo>
                  <a:pt x="1502739" y="11396"/>
                </a:lnTo>
                <a:lnTo>
                  <a:pt x="1542937" y="42196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sp>
        <p:nvSpPr>
          <p:cNvPr id="2251814" name="SMARTInkShape-1343"/>
          <p:cNvSpPr/>
          <p:nvPr/>
        </p:nvSpPr>
        <p:spPr bwMode="auto">
          <a:xfrm>
            <a:off x="235833" y="1087381"/>
            <a:ext cx="299949" cy="3248876"/>
          </a:xfrm>
          <a:custGeom>
            <a:avLst/>
            <a:gdLst/>
            <a:ahLst/>
            <a:cxnLst/>
            <a:rect l="0" t="0" r="0" b="0"/>
            <a:pathLst>
              <a:path w="299949" h="3248876">
                <a:moveTo>
                  <a:pt x="299948" y="19900"/>
                </a:moveTo>
                <a:lnTo>
                  <a:pt x="266363" y="19900"/>
                </a:lnTo>
                <a:lnTo>
                  <a:pt x="247512" y="14197"/>
                </a:lnTo>
                <a:lnTo>
                  <a:pt x="232465" y="8509"/>
                </a:lnTo>
                <a:lnTo>
                  <a:pt x="197421" y="958"/>
                </a:lnTo>
                <a:lnTo>
                  <a:pt x="178553" y="0"/>
                </a:lnTo>
                <a:lnTo>
                  <a:pt x="144269" y="9140"/>
                </a:lnTo>
                <a:lnTo>
                  <a:pt x="112721" y="22382"/>
                </a:lnTo>
                <a:lnTo>
                  <a:pt x="101378" y="31322"/>
                </a:lnTo>
                <a:lnTo>
                  <a:pt x="65822" y="64628"/>
                </a:lnTo>
                <a:lnTo>
                  <a:pt x="45474" y="95499"/>
                </a:lnTo>
                <a:lnTo>
                  <a:pt x="29155" y="128153"/>
                </a:lnTo>
                <a:lnTo>
                  <a:pt x="19093" y="159641"/>
                </a:lnTo>
                <a:lnTo>
                  <a:pt x="15649" y="187070"/>
                </a:lnTo>
                <a:lnTo>
                  <a:pt x="10836" y="219098"/>
                </a:lnTo>
                <a:lnTo>
                  <a:pt x="8735" y="244164"/>
                </a:lnTo>
                <a:lnTo>
                  <a:pt x="7801" y="271973"/>
                </a:lnTo>
                <a:lnTo>
                  <a:pt x="7386" y="302853"/>
                </a:lnTo>
                <a:lnTo>
                  <a:pt x="5085" y="335099"/>
                </a:lnTo>
                <a:lnTo>
                  <a:pt x="2211" y="368745"/>
                </a:lnTo>
                <a:lnTo>
                  <a:pt x="1444" y="386607"/>
                </a:lnTo>
                <a:lnTo>
                  <a:pt x="933" y="404865"/>
                </a:lnTo>
                <a:lnTo>
                  <a:pt x="592" y="423387"/>
                </a:lnTo>
                <a:lnTo>
                  <a:pt x="365" y="442085"/>
                </a:lnTo>
                <a:lnTo>
                  <a:pt x="214" y="460901"/>
                </a:lnTo>
                <a:lnTo>
                  <a:pt x="113" y="480588"/>
                </a:lnTo>
                <a:lnTo>
                  <a:pt x="45" y="500857"/>
                </a:lnTo>
                <a:lnTo>
                  <a:pt x="0" y="521513"/>
                </a:lnTo>
                <a:lnTo>
                  <a:pt x="764" y="542427"/>
                </a:lnTo>
                <a:lnTo>
                  <a:pt x="2067" y="563514"/>
                </a:lnTo>
                <a:lnTo>
                  <a:pt x="3730" y="584716"/>
                </a:lnTo>
                <a:lnTo>
                  <a:pt x="4838" y="606788"/>
                </a:lnTo>
                <a:lnTo>
                  <a:pt x="5577" y="629440"/>
                </a:lnTo>
                <a:lnTo>
                  <a:pt x="6069" y="652479"/>
                </a:lnTo>
                <a:lnTo>
                  <a:pt x="7192" y="675776"/>
                </a:lnTo>
                <a:lnTo>
                  <a:pt x="8733" y="699244"/>
                </a:lnTo>
                <a:lnTo>
                  <a:pt x="10555" y="722827"/>
                </a:lnTo>
                <a:lnTo>
                  <a:pt x="11769" y="746487"/>
                </a:lnTo>
                <a:lnTo>
                  <a:pt x="12579" y="770198"/>
                </a:lnTo>
                <a:lnTo>
                  <a:pt x="13119" y="793942"/>
                </a:lnTo>
                <a:lnTo>
                  <a:pt x="15066" y="818503"/>
                </a:lnTo>
                <a:lnTo>
                  <a:pt x="17952" y="843608"/>
                </a:lnTo>
                <a:lnTo>
                  <a:pt x="21463" y="869077"/>
                </a:lnTo>
                <a:lnTo>
                  <a:pt x="26185" y="906693"/>
                </a:lnTo>
                <a:lnTo>
                  <a:pt x="31715" y="952408"/>
                </a:lnTo>
                <a:lnTo>
                  <a:pt x="37782" y="1003522"/>
                </a:lnTo>
                <a:lnTo>
                  <a:pt x="43415" y="1055061"/>
                </a:lnTo>
                <a:lnTo>
                  <a:pt x="48757" y="1106882"/>
                </a:lnTo>
                <a:lnTo>
                  <a:pt x="53906" y="1158892"/>
                </a:lnTo>
                <a:lnTo>
                  <a:pt x="59720" y="1208647"/>
                </a:lnTo>
                <a:lnTo>
                  <a:pt x="65977" y="1256898"/>
                </a:lnTo>
                <a:lnTo>
                  <a:pt x="72530" y="1304147"/>
                </a:lnTo>
                <a:lnTo>
                  <a:pt x="78486" y="1351521"/>
                </a:lnTo>
                <a:lnTo>
                  <a:pt x="84044" y="1398978"/>
                </a:lnTo>
                <a:lnTo>
                  <a:pt x="89337" y="1446492"/>
                </a:lnTo>
                <a:lnTo>
                  <a:pt x="94453" y="1490074"/>
                </a:lnTo>
                <a:lnTo>
                  <a:pt x="99452" y="1531035"/>
                </a:lnTo>
                <a:lnTo>
                  <a:pt x="104371" y="1570248"/>
                </a:lnTo>
                <a:lnTo>
                  <a:pt x="108445" y="1608297"/>
                </a:lnTo>
                <a:lnTo>
                  <a:pt x="111954" y="1645569"/>
                </a:lnTo>
                <a:lnTo>
                  <a:pt x="115088" y="1682323"/>
                </a:lnTo>
                <a:lnTo>
                  <a:pt x="117177" y="1717938"/>
                </a:lnTo>
                <a:lnTo>
                  <a:pt x="118569" y="1752794"/>
                </a:lnTo>
                <a:lnTo>
                  <a:pt x="119498" y="1787144"/>
                </a:lnTo>
                <a:lnTo>
                  <a:pt x="119323" y="1819569"/>
                </a:lnTo>
                <a:lnTo>
                  <a:pt x="118413" y="1850711"/>
                </a:lnTo>
                <a:lnTo>
                  <a:pt x="117012" y="1880997"/>
                </a:lnTo>
                <a:lnTo>
                  <a:pt x="115284" y="1907538"/>
                </a:lnTo>
                <a:lnTo>
                  <a:pt x="113339" y="1931582"/>
                </a:lnTo>
                <a:lnTo>
                  <a:pt x="111248" y="1953961"/>
                </a:lnTo>
                <a:lnTo>
                  <a:pt x="109855" y="1975230"/>
                </a:lnTo>
                <a:lnTo>
                  <a:pt x="108925" y="1995760"/>
                </a:lnTo>
                <a:lnTo>
                  <a:pt x="108306" y="2015796"/>
                </a:lnTo>
                <a:lnTo>
                  <a:pt x="107099" y="2034710"/>
                </a:lnTo>
                <a:lnTo>
                  <a:pt x="105501" y="2052875"/>
                </a:lnTo>
                <a:lnTo>
                  <a:pt x="103642" y="2070542"/>
                </a:lnTo>
                <a:lnTo>
                  <a:pt x="101608" y="2090257"/>
                </a:lnTo>
                <a:lnTo>
                  <a:pt x="99459" y="2111338"/>
                </a:lnTo>
                <a:lnTo>
                  <a:pt x="97233" y="2133330"/>
                </a:lnTo>
                <a:lnTo>
                  <a:pt x="94955" y="2156722"/>
                </a:lnTo>
                <a:lnTo>
                  <a:pt x="92642" y="2181048"/>
                </a:lnTo>
                <a:lnTo>
                  <a:pt x="90307" y="2205997"/>
                </a:lnTo>
                <a:lnTo>
                  <a:pt x="87956" y="2232154"/>
                </a:lnTo>
                <a:lnTo>
                  <a:pt x="85595" y="2259117"/>
                </a:lnTo>
                <a:lnTo>
                  <a:pt x="83227" y="2286618"/>
                </a:lnTo>
                <a:lnTo>
                  <a:pt x="80855" y="2314477"/>
                </a:lnTo>
                <a:lnTo>
                  <a:pt x="78480" y="2342574"/>
                </a:lnTo>
                <a:lnTo>
                  <a:pt x="76103" y="2370830"/>
                </a:lnTo>
                <a:lnTo>
                  <a:pt x="73724" y="2398400"/>
                </a:lnTo>
                <a:lnTo>
                  <a:pt x="71345" y="2425510"/>
                </a:lnTo>
                <a:lnTo>
                  <a:pt x="68965" y="2452315"/>
                </a:lnTo>
                <a:lnTo>
                  <a:pt x="66584" y="2479710"/>
                </a:lnTo>
                <a:lnTo>
                  <a:pt x="64203" y="2507499"/>
                </a:lnTo>
                <a:lnTo>
                  <a:pt x="61823" y="2535549"/>
                </a:lnTo>
                <a:lnTo>
                  <a:pt x="60235" y="2558218"/>
                </a:lnTo>
                <a:lnTo>
                  <a:pt x="59177" y="2577300"/>
                </a:lnTo>
                <a:lnTo>
                  <a:pt x="57208" y="2610672"/>
                </a:lnTo>
                <a:lnTo>
                  <a:pt x="53686" y="2644025"/>
                </a:lnTo>
                <a:lnTo>
                  <a:pt x="53709" y="2677370"/>
                </a:lnTo>
                <a:lnTo>
                  <a:pt x="54777" y="2711504"/>
                </a:lnTo>
                <a:lnTo>
                  <a:pt x="53951" y="2729496"/>
                </a:lnTo>
                <a:lnTo>
                  <a:pt x="52606" y="2747841"/>
                </a:lnTo>
                <a:lnTo>
                  <a:pt x="51710" y="2766422"/>
                </a:lnTo>
                <a:lnTo>
                  <a:pt x="51112" y="2785158"/>
                </a:lnTo>
                <a:lnTo>
                  <a:pt x="50714" y="2803999"/>
                </a:lnTo>
                <a:lnTo>
                  <a:pt x="50448" y="2822910"/>
                </a:lnTo>
                <a:lnTo>
                  <a:pt x="50271" y="2841867"/>
                </a:lnTo>
                <a:lnTo>
                  <a:pt x="50153" y="2860856"/>
                </a:lnTo>
                <a:lnTo>
                  <a:pt x="51662" y="2886214"/>
                </a:lnTo>
                <a:lnTo>
                  <a:pt x="54255" y="2915820"/>
                </a:lnTo>
                <a:lnTo>
                  <a:pt x="57572" y="2948257"/>
                </a:lnTo>
                <a:lnTo>
                  <a:pt x="62958" y="2978613"/>
                </a:lnTo>
                <a:lnTo>
                  <a:pt x="69723" y="3007582"/>
                </a:lnTo>
                <a:lnTo>
                  <a:pt x="77409" y="3035625"/>
                </a:lnTo>
                <a:lnTo>
                  <a:pt x="86501" y="3060671"/>
                </a:lnTo>
                <a:lnTo>
                  <a:pt x="96531" y="3083718"/>
                </a:lnTo>
                <a:lnTo>
                  <a:pt x="107187" y="3105433"/>
                </a:lnTo>
                <a:lnTo>
                  <a:pt x="133843" y="3140144"/>
                </a:lnTo>
                <a:lnTo>
                  <a:pt x="164211" y="3168800"/>
                </a:lnTo>
                <a:lnTo>
                  <a:pt x="196229" y="3194766"/>
                </a:lnTo>
                <a:lnTo>
                  <a:pt x="222630" y="3217418"/>
                </a:lnTo>
                <a:lnTo>
                  <a:pt x="257086" y="3248875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sp>
        <p:nvSpPr>
          <p:cNvPr id="2251815" name="SMARTInkShape-1344"/>
          <p:cNvSpPr/>
          <p:nvPr/>
        </p:nvSpPr>
        <p:spPr bwMode="auto">
          <a:xfrm>
            <a:off x="2608240" y="2607575"/>
            <a:ext cx="625413" cy="135169"/>
          </a:xfrm>
          <a:custGeom>
            <a:avLst/>
            <a:gdLst/>
            <a:ahLst/>
            <a:cxnLst/>
            <a:rect l="0" t="0" r="0" b="0"/>
            <a:pathLst>
              <a:path w="625413" h="135169">
                <a:moveTo>
                  <a:pt x="27804" y="114194"/>
                </a:moveTo>
                <a:lnTo>
                  <a:pt x="31596" y="114194"/>
                </a:lnTo>
                <a:lnTo>
                  <a:pt x="35575" y="112077"/>
                </a:lnTo>
                <a:lnTo>
                  <a:pt x="39989" y="109284"/>
                </a:lnTo>
                <a:lnTo>
                  <a:pt x="74921" y="99833"/>
                </a:lnTo>
                <a:lnTo>
                  <a:pt x="107696" y="92278"/>
                </a:lnTo>
                <a:lnTo>
                  <a:pt x="137465" y="87591"/>
                </a:lnTo>
                <a:lnTo>
                  <a:pt x="161473" y="85702"/>
                </a:lnTo>
                <a:lnTo>
                  <a:pt x="190665" y="82216"/>
                </a:lnTo>
                <a:lnTo>
                  <a:pt x="220043" y="78021"/>
                </a:lnTo>
                <a:lnTo>
                  <a:pt x="250562" y="73511"/>
                </a:lnTo>
                <a:lnTo>
                  <a:pt x="285293" y="68860"/>
                </a:lnTo>
                <a:lnTo>
                  <a:pt x="317662" y="66265"/>
                </a:lnTo>
                <a:lnTo>
                  <a:pt x="348717" y="64317"/>
                </a:lnTo>
                <a:lnTo>
                  <a:pt x="381040" y="60806"/>
                </a:lnTo>
                <a:lnTo>
                  <a:pt x="411810" y="56599"/>
                </a:lnTo>
                <a:lnTo>
                  <a:pt x="440567" y="52084"/>
                </a:lnTo>
                <a:lnTo>
                  <a:pt x="466577" y="47431"/>
                </a:lnTo>
                <a:lnTo>
                  <a:pt x="499740" y="40349"/>
                </a:lnTo>
                <a:lnTo>
                  <a:pt x="532894" y="36548"/>
                </a:lnTo>
                <a:lnTo>
                  <a:pt x="549553" y="35096"/>
                </a:lnTo>
                <a:lnTo>
                  <a:pt x="566364" y="29155"/>
                </a:lnTo>
                <a:lnTo>
                  <a:pt x="566232" y="28926"/>
                </a:lnTo>
                <a:lnTo>
                  <a:pt x="565349" y="28774"/>
                </a:lnTo>
                <a:lnTo>
                  <a:pt x="562253" y="30721"/>
                </a:lnTo>
                <a:lnTo>
                  <a:pt x="560315" y="32351"/>
                </a:lnTo>
                <a:lnTo>
                  <a:pt x="526952" y="39119"/>
                </a:lnTo>
                <a:lnTo>
                  <a:pt x="495565" y="44394"/>
                </a:lnTo>
                <a:lnTo>
                  <a:pt x="460455" y="48812"/>
                </a:lnTo>
                <a:lnTo>
                  <a:pt x="427855" y="49685"/>
                </a:lnTo>
                <a:lnTo>
                  <a:pt x="400161" y="49836"/>
                </a:lnTo>
                <a:lnTo>
                  <a:pt x="367173" y="49881"/>
                </a:lnTo>
                <a:lnTo>
                  <a:pt x="331469" y="50688"/>
                </a:lnTo>
                <a:lnTo>
                  <a:pt x="304847" y="53690"/>
                </a:lnTo>
                <a:lnTo>
                  <a:pt x="275024" y="55553"/>
                </a:lnTo>
                <a:lnTo>
                  <a:pt x="243248" y="57175"/>
                </a:lnTo>
                <a:lnTo>
                  <a:pt x="210605" y="60542"/>
                </a:lnTo>
                <a:lnTo>
                  <a:pt x="177576" y="66801"/>
                </a:lnTo>
                <a:lnTo>
                  <a:pt x="144375" y="74874"/>
                </a:lnTo>
                <a:lnTo>
                  <a:pt x="111099" y="83754"/>
                </a:lnTo>
                <a:lnTo>
                  <a:pt x="82022" y="90875"/>
                </a:lnTo>
                <a:lnTo>
                  <a:pt x="49689" y="99347"/>
                </a:lnTo>
                <a:lnTo>
                  <a:pt x="26570" y="106036"/>
                </a:lnTo>
                <a:lnTo>
                  <a:pt x="26188" y="106374"/>
                </a:lnTo>
                <a:lnTo>
                  <a:pt x="26726" y="106599"/>
                </a:lnTo>
                <a:lnTo>
                  <a:pt x="55208" y="99220"/>
                </a:lnTo>
                <a:lnTo>
                  <a:pt x="77290" y="94045"/>
                </a:lnTo>
                <a:lnTo>
                  <a:pt x="105625" y="86453"/>
                </a:lnTo>
                <a:lnTo>
                  <a:pt x="136739" y="79904"/>
                </a:lnTo>
                <a:lnTo>
                  <a:pt x="169882" y="73554"/>
                </a:lnTo>
                <a:lnTo>
                  <a:pt x="187610" y="69638"/>
                </a:lnTo>
                <a:lnTo>
                  <a:pt x="205779" y="65440"/>
                </a:lnTo>
                <a:lnTo>
                  <a:pt x="240783" y="56542"/>
                </a:lnTo>
                <a:lnTo>
                  <a:pt x="276449" y="48090"/>
                </a:lnTo>
                <a:lnTo>
                  <a:pt x="295961" y="44724"/>
                </a:lnTo>
                <a:lnTo>
                  <a:pt x="316113" y="41687"/>
                </a:lnTo>
                <a:lnTo>
                  <a:pt x="335897" y="38869"/>
                </a:lnTo>
                <a:lnTo>
                  <a:pt x="355437" y="36196"/>
                </a:lnTo>
                <a:lnTo>
                  <a:pt x="374813" y="33620"/>
                </a:lnTo>
                <a:lnTo>
                  <a:pt x="394081" y="31109"/>
                </a:lnTo>
                <a:lnTo>
                  <a:pt x="413276" y="28642"/>
                </a:lnTo>
                <a:lnTo>
                  <a:pt x="432423" y="26203"/>
                </a:lnTo>
                <a:lnTo>
                  <a:pt x="451537" y="22989"/>
                </a:lnTo>
                <a:lnTo>
                  <a:pt x="470630" y="19260"/>
                </a:lnTo>
                <a:lnTo>
                  <a:pt x="489709" y="15185"/>
                </a:lnTo>
                <a:lnTo>
                  <a:pt x="523608" y="10659"/>
                </a:lnTo>
                <a:lnTo>
                  <a:pt x="552961" y="7853"/>
                </a:lnTo>
                <a:lnTo>
                  <a:pt x="586543" y="2605"/>
                </a:lnTo>
                <a:lnTo>
                  <a:pt x="619554" y="251"/>
                </a:lnTo>
                <a:lnTo>
                  <a:pt x="625412" y="0"/>
                </a:lnTo>
                <a:lnTo>
                  <a:pt x="624647" y="758"/>
                </a:lnTo>
                <a:lnTo>
                  <a:pt x="619563" y="3717"/>
                </a:lnTo>
                <a:lnTo>
                  <a:pt x="594486" y="7175"/>
                </a:lnTo>
                <a:lnTo>
                  <a:pt x="569117" y="10538"/>
                </a:lnTo>
                <a:lnTo>
                  <a:pt x="539321" y="16795"/>
                </a:lnTo>
                <a:lnTo>
                  <a:pt x="505176" y="24074"/>
                </a:lnTo>
                <a:lnTo>
                  <a:pt x="484958" y="27127"/>
                </a:lnTo>
                <a:lnTo>
                  <a:pt x="463542" y="29955"/>
                </a:lnTo>
                <a:lnTo>
                  <a:pt x="441327" y="33429"/>
                </a:lnTo>
                <a:lnTo>
                  <a:pt x="418580" y="37332"/>
                </a:lnTo>
                <a:lnTo>
                  <a:pt x="395477" y="41521"/>
                </a:lnTo>
                <a:lnTo>
                  <a:pt x="372138" y="45901"/>
                </a:lnTo>
                <a:lnTo>
                  <a:pt x="348642" y="50409"/>
                </a:lnTo>
                <a:lnTo>
                  <a:pt x="325039" y="55002"/>
                </a:lnTo>
                <a:lnTo>
                  <a:pt x="301367" y="59651"/>
                </a:lnTo>
                <a:lnTo>
                  <a:pt x="277648" y="64338"/>
                </a:lnTo>
                <a:lnTo>
                  <a:pt x="253898" y="69051"/>
                </a:lnTo>
                <a:lnTo>
                  <a:pt x="231714" y="73780"/>
                </a:lnTo>
                <a:lnTo>
                  <a:pt x="210576" y="78520"/>
                </a:lnTo>
                <a:lnTo>
                  <a:pt x="190133" y="83267"/>
                </a:lnTo>
                <a:lnTo>
                  <a:pt x="154719" y="90659"/>
                </a:lnTo>
                <a:lnTo>
                  <a:pt x="124692" y="96590"/>
                </a:lnTo>
                <a:lnTo>
                  <a:pt x="92318" y="103598"/>
                </a:lnTo>
                <a:lnTo>
                  <a:pt x="73674" y="106595"/>
                </a:lnTo>
                <a:lnTo>
                  <a:pt x="73465" y="106747"/>
                </a:lnTo>
                <a:lnTo>
                  <a:pt x="75350" y="106915"/>
                </a:lnTo>
                <a:lnTo>
                  <a:pt x="101724" y="100526"/>
                </a:lnTo>
                <a:lnTo>
                  <a:pt x="124951" y="93303"/>
                </a:lnTo>
                <a:lnTo>
                  <a:pt x="155382" y="86917"/>
                </a:lnTo>
                <a:lnTo>
                  <a:pt x="190868" y="80640"/>
                </a:lnTo>
                <a:lnTo>
                  <a:pt x="210332" y="76743"/>
                </a:lnTo>
                <a:lnTo>
                  <a:pt x="230452" y="72558"/>
                </a:lnTo>
                <a:lnTo>
                  <a:pt x="251802" y="68974"/>
                </a:lnTo>
                <a:lnTo>
                  <a:pt x="273974" y="65791"/>
                </a:lnTo>
                <a:lnTo>
                  <a:pt x="296692" y="62875"/>
                </a:lnTo>
                <a:lnTo>
                  <a:pt x="319775" y="59344"/>
                </a:lnTo>
                <a:lnTo>
                  <a:pt x="343101" y="55402"/>
                </a:lnTo>
                <a:lnTo>
                  <a:pt x="366590" y="51187"/>
                </a:lnTo>
                <a:lnTo>
                  <a:pt x="388599" y="47583"/>
                </a:lnTo>
                <a:lnTo>
                  <a:pt x="409621" y="44387"/>
                </a:lnTo>
                <a:lnTo>
                  <a:pt x="429986" y="41462"/>
                </a:lnTo>
                <a:lnTo>
                  <a:pt x="449119" y="38719"/>
                </a:lnTo>
                <a:lnTo>
                  <a:pt x="467431" y="36096"/>
                </a:lnTo>
                <a:lnTo>
                  <a:pt x="501006" y="31065"/>
                </a:lnTo>
                <a:lnTo>
                  <a:pt x="529157" y="26183"/>
                </a:lnTo>
                <a:lnTo>
                  <a:pt x="563526" y="18972"/>
                </a:lnTo>
                <a:lnTo>
                  <a:pt x="586234" y="15601"/>
                </a:lnTo>
                <a:lnTo>
                  <a:pt x="590590" y="15921"/>
                </a:lnTo>
                <a:lnTo>
                  <a:pt x="593495" y="16929"/>
                </a:lnTo>
                <a:lnTo>
                  <a:pt x="595431" y="18394"/>
                </a:lnTo>
                <a:lnTo>
                  <a:pt x="594341" y="19371"/>
                </a:lnTo>
                <a:lnTo>
                  <a:pt x="559347" y="26857"/>
                </a:lnTo>
                <a:lnTo>
                  <a:pt x="533656" y="31192"/>
                </a:lnTo>
                <a:lnTo>
                  <a:pt x="501600" y="35764"/>
                </a:lnTo>
                <a:lnTo>
                  <a:pt x="484162" y="38095"/>
                </a:lnTo>
                <a:lnTo>
                  <a:pt x="463805" y="41236"/>
                </a:lnTo>
                <a:lnTo>
                  <a:pt x="441502" y="44918"/>
                </a:lnTo>
                <a:lnTo>
                  <a:pt x="417903" y="48960"/>
                </a:lnTo>
                <a:lnTo>
                  <a:pt x="392645" y="53242"/>
                </a:lnTo>
                <a:lnTo>
                  <a:pt x="366281" y="57684"/>
                </a:lnTo>
                <a:lnTo>
                  <a:pt x="339180" y="62233"/>
                </a:lnTo>
                <a:lnTo>
                  <a:pt x="311588" y="67647"/>
                </a:lnTo>
                <a:lnTo>
                  <a:pt x="283668" y="73638"/>
                </a:lnTo>
                <a:lnTo>
                  <a:pt x="255530" y="80013"/>
                </a:lnTo>
                <a:lnTo>
                  <a:pt x="228040" y="85850"/>
                </a:lnTo>
                <a:lnTo>
                  <a:pt x="200982" y="91329"/>
                </a:lnTo>
                <a:lnTo>
                  <a:pt x="174212" y="96570"/>
                </a:lnTo>
                <a:lnTo>
                  <a:pt x="149222" y="101651"/>
                </a:lnTo>
                <a:lnTo>
                  <a:pt x="125418" y="106625"/>
                </a:lnTo>
                <a:lnTo>
                  <a:pt x="102405" y="111529"/>
                </a:lnTo>
                <a:lnTo>
                  <a:pt x="82300" y="115593"/>
                </a:lnTo>
                <a:lnTo>
                  <a:pt x="47262" y="122224"/>
                </a:lnTo>
                <a:lnTo>
                  <a:pt x="15930" y="130420"/>
                </a:lnTo>
                <a:lnTo>
                  <a:pt x="385" y="134083"/>
                </a:lnTo>
                <a:lnTo>
                  <a:pt x="0" y="134597"/>
                </a:lnTo>
                <a:lnTo>
                  <a:pt x="5921" y="135168"/>
                </a:lnTo>
                <a:lnTo>
                  <a:pt x="38798" y="124128"/>
                </a:lnTo>
                <a:lnTo>
                  <a:pt x="71584" y="115699"/>
                </a:lnTo>
                <a:lnTo>
                  <a:pt x="90328" y="111228"/>
                </a:lnTo>
                <a:lnTo>
                  <a:pt x="109968" y="106660"/>
                </a:lnTo>
                <a:lnTo>
                  <a:pt x="130205" y="102028"/>
                </a:lnTo>
                <a:lnTo>
                  <a:pt x="151634" y="96558"/>
                </a:lnTo>
                <a:lnTo>
                  <a:pt x="173857" y="90530"/>
                </a:lnTo>
                <a:lnTo>
                  <a:pt x="196610" y="84131"/>
                </a:lnTo>
                <a:lnTo>
                  <a:pt x="220510" y="78277"/>
                </a:lnTo>
                <a:lnTo>
                  <a:pt x="245175" y="72787"/>
                </a:lnTo>
                <a:lnTo>
                  <a:pt x="270349" y="67539"/>
                </a:lnTo>
                <a:lnTo>
                  <a:pt x="295863" y="61659"/>
                </a:lnTo>
                <a:lnTo>
                  <a:pt x="321604" y="55358"/>
                </a:lnTo>
                <a:lnTo>
                  <a:pt x="347495" y="48776"/>
                </a:lnTo>
                <a:lnTo>
                  <a:pt x="371900" y="42801"/>
                </a:lnTo>
                <a:lnTo>
                  <a:pt x="395314" y="37230"/>
                </a:lnTo>
                <a:lnTo>
                  <a:pt x="418067" y="31928"/>
                </a:lnTo>
                <a:lnTo>
                  <a:pt x="438791" y="27600"/>
                </a:lnTo>
                <a:lnTo>
                  <a:pt x="458164" y="23921"/>
                </a:lnTo>
                <a:lnTo>
                  <a:pt x="493713" y="17716"/>
                </a:lnTo>
                <a:lnTo>
                  <a:pt x="525387" y="12313"/>
                </a:lnTo>
                <a:lnTo>
                  <a:pt x="558617" y="4808"/>
                </a:lnTo>
                <a:lnTo>
                  <a:pt x="575959" y="1350"/>
                </a:lnTo>
                <a:lnTo>
                  <a:pt x="578185" y="1658"/>
                </a:lnTo>
                <a:lnTo>
                  <a:pt x="578874" y="2658"/>
                </a:lnTo>
                <a:lnTo>
                  <a:pt x="578540" y="4118"/>
                </a:lnTo>
                <a:lnTo>
                  <a:pt x="571819" y="5740"/>
                </a:lnTo>
                <a:lnTo>
                  <a:pt x="536725" y="14366"/>
                </a:lnTo>
                <a:lnTo>
                  <a:pt x="504816" y="22465"/>
                </a:lnTo>
                <a:lnTo>
                  <a:pt x="486306" y="26848"/>
                </a:lnTo>
                <a:lnTo>
                  <a:pt x="466028" y="32151"/>
                </a:lnTo>
                <a:lnTo>
                  <a:pt x="444572" y="38067"/>
                </a:lnTo>
                <a:lnTo>
                  <a:pt x="422330" y="44393"/>
                </a:lnTo>
                <a:lnTo>
                  <a:pt x="397978" y="50991"/>
                </a:lnTo>
                <a:lnTo>
                  <a:pt x="372218" y="57771"/>
                </a:lnTo>
                <a:lnTo>
                  <a:pt x="345519" y="64672"/>
                </a:lnTo>
                <a:lnTo>
                  <a:pt x="319783" y="71654"/>
                </a:lnTo>
                <a:lnTo>
                  <a:pt x="294688" y="78690"/>
                </a:lnTo>
                <a:lnTo>
                  <a:pt x="270020" y="85762"/>
                </a:lnTo>
                <a:lnTo>
                  <a:pt x="246431" y="92064"/>
                </a:lnTo>
                <a:lnTo>
                  <a:pt x="223562" y="97853"/>
                </a:lnTo>
                <a:lnTo>
                  <a:pt x="201172" y="103300"/>
                </a:lnTo>
                <a:lnTo>
                  <a:pt x="180689" y="109313"/>
                </a:lnTo>
                <a:lnTo>
                  <a:pt x="161477" y="115702"/>
                </a:lnTo>
                <a:lnTo>
                  <a:pt x="129283" y="126770"/>
                </a:lnTo>
                <a:lnTo>
                  <a:pt x="105408" y="133001"/>
                </a:lnTo>
                <a:lnTo>
                  <a:pt x="104146" y="133876"/>
                </a:lnTo>
                <a:lnTo>
                  <a:pt x="104893" y="134459"/>
                </a:lnTo>
                <a:lnTo>
                  <a:pt x="130491" y="129691"/>
                </a:lnTo>
                <a:lnTo>
                  <a:pt x="153611" y="125579"/>
                </a:lnTo>
                <a:lnTo>
                  <a:pt x="188228" y="118990"/>
                </a:lnTo>
                <a:lnTo>
                  <a:pt x="208572" y="115010"/>
                </a:lnTo>
                <a:lnTo>
                  <a:pt x="229279" y="109975"/>
                </a:lnTo>
                <a:lnTo>
                  <a:pt x="250227" y="104238"/>
                </a:lnTo>
                <a:lnTo>
                  <a:pt x="271336" y="98031"/>
                </a:lnTo>
                <a:lnTo>
                  <a:pt x="293346" y="91513"/>
                </a:lnTo>
                <a:lnTo>
                  <a:pt x="315957" y="84785"/>
                </a:lnTo>
                <a:lnTo>
                  <a:pt x="338968" y="77920"/>
                </a:lnTo>
                <a:lnTo>
                  <a:pt x="361453" y="71755"/>
                </a:lnTo>
                <a:lnTo>
                  <a:pt x="383587" y="66058"/>
                </a:lnTo>
                <a:lnTo>
                  <a:pt x="405486" y="60671"/>
                </a:lnTo>
                <a:lnTo>
                  <a:pt x="425642" y="56287"/>
                </a:lnTo>
                <a:lnTo>
                  <a:pt x="444636" y="52571"/>
                </a:lnTo>
                <a:lnTo>
                  <a:pt x="479762" y="45531"/>
                </a:lnTo>
                <a:lnTo>
                  <a:pt x="511249" y="37110"/>
                </a:lnTo>
                <a:lnTo>
                  <a:pt x="536885" y="30193"/>
                </a:lnTo>
                <a:lnTo>
                  <a:pt x="567836" y="23077"/>
                </a:lnTo>
                <a:lnTo>
                  <a:pt x="570388" y="21699"/>
                </a:lnTo>
                <a:lnTo>
                  <a:pt x="571295" y="19987"/>
                </a:lnTo>
                <a:lnTo>
                  <a:pt x="571106" y="18052"/>
                </a:lnTo>
                <a:lnTo>
                  <a:pt x="567805" y="17555"/>
                </a:lnTo>
                <a:lnTo>
                  <a:pt x="533345" y="22462"/>
                </a:lnTo>
                <a:lnTo>
                  <a:pt x="503314" y="27387"/>
                </a:lnTo>
                <a:lnTo>
                  <a:pt x="485304" y="30922"/>
                </a:lnTo>
                <a:lnTo>
                  <a:pt x="466154" y="34867"/>
                </a:lnTo>
                <a:lnTo>
                  <a:pt x="446244" y="39084"/>
                </a:lnTo>
                <a:lnTo>
                  <a:pt x="425826" y="43483"/>
                </a:lnTo>
                <a:lnTo>
                  <a:pt x="405071" y="48003"/>
                </a:lnTo>
                <a:lnTo>
                  <a:pt x="384884" y="52604"/>
                </a:lnTo>
                <a:lnTo>
                  <a:pt x="365076" y="57259"/>
                </a:lnTo>
                <a:lnTo>
                  <a:pt x="345521" y="61950"/>
                </a:lnTo>
                <a:lnTo>
                  <a:pt x="313209" y="71395"/>
                </a:lnTo>
                <a:lnTo>
                  <a:pt x="279056" y="85638"/>
                </a:lnTo>
                <a:lnTo>
                  <a:pt x="267265" y="93564"/>
                </a:lnTo>
                <a:lnTo>
                  <a:pt x="265232" y="95678"/>
                </a:lnTo>
                <a:lnTo>
                  <a:pt x="263548" y="99906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grpSp>
        <p:nvGrpSpPr>
          <p:cNvPr id="2251818" name="SMARTInkShape-Group259"/>
          <p:cNvGrpSpPr/>
          <p:nvPr/>
        </p:nvGrpSpPr>
        <p:grpSpPr>
          <a:xfrm>
            <a:off x="2836156" y="2621756"/>
            <a:ext cx="335670" cy="85639"/>
            <a:chOff x="2836156" y="2621756"/>
            <a:chExt cx="335670" cy="85639"/>
          </a:xfrm>
        </p:grpSpPr>
        <p:sp>
          <p:nvSpPr>
            <p:cNvPr id="2251816" name="SMARTInkShape-1345"/>
            <p:cNvSpPr/>
            <p:nvPr/>
          </p:nvSpPr>
          <p:spPr bwMode="auto">
            <a:xfrm>
              <a:off x="2836156" y="2678906"/>
              <a:ext cx="14201" cy="28489"/>
            </a:xfrm>
            <a:custGeom>
              <a:avLst/>
              <a:gdLst/>
              <a:ahLst/>
              <a:cxnLst/>
              <a:rect l="0" t="0" r="0" b="0"/>
              <a:pathLst>
                <a:path w="14201" h="28489">
                  <a:moveTo>
                    <a:pt x="14200" y="0"/>
                  </a:moveTo>
                  <a:lnTo>
                    <a:pt x="10408" y="0"/>
                  </a:lnTo>
                  <a:lnTo>
                    <a:pt x="9291" y="794"/>
                  </a:lnTo>
                  <a:lnTo>
                    <a:pt x="8546" y="2117"/>
                  </a:lnTo>
                  <a:lnTo>
                    <a:pt x="7253" y="7276"/>
                  </a:lnTo>
                  <a:lnTo>
                    <a:pt x="7057" y="21423"/>
                  </a:lnTo>
                  <a:lnTo>
                    <a:pt x="2941" y="21430"/>
                  </a:lnTo>
                  <a:lnTo>
                    <a:pt x="7051" y="21432"/>
                  </a:lnTo>
                  <a:lnTo>
                    <a:pt x="7055" y="25224"/>
                  </a:lnTo>
                  <a:lnTo>
                    <a:pt x="6262" y="26341"/>
                  </a:lnTo>
                  <a:lnTo>
                    <a:pt x="4939" y="27086"/>
                  </a:lnTo>
                  <a:lnTo>
                    <a:pt x="207" y="28488"/>
                  </a:lnTo>
                  <a:lnTo>
                    <a:pt x="0" y="24757"/>
                  </a:lnTo>
                  <a:lnTo>
                    <a:pt x="765" y="23648"/>
                  </a:lnTo>
                  <a:lnTo>
                    <a:pt x="2068" y="22910"/>
                  </a:lnTo>
                  <a:lnTo>
                    <a:pt x="6071" y="21723"/>
                  </a:lnTo>
                  <a:lnTo>
                    <a:pt x="14200" y="714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51817" name="SMARTInkShape-1346"/>
            <p:cNvSpPr/>
            <p:nvPr/>
          </p:nvSpPr>
          <p:spPr bwMode="auto">
            <a:xfrm>
              <a:off x="3114675" y="2621756"/>
              <a:ext cx="57151" cy="14289"/>
            </a:xfrm>
            <a:custGeom>
              <a:avLst/>
              <a:gdLst/>
              <a:ahLst/>
              <a:cxnLst/>
              <a:rect l="0" t="0" r="0" b="0"/>
              <a:pathLst>
                <a:path w="57151" h="14289">
                  <a:moveTo>
                    <a:pt x="57150" y="0"/>
                  </a:moveTo>
                  <a:lnTo>
                    <a:pt x="45743" y="794"/>
                  </a:lnTo>
                  <a:lnTo>
                    <a:pt x="10653" y="11391"/>
                  </a:lnTo>
                  <a:lnTo>
                    <a:pt x="0" y="1428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sp>
        <p:nvSpPr>
          <p:cNvPr id="2251819" name="SMARTInkShape-1347"/>
          <p:cNvSpPr/>
          <p:nvPr/>
        </p:nvSpPr>
        <p:spPr bwMode="auto">
          <a:xfrm>
            <a:off x="4850606" y="2600335"/>
            <a:ext cx="35720" cy="28533"/>
          </a:xfrm>
          <a:custGeom>
            <a:avLst/>
            <a:gdLst/>
            <a:ahLst/>
            <a:cxnLst/>
            <a:rect l="0" t="0" r="0" b="0"/>
            <a:pathLst>
              <a:path w="35720" h="28533">
                <a:moveTo>
                  <a:pt x="35719" y="21421"/>
                </a:moveTo>
                <a:lnTo>
                  <a:pt x="35719" y="14365"/>
                </a:lnTo>
                <a:lnTo>
                  <a:pt x="29568" y="14285"/>
                </a:lnTo>
                <a:lnTo>
                  <a:pt x="15601" y="27278"/>
                </a:lnTo>
                <a:lnTo>
                  <a:pt x="12755" y="27993"/>
                </a:lnTo>
                <a:lnTo>
                  <a:pt x="7473" y="28532"/>
                </a:lnTo>
                <a:lnTo>
                  <a:pt x="7147" y="11565"/>
                </a:lnTo>
                <a:lnTo>
                  <a:pt x="9262" y="6986"/>
                </a:lnTo>
                <a:lnTo>
                  <a:pt x="14201" y="111"/>
                </a:lnTo>
                <a:lnTo>
                  <a:pt x="8129" y="0"/>
                </a:lnTo>
                <a:lnTo>
                  <a:pt x="7801" y="791"/>
                </a:lnTo>
                <a:lnTo>
                  <a:pt x="7146" y="13259"/>
                </a:lnTo>
                <a:lnTo>
                  <a:pt x="6352" y="13598"/>
                </a:lnTo>
                <a:lnTo>
                  <a:pt x="3352" y="13976"/>
                </a:lnTo>
                <a:lnTo>
                  <a:pt x="2235" y="13283"/>
                </a:lnTo>
                <a:lnTo>
                  <a:pt x="1490" y="12027"/>
                </a:lnTo>
                <a:lnTo>
                  <a:pt x="0" y="7134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grpSp>
        <p:nvGrpSpPr>
          <p:cNvPr id="2251824" name="SMARTInkShape-Group261"/>
          <p:cNvGrpSpPr/>
          <p:nvPr/>
        </p:nvGrpSpPr>
        <p:grpSpPr>
          <a:xfrm>
            <a:off x="1471613" y="3193256"/>
            <a:ext cx="520901" cy="64295"/>
            <a:chOff x="1471613" y="3193256"/>
            <a:chExt cx="520901" cy="64295"/>
          </a:xfrm>
        </p:grpSpPr>
        <p:sp>
          <p:nvSpPr>
            <p:cNvPr id="2251820" name="SMARTInkShape-1348"/>
            <p:cNvSpPr/>
            <p:nvPr/>
          </p:nvSpPr>
          <p:spPr bwMode="auto">
            <a:xfrm>
              <a:off x="1471613" y="3200429"/>
              <a:ext cx="520901" cy="57122"/>
            </a:xfrm>
            <a:custGeom>
              <a:avLst/>
              <a:gdLst/>
              <a:ahLst/>
              <a:cxnLst/>
              <a:rect l="0" t="0" r="0" b="0"/>
              <a:pathLst>
                <a:path w="520901" h="57122">
                  <a:moveTo>
                    <a:pt x="7143" y="57121"/>
                  </a:moveTo>
                  <a:lnTo>
                    <a:pt x="7143" y="42928"/>
                  </a:lnTo>
                  <a:lnTo>
                    <a:pt x="2" y="42834"/>
                  </a:lnTo>
                  <a:lnTo>
                    <a:pt x="0" y="46626"/>
                  </a:lnTo>
                  <a:lnTo>
                    <a:pt x="794" y="47743"/>
                  </a:lnTo>
                  <a:lnTo>
                    <a:pt x="2116" y="48488"/>
                  </a:lnTo>
                  <a:lnTo>
                    <a:pt x="3792" y="48984"/>
                  </a:lnTo>
                  <a:lnTo>
                    <a:pt x="4909" y="48522"/>
                  </a:lnTo>
                  <a:lnTo>
                    <a:pt x="5654" y="47419"/>
                  </a:lnTo>
                  <a:lnTo>
                    <a:pt x="6150" y="45891"/>
                  </a:lnTo>
                  <a:lnTo>
                    <a:pt x="5688" y="44872"/>
                  </a:lnTo>
                  <a:lnTo>
                    <a:pt x="4585" y="44192"/>
                  </a:lnTo>
                  <a:lnTo>
                    <a:pt x="79" y="42857"/>
                  </a:lnTo>
                  <a:lnTo>
                    <a:pt x="31921" y="42834"/>
                  </a:lnTo>
                  <a:lnTo>
                    <a:pt x="62480" y="42834"/>
                  </a:lnTo>
                  <a:lnTo>
                    <a:pt x="88980" y="42834"/>
                  </a:lnTo>
                  <a:lnTo>
                    <a:pt x="120732" y="42834"/>
                  </a:lnTo>
                  <a:lnTo>
                    <a:pt x="151483" y="39041"/>
                  </a:lnTo>
                  <a:lnTo>
                    <a:pt x="175276" y="37179"/>
                  </a:lnTo>
                  <a:lnTo>
                    <a:pt x="201725" y="36352"/>
                  </a:lnTo>
                  <a:lnTo>
                    <a:pt x="229355" y="35984"/>
                  </a:lnTo>
                  <a:lnTo>
                    <a:pt x="257510" y="33704"/>
                  </a:lnTo>
                  <a:lnTo>
                    <a:pt x="285105" y="30838"/>
                  </a:lnTo>
                  <a:lnTo>
                    <a:pt x="310599" y="29565"/>
                  </a:lnTo>
                  <a:lnTo>
                    <a:pt x="337275" y="26882"/>
                  </a:lnTo>
                  <a:lnTo>
                    <a:pt x="364212" y="23044"/>
                  </a:lnTo>
                  <a:lnTo>
                    <a:pt x="389414" y="18692"/>
                  </a:lnTo>
                  <a:lnTo>
                    <a:pt x="413843" y="14112"/>
                  </a:lnTo>
                  <a:lnTo>
                    <a:pt x="447793" y="9188"/>
                  </a:lnTo>
                  <a:lnTo>
                    <a:pt x="475844" y="5613"/>
                  </a:lnTo>
                  <a:lnTo>
                    <a:pt x="511361" y="466"/>
                  </a:lnTo>
                  <a:lnTo>
                    <a:pt x="520900" y="0"/>
                  </a:lnTo>
                  <a:lnTo>
                    <a:pt x="510763" y="4886"/>
                  </a:lnTo>
                  <a:lnTo>
                    <a:pt x="502792" y="7248"/>
                  </a:lnTo>
                  <a:lnTo>
                    <a:pt x="495403" y="11829"/>
                  </a:lnTo>
                  <a:lnTo>
                    <a:pt x="488186" y="14332"/>
                  </a:lnTo>
                  <a:lnTo>
                    <a:pt x="481021" y="18955"/>
                  </a:lnTo>
                  <a:lnTo>
                    <a:pt x="476254" y="20315"/>
                  </a:lnTo>
                  <a:lnTo>
                    <a:pt x="473871" y="19883"/>
                  </a:lnTo>
                  <a:lnTo>
                    <a:pt x="464343" y="1425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51821" name="SMARTInkShape-1349"/>
            <p:cNvSpPr/>
            <p:nvPr/>
          </p:nvSpPr>
          <p:spPr bwMode="auto">
            <a:xfrm>
              <a:off x="1550205" y="3221831"/>
              <a:ext cx="35709" cy="7145"/>
            </a:xfrm>
            <a:custGeom>
              <a:avLst/>
              <a:gdLst/>
              <a:ahLst/>
              <a:cxnLst/>
              <a:rect l="0" t="0" r="0" b="0"/>
              <a:pathLst>
                <a:path w="35709" h="7145">
                  <a:moveTo>
                    <a:pt x="35708" y="0"/>
                  </a:moveTo>
                  <a:lnTo>
                    <a:pt x="11858" y="0"/>
                  </a:lnTo>
                  <a:lnTo>
                    <a:pt x="7116" y="2117"/>
                  </a:lnTo>
                  <a:lnTo>
                    <a:pt x="0" y="7136"/>
                  </a:lnTo>
                  <a:lnTo>
                    <a:pt x="7133" y="714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51822" name="SMARTInkShape-1350"/>
            <p:cNvSpPr/>
            <p:nvPr/>
          </p:nvSpPr>
          <p:spPr bwMode="auto">
            <a:xfrm>
              <a:off x="1550194" y="3228975"/>
              <a:ext cx="7145" cy="1"/>
            </a:xfrm>
            <a:custGeom>
              <a:avLst/>
              <a:gdLst/>
              <a:ahLst/>
              <a:cxnLst/>
              <a:rect l="0" t="0" r="0" b="0"/>
              <a:pathLst>
                <a:path w="7145" h="1">
                  <a:moveTo>
                    <a:pt x="0" y="0"/>
                  </a:moveTo>
                  <a:lnTo>
                    <a:pt x="7144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51823" name="SMARTInkShape-1351"/>
            <p:cNvSpPr/>
            <p:nvPr/>
          </p:nvSpPr>
          <p:spPr bwMode="auto">
            <a:xfrm>
              <a:off x="1536902" y="3193256"/>
              <a:ext cx="20437" cy="14289"/>
            </a:xfrm>
            <a:custGeom>
              <a:avLst/>
              <a:gdLst/>
              <a:ahLst/>
              <a:cxnLst/>
              <a:rect l="0" t="0" r="0" b="0"/>
              <a:pathLst>
                <a:path w="20437" h="14289">
                  <a:moveTo>
                    <a:pt x="20436" y="14288"/>
                  </a:moveTo>
                  <a:lnTo>
                    <a:pt x="20436" y="8137"/>
                  </a:lnTo>
                  <a:lnTo>
                    <a:pt x="19642" y="7806"/>
                  </a:lnTo>
                  <a:lnTo>
                    <a:pt x="9587" y="7152"/>
                  </a:lnTo>
                  <a:lnTo>
                    <a:pt x="8440" y="7943"/>
                  </a:lnTo>
                  <a:lnTo>
                    <a:pt x="7676" y="9264"/>
                  </a:lnTo>
                  <a:lnTo>
                    <a:pt x="6238" y="13994"/>
                  </a:lnTo>
                  <a:lnTo>
                    <a:pt x="6174" y="10408"/>
                  </a:lnTo>
                  <a:lnTo>
                    <a:pt x="5372" y="9320"/>
                  </a:lnTo>
                  <a:lnTo>
                    <a:pt x="0" y="7431"/>
                  </a:lnTo>
                  <a:lnTo>
                    <a:pt x="5880" y="7152"/>
                  </a:lnTo>
                  <a:lnTo>
                    <a:pt x="13292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sp>
        <p:nvSpPr>
          <p:cNvPr id="2251825" name="SMARTInkShape-1352"/>
          <p:cNvSpPr/>
          <p:nvPr/>
        </p:nvSpPr>
        <p:spPr bwMode="auto">
          <a:xfrm>
            <a:off x="2443464" y="3180085"/>
            <a:ext cx="732352" cy="70322"/>
          </a:xfrm>
          <a:custGeom>
            <a:avLst/>
            <a:gdLst/>
            <a:ahLst/>
            <a:cxnLst/>
            <a:rect l="0" t="0" r="0" b="0"/>
            <a:pathLst>
              <a:path w="732352" h="70322">
                <a:moveTo>
                  <a:pt x="13986" y="27459"/>
                </a:moveTo>
                <a:lnTo>
                  <a:pt x="13986" y="21308"/>
                </a:lnTo>
                <a:lnTo>
                  <a:pt x="13192" y="20977"/>
                </a:lnTo>
                <a:lnTo>
                  <a:pt x="10194" y="20609"/>
                </a:lnTo>
                <a:lnTo>
                  <a:pt x="9076" y="19717"/>
                </a:lnTo>
                <a:lnTo>
                  <a:pt x="7136" y="14190"/>
                </a:lnTo>
                <a:lnTo>
                  <a:pt x="4856" y="13624"/>
                </a:lnTo>
                <a:lnTo>
                  <a:pt x="0" y="13198"/>
                </a:lnTo>
                <a:lnTo>
                  <a:pt x="3580" y="13179"/>
                </a:lnTo>
                <a:lnTo>
                  <a:pt x="7509" y="15292"/>
                </a:lnTo>
                <a:lnTo>
                  <a:pt x="9668" y="16966"/>
                </a:lnTo>
                <a:lnTo>
                  <a:pt x="16300" y="18827"/>
                </a:lnTo>
                <a:lnTo>
                  <a:pt x="44600" y="20119"/>
                </a:lnTo>
                <a:lnTo>
                  <a:pt x="70858" y="20257"/>
                </a:lnTo>
                <a:lnTo>
                  <a:pt x="104215" y="20298"/>
                </a:lnTo>
                <a:lnTo>
                  <a:pt x="130288" y="20307"/>
                </a:lnTo>
                <a:lnTo>
                  <a:pt x="159867" y="22428"/>
                </a:lnTo>
                <a:lnTo>
                  <a:pt x="192328" y="26017"/>
                </a:lnTo>
                <a:lnTo>
                  <a:pt x="227922" y="30257"/>
                </a:lnTo>
                <a:lnTo>
                  <a:pt x="247098" y="31706"/>
                </a:lnTo>
                <a:lnTo>
                  <a:pt x="267025" y="32671"/>
                </a:lnTo>
                <a:lnTo>
                  <a:pt x="287454" y="33315"/>
                </a:lnTo>
                <a:lnTo>
                  <a:pt x="307423" y="33744"/>
                </a:lnTo>
                <a:lnTo>
                  <a:pt x="327085" y="34030"/>
                </a:lnTo>
                <a:lnTo>
                  <a:pt x="346544" y="34221"/>
                </a:lnTo>
                <a:lnTo>
                  <a:pt x="366660" y="34348"/>
                </a:lnTo>
                <a:lnTo>
                  <a:pt x="387215" y="34433"/>
                </a:lnTo>
                <a:lnTo>
                  <a:pt x="408061" y="34490"/>
                </a:lnTo>
                <a:lnTo>
                  <a:pt x="429103" y="33733"/>
                </a:lnTo>
                <a:lnTo>
                  <a:pt x="450274" y="32436"/>
                </a:lnTo>
                <a:lnTo>
                  <a:pt x="471532" y="30777"/>
                </a:lnTo>
                <a:lnTo>
                  <a:pt x="492054" y="28877"/>
                </a:lnTo>
                <a:lnTo>
                  <a:pt x="512086" y="26817"/>
                </a:lnTo>
                <a:lnTo>
                  <a:pt x="531790" y="24649"/>
                </a:lnTo>
                <a:lnTo>
                  <a:pt x="550482" y="22411"/>
                </a:lnTo>
                <a:lnTo>
                  <a:pt x="586069" y="17807"/>
                </a:lnTo>
                <a:lnTo>
                  <a:pt x="618289" y="13115"/>
                </a:lnTo>
                <a:lnTo>
                  <a:pt x="647690" y="9178"/>
                </a:lnTo>
                <a:lnTo>
                  <a:pt x="673986" y="7427"/>
                </a:lnTo>
                <a:lnTo>
                  <a:pt x="703519" y="2650"/>
                </a:lnTo>
                <a:lnTo>
                  <a:pt x="723558" y="0"/>
                </a:lnTo>
                <a:lnTo>
                  <a:pt x="727540" y="421"/>
                </a:lnTo>
                <a:lnTo>
                  <a:pt x="730195" y="1496"/>
                </a:lnTo>
                <a:lnTo>
                  <a:pt x="731965" y="3007"/>
                </a:lnTo>
                <a:lnTo>
                  <a:pt x="732351" y="4807"/>
                </a:lnTo>
                <a:lnTo>
                  <a:pt x="731815" y="6801"/>
                </a:lnTo>
                <a:lnTo>
                  <a:pt x="730664" y="8925"/>
                </a:lnTo>
                <a:lnTo>
                  <a:pt x="698734" y="32685"/>
                </a:lnTo>
                <a:lnTo>
                  <a:pt x="665300" y="51363"/>
                </a:lnTo>
                <a:lnTo>
                  <a:pt x="628349" y="70321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58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Symbol Tables</a:t>
            </a:r>
          </a:p>
        </p:txBody>
      </p:sp>
      <p:sp>
        <p:nvSpPr>
          <p:cNvPr id="22558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68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Hash Table</a:t>
            </a:r>
          </a:p>
        </p:txBody>
      </p:sp>
      <p:sp>
        <p:nvSpPr>
          <p:cNvPr id="22568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5000"/>
              </a:lnSpc>
            </a:pPr>
            <a:r>
              <a:rPr lang="en-US" altLang="en-US" sz="2000"/>
              <a:t>#define ENDSTR 0</a:t>
            </a:r>
          </a:p>
          <a:p>
            <a:pPr>
              <a:lnSpc>
                <a:spcPct val="85000"/>
              </a:lnSpc>
            </a:pPr>
            <a:r>
              <a:rPr lang="en-US" altLang="en-US" sz="2000"/>
              <a:t>#define MAXSTR 100</a:t>
            </a:r>
          </a:p>
          <a:p>
            <a:pPr>
              <a:lnSpc>
                <a:spcPct val="85000"/>
              </a:lnSpc>
            </a:pPr>
            <a:r>
              <a:rPr lang="en-US" altLang="en-US" sz="2000"/>
              <a:t>#include &lt;stdio.h&gt;</a:t>
            </a:r>
          </a:p>
          <a:p>
            <a:pPr>
              <a:lnSpc>
                <a:spcPct val="85000"/>
              </a:lnSpc>
            </a:pPr>
            <a:endParaRPr lang="en-US" altLang="en-US" sz="2000"/>
          </a:p>
          <a:p>
            <a:pPr>
              <a:lnSpc>
                <a:spcPct val="85000"/>
              </a:lnSpc>
            </a:pPr>
            <a:r>
              <a:rPr lang="en-US" altLang="en-US" sz="2000"/>
              <a:t>struct nlist { /* basic table entry */</a:t>
            </a:r>
          </a:p>
          <a:p>
            <a:pPr>
              <a:lnSpc>
                <a:spcPct val="85000"/>
              </a:lnSpc>
            </a:pPr>
            <a:r>
              <a:rPr lang="en-US" altLang="en-US" sz="2000"/>
              <a:t>        char *name;</a:t>
            </a:r>
          </a:p>
          <a:p>
            <a:pPr>
              <a:lnSpc>
                <a:spcPct val="85000"/>
              </a:lnSpc>
            </a:pPr>
            <a:r>
              <a:rPr lang="en-US" altLang="en-US" sz="2000"/>
              <a:t>	   int val;</a:t>
            </a:r>
          </a:p>
          <a:p>
            <a:pPr>
              <a:lnSpc>
                <a:spcPct val="85000"/>
              </a:lnSpc>
            </a:pPr>
            <a:r>
              <a:rPr lang="en-US" altLang="en-US" sz="2000"/>
              <a:t>        struct nlist *next;     /*next entry in chain */</a:t>
            </a:r>
          </a:p>
          <a:p>
            <a:pPr>
              <a:lnSpc>
                <a:spcPct val="85000"/>
              </a:lnSpc>
            </a:pPr>
            <a:r>
              <a:rPr lang="en-US" altLang="en-US" sz="2000"/>
              <a:t>};</a:t>
            </a:r>
          </a:p>
          <a:p>
            <a:pPr>
              <a:lnSpc>
                <a:spcPct val="85000"/>
              </a:lnSpc>
            </a:pPr>
            <a:r>
              <a:rPr lang="en-US" altLang="en-US" sz="2000"/>
              <a:t>#define HASHSIZE        100</a:t>
            </a:r>
          </a:p>
          <a:p>
            <a:pPr>
              <a:lnSpc>
                <a:spcPct val="85000"/>
              </a:lnSpc>
            </a:pPr>
            <a:endParaRPr lang="en-US" altLang="en-US" sz="2000"/>
          </a:p>
          <a:p>
            <a:pPr>
              <a:lnSpc>
                <a:spcPct val="85000"/>
              </a:lnSpc>
            </a:pPr>
            <a:r>
              <a:rPr lang="en-US" altLang="en-US" sz="2000"/>
              <a:t>static struct nlist *hashtab[HASHSIZE]; /* pointer table */</a:t>
            </a:r>
          </a:p>
          <a:p>
            <a:pPr>
              <a:lnSpc>
                <a:spcPct val="85000"/>
              </a:lnSpc>
            </a:pPr>
            <a:endParaRPr lang="en-US" altLang="en-US" sz="200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7922" name="Rectangle 2"/>
          <p:cNvSpPr>
            <a:spLocks noGrp="1" noChangeArrowheads="1"/>
          </p:cNvSpPr>
          <p:nvPr>
            <p:ph type="title"/>
          </p:nvPr>
        </p:nvSpPr>
        <p:spPr>
          <a:xfrm>
            <a:off x="1600200" y="152400"/>
            <a:ext cx="6607175" cy="781050"/>
          </a:xfrm>
        </p:spPr>
        <p:txBody>
          <a:bodyPr/>
          <a:lstStyle/>
          <a:p>
            <a:r>
              <a:rPr lang="en-US" altLang="en-US"/>
              <a:t>Hashtable</a:t>
            </a:r>
          </a:p>
        </p:txBody>
      </p:sp>
      <p:graphicFrame>
        <p:nvGraphicFramePr>
          <p:cNvPr id="2257923" name="Group 3"/>
          <p:cNvGraphicFramePr>
            <a:graphicFrameLocks noGrp="1"/>
          </p:cNvGraphicFramePr>
          <p:nvPr>
            <p:ph sz="half" idx="1"/>
          </p:nvPr>
        </p:nvGraphicFramePr>
        <p:xfrm>
          <a:off x="290513" y="152400"/>
          <a:ext cx="623887" cy="6705600"/>
        </p:xfrm>
        <a:graphic>
          <a:graphicData uri="http://schemas.openxmlformats.org/drawingml/2006/table">
            <a:tbl>
              <a:tblPr/>
              <a:tblGrid>
                <a:gridCol w="623887"/>
              </a:tblGrid>
              <a:tr h="609600"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Helvetica" panose="020B0604020202020204" pitchFamily="34" charset="0"/>
                      </a:endParaRP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09600"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Helvetica" panose="020B0604020202020204" pitchFamily="34" charset="0"/>
                      </a:endParaRP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09600"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Helvetica" panose="020B0604020202020204" pitchFamily="34" charset="0"/>
                      </a:endParaRP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09600"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Helvetica" panose="020B0604020202020204" pitchFamily="34" charset="0"/>
                      </a:endParaRP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09600"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Helvetica" panose="020B0604020202020204" pitchFamily="34" charset="0"/>
                      </a:endParaRP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09600"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Helvetica" panose="020B0604020202020204" pitchFamily="34" charset="0"/>
                      </a:endParaRP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09600"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Helvetica" panose="020B0604020202020204" pitchFamily="34" charset="0"/>
                      </a:endParaRP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09600"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Helvetica" panose="020B0604020202020204" pitchFamily="34" charset="0"/>
                      </a:endParaRP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09600"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Helvetica" panose="020B0604020202020204" pitchFamily="34" charset="0"/>
                      </a:endParaRP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09600"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Helvetica" panose="020B0604020202020204" pitchFamily="34" charset="0"/>
                      </a:endParaRP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09600"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Helvetica" panose="020B0604020202020204" pitchFamily="34" charset="0"/>
                      </a:endParaRP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257949" name="Rectangle 29"/>
          <p:cNvSpPr>
            <a:spLocks noChangeArrowheads="1"/>
          </p:cNvSpPr>
          <p:nvPr/>
        </p:nvSpPr>
        <p:spPr bwMode="auto">
          <a:xfrm>
            <a:off x="1524000" y="3276600"/>
            <a:ext cx="762000" cy="457200"/>
          </a:xfrm>
          <a:prstGeom prst="rect">
            <a:avLst/>
          </a:prstGeom>
          <a:noFill/>
          <a:ln w="28575">
            <a:solidFill>
              <a:schemeClr val="tx2"/>
            </a:solidFill>
            <a:miter lim="800000"/>
            <a:headEnd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lIns="45720" rIns="45720" anchor="ctr">
            <a:spAutoFit/>
          </a:bodyPr>
          <a:lstStyle/>
          <a:p>
            <a:endParaRPr lang="en-US"/>
          </a:p>
        </p:txBody>
      </p:sp>
      <p:sp>
        <p:nvSpPr>
          <p:cNvPr id="2257950" name="Rectangle 30"/>
          <p:cNvSpPr>
            <a:spLocks noChangeArrowheads="1"/>
          </p:cNvSpPr>
          <p:nvPr/>
        </p:nvSpPr>
        <p:spPr bwMode="auto">
          <a:xfrm>
            <a:off x="2286000" y="3276600"/>
            <a:ext cx="762000" cy="457200"/>
          </a:xfrm>
          <a:prstGeom prst="rect">
            <a:avLst/>
          </a:prstGeom>
          <a:noFill/>
          <a:ln w="28575">
            <a:solidFill>
              <a:schemeClr val="tx2"/>
            </a:solidFill>
            <a:miter lim="800000"/>
            <a:headEnd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lIns="45720" rIns="45720" anchor="ctr">
            <a:spAutoFit/>
          </a:bodyPr>
          <a:lstStyle/>
          <a:p>
            <a:endParaRPr lang="en-US"/>
          </a:p>
        </p:txBody>
      </p:sp>
      <p:sp>
        <p:nvSpPr>
          <p:cNvPr id="2257951" name="Rectangle 31"/>
          <p:cNvSpPr>
            <a:spLocks noChangeArrowheads="1"/>
          </p:cNvSpPr>
          <p:nvPr/>
        </p:nvSpPr>
        <p:spPr bwMode="auto">
          <a:xfrm>
            <a:off x="3048000" y="3276600"/>
            <a:ext cx="762000" cy="457200"/>
          </a:xfrm>
          <a:prstGeom prst="rect">
            <a:avLst/>
          </a:prstGeom>
          <a:noFill/>
          <a:ln w="28575">
            <a:solidFill>
              <a:schemeClr val="tx2"/>
            </a:solidFill>
            <a:miter lim="800000"/>
            <a:headEnd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lIns="45720" rIns="45720" anchor="ctr">
            <a:spAutoFit/>
          </a:bodyPr>
          <a:lstStyle/>
          <a:p>
            <a:endParaRPr lang="en-US"/>
          </a:p>
        </p:txBody>
      </p:sp>
      <p:sp>
        <p:nvSpPr>
          <p:cNvPr id="2257952" name="Line 32"/>
          <p:cNvSpPr>
            <a:spLocks noChangeShapeType="1"/>
          </p:cNvSpPr>
          <p:nvPr/>
        </p:nvSpPr>
        <p:spPr bwMode="auto">
          <a:xfrm>
            <a:off x="914400" y="3505200"/>
            <a:ext cx="609600" cy="0"/>
          </a:xfrm>
          <a:prstGeom prst="line">
            <a:avLst/>
          </a:prstGeom>
          <a:noFill/>
          <a:ln w="28575">
            <a:solidFill>
              <a:schemeClr val="tx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wrap="none" lIns="45720" rIns="45720" anchor="ctr">
            <a:spAutoFit/>
          </a:bodyPr>
          <a:lstStyle/>
          <a:p>
            <a:endParaRPr lang="en-US"/>
          </a:p>
        </p:txBody>
      </p:sp>
      <p:sp>
        <p:nvSpPr>
          <p:cNvPr id="2257953" name="Line 33"/>
          <p:cNvSpPr>
            <a:spLocks noChangeShapeType="1"/>
          </p:cNvSpPr>
          <p:nvPr/>
        </p:nvSpPr>
        <p:spPr bwMode="auto">
          <a:xfrm>
            <a:off x="3810000" y="3505200"/>
            <a:ext cx="609600" cy="0"/>
          </a:xfrm>
          <a:prstGeom prst="line">
            <a:avLst/>
          </a:prstGeom>
          <a:noFill/>
          <a:ln w="28575">
            <a:solidFill>
              <a:schemeClr val="tx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wrap="none" lIns="45720" rIns="45720" anchor="ctr">
            <a:spAutoFit/>
          </a:bodyPr>
          <a:lstStyle/>
          <a:p>
            <a:endParaRPr lang="en-US"/>
          </a:p>
        </p:txBody>
      </p:sp>
      <p:sp>
        <p:nvSpPr>
          <p:cNvPr id="2257954" name="Rectangle 34"/>
          <p:cNvSpPr>
            <a:spLocks noChangeArrowheads="1"/>
          </p:cNvSpPr>
          <p:nvPr/>
        </p:nvSpPr>
        <p:spPr bwMode="auto">
          <a:xfrm>
            <a:off x="4419600" y="3276600"/>
            <a:ext cx="762000" cy="457200"/>
          </a:xfrm>
          <a:prstGeom prst="rect">
            <a:avLst/>
          </a:prstGeom>
          <a:noFill/>
          <a:ln w="28575">
            <a:solidFill>
              <a:schemeClr val="tx2"/>
            </a:solidFill>
            <a:miter lim="800000"/>
            <a:headEnd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lIns="45720" rIns="45720" anchor="ctr">
            <a:spAutoFit/>
          </a:bodyPr>
          <a:lstStyle/>
          <a:p>
            <a:endParaRPr lang="en-US"/>
          </a:p>
        </p:txBody>
      </p:sp>
      <p:sp>
        <p:nvSpPr>
          <p:cNvPr id="2257955" name="Rectangle 35"/>
          <p:cNvSpPr>
            <a:spLocks noChangeArrowheads="1"/>
          </p:cNvSpPr>
          <p:nvPr/>
        </p:nvSpPr>
        <p:spPr bwMode="auto">
          <a:xfrm>
            <a:off x="5181600" y="3276600"/>
            <a:ext cx="762000" cy="457200"/>
          </a:xfrm>
          <a:prstGeom prst="rect">
            <a:avLst/>
          </a:prstGeom>
          <a:noFill/>
          <a:ln w="28575">
            <a:solidFill>
              <a:schemeClr val="tx2"/>
            </a:solidFill>
            <a:miter lim="800000"/>
            <a:headEnd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lIns="45720" rIns="45720" anchor="ctr">
            <a:spAutoFit/>
          </a:bodyPr>
          <a:lstStyle/>
          <a:p>
            <a:endParaRPr lang="en-US"/>
          </a:p>
        </p:txBody>
      </p:sp>
      <p:sp>
        <p:nvSpPr>
          <p:cNvPr id="2257956" name="Rectangle 36"/>
          <p:cNvSpPr>
            <a:spLocks noChangeArrowheads="1"/>
          </p:cNvSpPr>
          <p:nvPr/>
        </p:nvSpPr>
        <p:spPr bwMode="auto">
          <a:xfrm>
            <a:off x="5943600" y="3276600"/>
            <a:ext cx="762000" cy="457200"/>
          </a:xfrm>
          <a:prstGeom prst="rect">
            <a:avLst/>
          </a:prstGeom>
          <a:noFill/>
          <a:ln w="28575">
            <a:solidFill>
              <a:schemeClr val="tx2"/>
            </a:solidFill>
            <a:miter lim="800000"/>
            <a:headEnd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lIns="45720" rIns="45720" anchor="ctr">
            <a:spAutoFit/>
          </a:bodyPr>
          <a:lstStyle/>
          <a:p>
            <a:endParaRPr lang="en-US"/>
          </a:p>
        </p:txBody>
      </p:sp>
      <p:sp>
        <p:nvSpPr>
          <p:cNvPr id="2257957" name="Line 37"/>
          <p:cNvSpPr>
            <a:spLocks noChangeShapeType="1"/>
          </p:cNvSpPr>
          <p:nvPr/>
        </p:nvSpPr>
        <p:spPr bwMode="auto">
          <a:xfrm>
            <a:off x="6705600" y="3505200"/>
            <a:ext cx="609600" cy="0"/>
          </a:xfrm>
          <a:prstGeom prst="line">
            <a:avLst/>
          </a:prstGeom>
          <a:noFill/>
          <a:ln w="28575">
            <a:solidFill>
              <a:schemeClr val="tx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wrap="none" lIns="45720" rIns="45720" anchor="ctr">
            <a:spAutoFit/>
          </a:bodyPr>
          <a:lstStyle/>
          <a:p>
            <a:endParaRPr lang="en-US"/>
          </a:p>
        </p:txBody>
      </p:sp>
      <p:sp>
        <p:nvSpPr>
          <p:cNvPr id="2257958" name="Text Box 38"/>
          <p:cNvSpPr txBox="1">
            <a:spLocks noChangeArrowheads="1"/>
          </p:cNvSpPr>
          <p:nvPr/>
        </p:nvSpPr>
        <p:spPr bwMode="auto">
          <a:xfrm>
            <a:off x="7372350" y="3313113"/>
            <a:ext cx="346075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2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wrap="none" lIns="45720" rIns="45720">
            <a:spAutoFit/>
          </a:bodyPr>
          <a:lstStyle/>
          <a:p>
            <a:r>
              <a:rPr lang="en-US" altLang="en-US" sz="2000" baseline="0"/>
              <a:t>…</a:t>
            </a:r>
          </a:p>
        </p:txBody>
      </p:sp>
      <p:sp>
        <p:nvSpPr>
          <p:cNvPr id="2257959" name="Rectangle 39"/>
          <p:cNvSpPr>
            <a:spLocks noChangeArrowheads="1"/>
          </p:cNvSpPr>
          <p:nvPr/>
        </p:nvSpPr>
        <p:spPr bwMode="auto">
          <a:xfrm>
            <a:off x="1524000" y="5105400"/>
            <a:ext cx="762000" cy="457200"/>
          </a:xfrm>
          <a:prstGeom prst="rect">
            <a:avLst/>
          </a:prstGeom>
          <a:noFill/>
          <a:ln w="28575">
            <a:solidFill>
              <a:schemeClr val="tx2"/>
            </a:solidFill>
            <a:miter lim="800000"/>
            <a:headEnd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lIns="45720" rIns="45720" anchor="ctr">
            <a:spAutoFit/>
          </a:bodyPr>
          <a:lstStyle/>
          <a:p>
            <a:endParaRPr lang="en-US"/>
          </a:p>
        </p:txBody>
      </p:sp>
      <p:sp>
        <p:nvSpPr>
          <p:cNvPr id="2257960" name="Rectangle 40"/>
          <p:cNvSpPr>
            <a:spLocks noChangeArrowheads="1"/>
          </p:cNvSpPr>
          <p:nvPr/>
        </p:nvSpPr>
        <p:spPr bwMode="auto">
          <a:xfrm>
            <a:off x="2286000" y="5105400"/>
            <a:ext cx="762000" cy="457200"/>
          </a:xfrm>
          <a:prstGeom prst="rect">
            <a:avLst/>
          </a:prstGeom>
          <a:noFill/>
          <a:ln w="28575">
            <a:solidFill>
              <a:schemeClr val="tx2"/>
            </a:solidFill>
            <a:miter lim="800000"/>
            <a:headEnd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lIns="45720" rIns="45720" anchor="ctr">
            <a:spAutoFit/>
          </a:bodyPr>
          <a:lstStyle/>
          <a:p>
            <a:endParaRPr lang="en-US"/>
          </a:p>
        </p:txBody>
      </p:sp>
      <p:sp>
        <p:nvSpPr>
          <p:cNvPr id="2257961" name="Rectangle 41"/>
          <p:cNvSpPr>
            <a:spLocks noChangeArrowheads="1"/>
          </p:cNvSpPr>
          <p:nvPr/>
        </p:nvSpPr>
        <p:spPr bwMode="auto">
          <a:xfrm>
            <a:off x="3048000" y="5105400"/>
            <a:ext cx="762000" cy="457200"/>
          </a:xfrm>
          <a:prstGeom prst="rect">
            <a:avLst/>
          </a:prstGeom>
          <a:noFill/>
          <a:ln w="28575">
            <a:solidFill>
              <a:schemeClr val="tx2"/>
            </a:solidFill>
            <a:miter lim="800000"/>
            <a:headEnd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lIns="45720" rIns="45720" anchor="ctr">
            <a:spAutoFit/>
          </a:bodyPr>
          <a:lstStyle/>
          <a:p>
            <a:endParaRPr lang="en-US"/>
          </a:p>
        </p:txBody>
      </p:sp>
      <p:sp>
        <p:nvSpPr>
          <p:cNvPr id="2257962" name="Line 42"/>
          <p:cNvSpPr>
            <a:spLocks noChangeShapeType="1"/>
          </p:cNvSpPr>
          <p:nvPr/>
        </p:nvSpPr>
        <p:spPr bwMode="auto">
          <a:xfrm>
            <a:off x="914400" y="5334000"/>
            <a:ext cx="609600" cy="0"/>
          </a:xfrm>
          <a:prstGeom prst="line">
            <a:avLst/>
          </a:prstGeom>
          <a:noFill/>
          <a:ln w="28575">
            <a:solidFill>
              <a:schemeClr val="tx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wrap="none" lIns="45720" rIns="45720" anchor="ctr">
            <a:spAutoFit/>
          </a:bodyPr>
          <a:lstStyle/>
          <a:p>
            <a:endParaRPr lang="en-US"/>
          </a:p>
        </p:txBody>
      </p:sp>
      <p:sp>
        <p:nvSpPr>
          <p:cNvPr id="2257963" name="Line 43"/>
          <p:cNvSpPr>
            <a:spLocks noChangeShapeType="1"/>
          </p:cNvSpPr>
          <p:nvPr/>
        </p:nvSpPr>
        <p:spPr bwMode="auto">
          <a:xfrm>
            <a:off x="3810000" y="5334000"/>
            <a:ext cx="609600" cy="0"/>
          </a:xfrm>
          <a:prstGeom prst="line">
            <a:avLst/>
          </a:prstGeom>
          <a:noFill/>
          <a:ln w="28575">
            <a:solidFill>
              <a:schemeClr val="tx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wrap="none" lIns="45720" rIns="45720" anchor="ctr">
            <a:spAutoFit/>
          </a:bodyPr>
          <a:lstStyle/>
          <a:p>
            <a:endParaRPr lang="en-US"/>
          </a:p>
        </p:txBody>
      </p:sp>
      <p:sp>
        <p:nvSpPr>
          <p:cNvPr id="2257964" name="Rectangle 44"/>
          <p:cNvSpPr>
            <a:spLocks noChangeArrowheads="1"/>
          </p:cNvSpPr>
          <p:nvPr/>
        </p:nvSpPr>
        <p:spPr bwMode="auto">
          <a:xfrm>
            <a:off x="4419600" y="5105400"/>
            <a:ext cx="762000" cy="457200"/>
          </a:xfrm>
          <a:prstGeom prst="rect">
            <a:avLst/>
          </a:prstGeom>
          <a:noFill/>
          <a:ln w="28575">
            <a:solidFill>
              <a:schemeClr val="tx2"/>
            </a:solidFill>
            <a:miter lim="800000"/>
            <a:headEnd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lIns="45720" rIns="45720" anchor="ctr">
            <a:spAutoFit/>
          </a:bodyPr>
          <a:lstStyle/>
          <a:p>
            <a:endParaRPr lang="en-US"/>
          </a:p>
        </p:txBody>
      </p:sp>
      <p:sp>
        <p:nvSpPr>
          <p:cNvPr id="2257965" name="Rectangle 45"/>
          <p:cNvSpPr>
            <a:spLocks noChangeArrowheads="1"/>
          </p:cNvSpPr>
          <p:nvPr/>
        </p:nvSpPr>
        <p:spPr bwMode="auto">
          <a:xfrm>
            <a:off x="5181600" y="5105400"/>
            <a:ext cx="762000" cy="457200"/>
          </a:xfrm>
          <a:prstGeom prst="rect">
            <a:avLst/>
          </a:prstGeom>
          <a:noFill/>
          <a:ln w="28575">
            <a:solidFill>
              <a:schemeClr val="tx2"/>
            </a:solidFill>
            <a:miter lim="800000"/>
            <a:headEnd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lIns="45720" rIns="45720" anchor="ctr">
            <a:spAutoFit/>
          </a:bodyPr>
          <a:lstStyle/>
          <a:p>
            <a:endParaRPr lang="en-US"/>
          </a:p>
        </p:txBody>
      </p:sp>
      <p:sp>
        <p:nvSpPr>
          <p:cNvPr id="2257966" name="Rectangle 46"/>
          <p:cNvSpPr>
            <a:spLocks noChangeArrowheads="1"/>
          </p:cNvSpPr>
          <p:nvPr/>
        </p:nvSpPr>
        <p:spPr bwMode="auto">
          <a:xfrm>
            <a:off x="5943600" y="5105400"/>
            <a:ext cx="762000" cy="457200"/>
          </a:xfrm>
          <a:prstGeom prst="rect">
            <a:avLst/>
          </a:prstGeom>
          <a:noFill/>
          <a:ln w="28575">
            <a:solidFill>
              <a:schemeClr val="tx2"/>
            </a:solidFill>
            <a:miter lim="800000"/>
            <a:headEnd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lIns="45720" rIns="45720" anchor="ctr">
            <a:spAutoFit/>
          </a:bodyPr>
          <a:lstStyle/>
          <a:p>
            <a:endParaRPr lang="en-US"/>
          </a:p>
        </p:txBody>
      </p:sp>
      <p:sp>
        <p:nvSpPr>
          <p:cNvPr id="2257967" name="Line 47"/>
          <p:cNvSpPr>
            <a:spLocks noChangeShapeType="1"/>
          </p:cNvSpPr>
          <p:nvPr/>
        </p:nvSpPr>
        <p:spPr bwMode="auto">
          <a:xfrm>
            <a:off x="6705600" y="5334000"/>
            <a:ext cx="609600" cy="0"/>
          </a:xfrm>
          <a:prstGeom prst="line">
            <a:avLst/>
          </a:prstGeom>
          <a:noFill/>
          <a:ln w="28575">
            <a:solidFill>
              <a:schemeClr val="tx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wrap="none" lIns="45720" rIns="45720" anchor="ctr">
            <a:spAutoFit/>
          </a:bodyPr>
          <a:lstStyle/>
          <a:p>
            <a:endParaRPr lang="en-US"/>
          </a:p>
        </p:txBody>
      </p:sp>
      <p:sp>
        <p:nvSpPr>
          <p:cNvPr id="2257968" name="Text Box 48"/>
          <p:cNvSpPr txBox="1">
            <a:spLocks noChangeArrowheads="1"/>
          </p:cNvSpPr>
          <p:nvPr/>
        </p:nvSpPr>
        <p:spPr bwMode="auto">
          <a:xfrm>
            <a:off x="7372350" y="5141913"/>
            <a:ext cx="346075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2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wrap="none" lIns="45720" rIns="45720">
            <a:spAutoFit/>
          </a:bodyPr>
          <a:lstStyle/>
          <a:p>
            <a:r>
              <a:rPr lang="en-US" altLang="en-US" sz="2000" baseline="0"/>
              <a:t>…</a:t>
            </a:r>
          </a:p>
        </p:txBody>
      </p:sp>
      <p:sp>
        <p:nvSpPr>
          <p:cNvPr id="2257969" name="Text Box 49"/>
          <p:cNvSpPr txBox="1">
            <a:spLocks noChangeArrowheads="1"/>
          </p:cNvSpPr>
          <p:nvPr/>
        </p:nvSpPr>
        <p:spPr bwMode="auto">
          <a:xfrm>
            <a:off x="1143000" y="4021138"/>
            <a:ext cx="155575" cy="835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2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wrap="none" lIns="45720" rIns="45720">
            <a:spAutoFit/>
          </a:bodyPr>
          <a:lstStyle/>
          <a:p>
            <a:r>
              <a:rPr lang="en-US" altLang="en-US" baseline="0"/>
              <a:t>.</a:t>
            </a:r>
          </a:p>
          <a:p>
            <a:r>
              <a:rPr lang="en-US" altLang="en-US" baseline="0"/>
              <a:t>.</a:t>
            </a:r>
          </a:p>
          <a:p>
            <a:r>
              <a:rPr lang="en-US" altLang="en-US" baseline="0"/>
              <a:t>.</a:t>
            </a:r>
          </a:p>
        </p:txBody>
      </p:sp>
      <p:sp>
        <p:nvSpPr>
          <p:cNvPr id="2257970" name="Text Box 50"/>
          <p:cNvSpPr txBox="1">
            <a:spLocks noChangeArrowheads="1"/>
          </p:cNvSpPr>
          <p:nvPr/>
        </p:nvSpPr>
        <p:spPr bwMode="auto">
          <a:xfrm>
            <a:off x="1787525" y="4003675"/>
            <a:ext cx="574675" cy="339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2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wrap="none" lIns="45720" rIns="45720">
            <a:spAutoFit/>
          </a:bodyPr>
          <a:lstStyle/>
          <a:p>
            <a:r>
              <a:rPr lang="en-US" altLang="en-US" baseline="0"/>
              <a:t>xbar</a:t>
            </a:r>
          </a:p>
        </p:txBody>
      </p:sp>
      <p:sp>
        <p:nvSpPr>
          <p:cNvPr id="2257971" name="Line 51"/>
          <p:cNvSpPr>
            <a:spLocks noChangeShapeType="1"/>
          </p:cNvSpPr>
          <p:nvPr/>
        </p:nvSpPr>
        <p:spPr bwMode="auto">
          <a:xfrm>
            <a:off x="1905000" y="3733800"/>
            <a:ext cx="0" cy="304800"/>
          </a:xfrm>
          <a:prstGeom prst="line">
            <a:avLst/>
          </a:prstGeom>
          <a:noFill/>
          <a:ln w="28575">
            <a:solidFill>
              <a:schemeClr val="tx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wrap="none" lIns="45720" rIns="45720" anchor="ctr">
            <a:spAutoFit/>
          </a:bodyPr>
          <a:lstStyle/>
          <a:p>
            <a:endParaRPr lang="en-US"/>
          </a:p>
        </p:txBody>
      </p:sp>
      <p:sp>
        <p:nvSpPr>
          <p:cNvPr id="2257972" name="Text Box 52"/>
          <p:cNvSpPr txBox="1">
            <a:spLocks noChangeArrowheads="1"/>
          </p:cNvSpPr>
          <p:nvPr/>
        </p:nvSpPr>
        <p:spPr bwMode="auto">
          <a:xfrm>
            <a:off x="4746625" y="4003675"/>
            <a:ext cx="447675" cy="339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2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wrap="none" lIns="45720" rIns="45720">
            <a:spAutoFit/>
          </a:bodyPr>
          <a:lstStyle/>
          <a:p>
            <a:r>
              <a:rPr lang="en-US" altLang="en-US" baseline="0"/>
              <a:t>foo</a:t>
            </a:r>
          </a:p>
        </p:txBody>
      </p:sp>
      <p:sp>
        <p:nvSpPr>
          <p:cNvPr id="2257973" name="Line 53"/>
          <p:cNvSpPr>
            <a:spLocks noChangeShapeType="1"/>
          </p:cNvSpPr>
          <p:nvPr/>
        </p:nvSpPr>
        <p:spPr bwMode="auto">
          <a:xfrm>
            <a:off x="4800600" y="3733800"/>
            <a:ext cx="0" cy="304800"/>
          </a:xfrm>
          <a:prstGeom prst="line">
            <a:avLst/>
          </a:prstGeom>
          <a:noFill/>
          <a:ln w="28575">
            <a:solidFill>
              <a:schemeClr val="tx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wrap="none" lIns="45720" rIns="45720" anchor="ctr">
            <a:spAutoFit/>
          </a:bodyPr>
          <a:lstStyle/>
          <a:p>
            <a:endParaRPr lang="en-US"/>
          </a:p>
        </p:txBody>
      </p:sp>
      <p:sp>
        <p:nvSpPr>
          <p:cNvPr id="2257974" name="Text Box 54"/>
          <p:cNvSpPr txBox="1">
            <a:spLocks noChangeArrowheads="1"/>
          </p:cNvSpPr>
          <p:nvPr/>
        </p:nvSpPr>
        <p:spPr bwMode="auto">
          <a:xfrm>
            <a:off x="4648200" y="5832475"/>
            <a:ext cx="574675" cy="339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2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wrap="none" lIns="45720" rIns="45720">
            <a:spAutoFit/>
          </a:bodyPr>
          <a:lstStyle/>
          <a:p>
            <a:r>
              <a:rPr lang="en-US" altLang="en-US" baseline="0"/>
              <a:t>boat</a:t>
            </a:r>
          </a:p>
        </p:txBody>
      </p:sp>
      <p:sp>
        <p:nvSpPr>
          <p:cNvPr id="2257975" name="Line 55"/>
          <p:cNvSpPr>
            <a:spLocks noChangeShapeType="1"/>
          </p:cNvSpPr>
          <p:nvPr/>
        </p:nvSpPr>
        <p:spPr bwMode="auto">
          <a:xfrm>
            <a:off x="4765675" y="5562600"/>
            <a:ext cx="0" cy="304800"/>
          </a:xfrm>
          <a:prstGeom prst="line">
            <a:avLst/>
          </a:prstGeom>
          <a:noFill/>
          <a:ln w="28575">
            <a:solidFill>
              <a:schemeClr val="tx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wrap="none" lIns="45720" rIns="45720" anchor="ctr">
            <a:spAutoFit/>
          </a:bodyPr>
          <a:lstStyle/>
          <a:p>
            <a:endParaRPr lang="en-US"/>
          </a:p>
        </p:txBody>
      </p:sp>
      <p:sp>
        <p:nvSpPr>
          <p:cNvPr id="2257976" name="Text Box 56"/>
          <p:cNvSpPr txBox="1">
            <a:spLocks noChangeArrowheads="1"/>
          </p:cNvSpPr>
          <p:nvPr/>
        </p:nvSpPr>
        <p:spPr bwMode="auto">
          <a:xfrm>
            <a:off x="1876425" y="5832475"/>
            <a:ext cx="714375" cy="339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2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wrap="none" lIns="45720" rIns="45720">
            <a:spAutoFit/>
          </a:bodyPr>
          <a:lstStyle/>
          <a:p>
            <a:r>
              <a:rPr lang="en-US" altLang="en-US" baseline="0"/>
              <a:t>count</a:t>
            </a:r>
          </a:p>
        </p:txBody>
      </p:sp>
      <p:sp>
        <p:nvSpPr>
          <p:cNvPr id="2257977" name="Line 57"/>
          <p:cNvSpPr>
            <a:spLocks noChangeShapeType="1"/>
          </p:cNvSpPr>
          <p:nvPr/>
        </p:nvSpPr>
        <p:spPr bwMode="auto">
          <a:xfrm>
            <a:off x="1946275" y="5562600"/>
            <a:ext cx="0" cy="304800"/>
          </a:xfrm>
          <a:prstGeom prst="line">
            <a:avLst/>
          </a:prstGeom>
          <a:noFill/>
          <a:ln w="28575">
            <a:solidFill>
              <a:schemeClr val="tx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wrap="none" lIns="45720" rIns="45720" anchor="ctr">
            <a:spAutoFit/>
          </a:bodyPr>
          <a:lstStyle/>
          <a:p>
            <a:endParaRPr lang="en-US"/>
          </a:p>
        </p:txBody>
      </p:sp>
      <p:sp>
        <p:nvSpPr>
          <p:cNvPr id="2257978" name="Rectangle 58"/>
          <p:cNvSpPr>
            <a:spLocks noChangeArrowheads="1"/>
          </p:cNvSpPr>
          <p:nvPr/>
        </p:nvSpPr>
        <p:spPr bwMode="auto">
          <a:xfrm>
            <a:off x="1524000" y="2057400"/>
            <a:ext cx="762000" cy="457200"/>
          </a:xfrm>
          <a:prstGeom prst="rect">
            <a:avLst/>
          </a:prstGeom>
          <a:noFill/>
          <a:ln w="28575">
            <a:solidFill>
              <a:schemeClr val="tx2"/>
            </a:solidFill>
            <a:miter lim="800000"/>
            <a:headEnd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lIns="45720" rIns="45720" anchor="ctr">
            <a:spAutoFit/>
          </a:bodyPr>
          <a:lstStyle/>
          <a:p>
            <a:endParaRPr lang="en-US"/>
          </a:p>
        </p:txBody>
      </p:sp>
      <p:sp>
        <p:nvSpPr>
          <p:cNvPr id="2257979" name="Rectangle 59"/>
          <p:cNvSpPr>
            <a:spLocks noChangeArrowheads="1"/>
          </p:cNvSpPr>
          <p:nvPr/>
        </p:nvSpPr>
        <p:spPr bwMode="auto">
          <a:xfrm>
            <a:off x="2286000" y="2057400"/>
            <a:ext cx="762000" cy="457200"/>
          </a:xfrm>
          <a:prstGeom prst="rect">
            <a:avLst/>
          </a:prstGeom>
          <a:noFill/>
          <a:ln w="28575">
            <a:solidFill>
              <a:schemeClr val="tx2"/>
            </a:solidFill>
            <a:miter lim="800000"/>
            <a:headEnd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lIns="45720" rIns="45720" anchor="ctr">
            <a:spAutoFit/>
          </a:bodyPr>
          <a:lstStyle/>
          <a:p>
            <a:endParaRPr lang="en-US"/>
          </a:p>
        </p:txBody>
      </p:sp>
      <p:sp>
        <p:nvSpPr>
          <p:cNvPr id="2257980" name="Rectangle 60"/>
          <p:cNvSpPr>
            <a:spLocks noChangeArrowheads="1"/>
          </p:cNvSpPr>
          <p:nvPr/>
        </p:nvSpPr>
        <p:spPr bwMode="auto">
          <a:xfrm>
            <a:off x="3048000" y="2057400"/>
            <a:ext cx="762000" cy="457200"/>
          </a:xfrm>
          <a:prstGeom prst="rect">
            <a:avLst/>
          </a:prstGeom>
          <a:noFill/>
          <a:ln w="28575">
            <a:solidFill>
              <a:schemeClr val="tx2"/>
            </a:solidFill>
            <a:miter lim="800000"/>
            <a:headEnd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lIns="45720" rIns="45720" anchor="ctr">
            <a:spAutoFit/>
          </a:bodyPr>
          <a:lstStyle/>
          <a:p>
            <a:endParaRPr lang="en-US"/>
          </a:p>
        </p:txBody>
      </p:sp>
      <p:sp>
        <p:nvSpPr>
          <p:cNvPr id="2257981" name="Line 61"/>
          <p:cNvSpPr>
            <a:spLocks noChangeShapeType="1"/>
          </p:cNvSpPr>
          <p:nvPr/>
        </p:nvSpPr>
        <p:spPr bwMode="auto">
          <a:xfrm>
            <a:off x="914400" y="2286000"/>
            <a:ext cx="609600" cy="0"/>
          </a:xfrm>
          <a:prstGeom prst="line">
            <a:avLst/>
          </a:prstGeom>
          <a:noFill/>
          <a:ln w="28575">
            <a:solidFill>
              <a:schemeClr val="tx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wrap="none" lIns="45720" rIns="45720" anchor="ctr">
            <a:spAutoFit/>
          </a:bodyPr>
          <a:lstStyle/>
          <a:p>
            <a:endParaRPr lang="en-US"/>
          </a:p>
        </p:txBody>
      </p:sp>
      <p:sp>
        <p:nvSpPr>
          <p:cNvPr id="2257982" name="Line 62"/>
          <p:cNvSpPr>
            <a:spLocks noChangeShapeType="1"/>
          </p:cNvSpPr>
          <p:nvPr/>
        </p:nvSpPr>
        <p:spPr bwMode="auto">
          <a:xfrm>
            <a:off x="3810000" y="2286000"/>
            <a:ext cx="609600" cy="0"/>
          </a:xfrm>
          <a:prstGeom prst="line">
            <a:avLst/>
          </a:prstGeom>
          <a:noFill/>
          <a:ln w="28575">
            <a:solidFill>
              <a:schemeClr val="tx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wrap="none" lIns="45720" rIns="45720" anchor="ctr">
            <a:spAutoFit/>
          </a:bodyPr>
          <a:lstStyle/>
          <a:p>
            <a:endParaRPr lang="en-US"/>
          </a:p>
        </p:txBody>
      </p:sp>
      <p:sp>
        <p:nvSpPr>
          <p:cNvPr id="2257983" name="Text Box 63"/>
          <p:cNvSpPr txBox="1">
            <a:spLocks noChangeArrowheads="1"/>
          </p:cNvSpPr>
          <p:nvPr/>
        </p:nvSpPr>
        <p:spPr bwMode="auto">
          <a:xfrm>
            <a:off x="1828800" y="2784475"/>
            <a:ext cx="219075" cy="339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2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wrap="none" lIns="45720" rIns="45720">
            <a:spAutoFit/>
          </a:bodyPr>
          <a:lstStyle/>
          <a:p>
            <a:r>
              <a:rPr lang="en-US" altLang="en-US" baseline="0"/>
              <a:t>x</a:t>
            </a:r>
          </a:p>
        </p:txBody>
      </p:sp>
      <p:sp>
        <p:nvSpPr>
          <p:cNvPr id="2257984" name="Line 64"/>
          <p:cNvSpPr>
            <a:spLocks noChangeShapeType="1"/>
          </p:cNvSpPr>
          <p:nvPr/>
        </p:nvSpPr>
        <p:spPr bwMode="auto">
          <a:xfrm>
            <a:off x="1946275" y="2514600"/>
            <a:ext cx="0" cy="304800"/>
          </a:xfrm>
          <a:prstGeom prst="line">
            <a:avLst/>
          </a:prstGeom>
          <a:noFill/>
          <a:ln w="28575">
            <a:solidFill>
              <a:schemeClr val="tx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wrap="none" lIns="45720" rIns="45720" anchor="ctr">
            <a:spAutoFit/>
          </a:bodyPr>
          <a:lstStyle/>
          <a:p>
            <a:endParaRPr lang="en-US"/>
          </a:p>
        </p:txBody>
      </p:sp>
      <p:sp>
        <p:nvSpPr>
          <p:cNvPr id="2257985" name="Text Box 65"/>
          <p:cNvSpPr txBox="1">
            <a:spLocks noChangeArrowheads="1"/>
          </p:cNvSpPr>
          <p:nvPr/>
        </p:nvSpPr>
        <p:spPr bwMode="auto">
          <a:xfrm>
            <a:off x="2476500" y="3352800"/>
            <a:ext cx="371475" cy="339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2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wrap="none" lIns="45720" rIns="45720">
            <a:spAutoFit/>
          </a:bodyPr>
          <a:lstStyle/>
          <a:p>
            <a:r>
              <a:rPr lang="en-US" altLang="en-US" baseline="0"/>
              <a:t>int</a:t>
            </a:r>
          </a:p>
        </p:txBody>
      </p:sp>
      <p:sp>
        <p:nvSpPr>
          <p:cNvPr id="2257986" name="Text Box 66"/>
          <p:cNvSpPr txBox="1">
            <a:spLocks noChangeArrowheads="1"/>
          </p:cNvSpPr>
          <p:nvPr/>
        </p:nvSpPr>
        <p:spPr bwMode="auto">
          <a:xfrm>
            <a:off x="2514600" y="5146675"/>
            <a:ext cx="371475" cy="339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2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wrap="none" lIns="45720" rIns="45720">
            <a:spAutoFit/>
          </a:bodyPr>
          <a:lstStyle/>
          <a:p>
            <a:r>
              <a:rPr lang="en-US" altLang="en-US" baseline="0"/>
              <a:t>int</a:t>
            </a:r>
          </a:p>
        </p:txBody>
      </p:sp>
      <p:sp>
        <p:nvSpPr>
          <p:cNvPr id="2257987" name="Text Box 67"/>
          <p:cNvSpPr txBox="1">
            <a:spLocks noChangeArrowheads="1"/>
          </p:cNvSpPr>
          <p:nvPr/>
        </p:nvSpPr>
        <p:spPr bwMode="auto">
          <a:xfrm>
            <a:off x="5318125" y="5181600"/>
            <a:ext cx="574675" cy="339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2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wrap="none" lIns="45720" rIns="45720">
            <a:spAutoFit/>
          </a:bodyPr>
          <a:lstStyle/>
          <a:p>
            <a:r>
              <a:rPr lang="en-US" altLang="en-US" baseline="0"/>
              <a:t>float</a:t>
            </a:r>
          </a:p>
        </p:txBody>
      </p:sp>
      <p:sp>
        <p:nvSpPr>
          <p:cNvPr id="2257988" name="Text Box 68"/>
          <p:cNvSpPr txBox="1">
            <a:spLocks noChangeArrowheads="1"/>
          </p:cNvSpPr>
          <p:nvPr/>
        </p:nvSpPr>
        <p:spPr bwMode="auto">
          <a:xfrm>
            <a:off x="5257800" y="3352800"/>
            <a:ext cx="574675" cy="339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2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wrap="none" lIns="45720" rIns="45720">
            <a:spAutoFit/>
          </a:bodyPr>
          <a:lstStyle/>
          <a:p>
            <a:r>
              <a:rPr lang="en-US" altLang="en-US" baseline="0"/>
              <a:t>func</a:t>
            </a:r>
          </a:p>
        </p:txBody>
      </p:sp>
      <p:sp>
        <p:nvSpPr>
          <p:cNvPr id="2257989" name="Text Box 69"/>
          <p:cNvSpPr txBox="1">
            <a:spLocks noChangeArrowheads="1"/>
          </p:cNvSpPr>
          <p:nvPr/>
        </p:nvSpPr>
        <p:spPr bwMode="auto">
          <a:xfrm>
            <a:off x="2178050" y="2133600"/>
            <a:ext cx="904875" cy="339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2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wrap="none" lIns="45720" rIns="45720">
            <a:spAutoFit/>
          </a:bodyPr>
          <a:lstStyle/>
          <a:p>
            <a:r>
              <a:rPr lang="en-US" altLang="en-US" baseline="0"/>
              <a:t> double</a:t>
            </a:r>
          </a:p>
        </p:txBody>
      </p:sp>
      <p:sp>
        <p:nvSpPr>
          <p:cNvPr id="2257990" name="Text Box 70"/>
          <p:cNvSpPr txBox="1">
            <a:spLocks noChangeArrowheads="1"/>
          </p:cNvSpPr>
          <p:nvPr/>
        </p:nvSpPr>
        <p:spPr bwMode="auto">
          <a:xfrm>
            <a:off x="4478338" y="2098675"/>
            <a:ext cx="498475" cy="339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2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wrap="none" lIns="45720" rIns="45720">
            <a:spAutoFit/>
          </a:bodyPr>
          <a:lstStyle/>
          <a:p>
            <a:r>
              <a:rPr lang="en-US" altLang="en-US" baseline="0"/>
              <a:t>null</a:t>
            </a:r>
          </a:p>
        </p:txBody>
      </p:sp>
      <p:sp>
        <p:nvSpPr>
          <p:cNvPr id="2257991" name="Text Box 71"/>
          <p:cNvSpPr txBox="1">
            <a:spLocks noChangeArrowheads="1"/>
          </p:cNvSpPr>
          <p:nvPr/>
        </p:nvSpPr>
        <p:spPr bwMode="auto">
          <a:xfrm>
            <a:off x="1219200" y="1143000"/>
            <a:ext cx="155575" cy="835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2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wrap="none" lIns="45720" rIns="45720">
            <a:spAutoFit/>
          </a:bodyPr>
          <a:lstStyle/>
          <a:p>
            <a:r>
              <a:rPr lang="en-US" altLang="en-US" baseline="0"/>
              <a:t>.</a:t>
            </a:r>
          </a:p>
          <a:p>
            <a:r>
              <a:rPr lang="en-US" altLang="en-US" baseline="0"/>
              <a:t>.</a:t>
            </a:r>
          </a:p>
          <a:p>
            <a:r>
              <a:rPr lang="en-US" altLang="en-US" baseline="0"/>
              <a:t>.</a:t>
            </a:r>
          </a:p>
        </p:txBody>
      </p:sp>
      <p:sp>
        <p:nvSpPr>
          <p:cNvPr id="2257992" name="Text Box 72"/>
          <p:cNvSpPr txBox="1">
            <a:spLocks noChangeArrowheads="1"/>
          </p:cNvSpPr>
          <p:nvPr/>
        </p:nvSpPr>
        <p:spPr bwMode="auto">
          <a:xfrm>
            <a:off x="1143000" y="5718175"/>
            <a:ext cx="155575" cy="835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2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wrap="none" lIns="45720" rIns="45720">
            <a:spAutoFit/>
          </a:bodyPr>
          <a:lstStyle/>
          <a:p>
            <a:r>
              <a:rPr lang="en-US" altLang="en-US" baseline="0"/>
              <a:t>.</a:t>
            </a:r>
          </a:p>
          <a:p>
            <a:r>
              <a:rPr lang="en-US" altLang="en-US" baseline="0"/>
              <a:t>.</a:t>
            </a:r>
          </a:p>
          <a:p>
            <a:r>
              <a:rPr lang="en-US" altLang="en-US" baseline="0"/>
              <a:t>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8946" name="Rectangle 2"/>
          <p:cNvSpPr>
            <a:spLocks noGrp="1" noChangeArrowheads="1"/>
          </p:cNvSpPr>
          <p:nvPr>
            <p:ph type="title"/>
          </p:nvPr>
        </p:nvSpPr>
        <p:spPr>
          <a:xfrm>
            <a:off x="404813" y="152400"/>
            <a:ext cx="8716962" cy="590550"/>
          </a:xfrm>
        </p:spPr>
        <p:txBody>
          <a:bodyPr/>
          <a:lstStyle/>
          <a:p>
            <a:r>
              <a:rPr lang="en-US" altLang="en-US"/>
              <a:t>The Hash Function</a:t>
            </a:r>
          </a:p>
        </p:txBody>
      </p:sp>
      <p:sp>
        <p:nvSpPr>
          <p:cNvPr id="22589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762000"/>
            <a:ext cx="8307387" cy="5867400"/>
          </a:xfrm>
        </p:spPr>
        <p:txBody>
          <a:bodyPr/>
          <a:lstStyle/>
          <a:p>
            <a:pPr>
              <a:lnSpc>
                <a:spcPct val="85000"/>
              </a:lnSpc>
            </a:pPr>
            <a:endParaRPr lang="en-US" altLang="en-US" sz="1800"/>
          </a:p>
          <a:p>
            <a:pPr>
              <a:lnSpc>
                <a:spcPct val="85000"/>
              </a:lnSpc>
            </a:pPr>
            <a:r>
              <a:rPr lang="en-US" altLang="en-US" sz="1800"/>
              <a:t>/* PURPOSE: Hash determines hash value based on the sum of the </a:t>
            </a:r>
          </a:p>
          <a:p>
            <a:pPr>
              <a:lnSpc>
                <a:spcPct val="85000"/>
              </a:lnSpc>
            </a:pPr>
            <a:r>
              <a:rPr lang="en-US" altLang="en-US" sz="1800"/>
              <a:t>         character values in the string. </a:t>
            </a:r>
          </a:p>
          <a:p>
            <a:pPr>
              <a:lnSpc>
                <a:spcPct val="85000"/>
              </a:lnSpc>
            </a:pPr>
            <a:r>
              <a:rPr lang="en-US" altLang="en-US" sz="1800"/>
              <a:t>USAGE:  n = hash(s);</a:t>
            </a:r>
          </a:p>
          <a:p>
            <a:pPr>
              <a:lnSpc>
                <a:spcPct val="85000"/>
              </a:lnSpc>
            </a:pPr>
            <a:r>
              <a:rPr lang="en-US" altLang="en-US" sz="1800"/>
              <a:t>DESCRIPTION OF PARAMETERS: s(array of char) string to be hashed</a:t>
            </a:r>
          </a:p>
          <a:p>
            <a:pPr>
              <a:lnSpc>
                <a:spcPct val="85000"/>
              </a:lnSpc>
            </a:pPr>
            <a:r>
              <a:rPr lang="en-US" altLang="en-US" sz="1800"/>
              <a:t>AUTHOR:  Kernighan and Ritchie</a:t>
            </a:r>
          </a:p>
          <a:p>
            <a:pPr>
              <a:lnSpc>
                <a:spcPct val="85000"/>
              </a:lnSpc>
            </a:pPr>
            <a:r>
              <a:rPr lang="en-US" altLang="en-US" sz="1800"/>
              <a:t>LAST REVISION: 12/11/83</a:t>
            </a:r>
          </a:p>
          <a:p>
            <a:pPr>
              <a:lnSpc>
                <a:spcPct val="85000"/>
              </a:lnSpc>
            </a:pPr>
            <a:r>
              <a:rPr lang="en-US" altLang="en-US" sz="1800"/>
              <a:t>*/</a:t>
            </a:r>
          </a:p>
          <a:p>
            <a:pPr>
              <a:lnSpc>
                <a:spcPct val="85000"/>
              </a:lnSpc>
            </a:pPr>
            <a:r>
              <a:rPr lang="en-US" altLang="en-US" sz="1800"/>
              <a:t>hash(char *s)           /* form hash value for string s */</a:t>
            </a:r>
          </a:p>
          <a:p>
            <a:pPr>
              <a:lnSpc>
                <a:spcPct val="85000"/>
              </a:lnSpc>
            </a:pPr>
            <a:r>
              <a:rPr lang="en-US" altLang="en-US" sz="1800"/>
              <a:t>{</a:t>
            </a:r>
          </a:p>
          <a:p>
            <a:pPr>
              <a:lnSpc>
                <a:spcPct val="85000"/>
              </a:lnSpc>
            </a:pPr>
            <a:r>
              <a:rPr lang="en-US" altLang="en-US" sz="1800"/>
              <a:t>        int hashval;</a:t>
            </a:r>
          </a:p>
          <a:p>
            <a:pPr>
              <a:lnSpc>
                <a:spcPct val="85000"/>
              </a:lnSpc>
            </a:pPr>
            <a:r>
              <a:rPr lang="en-US" altLang="en-US" sz="1800"/>
              <a:t>        for (hashval = 0;  *s != '\0'; )</a:t>
            </a:r>
          </a:p>
          <a:p>
            <a:pPr>
              <a:lnSpc>
                <a:spcPct val="85000"/>
              </a:lnSpc>
            </a:pPr>
            <a:r>
              <a:rPr lang="en-US" altLang="en-US" sz="1800"/>
              <a:t>                hashval += *s++;</a:t>
            </a:r>
          </a:p>
          <a:p>
            <a:pPr>
              <a:lnSpc>
                <a:spcPct val="85000"/>
              </a:lnSpc>
            </a:pPr>
            <a:r>
              <a:rPr lang="en-US" altLang="en-US" sz="1800"/>
              <a:t>        return (hashval % HASHSIZE);</a:t>
            </a:r>
          </a:p>
          <a:p>
            <a:pPr>
              <a:lnSpc>
                <a:spcPct val="85000"/>
              </a:lnSpc>
            </a:pPr>
            <a:r>
              <a:rPr lang="en-US" altLang="en-US" sz="1800"/>
              <a:t>}</a:t>
            </a:r>
          </a:p>
          <a:p>
            <a:pPr>
              <a:lnSpc>
                <a:spcPct val="85000"/>
              </a:lnSpc>
            </a:pPr>
            <a:endParaRPr lang="en-US" altLang="en-US" sz="180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9970" name="Rectangle 2"/>
          <p:cNvSpPr>
            <a:spLocks noGrp="1" noChangeArrowheads="1"/>
          </p:cNvSpPr>
          <p:nvPr>
            <p:ph type="title"/>
          </p:nvPr>
        </p:nvSpPr>
        <p:spPr>
          <a:xfrm>
            <a:off x="404813" y="0"/>
            <a:ext cx="8716962" cy="685800"/>
          </a:xfrm>
        </p:spPr>
        <p:txBody>
          <a:bodyPr/>
          <a:lstStyle/>
          <a:p>
            <a:r>
              <a:rPr lang="en-US" altLang="en-US"/>
              <a:t>The lookup Function</a:t>
            </a:r>
          </a:p>
        </p:txBody>
      </p:sp>
      <p:sp>
        <p:nvSpPr>
          <p:cNvPr id="22599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762000"/>
            <a:ext cx="8853487" cy="6096000"/>
          </a:xfrm>
        </p:spPr>
        <p:txBody>
          <a:bodyPr/>
          <a:lstStyle/>
          <a:p>
            <a:pPr>
              <a:lnSpc>
                <a:spcPct val="85000"/>
              </a:lnSpc>
            </a:pPr>
            <a:endParaRPr lang="en-US" altLang="en-US" sz="2000"/>
          </a:p>
          <a:p>
            <a:pPr>
              <a:lnSpc>
                <a:spcPct val="85000"/>
              </a:lnSpc>
            </a:pPr>
            <a:r>
              <a:rPr lang="en-US" altLang="en-US" sz="2000"/>
              <a:t>/*PURPOSE: Lookup searches for entry in symbol table and returns a pointer       </a:t>
            </a:r>
          </a:p>
          <a:p>
            <a:pPr>
              <a:lnSpc>
                <a:spcPct val="85000"/>
              </a:lnSpc>
            </a:pPr>
            <a:r>
              <a:rPr lang="en-US" altLang="en-US" sz="2000"/>
              <a:t>USAGE:  np= lookup(s);</a:t>
            </a:r>
          </a:p>
          <a:p>
            <a:pPr>
              <a:lnSpc>
                <a:spcPct val="85000"/>
              </a:lnSpc>
            </a:pPr>
            <a:r>
              <a:rPr lang="en-US" altLang="en-US" sz="2000"/>
              <a:t>DESCRIPTION OF PARAMETERS: s(array of char) string  searched for</a:t>
            </a:r>
          </a:p>
          <a:p>
            <a:pPr>
              <a:lnSpc>
                <a:spcPct val="85000"/>
              </a:lnSpc>
            </a:pPr>
            <a:r>
              <a:rPr lang="en-US" altLang="en-US" sz="2000"/>
              <a:t>AUTHOR:  Kernighan and Ritchie</a:t>
            </a:r>
          </a:p>
          <a:p>
            <a:pPr>
              <a:lnSpc>
                <a:spcPct val="85000"/>
              </a:lnSpc>
            </a:pPr>
            <a:r>
              <a:rPr lang="en-US" altLang="en-US" sz="2000"/>
              <a:t>LAST REVISION: 12/11/83*/</a:t>
            </a:r>
          </a:p>
          <a:p>
            <a:pPr>
              <a:lnSpc>
                <a:spcPct val="85000"/>
              </a:lnSpc>
            </a:pPr>
            <a:r>
              <a:rPr lang="en-US" altLang="en-US" sz="2000"/>
              <a:t>struct nlist *lookup(char *s)  /* look for s in hashtab */</a:t>
            </a:r>
          </a:p>
          <a:p>
            <a:pPr>
              <a:lnSpc>
                <a:spcPct val="85000"/>
              </a:lnSpc>
            </a:pPr>
            <a:r>
              <a:rPr lang="en-US" altLang="en-US" sz="2000"/>
              <a:t>{</a:t>
            </a:r>
          </a:p>
          <a:p>
            <a:pPr>
              <a:lnSpc>
                <a:spcPct val="85000"/>
              </a:lnSpc>
            </a:pPr>
            <a:r>
              <a:rPr lang="en-US" altLang="en-US" sz="2000"/>
              <a:t>        struct nlist *np;</a:t>
            </a:r>
          </a:p>
          <a:p>
            <a:pPr>
              <a:lnSpc>
                <a:spcPct val="85000"/>
              </a:lnSpc>
            </a:pPr>
            <a:r>
              <a:rPr lang="en-US" altLang="en-US" sz="2000"/>
              <a:t>        for (np = hashtab[hash(s)]; np != NULL; np = np-&gt;next)</a:t>
            </a:r>
          </a:p>
          <a:p>
            <a:pPr>
              <a:lnSpc>
                <a:spcPct val="85000"/>
              </a:lnSpc>
            </a:pPr>
            <a:r>
              <a:rPr lang="en-US" altLang="en-US" sz="2000"/>
              <a:t>                if (strcmp(s, np-&gt;name) == 0)</a:t>
            </a:r>
          </a:p>
          <a:p>
            <a:pPr>
              <a:lnSpc>
                <a:spcPct val="85000"/>
              </a:lnSpc>
            </a:pPr>
            <a:r>
              <a:rPr lang="en-US" altLang="en-US" sz="2000"/>
              <a:t>                        return(np);             /* found it */</a:t>
            </a:r>
          </a:p>
          <a:p>
            <a:pPr>
              <a:lnSpc>
                <a:spcPct val="85000"/>
              </a:lnSpc>
            </a:pPr>
            <a:r>
              <a:rPr lang="en-US" altLang="en-US" sz="2000"/>
              <a:t>        return(NULL);           /* not found */</a:t>
            </a:r>
          </a:p>
          <a:p>
            <a:pPr>
              <a:lnSpc>
                <a:spcPct val="85000"/>
              </a:lnSpc>
            </a:pPr>
            <a:r>
              <a:rPr lang="en-US" altLang="en-US" sz="2000"/>
              <a:t>}</a:t>
            </a:r>
          </a:p>
          <a:p>
            <a:pPr>
              <a:lnSpc>
                <a:spcPct val="85000"/>
              </a:lnSpc>
            </a:pPr>
            <a:endParaRPr lang="en-US" altLang="en-US" sz="200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All assignments </a:t>
            </a:r>
            <a:r>
              <a:rPr lang="en-US" dirty="0" err="1" smtClean="0"/>
              <a:t>dropboxed</a:t>
            </a:r>
            <a:r>
              <a:rPr lang="en-US" dirty="0" smtClean="0"/>
              <a:t>.</a:t>
            </a:r>
          </a:p>
          <a:p>
            <a:r>
              <a:rPr lang="en-US" dirty="0" smtClean="0"/>
              <a:t>Either text files or pdfs. (no .</a:t>
            </a:r>
            <a:r>
              <a:rPr lang="en-US" dirty="0" err="1" smtClean="0"/>
              <a:t>docx</a:t>
            </a:r>
            <a:r>
              <a:rPr lang="en-US" dirty="0" smtClean="0"/>
              <a:t> documents!)</a:t>
            </a:r>
          </a:p>
          <a:p>
            <a:r>
              <a:rPr lang="en-US" dirty="0" smtClean="0"/>
              <a:t>HW  Set 1: Due Thursday Night 11:55PM (Jan 25)</a:t>
            </a:r>
          </a:p>
          <a:p>
            <a:r>
              <a:rPr lang="en-US" dirty="0" smtClean="0"/>
              <a:t>2.2.1</a:t>
            </a:r>
          </a:p>
          <a:p>
            <a:r>
              <a:rPr lang="en-US" dirty="0" smtClean="0"/>
              <a:t>2.2.2 a, e</a:t>
            </a:r>
          </a:p>
          <a:p>
            <a:r>
              <a:rPr lang="en-US" dirty="0" smtClean="0"/>
              <a:t>HW Set 2 Due Sunday Jan 28</a:t>
            </a:r>
          </a:p>
          <a:p>
            <a:r>
              <a:rPr lang="en-US" altLang="en-US" dirty="0" smtClean="0"/>
              <a:t>3.3.2a,c</a:t>
            </a:r>
          </a:p>
          <a:p>
            <a:r>
              <a:rPr lang="en-US" altLang="en-US" dirty="0" smtClean="0"/>
              <a:t>3.3.5a</a:t>
            </a:r>
          </a:p>
          <a:p>
            <a:r>
              <a:rPr lang="en-US" altLang="en-US" dirty="0" smtClean="0"/>
              <a:t>3.3.6c</a:t>
            </a:r>
          </a:p>
          <a:p>
            <a:r>
              <a:rPr lang="en-US" altLang="en-US" dirty="0" smtClean="0"/>
              <a:t>3.3.7</a:t>
            </a:r>
          </a:p>
          <a:p>
            <a:endParaRPr lang="en-US" dirty="0"/>
          </a:p>
        </p:txBody>
      </p:sp>
      <p:grpSp>
        <p:nvGrpSpPr>
          <p:cNvPr id="13" name="SMARTInkShape-Group11"/>
          <p:cNvGrpSpPr/>
          <p:nvPr/>
        </p:nvGrpSpPr>
        <p:grpSpPr>
          <a:xfrm>
            <a:off x="2751531" y="2172342"/>
            <a:ext cx="1663308" cy="1127079"/>
            <a:chOff x="2751531" y="2172342"/>
            <a:chExt cx="1663308" cy="1127079"/>
          </a:xfrm>
        </p:grpSpPr>
        <p:sp>
          <p:nvSpPr>
            <p:cNvPr id="4" name="SMARTInkShape-45"/>
            <p:cNvSpPr/>
            <p:nvPr/>
          </p:nvSpPr>
          <p:spPr bwMode="auto">
            <a:xfrm>
              <a:off x="3057525" y="3076672"/>
              <a:ext cx="1357314" cy="222749"/>
            </a:xfrm>
            <a:custGeom>
              <a:avLst/>
              <a:gdLst/>
              <a:ahLst/>
              <a:cxnLst/>
              <a:rect l="0" t="0" r="0" b="0"/>
              <a:pathLst>
                <a:path w="1357314" h="222749">
                  <a:moveTo>
                    <a:pt x="0" y="216597"/>
                  </a:moveTo>
                  <a:lnTo>
                    <a:pt x="33896" y="218713"/>
                  </a:lnTo>
                  <a:lnTo>
                    <a:pt x="68246" y="221506"/>
                  </a:lnTo>
                  <a:lnTo>
                    <a:pt x="90741" y="222251"/>
                  </a:lnTo>
                  <a:lnTo>
                    <a:pt x="115263" y="222748"/>
                  </a:lnTo>
                  <a:lnTo>
                    <a:pt x="142723" y="221491"/>
                  </a:lnTo>
                  <a:lnTo>
                    <a:pt x="172143" y="219066"/>
                  </a:lnTo>
                  <a:lnTo>
                    <a:pt x="202868" y="215862"/>
                  </a:lnTo>
                  <a:lnTo>
                    <a:pt x="237639" y="210550"/>
                  </a:lnTo>
                  <a:lnTo>
                    <a:pt x="275107" y="203835"/>
                  </a:lnTo>
                  <a:lnTo>
                    <a:pt x="314373" y="196182"/>
                  </a:lnTo>
                  <a:lnTo>
                    <a:pt x="355633" y="187112"/>
                  </a:lnTo>
                  <a:lnTo>
                    <a:pt x="398219" y="177097"/>
                  </a:lnTo>
                  <a:lnTo>
                    <a:pt x="441692" y="166451"/>
                  </a:lnTo>
                  <a:lnTo>
                    <a:pt x="485755" y="154591"/>
                  </a:lnTo>
                  <a:lnTo>
                    <a:pt x="530212" y="141922"/>
                  </a:lnTo>
                  <a:lnTo>
                    <a:pt x="574931" y="128714"/>
                  </a:lnTo>
                  <a:lnTo>
                    <a:pt x="620619" y="115146"/>
                  </a:lnTo>
                  <a:lnTo>
                    <a:pt x="666952" y="101338"/>
                  </a:lnTo>
                  <a:lnTo>
                    <a:pt x="713716" y="87370"/>
                  </a:lnTo>
                  <a:lnTo>
                    <a:pt x="759179" y="74089"/>
                  </a:lnTo>
                  <a:lnTo>
                    <a:pt x="803776" y="61267"/>
                  </a:lnTo>
                  <a:lnTo>
                    <a:pt x="847794" y="48750"/>
                  </a:lnTo>
                  <a:lnTo>
                    <a:pt x="890634" y="37230"/>
                  </a:lnTo>
                  <a:lnTo>
                    <a:pt x="932687" y="26375"/>
                  </a:lnTo>
                  <a:lnTo>
                    <a:pt x="974216" y="15964"/>
                  </a:lnTo>
                  <a:lnTo>
                    <a:pt x="1013015" y="9023"/>
                  </a:lnTo>
                  <a:lnTo>
                    <a:pt x="1049993" y="4395"/>
                  </a:lnTo>
                  <a:lnTo>
                    <a:pt x="1085758" y="1310"/>
                  </a:lnTo>
                  <a:lnTo>
                    <a:pt x="1119126" y="48"/>
                  </a:lnTo>
                  <a:lnTo>
                    <a:pt x="1150897" y="0"/>
                  </a:lnTo>
                  <a:lnTo>
                    <a:pt x="1181602" y="761"/>
                  </a:lnTo>
                  <a:lnTo>
                    <a:pt x="1208422" y="3650"/>
                  </a:lnTo>
                  <a:lnTo>
                    <a:pt x="1232652" y="7957"/>
                  </a:lnTo>
                  <a:lnTo>
                    <a:pt x="1255156" y="13210"/>
                  </a:lnTo>
                  <a:lnTo>
                    <a:pt x="1290743" y="25396"/>
                  </a:lnTo>
                  <a:lnTo>
                    <a:pt x="1318201" y="37956"/>
                  </a:lnTo>
                  <a:lnTo>
                    <a:pt x="1357313" y="5943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5" name="SMARTInkShape-46"/>
            <p:cNvSpPr/>
            <p:nvPr/>
          </p:nvSpPr>
          <p:spPr bwMode="auto">
            <a:xfrm>
              <a:off x="3951630" y="2867011"/>
              <a:ext cx="263059" cy="286600"/>
            </a:xfrm>
            <a:custGeom>
              <a:avLst/>
              <a:gdLst/>
              <a:ahLst/>
              <a:cxnLst/>
              <a:rect l="0" t="0" r="0" b="0"/>
              <a:pathLst>
                <a:path w="263059" h="286600">
                  <a:moveTo>
                    <a:pt x="77445" y="11920"/>
                  </a:moveTo>
                  <a:lnTo>
                    <a:pt x="73653" y="11920"/>
                  </a:lnTo>
                  <a:lnTo>
                    <a:pt x="69674" y="9804"/>
                  </a:lnTo>
                  <a:lnTo>
                    <a:pt x="67502" y="8128"/>
                  </a:lnTo>
                  <a:lnTo>
                    <a:pt x="60855" y="6266"/>
                  </a:lnTo>
                  <a:lnTo>
                    <a:pt x="56860" y="5769"/>
                  </a:lnTo>
                  <a:lnTo>
                    <a:pt x="50304" y="7334"/>
                  </a:lnTo>
                  <a:lnTo>
                    <a:pt x="32243" y="17813"/>
                  </a:lnTo>
                  <a:lnTo>
                    <a:pt x="18657" y="38279"/>
                  </a:lnTo>
                  <a:lnTo>
                    <a:pt x="4714" y="68632"/>
                  </a:lnTo>
                  <a:lnTo>
                    <a:pt x="19" y="97559"/>
                  </a:lnTo>
                  <a:lnTo>
                    <a:pt x="0" y="117463"/>
                  </a:lnTo>
                  <a:lnTo>
                    <a:pt x="2808" y="125768"/>
                  </a:lnTo>
                  <a:lnTo>
                    <a:pt x="4668" y="127506"/>
                  </a:lnTo>
                  <a:lnTo>
                    <a:pt x="6702" y="127871"/>
                  </a:lnTo>
                  <a:lnTo>
                    <a:pt x="19462" y="122754"/>
                  </a:lnTo>
                  <a:lnTo>
                    <a:pt x="37270" y="102693"/>
                  </a:lnTo>
                  <a:lnTo>
                    <a:pt x="56074" y="73683"/>
                  </a:lnTo>
                  <a:lnTo>
                    <a:pt x="75076" y="41406"/>
                  </a:lnTo>
                  <a:lnTo>
                    <a:pt x="88990" y="9130"/>
                  </a:lnTo>
                  <a:lnTo>
                    <a:pt x="89904" y="5297"/>
                  </a:lnTo>
                  <a:lnTo>
                    <a:pt x="91307" y="3536"/>
                  </a:lnTo>
                  <a:lnTo>
                    <a:pt x="93037" y="3156"/>
                  </a:lnTo>
                  <a:lnTo>
                    <a:pt x="94983" y="3696"/>
                  </a:lnTo>
                  <a:lnTo>
                    <a:pt x="96281" y="5644"/>
                  </a:lnTo>
                  <a:lnTo>
                    <a:pt x="97723" y="12041"/>
                  </a:lnTo>
                  <a:lnTo>
                    <a:pt x="93070" y="43569"/>
                  </a:lnTo>
                  <a:lnTo>
                    <a:pt x="92129" y="72098"/>
                  </a:lnTo>
                  <a:lnTo>
                    <a:pt x="91850" y="103569"/>
                  </a:lnTo>
                  <a:lnTo>
                    <a:pt x="91756" y="135063"/>
                  </a:lnTo>
                  <a:lnTo>
                    <a:pt x="93860" y="144173"/>
                  </a:lnTo>
                  <a:lnTo>
                    <a:pt x="95531" y="147714"/>
                  </a:lnTo>
                  <a:lnTo>
                    <a:pt x="97440" y="150074"/>
                  </a:lnTo>
                  <a:lnTo>
                    <a:pt x="101678" y="152697"/>
                  </a:lnTo>
                  <a:lnTo>
                    <a:pt x="103919" y="151015"/>
                  </a:lnTo>
                  <a:lnTo>
                    <a:pt x="113219" y="131206"/>
                  </a:lnTo>
                  <a:lnTo>
                    <a:pt x="124557" y="109177"/>
                  </a:lnTo>
                  <a:lnTo>
                    <a:pt x="138765" y="82541"/>
                  </a:lnTo>
                  <a:lnTo>
                    <a:pt x="150118" y="54541"/>
                  </a:lnTo>
                  <a:lnTo>
                    <a:pt x="164384" y="20427"/>
                  </a:lnTo>
                  <a:lnTo>
                    <a:pt x="172349" y="5621"/>
                  </a:lnTo>
                  <a:lnTo>
                    <a:pt x="177304" y="1183"/>
                  </a:lnTo>
                  <a:lnTo>
                    <a:pt x="179736" y="0"/>
                  </a:lnTo>
                  <a:lnTo>
                    <a:pt x="181358" y="1592"/>
                  </a:lnTo>
                  <a:lnTo>
                    <a:pt x="183640" y="14416"/>
                  </a:lnTo>
                  <a:lnTo>
                    <a:pt x="189427" y="48590"/>
                  </a:lnTo>
                  <a:lnTo>
                    <a:pt x="192335" y="84088"/>
                  </a:lnTo>
                  <a:lnTo>
                    <a:pt x="195447" y="91091"/>
                  </a:lnTo>
                  <a:lnTo>
                    <a:pt x="197388" y="93275"/>
                  </a:lnTo>
                  <a:lnTo>
                    <a:pt x="201661" y="95703"/>
                  </a:lnTo>
                  <a:lnTo>
                    <a:pt x="203118" y="94763"/>
                  </a:lnTo>
                  <a:lnTo>
                    <a:pt x="212274" y="73161"/>
                  </a:lnTo>
                  <a:lnTo>
                    <a:pt x="236721" y="39499"/>
                  </a:lnTo>
                  <a:lnTo>
                    <a:pt x="241632" y="36084"/>
                  </a:lnTo>
                  <a:lnTo>
                    <a:pt x="244053" y="35173"/>
                  </a:lnTo>
                  <a:lnTo>
                    <a:pt x="246461" y="36153"/>
                  </a:lnTo>
                  <a:lnTo>
                    <a:pt x="251253" y="41476"/>
                  </a:lnTo>
                  <a:lnTo>
                    <a:pt x="258413" y="60982"/>
                  </a:lnTo>
                  <a:lnTo>
                    <a:pt x="261769" y="90663"/>
                  </a:lnTo>
                  <a:lnTo>
                    <a:pt x="262555" y="115179"/>
                  </a:lnTo>
                  <a:lnTo>
                    <a:pt x="262903" y="142744"/>
                  </a:lnTo>
                  <a:lnTo>
                    <a:pt x="263058" y="173516"/>
                  </a:lnTo>
                  <a:lnTo>
                    <a:pt x="261011" y="203597"/>
                  </a:lnTo>
                  <a:lnTo>
                    <a:pt x="257455" y="231254"/>
                  </a:lnTo>
                  <a:lnTo>
                    <a:pt x="250196" y="263086"/>
                  </a:lnTo>
                  <a:lnTo>
                    <a:pt x="242594" y="277273"/>
                  </a:lnTo>
                  <a:lnTo>
                    <a:pt x="233924" y="284636"/>
                  </a:lnTo>
                  <a:lnTo>
                    <a:pt x="229389" y="286599"/>
                  </a:lnTo>
                  <a:lnTo>
                    <a:pt x="223985" y="286321"/>
                  </a:lnTo>
                  <a:lnTo>
                    <a:pt x="205002" y="278344"/>
                  </a:lnTo>
                  <a:lnTo>
                    <a:pt x="170178" y="256839"/>
                  </a:lnTo>
                  <a:lnTo>
                    <a:pt x="156026" y="24766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6" name="SMARTInkShape-47"/>
            <p:cNvSpPr/>
            <p:nvPr/>
          </p:nvSpPr>
          <p:spPr bwMode="auto">
            <a:xfrm>
              <a:off x="2751531" y="2172342"/>
              <a:ext cx="1215852" cy="606250"/>
            </a:xfrm>
            <a:custGeom>
              <a:avLst/>
              <a:gdLst/>
              <a:ahLst/>
              <a:cxnLst/>
              <a:rect l="0" t="0" r="0" b="0"/>
              <a:pathLst>
                <a:path w="1215852" h="606250">
                  <a:moveTo>
                    <a:pt x="98825" y="585146"/>
                  </a:moveTo>
                  <a:lnTo>
                    <a:pt x="86625" y="585939"/>
                  </a:lnTo>
                  <a:lnTo>
                    <a:pt x="51504" y="595088"/>
                  </a:lnTo>
                  <a:lnTo>
                    <a:pt x="19108" y="600977"/>
                  </a:lnTo>
                  <a:lnTo>
                    <a:pt x="0" y="606249"/>
                  </a:lnTo>
                  <a:lnTo>
                    <a:pt x="26515" y="604417"/>
                  </a:lnTo>
                  <a:lnTo>
                    <a:pt x="62054" y="594560"/>
                  </a:lnTo>
                  <a:lnTo>
                    <a:pt x="92801" y="582980"/>
                  </a:lnTo>
                  <a:lnTo>
                    <a:pt x="127633" y="569895"/>
                  </a:lnTo>
                  <a:lnTo>
                    <a:pt x="147399" y="561485"/>
                  </a:lnTo>
                  <a:lnTo>
                    <a:pt x="168514" y="551910"/>
                  </a:lnTo>
                  <a:lnTo>
                    <a:pt x="190528" y="541557"/>
                  </a:lnTo>
                  <a:lnTo>
                    <a:pt x="214729" y="529099"/>
                  </a:lnTo>
                  <a:lnTo>
                    <a:pt x="240388" y="515237"/>
                  </a:lnTo>
                  <a:lnTo>
                    <a:pt x="267020" y="500440"/>
                  </a:lnTo>
                  <a:lnTo>
                    <a:pt x="296680" y="484225"/>
                  </a:lnTo>
                  <a:lnTo>
                    <a:pt x="328359" y="467065"/>
                  </a:lnTo>
                  <a:lnTo>
                    <a:pt x="361386" y="449275"/>
                  </a:lnTo>
                  <a:lnTo>
                    <a:pt x="396897" y="429478"/>
                  </a:lnTo>
                  <a:lnTo>
                    <a:pt x="434064" y="408342"/>
                  </a:lnTo>
                  <a:lnTo>
                    <a:pt x="472337" y="386314"/>
                  </a:lnTo>
                  <a:lnTo>
                    <a:pt x="511345" y="363691"/>
                  </a:lnTo>
                  <a:lnTo>
                    <a:pt x="550845" y="340672"/>
                  </a:lnTo>
                  <a:lnTo>
                    <a:pt x="590672" y="317388"/>
                  </a:lnTo>
                  <a:lnTo>
                    <a:pt x="631511" y="293928"/>
                  </a:lnTo>
                  <a:lnTo>
                    <a:pt x="673024" y="270350"/>
                  </a:lnTo>
                  <a:lnTo>
                    <a:pt x="714986" y="246695"/>
                  </a:lnTo>
                  <a:lnTo>
                    <a:pt x="757249" y="223780"/>
                  </a:lnTo>
                  <a:lnTo>
                    <a:pt x="799712" y="201360"/>
                  </a:lnTo>
                  <a:lnTo>
                    <a:pt x="842309" y="179270"/>
                  </a:lnTo>
                  <a:lnTo>
                    <a:pt x="882612" y="158193"/>
                  </a:lnTo>
                  <a:lnTo>
                    <a:pt x="921387" y="137792"/>
                  </a:lnTo>
                  <a:lnTo>
                    <a:pt x="959144" y="117841"/>
                  </a:lnTo>
                  <a:lnTo>
                    <a:pt x="994633" y="99778"/>
                  </a:lnTo>
                  <a:lnTo>
                    <a:pt x="1028612" y="82973"/>
                  </a:lnTo>
                  <a:lnTo>
                    <a:pt x="1061583" y="67008"/>
                  </a:lnTo>
                  <a:lnTo>
                    <a:pt x="1090707" y="53189"/>
                  </a:lnTo>
                  <a:lnTo>
                    <a:pt x="1117268" y="40802"/>
                  </a:lnTo>
                  <a:lnTo>
                    <a:pt x="1142118" y="29368"/>
                  </a:lnTo>
                  <a:lnTo>
                    <a:pt x="1161860" y="20159"/>
                  </a:lnTo>
                  <a:lnTo>
                    <a:pt x="1192262" y="5692"/>
                  </a:lnTo>
                  <a:lnTo>
                    <a:pt x="1210008" y="321"/>
                  </a:lnTo>
                  <a:lnTo>
                    <a:pt x="1215851" y="0"/>
                  </a:lnTo>
                  <a:lnTo>
                    <a:pt x="1215778" y="1374"/>
                  </a:lnTo>
                  <a:lnTo>
                    <a:pt x="1180794" y="17101"/>
                  </a:lnTo>
                  <a:lnTo>
                    <a:pt x="1134669" y="3507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7" name="SMARTInkShape-48"/>
            <p:cNvSpPr/>
            <p:nvPr/>
          </p:nvSpPr>
          <p:spPr bwMode="auto">
            <a:xfrm>
              <a:off x="2966485" y="2700338"/>
              <a:ext cx="326785" cy="374415"/>
            </a:xfrm>
            <a:custGeom>
              <a:avLst/>
              <a:gdLst/>
              <a:ahLst/>
              <a:cxnLst/>
              <a:rect l="0" t="0" r="0" b="0"/>
              <a:pathLst>
                <a:path w="326785" h="374415">
                  <a:moveTo>
                    <a:pt x="55321" y="42862"/>
                  </a:moveTo>
                  <a:lnTo>
                    <a:pt x="51529" y="42862"/>
                  </a:lnTo>
                  <a:lnTo>
                    <a:pt x="41586" y="46654"/>
                  </a:lnTo>
                  <a:lnTo>
                    <a:pt x="39021" y="50153"/>
                  </a:lnTo>
                  <a:lnTo>
                    <a:pt x="32787" y="77110"/>
                  </a:lnTo>
                  <a:lnTo>
                    <a:pt x="28536" y="108837"/>
                  </a:lnTo>
                  <a:lnTo>
                    <a:pt x="28335" y="133303"/>
                  </a:lnTo>
                  <a:lnTo>
                    <a:pt x="30892" y="162698"/>
                  </a:lnTo>
                  <a:lnTo>
                    <a:pt x="34674" y="194283"/>
                  </a:lnTo>
                  <a:lnTo>
                    <a:pt x="39795" y="226048"/>
                  </a:lnTo>
                  <a:lnTo>
                    <a:pt x="47362" y="256040"/>
                  </a:lnTo>
                  <a:lnTo>
                    <a:pt x="56017" y="283129"/>
                  </a:lnTo>
                  <a:lnTo>
                    <a:pt x="65156" y="308397"/>
                  </a:lnTo>
                  <a:lnTo>
                    <a:pt x="78432" y="343348"/>
                  </a:lnTo>
                  <a:lnTo>
                    <a:pt x="89223" y="373503"/>
                  </a:lnTo>
                  <a:lnTo>
                    <a:pt x="89829" y="374414"/>
                  </a:lnTo>
                  <a:lnTo>
                    <a:pt x="90232" y="374228"/>
                  </a:lnTo>
                  <a:lnTo>
                    <a:pt x="90502" y="373310"/>
                  </a:lnTo>
                  <a:lnTo>
                    <a:pt x="90880" y="360641"/>
                  </a:lnTo>
                  <a:lnTo>
                    <a:pt x="83408" y="334222"/>
                  </a:lnTo>
                  <a:lnTo>
                    <a:pt x="75477" y="310468"/>
                  </a:lnTo>
                  <a:lnTo>
                    <a:pt x="66661" y="282448"/>
                  </a:lnTo>
                  <a:lnTo>
                    <a:pt x="57451" y="248828"/>
                  </a:lnTo>
                  <a:lnTo>
                    <a:pt x="48065" y="214836"/>
                  </a:lnTo>
                  <a:lnTo>
                    <a:pt x="38603" y="181207"/>
                  </a:lnTo>
                  <a:lnTo>
                    <a:pt x="29105" y="147740"/>
                  </a:lnTo>
                  <a:lnTo>
                    <a:pt x="19593" y="118579"/>
                  </a:lnTo>
                  <a:lnTo>
                    <a:pt x="7429" y="84082"/>
                  </a:lnTo>
                  <a:lnTo>
                    <a:pt x="0" y="58677"/>
                  </a:lnTo>
                  <a:lnTo>
                    <a:pt x="978" y="55787"/>
                  </a:lnTo>
                  <a:lnTo>
                    <a:pt x="3217" y="53860"/>
                  </a:lnTo>
                  <a:lnTo>
                    <a:pt x="6298" y="52575"/>
                  </a:lnTo>
                  <a:lnTo>
                    <a:pt x="34848" y="51307"/>
                  </a:lnTo>
                  <a:lnTo>
                    <a:pt x="68129" y="55066"/>
                  </a:lnTo>
                  <a:lnTo>
                    <a:pt x="96997" y="56223"/>
                  </a:lnTo>
                  <a:lnTo>
                    <a:pt x="128348" y="54621"/>
                  </a:lnTo>
                  <a:lnTo>
                    <a:pt x="161597" y="51263"/>
                  </a:lnTo>
                  <a:lnTo>
                    <a:pt x="179353" y="49257"/>
                  </a:lnTo>
                  <a:lnTo>
                    <a:pt x="214427" y="44910"/>
                  </a:lnTo>
                  <a:lnTo>
                    <a:pt x="245891" y="40333"/>
                  </a:lnTo>
                  <a:lnTo>
                    <a:pt x="273634" y="35653"/>
                  </a:lnTo>
                  <a:lnTo>
                    <a:pt x="296812" y="30133"/>
                  </a:lnTo>
                  <a:lnTo>
                    <a:pt x="312404" y="22388"/>
                  </a:lnTo>
                  <a:lnTo>
                    <a:pt x="320393" y="13654"/>
                  </a:lnTo>
                  <a:lnTo>
                    <a:pt x="326784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8" name="SMARTInkShape-49"/>
            <p:cNvSpPr/>
            <p:nvPr/>
          </p:nvSpPr>
          <p:spPr bwMode="auto">
            <a:xfrm>
              <a:off x="2943225" y="2836069"/>
              <a:ext cx="378620" cy="142876"/>
            </a:xfrm>
            <a:custGeom>
              <a:avLst/>
              <a:gdLst/>
              <a:ahLst/>
              <a:cxnLst/>
              <a:rect l="0" t="0" r="0" b="0"/>
              <a:pathLst>
                <a:path w="378620" h="142876">
                  <a:moveTo>
                    <a:pt x="0" y="142875"/>
                  </a:moveTo>
                  <a:lnTo>
                    <a:pt x="0" y="139082"/>
                  </a:lnTo>
                  <a:lnTo>
                    <a:pt x="2117" y="135104"/>
                  </a:lnTo>
                  <a:lnTo>
                    <a:pt x="24361" y="107963"/>
                  </a:lnTo>
                  <a:lnTo>
                    <a:pt x="54377" y="84473"/>
                  </a:lnTo>
                  <a:lnTo>
                    <a:pt x="85344" y="63923"/>
                  </a:lnTo>
                  <a:lnTo>
                    <a:pt x="110162" y="51958"/>
                  </a:lnTo>
                  <a:lnTo>
                    <a:pt x="137861" y="41348"/>
                  </a:lnTo>
                  <a:lnTo>
                    <a:pt x="168692" y="31341"/>
                  </a:lnTo>
                  <a:lnTo>
                    <a:pt x="200916" y="23719"/>
                  </a:lnTo>
                  <a:lnTo>
                    <a:pt x="232965" y="18479"/>
                  </a:lnTo>
                  <a:lnTo>
                    <a:pt x="263084" y="16150"/>
                  </a:lnTo>
                  <a:lnTo>
                    <a:pt x="292345" y="15115"/>
                  </a:lnTo>
                  <a:lnTo>
                    <a:pt x="319637" y="13861"/>
                  </a:lnTo>
                  <a:lnTo>
                    <a:pt x="351265" y="8693"/>
                  </a:lnTo>
                  <a:lnTo>
                    <a:pt x="378619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9" name="SMARTInkShape-50"/>
            <p:cNvSpPr/>
            <p:nvPr/>
          </p:nvSpPr>
          <p:spPr bwMode="auto">
            <a:xfrm>
              <a:off x="3309732" y="2870566"/>
              <a:ext cx="197850" cy="141343"/>
            </a:xfrm>
            <a:custGeom>
              <a:avLst/>
              <a:gdLst/>
              <a:ahLst/>
              <a:cxnLst/>
              <a:rect l="0" t="0" r="0" b="0"/>
              <a:pathLst>
                <a:path w="197850" h="141343">
                  <a:moveTo>
                    <a:pt x="19256" y="29797"/>
                  </a:moveTo>
                  <a:lnTo>
                    <a:pt x="15463" y="33589"/>
                  </a:lnTo>
                  <a:lnTo>
                    <a:pt x="13601" y="39684"/>
                  </a:lnTo>
                  <a:lnTo>
                    <a:pt x="13105" y="43532"/>
                  </a:lnTo>
                  <a:lnTo>
                    <a:pt x="934" y="73527"/>
                  </a:lnTo>
                  <a:lnTo>
                    <a:pt x="0" y="87332"/>
                  </a:lnTo>
                  <a:lnTo>
                    <a:pt x="5868" y="113481"/>
                  </a:lnTo>
                  <a:lnTo>
                    <a:pt x="14671" y="134168"/>
                  </a:lnTo>
                  <a:lnTo>
                    <a:pt x="17787" y="137478"/>
                  </a:lnTo>
                  <a:lnTo>
                    <a:pt x="25482" y="141155"/>
                  </a:lnTo>
                  <a:lnTo>
                    <a:pt x="28963" y="141342"/>
                  </a:lnTo>
                  <a:lnTo>
                    <a:pt x="34947" y="139432"/>
                  </a:lnTo>
                  <a:lnTo>
                    <a:pt x="46571" y="130103"/>
                  </a:lnTo>
                  <a:lnTo>
                    <a:pt x="56277" y="113492"/>
                  </a:lnTo>
                  <a:lnTo>
                    <a:pt x="60964" y="80843"/>
                  </a:lnTo>
                  <a:lnTo>
                    <a:pt x="61890" y="45936"/>
                  </a:lnTo>
                  <a:lnTo>
                    <a:pt x="65865" y="15875"/>
                  </a:lnTo>
                  <a:lnTo>
                    <a:pt x="71986" y="5617"/>
                  </a:lnTo>
                  <a:lnTo>
                    <a:pt x="75840" y="1771"/>
                  </a:lnTo>
                  <a:lnTo>
                    <a:pt x="79998" y="0"/>
                  </a:lnTo>
                  <a:lnTo>
                    <a:pt x="88850" y="149"/>
                  </a:lnTo>
                  <a:lnTo>
                    <a:pt x="118875" y="11623"/>
                  </a:lnTo>
                  <a:lnTo>
                    <a:pt x="153263" y="24472"/>
                  </a:lnTo>
                  <a:lnTo>
                    <a:pt x="168508" y="31399"/>
                  </a:lnTo>
                  <a:lnTo>
                    <a:pt x="197849" y="3694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0" name="SMARTInkShape-51"/>
            <p:cNvSpPr/>
            <p:nvPr/>
          </p:nvSpPr>
          <p:spPr bwMode="auto">
            <a:xfrm>
              <a:off x="3572256" y="2900363"/>
              <a:ext cx="42483" cy="89943"/>
            </a:xfrm>
            <a:custGeom>
              <a:avLst/>
              <a:gdLst/>
              <a:ahLst/>
              <a:cxnLst/>
              <a:rect l="0" t="0" r="0" b="0"/>
              <a:pathLst>
                <a:path w="42483" h="89943">
                  <a:moveTo>
                    <a:pt x="13907" y="0"/>
                  </a:moveTo>
                  <a:lnTo>
                    <a:pt x="2515" y="20254"/>
                  </a:lnTo>
                  <a:lnTo>
                    <a:pt x="0" y="50791"/>
                  </a:lnTo>
                  <a:lnTo>
                    <a:pt x="4022" y="62526"/>
                  </a:lnTo>
                  <a:lnTo>
                    <a:pt x="15747" y="82994"/>
                  </a:lnTo>
                  <a:lnTo>
                    <a:pt x="19102" y="86286"/>
                  </a:lnTo>
                  <a:lnTo>
                    <a:pt x="27063" y="89942"/>
                  </a:lnTo>
                  <a:lnTo>
                    <a:pt x="30616" y="89330"/>
                  </a:lnTo>
                  <a:lnTo>
                    <a:pt x="33777" y="87334"/>
                  </a:lnTo>
                  <a:lnTo>
                    <a:pt x="36678" y="84417"/>
                  </a:lnTo>
                  <a:lnTo>
                    <a:pt x="39902" y="72708"/>
                  </a:lnTo>
                  <a:lnTo>
                    <a:pt x="42482" y="5000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1" name="SMARTInkShape-52"/>
            <p:cNvSpPr/>
            <p:nvPr/>
          </p:nvSpPr>
          <p:spPr bwMode="auto">
            <a:xfrm>
              <a:off x="3543300" y="2778919"/>
              <a:ext cx="28576" cy="21432"/>
            </a:xfrm>
            <a:custGeom>
              <a:avLst/>
              <a:gdLst/>
              <a:ahLst/>
              <a:cxnLst/>
              <a:rect l="0" t="0" r="0" b="0"/>
              <a:pathLst>
                <a:path w="28576" h="21432">
                  <a:moveTo>
                    <a:pt x="0" y="0"/>
                  </a:moveTo>
                  <a:lnTo>
                    <a:pt x="0" y="3792"/>
                  </a:lnTo>
                  <a:lnTo>
                    <a:pt x="2117" y="7771"/>
                  </a:lnTo>
                  <a:lnTo>
                    <a:pt x="9943" y="16792"/>
                  </a:lnTo>
                  <a:lnTo>
                    <a:pt x="16590" y="19369"/>
                  </a:lnTo>
                  <a:lnTo>
                    <a:pt x="28575" y="2143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2" name="SMARTInkShape-53"/>
            <p:cNvSpPr/>
            <p:nvPr/>
          </p:nvSpPr>
          <p:spPr bwMode="auto">
            <a:xfrm>
              <a:off x="3722140" y="2729031"/>
              <a:ext cx="121199" cy="254390"/>
            </a:xfrm>
            <a:custGeom>
              <a:avLst/>
              <a:gdLst/>
              <a:ahLst/>
              <a:cxnLst/>
              <a:rect l="0" t="0" r="0" b="0"/>
              <a:pathLst>
                <a:path w="121199" h="254390">
                  <a:moveTo>
                    <a:pt x="64048" y="99894"/>
                  </a:moveTo>
                  <a:lnTo>
                    <a:pt x="60255" y="96102"/>
                  </a:lnTo>
                  <a:lnTo>
                    <a:pt x="57551" y="95778"/>
                  </a:lnTo>
                  <a:lnTo>
                    <a:pt x="46159" y="99116"/>
                  </a:lnTo>
                  <a:lnTo>
                    <a:pt x="37312" y="102988"/>
                  </a:lnTo>
                  <a:lnTo>
                    <a:pt x="23406" y="117215"/>
                  </a:lnTo>
                  <a:lnTo>
                    <a:pt x="9231" y="144096"/>
                  </a:lnTo>
                  <a:lnTo>
                    <a:pt x="2562" y="173404"/>
                  </a:lnTo>
                  <a:lnTo>
                    <a:pt x="585" y="202196"/>
                  </a:lnTo>
                  <a:lnTo>
                    <a:pt x="0" y="230836"/>
                  </a:lnTo>
                  <a:lnTo>
                    <a:pt x="2299" y="237988"/>
                  </a:lnTo>
                  <a:lnTo>
                    <a:pt x="11204" y="248053"/>
                  </a:lnTo>
                  <a:lnTo>
                    <a:pt x="20982" y="253055"/>
                  </a:lnTo>
                  <a:lnTo>
                    <a:pt x="25812" y="254389"/>
                  </a:lnTo>
                  <a:lnTo>
                    <a:pt x="43987" y="252474"/>
                  </a:lnTo>
                  <a:lnTo>
                    <a:pt x="64454" y="243087"/>
                  </a:lnTo>
                  <a:lnTo>
                    <a:pt x="76399" y="230475"/>
                  </a:lnTo>
                  <a:lnTo>
                    <a:pt x="89932" y="205524"/>
                  </a:lnTo>
                  <a:lnTo>
                    <a:pt x="98969" y="173790"/>
                  </a:lnTo>
                  <a:lnTo>
                    <a:pt x="104175" y="148612"/>
                  </a:lnTo>
                  <a:lnTo>
                    <a:pt x="109134" y="124192"/>
                  </a:lnTo>
                  <a:lnTo>
                    <a:pt x="111867" y="97993"/>
                  </a:lnTo>
                  <a:lnTo>
                    <a:pt x="112288" y="71268"/>
                  </a:lnTo>
                  <a:lnTo>
                    <a:pt x="109830" y="46161"/>
                  </a:lnTo>
                  <a:lnTo>
                    <a:pt x="101784" y="10699"/>
                  </a:lnTo>
                  <a:lnTo>
                    <a:pt x="97223" y="1250"/>
                  </a:lnTo>
                  <a:lnTo>
                    <a:pt x="94102" y="0"/>
                  </a:lnTo>
                  <a:lnTo>
                    <a:pt x="90434" y="754"/>
                  </a:lnTo>
                  <a:lnTo>
                    <a:pt x="86401" y="2844"/>
                  </a:lnTo>
                  <a:lnTo>
                    <a:pt x="79803" y="15751"/>
                  </a:lnTo>
                  <a:lnTo>
                    <a:pt x="73743" y="49563"/>
                  </a:lnTo>
                  <a:lnTo>
                    <a:pt x="73119" y="79906"/>
                  </a:lnTo>
                  <a:lnTo>
                    <a:pt x="75487" y="114558"/>
                  </a:lnTo>
                  <a:lnTo>
                    <a:pt x="81303" y="149009"/>
                  </a:lnTo>
                  <a:lnTo>
                    <a:pt x="90766" y="182048"/>
                  </a:lnTo>
                  <a:lnTo>
                    <a:pt x="105556" y="212607"/>
                  </a:lnTo>
                  <a:lnTo>
                    <a:pt x="121198" y="24276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16" name="SMARTInkShape-Group12"/>
          <p:cNvGrpSpPr/>
          <p:nvPr/>
        </p:nvGrpSpPr>
        <p:grpSpPr>
          <a:xfrm>
            <a:off x="307184" y="3622178"/>
            <a:ext cx="4739140" cy="1864223"/>
            <a:chOff x="307184" y="3622178"/>
            <a:chExt cx="4739140" cy="1864223"/>
          </a:xfrm>
        </p:grpSpPr>
        <p:sp>
          <p:nvSpPr>
            <p:cNvPr id="14" name="SMARTInkShape-54"/>
            <p:cNvSpPr/>
            <p:nvPr/>
          </p:nvSpPr>
          <p:spPr bwMode="auto">
            <a:xfrm>
              <a:off x="5000625" y="4193381"/>
              <a:ext cx="21432" cy="1293020"/>
            </a:xfrm>
            <a:custGeom>
              <a:avLst/>
              <a:gdLst/>
              <a:ahLst/>
              <a:cxnLst/>
              <a:rect l="0" t="0" r="0" b="0"/>
              <a:pathLst>
                <a:path w="21432" h="1293020">
                  <a:moveTo>
                    <a:pt x="0" y="0"/>
                  </a:moveTo>
                  <a:lnTo>
                    <a:pt x="0" y="33867"/>
                  </a:lnTo>
                  <a:lnTo>
                    <a:pt x="0" y="60678"/>
                  </a:lnTo>
                  <a:lnTo>
                    <a:pt x="0" y="92046"/>
                  </a:lnTo>
                  <a:lnTo>
                    <a:pt x="0" y="126451"/>
                  </a:lnTo>
                  <a:lnTo>
                    <a:pt x="0" y="162882"/>
                  </a:lnTo>
                  <a:lnTo>
                    <a:pt x="0" y="202251"/>
                  </a:lnTo>
                  <a:lnTo>
                    <a:pt x="0" y="243578"/>
                  </a:lnTo>
                  <a:lnTo>
                    <a:pt x="0" y="286210"/>
                  </a:lnTo>
                  <a:lnTo>
                    <a:pt x="794" y="331301"/>
                  </a:lnTo>
                  <a:lnTo>
                    <a:pt x="2117" y="378030"/>
                  </a:lnTo>
                  <a:lnTo>
                    <a:pt x="3792" y="425851"/>
                  </a:lnTo>
                  <a:lnTo>
                    <a:pt x="5703" y="476782"/>
                  </a:lnTo>
                  <a:lnTo>
                    <a:pt x="7771" y="529786"/>
                  </a:lnTo>
                  <a:lnTo>
                    <a:pt x="9943" y="584172"/>
                  </a:lnTo>
                  <a:lnTo>
                    <a:pt x="12185" y="641861"/>
                  </a:lnTo>
                  <a:lnTo>
                    <a:pt x="14473" y="701751"/>
                  </a:lnTo>
                  <a:lnTo>
                    <a:pt x="16793" y="763109"/>
                  </a:lnTo>
                  <a:lnTo>
                    <a:pt x="18339" y="827033"/>
                  </a:lnTo>
                  <a:lnTo>
                    <a:pt x="19370" y="892668"/>
                  </a:lnTo>
                  <a:lnTo>
                    <a:pt x="20057" y="959443"/>
                  </a:lnTo>
                  <a:lnTo>
                    <a:pt x="20515" y="1026185"/>
                  </a:lnTo>
                  <a:lnTo>
                    <a:pt x="20820" y="1092905"/>
                  </a:lnTo>
                  <a:lnTo>
                    <a:pt x="21024" y="1159610"/>
                  </a:lnTo>
                  <a:lnTo>
                    <a:pt x="21160" y="1204079"/>
                  </a:lnTo>
                  <a:lnTo>
                    <a:pt x="21431" y="129301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5" name="SMARTInkShape-55"/>
            <p:cNvSpPr/>
            <p:nvPr/>
          </p:nvSpPr>
          <p:spPr bwMode="auto">
            <a:xfrm>
              <a:off x="307184" y="3622178"/>
              <a:ext cx="4739140" cy="392611"/>
            </a:xfrm>
            <a:custGeom>
              <a:avLst/>
              <a:gdLst/>
              <a:ahLst/>
              <a:cxnLst/>
              <a:rect l="0" t="0" r="0" b="0"/>
              <a:pathLst>
                <a:path w="4739140" h="392611">
                  <a:moveTo>
                    <a:pt x="14285" y="185441"/>
                  </a:moveTo>
                  <a:lnTo>
                    <a:pt x="10492" y="181649"/>
                  </a:lnTo>
                  <a:lnTo>
                    <a:pt x="6514" y="179786"/>
                  </a:lnTo>
                  <a:lnTo>
                    <a:pt x="379" y="178384"/>
                  </a:lnTo>
                  <a:lnTo>
                    <a:pt x="0" y="171241"/>
                  </a:lnTo>
                  <a:lnTo>
                    <a:pt x="3790" y="171180"/>
                  </a:lnTo>
                  <a:lnTo>
                    <a:pt x="7769" y="173281"/>
                  </a:lnTo>
                  <a:lnTo>
                    <a:pt x="13770" y="176861"/>
                  </a:lnTo>
                  <a:lnTo>
                    <a:pt x="32124" y="182546"/>
                  </a:lnTo>
                  <a:lnTo>
                    <a:pt x="61992" y="185377"/>
                  </a:lnTo>
                  <a:lnTo>
                    <a:pt x="95977" y="190096"/>
                  </a:lnTo>
                  <a:lnTo>
                    <a:pt x="119384" y="191479"/>
                  </a:lnTo>
                  <a:lnTo>
                    <a:pt x="147250" y="192093"/>
                  </a:lnTo>
                  <a:lnTo>
                    <a:pt x="177362" y="191572"/>
                  </a:lnTo>
                  <a:lnTo>
                    <a:pt x="206620" y="188695"/>
                  </a:lnTo>
                  <a:lnTo>
                    <a:pt x="239732" y="186887"/>
                  </a:lnTo>
                  <a:lnTo>
                    <a:pt x="274821" y="185290"/>
                  </a:lnTo>
                  <a:lnTo>
                    <a:pt x="308937" y="181934"/>
                  </a:lnTo>
                  <a:lnTo>
                    <a:pt x="327401" y="179928"/>
                  </a:lnTo>
                  <a:lnTo>
                    <a:pt x="346854" y="177797"/>
                  </a:lnTo>
                  <a:lnTo>
                    <a:pt x="366966" y="175582"/>
                  </a:lnTo>
                  <a:lnTo>
                    <a:pt x="387518" y="174106"/>
                  </a:lnTo>
                  <a:lnTo>
                    <a:pt x="408363" y="173122"/>
                  </a:lnTo>
                  <a:lnTo>
                    <a:pt x="429404" y="172466"/>
                  </a:lnTo>
                  <a:lnTo>
                    <a:pt x="451368" y="171234"/>
                  </a:lnTo>
                  <a:lnTo>
                    <a:pt x="473949" y="169620"/>
                  </a:lnTo>
                  <a:lnTo>
                    <a:pt x="496940" y="167750"/>
                  </a:lnTo>
                  <a:lnTo>
                    <a:pt x="520205" y="167297"/>
                  </a:lnTo>
                  <a:lnTo>
                    <a:pt x="543652" y="167789"/>
                  </a:lnTo>
                  <a:lnTo>
                    <a:pt x="567222" y="168910"/>
                  </a:lnTo>
                  <a:lnTo>
                    <a:pt x="591665" y="169658"/>
                  </a:lnTo>
                  <a:lnTo>
                    <a:pt x="616693" y="170156"/>
                  </a:lnTo>
                  <a:lnTo>
                    <a:pt x="642109" y="170489"/>
                  </a:lnTo>
                  <a:lnTo>
                    <a:pt x="669372" y="170710"/>
                  </a:lnTo>
                  <a:lnTo>
                    <a:pt x="697866" y="170858"/>
                  </a:lnTo>
                  <a:lnTo>
                    <a:pt x="727180" y="170956"/>
                  </a:lnTo>
                  <a:lnTo>
                    <a:pt x="756248" y="170229"/>
                  </a:lnTo>
                  <a:lnTo>
                    <a:pt x="785152" y="168949"/>
                  </a:lnTo>
                  <a:lnTo>
                    <a:pt x="813946" y="167303"/>
                  </a:lnTo>
                  <a:lnTo>
                    <a:pt x="844255" y="165411"/>
                  </a:lnTo>
                  <a:lnTo>
                    <a:pt x="875573" y="163356"/>
                  </a:lnTo>
                  <a:lnTo>
                    <a:pt x="907565" y="161193"/>
                  </a:lnTo>
                  <a:lnTo>
                    <a:pt x="940005" y="158163"/>
                  </a:lnTo>
                  <a:lnTo>
                    <a:pt x="972744" y="154555"/>
                  </a:lnTo>
                  <a:lnTo>
                    <a:pt x="1005683" y="150563"/>
                  </a:lnTo>
                  <a:lnTo>
                    <a:pt x="1038754" y="147107"/>
                  </a:lnTo>
                  <a:lnTo>
                    <a:pt x="1071914" y="144010"/>
                  </a:lnTo>
                  <a:lnTo>
                    <a:pt x="1105134" y="141152"/>
                  </a:lnTo>
                  <a:lnTo>
                    <a:pt x="1138392" y="138452"/>
                  </a:lnTo>
                  <a:lnTo>
                    <a:pt x="1171677" y="135859"/>
                  </a:lnTo>
                  <a:lnTo>
                    <a:pt x="1204980" y="133336"/>
                  </a:lnTo>
                  <a:lnTo>
                    <a:pt x="1239088" y="130067"/>
                  </a:lnTo>
                  <a:lnTo>
                    <a:pt x="1273733" y="126300"/>
                  </a:lnTo>
                  <a:lnTo>
                    <a:pt x="1308735" y="122201"/>
                  </a:lnTo>
                  <a:lnTo>
                    <a:pt x="1343977" y="118675"/>
                  </a:lnTo>
                  <a:lnTo>
                    <a:pt x="1379377" y="115530"/>
                  </a:lnTo>
                  <a:lnTo>
                    <a:pt x="1414884" y="112640"/>
                  </a:lnTo>
                  <a:lnTo>
                    <a:pt x="1450461" y="109919"/>
                  </a:lnTo>
                  <a:lnTo>
                    <a:pt x="1486086" y="107312"/>
                  </a:lnTo>
                  <a:lnTo>
                    <a:pt x="1521742" y="104780"/>
                  </a:lnTo>
                  <a:lnTo>
                    <a:pt x="1557419" y="102298"/>
                  </a:lnTo>
                  <a:lnTo>
                    <a:pt x="1593109" y="99850"/>
                  </a:lnTo>
                  <a:lnTo>
                    <a:pt x="1628809" y="97424"/>
                  </a:lnTo>
                  <a:lnTo>
                    <a:pt x="1664516" y="95013"/>
                  </a:lnTo>
                  <a:lnTo>
                    <a:pt x="1700226" y="92612"/>
                  </a:lnTo>
                  <a:lnTo>
                    <a:pt x="1735940" y="90217"/>
                  </a:lnTo>
                  <a:lnTo>
                    <a:pt x="1772448" y="88621"/>
                  </a:lnTo>
                  <a:lnTo>
                    <a:pt x="1809488" y="87557"/>
                  </a:lnTo>
                  <a:lnTo>
                    <a:pt x="1846880" y="86848"/>
                  </a:lnTo>
                  <a:lnTo>
                    <a:pt x="1884509" y="85581"/>
                  </a:lnTo>
                  <a:lnTo>
                    <a:pt x="1922295" y="83942"/>
                  </a:lnTo>
                  <a:lnTo>
                    <a:pt x="1960185" y="82056"/>
                  </a:lnTo>
                  <a:lnTo>
                    <a:pt x="1998145" y="80799"/>
                  </a:lnTo>
                  <a:lnTo>
                    <a:pt x="2036152" y="79961"/>
                  </a:lnTo>
                  <a:lnTo>
                    <a:pt x="2074190" y="79402"/>
                  </a:lnTo>
                  <a:lnTo>
                    <a:pt x="2113042" y="78236"/>
                  </a:lnTo>
                  <a:lnTo>
                    <a:pt x="2152438" y="76664"/>
                  </a:lnTo>
                  <a:lnTo>
                    <a:pt x="2192195" y="74823"/>
                  </a:lnTo>
                  <a:lnTo>
                    <a:pt x="2232987" y="73596"/>
                  </a:lnTo>
                  <a:lnTo>
                    <a:pt x="2274470" y="72777"/>
                  </a:lnTo>
                  <a:lnTo>
                    <a:pt x="2316412" y="72232"/>
                  </a:lnTo>
                  <a:lnTo>
                    <a:pt x="2357868" y="70281"/>
                  </a:lnTo>
                  <a:lnTo>
                    <a:pt x="2398998" y="67393"/>
                  </a:lnTo>
                  <a:lnTo>
                    <a:pt x="2439913" y="63880"/>
                  </a:lnTo>
                  <a:lnTo>
                    <a:pt x="2481476" y="60744"/>
                  </a:lnTo>
                  <a:lnTo>
                    <a:pt x="2523473" y="57859"/>
                  </a:lnTo>
                  <a:lnTo>
                    <a:pt x="2565758" y="55143"/>
                  </a:lnTo>
                  <a:lnTo>
                    <a:pt x="2607442" y="52538"/>
                  </a:lnTo>
                  <a:lnTo>
                    <a:pt x="2648725" y="50008"/>
                  </a:lnTo>
                  <a:lnTo>
                    <a:pt x="2689741" y="47527"/>
                  </a:lnTo>
                  <a:lnTo>
                    <a:pt x="2731372" y="44286"/>
                  </a:lnTo>
                  <a:lnTo>
                    <a:pt x="2773414" y="40538"/>
                  </a:lnTo>
                  <a:lnTo>
                    <a:pt x="2815729" y="36451"/>
                  </a:lnTo>
                  <a:lnTo>
                    <a:pt x="2857433" y="32933"/>
                  </a:lnTo>
                  <a:lnTo>
                    <a:pt x="2898729" y="29794"/>
                  </a:lnTo>
                  <a:lnTo>
                    <a:pt x="2939754" y="26907"/>
                  </a:lnTo>
                  <a:lnTo>
                    <a:pt x="2981391" y="24983"/>
                  </a:lnTo>
                  <a:lnTo>
                    <a:pt x="3023437" y="23700"/>
                  </a:lnTo>
                  <a:lnTo>
                    <a:pt x="3065755" y="22845"/>
                  </a:lnTo>
                  <a:lnTo>
                    <a:pt x="3107461" y="22275"/>
                  </a:lnTo>
                  <a:lnTo>
                    <a:pt x="3148759" y="21895"/>
                  </a:lnTo>
                  <a:lnTo>
                    <a:pt x="3189784" y="21641"/>
                  </a:lnTo>
                  <a:lnTo>
                    <a:pt x="3231422" y="20678"/>
                  </a:lnTo>
                  <a:lnTo>
                    <a:pt x="3273468" y="19243"/>
                  </a:lnTo>
                  <a:lnTo>
                    <a:pt x="3315786" y="17492"/>
                  </a:lnTo>
                  <a:lnTo>
                    <a:pt x="3356698" y="16325"/>
                  </a:lnTo>
                  <a:lnTo>
                    <a:pt x="3396673" y="15547"/>
                  </a:lnTo>
                  <a:lnTo>
                    <a:pt x="3436023" y="15028"/>
                  </a:lnTo>
                  <a:lnTo>
                    <a:pt x="3474956" y="14682"/>
                  </a:lnTo>
                  <a:lnTo>
                    <a:pt x="3513611" y="14452"/>
                  </a:lnTo>
                  <a:lnTo>
                    <a:pt x="3552082" y="14298"/>
                  </a:lnTo>
                  <a:lnTo>
                    <a:pt x="3590428" y="14196"/>
                  </a:lnTo>
                  <a:lnTo>
                    <a:pt x="3628693" y="14128"/>
                  </a:lnTo>
                  <a:lnTo>
                    <a:pt x="3666903" y="14082"/>
                  </a:lnTo>
                  <a:lnTo>
                    <a:pt x="3704282" y="14052"/>
                  </a:lnTo>
                  <a:lnTo>
                    <a:pt x="3741108" y="14031"/>
                  </a:lnTo>
                  <a:lnTo>
                    <a:pt x="3777565" y="14018"/>
                  </a:lnTo>
                  <a:lnTo>
                    <a:pt x="3814569" y="14009"/>
                  </a:lnTo>
                  <a:lnTo>
                    <a:pt x="3851939" y="14003"/>
                  </a:lnTo>
                  <a:lnTo>
                    <a:pt x="3889552" y="13999"/>
                  </a:lnTo>
                  <a:lnTo>
                    <a:pt x="3927328" y="13202"/>
                  </a:lnTo>
                  <a:lnTo>
                    <a:pt x="3965211" y="11878"/>
                  </a:lnTo>
                  <a:lnTo>
                    <a:pt x="4003167" y="10201"/>
                  </a:lnTo>
                  <a:lnTo>
                    <a:pt x="4040377" y="9083"/>
                  </a:lnTo>
                  <a:lnTo>
                    <a:pt x="4077090" y="8338"/>
                  </a:lnTo>
                  <a:lnTo>
                    <a:pt x="4113472" y="7841"/>
                  </a:lnTo>
                  <a:lnTo>
                    <a:pt x="4149632" y="7509"/>
                  </a:lnTo>
                  <a:lnTo>
                    <a:pt x="4185646" y="7289"/>
                  </a:lnTo>
                  <a:lnTo>
                    <a:pt x="4221561" y="7142"/>
                  </a:lnTo>
                  <a:lnTo>
                    <a:pt x="4255823" y="7043"/>
                  </a:lnTo>
                  <a:lnTo>
                    <a:pt x="4288983" y="6978"/>
                  </a:lnTo>
                  <a:lnTo>
                    <a:pt x="4321409" y="6934"/>
                  </a:lnTo>
                  <a:lnTo>
                    <a:pt x="4351757" y="6111"/>
                  </a:lnTo>
                  <a:lnTo>
                    <a:pt x="4380721" y="4769"/>
                  </a:lnTo>
                  <a:lnTo>
                    <a:pt x="4408761" y="3081"/>
                  </a:lnTo>
                  <a:lnTo>
                    <a:pt x="4435392" y="1955"/>
                  </a:lnTo>
                  <a:lnTo>
                    <a:pt x="4461083" y="1204"/>
                  </a:lnTo>
                  <a:lnTo>
                    <a:pt x="4486148" y="704"/>
                  </a:lnTo>
                  <a:lnTo>
                    <a:pt x="4508414" y="370"/>
                  </a:lnTo>
                  <a:lnTo>
                    <a:pt x="4528815" y="148"/>
                  </a:lnTo>
                  <a:lnTo>
                    <a:pt x="4547972" y="0"/>
                  </a:lnTo>
                  <a:lnTo>
                    <a:pt x="4581956" y="1952"/>
                  </a:lnTo>
                  <a:lnTo>
                    <a:pt x="4612142" y="5465"/>
                  </a:lnTo>
                  <a:lnTo>
                    <a:pt x="4638787" y="9672"/>
                  </a:lnTo>
                  <a:lnTo>
                    <a:pt x="4668516" y="16503"/>
                  </a:lnTo>
                  <a:lnTo>
                    <a:pt x="4699101" y="25923"/>
                  </a:lnTo>
                  <a:lnTo>
                    <a:pt x="4710773" y="30671"/>
                  </a:lnTo>
                  <a:lnTo>
                    <a:pt x="4719136" y="37544"/>
                  </a:lnTo>
                  <a:lnTo>
                    <a:pt x="4738516" y="68884"/>
                  </a:lnTo>
                  <a:lnTo>
                    <a:pt x="4739139" y="80456"/>
                  </a:lnTo>
                  <a:lnTo>
                    <a:pt x="4736677" y="114289"/>
                  </a:lnTo>
                  <a:lnTo>
                    <a:pt x="4736377" y="146868"/>
                  </a:lnTo>
                  <a:lnTo>
                    <a:pt x="4734209" y="179568"/>
                  </a:lnTo>
                  <a:lnTo>
                    <a:pt x="4730610" y="203468"/>
                  </a:lnTo>
                  <a:lnTo>
                    <a:pt x="4726365" y="229965"/>
                  </a:lnTo>
                  <a:lnTo>
                    <a:pt x="4721832" y="263967"/>
                  </a:lnTo>
                  <a:lnTo>
                    <a:pt x="4719512" y="283036"/>
                  </a:lnTo>
                  <a:lnTo>
                    <a:pt x="4717172" y="303685"/>
                  </a:lnTo>
                  <a:lnTo>
                    <a:pt x="4714818" y="325389"/>
                  </a:lnTo>
                  <a:lnTo>
                    <a:pt x="4712455" y="347796"/>
                  </a:lnTo>
                  <a:lnTo>
                    <a:pt x="4707729" y="39261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sp>
        <p:nvSpPr>
          <p:cNvPr id="17" name="SMARTInkShape-56"/>
          <p:cNvSpPr/>
          <p:nvPr/>
        </p:nvSpPr>
        <p:spPr bwMode="auto">
          <a:xfrm>
            <a:off x="1614488" y="5415369"/>
            <a:ext cx="3500013" cy="1142595"/>
          </a:xfrm>
          <a:custGeom>
            <a:avLst/>
            <a:gdLst/>
            <a:ahLst/>
            <a:cxnLst/>
            <a:rect l="0" t="0" r="0" b="0"/>
            <a:pathLst>
              <a:path w="3500013" h="1142595">
                <a:moveTo>
                  <a:pt x="3429000" y="21025"/>
                </a:moveTo>
                <a:lnTo>
                  <a:pt x="3425207" y="17233"/>
                </a:lnTo>
                <a:lnTo>
                  <a:pt x="3423345" y="13254"/>
                </a:lnTo>
                <a:lnTo>
                  <a:pt x="3422150" y="4232"/>
                </a:lnTo>
                <a:lnTo>
                  <a:pt x="3422846" y="2686"/>
                </a:lnTo>
                <a:lnTo>
                  <a:pt x="3424103" y="1655"/>
                </a:lnTo>
                <a:lnTo>
                  <a:pt x="3427617" y="510"/>
                </a:lnTo>
                <a:lnTo>
                  <a:pt x="3431825" y="0"/>
                </a:lnTo>
                <a:lnTo>
                  <a:pt x="3433264" y="659"/>
                </a:lnTo>
                <a:lnTo>
                  <a:pt x="3434224" y="1891"/>
                </a:lnTo>
                <a:lnTo>
                  <a:pt x="3440800" y="28912"/>
                </a:lnTo>
                <a:lnTo>
                  <a:pt x="3443344" y="57670"/>
                </a:lnTo>
                <a:lnTo>
                  <a:pt x="3446752" y="85201"/>
                </a:lnTo>
                <a:lnTo>
                  <a:pt x="3448795" y="113841"/>
                </a:lnTo>
                <a:lnTo>
                  <a:pt x="3448911" y="144033"/>
                </a:lnTo>
                <a:lnTo>
                  <a:pt x="3446315" y="178618"/>
                </a:lnTo>
                <a:lnTo>
                  <a:pt x="3445306" y="196731"/>
                </a:lnTo>
                <a:lnTo>
                  <a:pt x="3444633" y="215156"/>
                </a:lnTo>
                <a:lnTo>
                  <a:pt x="3444185" y="233789"/>
                </a:lnTo>
                <a:lnTo>
                  <a:pt x="3443686" y="269310"/>
                </a:lnTo>
                <a:lnTo>
                  <a:pt x="3443465" y="303618"/>
                </a:lnTo>
                <a:lnTo>
                  <a:pt x="3443366" y="337386"/>
                </a:lnTo>
                <a:lnTo>
                  <a:pt x="3443322" y="373032"/>
                </a:lnTo>
                <a:lnTo>
                  <a:pt x="3443310" y="391428"/>
                </a:lnTo>
                <a:lnTo>
                  <a:pt x="3445414" y="426684"/>
                </a:lnTo>
                <a:lnTo>
                  <a:pt x="3448201" y="460874"/>
                </a:lnTo>
                <a:lnTo>
                  <a:pt x="3449440" y="494590"/>
                </a:lnTo>
                <a:lnTo>
                  <a:pt x="3452107" y="528096"/>
                </a:lnTo>
                <a:lnTo>
                  <a:pt x="3455144" y="562302"/>
                </a:lnTo>
                <a:lnTo>
                  <a:pt x="3455954" y="580314"/>
                </a:lnTo>
                <a:lnTo>
                  <a:pt x="3456494" y="598672"/>
                </a:lnTo>
                <a:lnTo>
                  <a:pt x="3459211" y="633886"/>
                </a:lnTo>
                <a:lnTo>
                  <a:pt x="3463859" y="668057"/>
                </a:lnTo>
                <a:lnTo>
                  <a:pt x="3471216" y="701766"/>
                </a:lnTo>
                <a:lnTo>
                  <a:pt x="3477660" y="735268"/>
                </a:lnTo>
                <a:lnTo>
                  <a:pt x="3483170" y="767092"/>
                </a:lnTo>
                <a:lnTo>
                  <a:pt x="3488265" y="794464"/>
                </a:lnTo>
                <a:lnTo>
                  <a:pt x="3495595" y="828395"/>
                </a:lnTo>
                <a:lnTo>
                  <a:pt x="3500012" y="863923"/>
                </a:lnTo>
                <a:lnTo>
                  <a:pt x="3498131" y="870044"/>
                </a:lnTo>
                <a:lnTo>
                  <a:pt x="3494249" y="876649"/>
                </a:lnTo>
                <a:lnTo>
                  <a:pt x="3458729" y="883866"/>
                </a:lnTo>
                <a:lnTo>
                  <a:pt x="3446975" y="886316"/>
                </a:lnTo>
                <a:lnTo>
                  <a:pt x="3413559" y="898708"/>
                </a:lnTo>
                <a:lnTo>
                  <a:pt x="3381562" y="908671"/>
                </a:lnTo>
                <a:lnTo>
                  <a:pt x="3355529" y="917978"/>
                </a:lnTo>
                <a:lnTo>
                  <a:pt x="3328084" y="930052"/>
                </a:lnTo>
                <a:lnTo>
                  <a:pt x="3295777" y="941239"/>
                </a:lnTo>
                <a:lnTo>
                  <a:pt x="3260252" y="951503"/>
                </a:lnTo>
                <a:lnTo>
                  <a:pt x="3241889" y="956462"/>
                </a:lnTo>
                <a:lnTo>
                  <a:pt x="3223297" y="961356"/>
                </a:lnTo>
                <a:lnTo>
                  <a:pt x="3202170" y="966206"/>
                </a:lnTo>
                <a:lnTo>
                  <a:pt x="3179355" y="971026"/>
                </a:lnTo>
                <a:lnTo>
                  <a:pt x="3155413" y="975828"/>
                </a:lnTo>
                <a:lnTo>
                  <a:pt x="3129928" y="979823"/>
                </a:lnTo>
                <a:lnTo>
                  <a:pt x="3103412" y="983280"/>
                </a:lnTo>
                <a:lnTo>
                  <a:pt x="3076210" y="986378"/>
                </a:lnTo>
                <a:lnTo>
                  <a:pt x="3047756" y="989238"/>
                </a:lnTo>
                <a:lnTo>
                  <a:pt x="3018469" y="991938"/>
                </a:lnTo>
                <a:lnTo>
                  <a:pt x="2988625" y="994531"/>
                </a:lnTo>
                <a:lnTo>
                  <a:pt x="2956823" y="996261"/>
                </a:lnTo>
                <a:lnTo>
                  <a:pt x="2923715" y="997413"/>
                </a:lnTo>
                <a:lnTo>
                  <a:pt x="2889737" y="998181"/>
                </a:lnTo>
                <a:lnTo>
                  <a:pt x="2853591" y="998694"/>
                </a:lnTo>
                <a:lnTo>
                  <a:pt x="2816000" y="999036"/>
                </a:lnTo>
                <a:lnTo>
                  <a:pt x="2777445" y="999263"/>
                </a:lnTo>
                <a:lnTo>
                  <a:pt x="2736662" y="999415"/>
                </a:lnTo>
                <a:lnTo>
                  <a:pt x="2694391" y="999516"/>
                </a:lnTo>
                <a:lnTo>
                  <a:pt x="2651129" y="999584"/>
                </a:lnTo>
                <a:lnTo>
                  <a:pt x="2606413" y="1000422"/>
                </a:lnTo>
                <a:lnTo>
                  <a:pt x="2560727" y="1001775"/>
                </a:lnTo>
                <a:lnTo>
                  <a:pt x="2514395" y="1003471"/>
                </a:lnTo>
                <a:lnTo>
                  <a:pt x="2465251" y="1006189"/>
                </a:lnTo>
                <a:lnTo>
                  <a:pt x="2414232" y="1009588"/>
                </a:lnTo>
                <a:lnTo>
                  <a:pt x="2361963" y="1013442"/>
                </a:lnTo>
                <a:lnTo>
                  <a:pt x="2308066" y="1016805"/>
                </a:lnTo>
                <a:lnTo>
                  <a:pt x="2253086" y="1019841"/>
                </a:lnTo>
                <a:lnTo>
                  <a:pt x="2197382" y="1022658"/>
                </a:lnTo>
                <a:lnTo>
                  <a:pt x="2141196" y="1026124"/>
                </a:lnTo>
                <a:lnTo>
                  <a:pt x="2084689" y="1030022"/>
                </a:lnTo>
                <a:lnTo>
                  <a:pt x="2027968" y="1034208"/>
                </a:lnTo>
                <a:lnTo>
                  <a:pt x="1970309" y="1038587"/>
                </a:lnTo>
                <a:lnTo>
                  <a:pt x="1912027" y="1043093"/>
                </a:lnTo>
                <a:lnTo>
                  <a:pt x="1853328" y="1047685"/>
                </a:lnTo>
                <a:lnTo>
                  <a:pt x="1794352" y="1053128"/>
                </a:lnTo>
                <a:lnTo>
                  <a:pt x="1735191" y="1059137"/>
                </a:lnTo>
                <a:lnTo>
                  <a:pt x="1675906" y="1065525"/>
                </a:lnTo>
                <a:lnTo>
                  <a:pt x="1617333" y="1071371"/>
                </a:lnTo>
                <a:lnTo>
                  <a:pt x="1559234" y="1076856"/>
                </a:lnTo>
                <a:lnTo>
                  <a:pt x="1501452" y="1082100"/>
                </a:lnTo>
                <a:lnTo>
                  <a:pt x="1444674" y="1086389"/>
                </a:lnTo>
                <a:lnTo>
                  <a:pt x="1388566" y="1090042"/>
                </a:lnTo>
                <a:lnTo>
                  <a:pt x="1332904" y="1093272"/>
                </a:lnTo>
                <a:lnTo>
                  <a:pt x="1278334" y="1097013"/>
                </a:lnTo>
                <a:lnTo>
                  <a:pt x="1224491" y="1101094"/>
                </a:lnTo>
                <a:lnTo>
                  <a:pt x="1171133" y="1105402"/>
                </a:lnTo>
                <a:lnTo>
                  <a:pt x="1118099" y="1109068"/>
                </a:lnTo>
                <a:lnTo>
                  <a:pt x="1065281" y="1112305"/>
                </a:lnTo>
                <a:lnTo>
                  <a:pt x="1012606" y="1115258"/>
                </a:lnTo>
                <a:lnTo>
                  <a:pt x="961614" y="1117226"/>
                </a:lnTo>
                <a:lnTo>
                  <a:pt x="911745" y="1118538"/>
                </a:lnTo>
                <a:lnTo>
                  <a:pt x="862623" y="1119413"/>
                </a:lnTo>
                <a:lnTo>
                  <a:pt x="814001" y="1119203"/>
                </a:lnTo>
                <a:lnTo>
                  <a:pt x="765711" y="1118268"/>
                </a:lnTo>
                <a:lnTo>
                  <a:pt x="717642" y="1116852"/>
                </a:lnTo>
                <a:lnTo>
                  <a:pt x="670516" y="1115113"/>
                </a:lnTo>
                <a:lnTo>
                  <a:pt x="624016" y="1113161"/>
                </a:lnTo>
                <a:lnTo>
                  <a:pt x="577936" y="1111066"/>
                </a:lnTo>
                <a:lnTo>
                  <a:pt x="533722" y="1109668"/>
                </a:lnTo>
                <a:lnTo>
                  <a:pt x="490752" y="1108737"/>
                </a:lnTo>
                <a:lnTo>
                  <a:pt x="448611" y="1108117"/>
                </a:lnTo>
                <a:lnTo>
                  <a:pt x="407818" y="1107703"/>
                </a:lnTo>
                <a:lnTo>
                  <a:pt x="367922" y="1107427"/>
                </a:lnTo>
                <a:lnTo>
                  <a:pt x="328625" y="1107243"/>
                </a:lnTo>
                <a:lnTo>
                  <a:pt x="291314" y="1107913"/>
                </a:lnTo>
                <a:lnTo>
                  <a:pt x="255328" y="1109155"/>
                </a:lnTo>
                <a:lnTo>
                  <a:pt x="220225" y="1110776"/>
                </a:lnTo>
                <a:lnTo>
                  <a:pt x="187298" y="1113445"/>
                </a:lnTo>
                <a:lnTo>
                  <a:pt x="155821" y="1116811"/>
                </a:lnTo>
                <a:lnTo>
                  <a:pt x="125312" y="1120643"/>
                </a:lnTo>
                <a:lnTo>
                  <a:pt x="97829" y="1124785"/>
                </a:lnTo>
                <a:lnTo>
                  <a:pt x="72363" y="1129133"/>
                </a:lnTo>
                <a:lnTo>
                  <a:pt x="48242" y="1133620"/>
                </a:lnTo>
                <a:lnTo>
                  <a:pt x="0" y="1142594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sp>
        <p:nvSpPr>
          <p:cNvPr id="18" name="SMARTInkShape-57"/>
          <p:cNvSpPr/>
          <p:nvPr/>
        </p:nvSpPr>
        <p:spPr bwMode="auto">
          <a:xfrm>
            <a:off x="4457700" y="2057496"/>
            <a:ext cx="775231" cy="76453"/>
          </a:xfrm>
          <a:custGeom>
            <a:avLst/>
            <a:gdLst/>
            <a:ahLst/>
            <a:cxnLst/>
            <a:rect l="0" t="0" r="0" b="0"/>
            <a:pathLst>
              <a:path w="775231" h="76453">
                <a:moveTo>
                  <a:pt x="0" y="28479"/>
                </a:moveTo>
                <a:lnTo>
                  <a:pt x="0" y="52390"/>
                </a:lnTo>
                <a:lnTo>
                  <a:pt x="2117" y="57098"/>
                </a:lnTo>
                <a:lnTo>
                  <a:pt x="3792" y="59464"/>
                </a:lnTo>
                <a:lnTo>
                  <a:pt x="13735" y="66588"/>
                </a:lnTo>
                <a:lnTo>
                  <a:pt x="30528" y="69933"/>
                </a:lnTo>
                <a:lnTo>
                  <a:pt x="58170" y="70924"/>
                </a:lnTo>
                <a:lnTo>
                  <a:pt x="82209" y="71156"/>
                </a:lnTo>
                <a:lnTo>
                  <a:pt x="110356" y="70465"/>
                </a:lnTo>
                <a:lnTo>
                  <a:pt x="144032" y="67512"/>
                </a:lnTo>
                <a:lnTo>
                  <a:pt x="162697" y="66408"/>
                </a:lnTo>
                <a:lnTo>
                  <a:pt x="182283" y="65671"/>
                </a:lnTo>
                <a:lnTo>
                  <a:pt x="202485" y="65180"/>
                </a:lnTo>
                <a:lnTo>
                  <a:pt x="222302" y="64059"/>
                </a:lnTo>
                <a:lnTo>
                  <a:pt x="241864" y="62518"/>
                </a:lnTo>
                <a:lnTo>
                  <a:pt x="261255" y="60696"/>
                </a:lnTo>
                <a:lnTo>
                  <a:pt x="282120" y="58688"/>
                </a:lnTo>
                <a:lnTo>
                  <a:pt x="303967" y="56556"/>
                </a:lnTo>
                <a:lnTo>
                  <a:pt x="326470" y="54341"/>
                </a:lnTo>
                <a:lnTo>
                  <a:pt x="348615" y="52070"/>
                </a:lnTo>
                <a:lnTo>
                  <a:pt x="370523" y="49763"/>
                </a:lnTo>
                <a:lnTo>
                  <a:pt x="392271" y="47431"/>
                </a:lnTo>
                <a:lnTo>
                  <a:pt x="414708" y="45082"/>
                </a:lnTo>
                <a:lnTo>
                  <a:pt x="437603" y="42723"/>
                </a:lnTo>
                <a:lnTo>
                  <a:pt x="460804" y="40356"/>
                </a:lnTo>
                <a:lnTo>
                  <a:pt x="484209" y="37985"/>
                </a:lnTo>
                <a:lnTo>
                  <a:pt x="507750" y="35610"/>
                </a:lnTo>
                <a:lnTo>
                  <a:pt x="531381" y="33233"/>
                </a:lnTo>
                <a:lnTo>
                  <a:pt x="554279" y="30854"/>
                </a:lnTo>
                <a:lnTo>
                  <a:pt x="576688" y="28475"/>
                </a:lnTo>
                <a:lnTo>
                  <a:pt x="598771" y="26095"/>
                </a:lnTo>
                <a:lnTo>
                  <a:pt x="619049" y="24509"/>
                </a:lnTo>
                <a:lnTo>
                  <a:pt x="638125" y="23451"/>
                </a:lnTo>
                <a:lnTo>
                  <a:pt x="673342" y="22276"/>
                </a:lnTo>
                <a:lnTo>
                  <a:pt x="704869" y="21753"/>
                </a:lnTo>
                <a:lnTo>
                  <a:pt x="730524" y="21521"/>
                </a:lnTo>
                <a:lnTo>
                  <a:pt x="765278" y="21372"/>
                </a:lnTo>
                <a:lnTo>
                  <a:pt x="775230" y="21343"/>
                </a:lnTo>
                <a:lnTo>
                  <a:pt x="747554" y="21336"/>
                </a:lnTo>
                <a:lnTo>
                  <a:pt x="724359" y="21336"/>
                </a:lnTo>
                <a:lnTo>
                  <a:pt x="693941" y="19219"/>
                </a:lnTo>
                <a:lnTo>
                  <a:pt x="658462" y="16426"/>
                </a:lnTo>
                <a:lnTo>
                  <a:pt x="639000" y="15681"/>
                </a:lnTo>
                <a:lnTo>
                  <a:pt x="618881" y="15185"/>
                </a:lnTo>
                <a:lnTo>
                  <a:pt x="596737" y="14060"/>
                </a:lnTo>
                <a:lnTo>
                  <a:pt x="573243" y="12516"/>
                </a:lnTo>
                <a:lnTo>
                  <a:pt x="548850" y="10693"/>
                </a:lnTo>
                <a:lnTo>
                  <a:pt x="524650" y="9478"/>
                </a:lnTo>
                <a:lnTo>
                  <a:pt x="500580" y="8668"/>
                </a:lnTo>
                <a:lnTo>
                  <a:pt x="476594" y="8128"/>
                </a:lnTo>
                <a:lnTo>
                  <a:pt x="451874" y="7768"/>
                </a:lnTo>
                <a:lnTo>
                  <a:pt x="426662" y="7528"/>
                </a:lnTo>
                <a:lnTo>
                  <a:pt x="401122" y="7368"/>
                </a:lnTo>
                <a:lnTo>
                  <a:pt x="376159" y="8055"/>
                </a:lnTo>
                <a:lnTo>
                  <a:pt x="351579" y="9307"/>
                </a:lnTo>
                <a:lnTo>
                  <a:pt x="327254" y="10935"/>
                </a:lnTo>
                <a:lnTo>
                  <a:pt x="303895" y="12814"/>
                </a:lnTo>
                <a:lnTo>
                  <a:pt x="281178" y="14861"/>
                </a:lnTo>
                <a:lnTo>
                  <a:pt x="258890" y="17019"/>
                </a:lnTo>
                <a:lnTo>
                  <a:pt x="236887" y="19251"/>
                </a:lnTo>
                <a:lnTo>
                  <a:pt x="215074" y="21533"/>
                </a:lnTo>
                <a:lnTo>
                  <a:pt x="193389" y="23849"/>
                </a:lnTo>
                <a:lnTo>
                  <a:pt x="174170" y="26980"/>
                </a:lnTo>
                <a:lnTo>
                  <a:pt x="140115" y="34692"/>
                </a:lnTo>
                <a:lnTo>
                  <a:pt x="113338" y="39178"/>
                </a:lnTo>
                <a:lnTo>
                  <a:pt x="82529" y="43820"/>
                </a:lnTo>
                <a:lnTo>
                  <a:pt x="68430" y="47997"/>
                </a:lnTo>
                <a:lnTo>
                  <a:pt x="62163" y="52500"/>
                </a:lnTo>
                <a:lnTo>
                  <a:pt x="62080" y="54018"/>
                </a:lnTo>
                <a:lnTo>
                  <a:pt x="63611" y="55030"/>
                </a:lnTo>
                <a:lnTo>
                  <a:pt x="77585" y="56454"/>
                </a:lnTo>
                <a:lnTo>
                  <a:pt x="106068" y="56876"/>
                </a:lnTo>
                <a:lnTo>
                  <a:pt x="132073" y="56181"/>
                </a:lnTo>
                <a:lnTo>
                  <a:pt x="162151" y="53227"/>
                </a:lnTo>
                <a:lnTo>
                  <a:pt x="196157" y="49267"/>
                </a:lnTo>
                <a:lnTo>
                  <a:pt x="214115" y="47101"/>
                </a:lnTo>
                <a:lnTo>
                  <a:pt x="233231" y="44862"/>
                </a:lnTo>
                <a:lnTo>
                  <a:pt x="253118" y="42576"/>
                </a:lnTo>
                <a:lnTo>
                  <a:pt x="273521" y="40258"/>
                </a:lnTo>
                <a:lnTo>
                  <a:pt x="294266" y="37919"/>
                </a:lnTo>
                <a:lnTo>
                  <a:pt x="315240" y="35566"/>
                </a:lnTo>
                <a:lnTo>
                  <a:pt x="336366" y="33204"/>
                </a:lnTo>
                <a:lnTo>
                  <a:pt x="357594" y="31629"/>
                </a:lnTo>
                <a:lnTo>
                  <a:pt x="378890" y="30579"/>
                </a:lnTo>
                <a:lnTo>
                  <a:pt x="400231" y="29879"/>
                </a:lnTo>
                <a:lnTo>
                  <a:pt x="421601" y="28619"/>
                </a:lnTo>
                <a:lnTo>
                  <a:pt x="442993" y="26985"/>
                </a:lnTo>
                <a:lnTo>
                  <a:pt x="464397" y="25101"/>
                </a:lnTo>
                <a:lnTo>
                  <a:pt x="485017" y="23052"/>
                </a:lnTo>
                <a:lnTo>
                  <a:pt x="505113" y="20892"/>
                </a:lnTo>
                <a:lnTo>
                  <a:pt x="524861" y="18659"/>
                </a:lnTo>
                <a:lnTo>
                  <a:pt x="559502" y="16177"/>
                </a:lnTo>
                <a:lnTo>
                  <a:pt x="589980" y="14280"/>
                </a:lnTo>
                <a:lnTo>
                  <a:pt x="616755" y="10791"/>
                </a:lnTo>
                <a:lnTo>
                  <a:pt x="648378" y="6993"/>
                </a:lnTo>
                <a:lnTo>
                  <a:pt x="656733" y="3584"/>
                </a:lnTo>
                <a:lnTo>
                  <a:pt x="656897" y="2357"/>
                </a:lnTo>
                <a:lnTo>
                  <a:pt x="650729" y="994"/>
                </a:lnTo>
                <a:lnTo>
                  <a:pt x="618489" y="119"/>
                </a:lnTo>
                <a:lnTo>
                  <a:pt x="588680" y="0"/>
                </a:lnTo>
                <a:lnTo>
                  <a:pt x="570253" y="762"/>
                </a:lnTo>
                <a:lnTo>
                  <a:pt x="550031" y="2063"/>
                </a:lnTo>
                <a:lnTo>
                  <a:pt x="528613" y="3725"/>
                </a:lnTo>
                <a:lnTo>
                  <a:pt x="506396" y="5626"/>
                </a:lnTo>
                <a:lnTo>
                  <a:pt x="483647" y="7687"/>
                </a:lnTo>
                <a:lnTo>
                  <a:pt x="460544" y="9855"/>
                </a:lnTo>
                <a:lnTo>
                  <a:pt x="437204" y="12888"/>
                </a:lnTo>
                <a:lnTo>
                  <a:pt x="413707" y="16498"/>
                </a:lnTo>
                <a:lnTo>
                  <a:pt x="390105" y="20492"/>
                </a:lnTo>
                <a:lnTo>
                  <a:pt x="368020" y="24741"/>
                </a:lnTo>
                <a:lnTo>
                  <a:pt x="346947" y="29162"/>
                </a:lnTo>
                <a:lnTo>
                  <a:pt x="326548" y="33697"/>
                </a:lnTo>
                <a:lnTo>
                  <a:pt x="291182" y="40852"/>
                </a:lnTo>
                <a:lnTo>
                  <a:pt x="261971" y="48266"/>
                </a:lnTo>
                <a:lnTo>
                  <a:pt x="228048" y="68194"/>
                </a:lnTo>
                <a:lnTo>
                  <a:pt x="223469" y="71625"/>
                </a:lnTo>
                <a:lnTo>
                  <a:pt x="222005" y="73911"/>
                </a:lnTo>
                <a:lnTo>
                  <a:pt x="222615" y="75436"/>
                </a:lnTo>
                <a:lnTo>
                  <a:pt x="224610" y="76452"/>
                </a:lnTo>
                <a:lnTo>
                  <a:pt x="264319" y="64198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1346173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09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The install Function</a:t>
            </a:r>
          </a:p>
        </p:txBody>
      </p:sp>
      <p:sp>
        <p:nvSpPr>
          <p:cNvPr id="22609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/*</a:t>
            </a:r>
          </a:p>
          <a:p>
            <a:r>
              <a:rPr lang="en-US" altLang="en-US"/>
              <a:t>PURPOSE: Install checks hash table using lookup and if entry not found,  it "installs" the entry.</a:t>
            </a:r>
          </a:p>
          <a:p>
            <a:r>
              <a:rPr lang="en-US" altLang="en-US"/>
              <a:t>USAGE:  np = install(name); </a:t>
            </a:r>
          </a:p>
          <a:p>
            <a:r>
              <a:rPr lang="en-US" altLang="en-US"/>
              <a:t>DESCRIPTION OF PARAMETERS: name(array of char) name to install in symbol table</a:t>
            </a:r>
          </a:p>
          <a:p>
            <a:r>
              <a:rPr lang="en-US" altLang="en-US"/>
              <a:t>AUTHOR:  Kernighan and Ritchie, modified by Ron Sobczak</a:t>
            </a:r>
          </a:p>
          <a:p>
            <a:r>
              <a:rPr lang="en-US" altLang="en-US"/>
              <a:t>LAST REVISION: 12/11/83</a:t>
            </a:r>
          </a:p>
          <a:p>
            <a:r>
              <a:rPr lang="en-US" altLang="en-US"/>
              <a:t>*/</a:t>
            </a:r>
          </a:p>
          <a:p>
            <a:endParaRPr lang="en-US" alt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201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90513" y="184150"/>
            <a:ext cx="8307387" cy="6445250"/>
          </a:xfrm>
        </p:spPr>
        <p:txBody>
          <a:bodyPr/>
          <a:lstStyle/>
          <a:p>
            <a:pPr>
              <a:lnSpc>
                <a:spcPct val="75000"/>
              </a:lnSpc>
            </a:pPr>
            <a:r>
              <a:rPr lang="en-US" altLang="en-US" sz="2000"/>
              <a:t>struct nlist *install(char *name)       /* put (name) in hashtab */</a:t>
            </a:r>
          </a:p>
          <a:p>
            <a:pPr>
              <a:lnSpc>
                <a:spcPct val="75000"/>
              </a:lnSpc>
            </a:pPr>
            <a:r>
              <a:rPr lang="en-US" altLang="en-US" sz="2000"/>
              <a:t>{</a:t>
            </a:r>
          </a:p>
          <a:p>
            <a:pPr>
              <a:lnSpc>
                <a:spcPct val="75000"/>
              </a:lnSpc>
            </a:pPr>
            <a:r>
              <a:rPr lang="en-US" altLang="en-US" sz="2000"/>
              <a:t>        struct nlist *np, *lookup();</a:t>
            </a:r>
          </a:p>
          <a:p>
            <a:pPr>
              <a:lnSpc>
                <a:spcPct val="75000"/>
              </a:lnSpc>
            </a:pPr>
            <a:r>
              <a:rPr lang="en-US" altLang="en-US" sz="2000"/>
              <a:t>        char *strdup(), *malloc();</a:t>
            </a:r>
          </a:p>
          <a:p>
            <a:pPr>
              <a:lnSpc>
                <a:spcPct val="75000"/>
              </a:lnSpc>
            </a:pPr>
            <a:r>
              <a:rPr lang="en-US" altLang="en-US" sz="2000"/>
              <a:t>        int hashval;</a:t>
            </a:r>
          </a:p>
          <a:p>
            <a:pPr>
              <a:lnSpc>
                <a:spcPct val="75000"/>
              </a:lnSpc>
            </a:pPr>
            <a:r>
              <a:rPr lang="en-US" altLang="en-US" sz="2000"/>
              <a:t>        if ((np = lookup(name))  == NULL) {     /* not found */</a:t>
            </a:r>
          </a:p>
          <a:p>
            <a:pPr>
              <a:lnSpc>
                <a:spcPct val="75000"/>
              </a:lnSpc>
            </a:pPr>
            <a:r>
              <a:rPr lang="en-US" altLang="en-US" sz="2000"/>
              <a:t>                np = (struct nlist *) malloc(sizeof(*np));</a:t>
            </a:r>
          </a:p>
          <a:p>
            <a:pPr>
              <a:lnSpc>
                <a:spcPct val="75000"/>
              </a:lnSpc>
            </a:pPr>
            <a:r>
              <a:rPr lang="en-US" altLang="en-US" sz="2000"/>
              <a:t>                if (np == NULL)</a:t>
            </a:r>
          </a:p>
          <a:p>
            <a:pPr>
              <a:lnSpc>
                <a:spcPct val="75000"/>
              </a:lnSpc>
            </a:pPr>
            <a:r>
              <a:rPr lang="en-US" altLang="en-US" sz="2000"/>
              <a:t>                        return(NULL);</a:t>
            </a:r>
          </a:p>
          <a:p>
            <a:pPr>
              <a:lnSpc>
                <a:spcPct val="75000"/>
              </a:lnSpc>
            </a:pPr>
            <a:r>
              <a:rPr lang="en-US" altLang="en-US" sz="2000"/>
              <a:t>                if ((np-&gt;name = strdup(name)) == NULL)</a:t>
            </a:r>
          </a:p>
          <a:p>
            <a:pPr>
              <a:lnSpc>
                <a:spcPct val="75000"/>
              </a:lnSpc>
            </a:pPr>
            <a:r>
              <a:rPr lang="en-US" altLang="en-US" sz="2000"/>
              <a:t>                        return(NULL);</a:t>
            </a:r>
          </a:p>
          <a:p>
            <a:pPr>
              <a:lnSpc>
                <a:spcPct val="75000"/>
              </a:lnSpc>
            </a:pPr>
            <a:r>
              <a:rPr lang="en-US" altLang="en-US" sz="2000"/>
              <a:t>                hashval = hash(np-&gt;name);</a:t>
            </a:r>
          </a:p>
          <a:p>
            <a:pPr>
              <a:lnSpc>
                <a:spcPct val="75000"/>
              </a:lnSpc>
            </a:pPr>
            <a:r>
              <a:rPr lang="en-US" altLang="en-US" sz="2000"/>
              <a:t>                np-&gt;next = hashtab[hashval];</a:t>
            </a:r>
          </a:p>
          <a:p>
            <a:pPr>
              <a:lnSpc>
                <a:spcPct val="75000"/>
              </a:lnSpc>
            </a:pPr>
            <a:r>
              <a:rPr lang="en-US" altLang="en-US" sz="2000"/>
              <a:t>                hashtab[hashval] = np;</a:t>
            </a:r>
          </a:p>
          <a:p>
            <a:pPr>
              <a:lnSpc>
                <a:spcPct val="75000"/>
              </a:lnSpc>
            </a:pPr>
            <a:r>
              <a:rPr lang="en-US" altLang="en-US" sz="2000"/>
              <a:t>        }</a:t>
            </a:r>
          </a:p>
          <a:p>
            <a:pPr>
              <a:lnSpc>
                <a:spcPct val="75000"/>
              </a:lnSpc>
            </a:pPr>
            <a:r>
              <a:rPr lang="en-US" altLang="en-US" sz="2000"/>
              <a:t>        return(np);</a:t>
            </a:r>
          </a:p>
          <a:p>
            <a:pPr>
              <a:lnSpc>
                <a:spcPct val="75000"/>
              </a:lnSpc>
            </a:pPr>
            <a:r>
              <a:rPr lang="en-US" altLang="en-US" sz="2000"/>
              <a:t>}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57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400"/>
              <a:t>NFAs (Non-deterministic Finite Automata)</a:t>
            </a:r>
          </a:p>
        </p:txBody>
      </p:sp>
      <p:sp>
        <p:nvSpPr>
          <p:cNvPr id="21657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1252538"/>
            <a:ext cx="8701087" cy="5224462"/>
          </a:xfrm>
        </p:spPr>
        <p:txBody>
          <a:bodyPr/>
          <a:lstStyle/>
          <a:p>
            <a:pPr>
              <a:lnSpc>
                <a:spcPct val="85000"/>
              </a:lnSpc>
            </a:pPr>
            <a:r>
              <a:rPr lang="en-US" altLang="en-US"/>
              <a:t>Recall from last Time</a:t>
            </a:r>
          </a:p>
          <a:p>
            <a:pPr>
              <a:lnSpc>
                <a:spcPct val="85000"/>
              </a:lnSpc>
            </a:pPr>
            <a:r>
              <a:rPr lang="en-US" altLang="en-US"/>
              <a:t>M = (</a:t>
            </a:r>
            <a:r>
              <a:rPr lang="el-GR" altLang="en-US"/>
              <a:t>Σ</a:t>
            </a:r>
            <a:r>
              <a:rPr lang="en-US" altLang="en-US"/>
              <a:t>, S, s</a:t>
            </a:r>
            <a:r>
              <a:rPr lang="en-US" altLang="en-US" baseline="-25000"/>
              <a:t>0</a:t>
            </a:r>
            <a:r>
              <a:rPr lang="en-US" altLang="en-US"/>
              <a:t>, </a:t>
            </a:r>
            <a:r>
              <a:rPr lang="el-GR" altLang="en-US"/>
              <a:t>δ</a:t>
            </a:r>
            <a:r>
              <a:rPr lang="en-US" altLang="en-US"/>
              <a:t>, S</a:t>
            </a:r>
            <a:r>
              <a:rPr lang="en-US" altLang="en-US" baseline="-25000"/>
              <a:t>F</a:t>
            </a:r>
            <a:r>
              <a:rPr lang="en-US" altLang="en-US"/>
              <a:t>)</a:t>
            </a:r>
          </a:p>
          <a:p>
            <a:pPr lvl="1">
              <a:lnSpc>
                <a:spcPct val="90000"/>
              </a:lnSpc>
            </a:pPr>
            <a:r>
              <a:rPr lang="el-GR" altLang="en-US"/>
              <a:t>Σ</a:t>
            </a:r>
            <a:r>
              <a:rPr lang="en-US" altLang="en-US"/>
              <a:t> - alphabet</a:t>
            </a:r>
          </a:p>
          <a:p>
            <a:pPr lvl="1">
              <a:lnSpc>
                <a:spcPct val="90000"/>
              </a:lnSpc>
            </a:pPr>
            <a:r>
              <a:rPr lang="en-US" altLang="en-US"/>
              <a:t>S - states</a:t>
            </a:r>
          </a:p>
          <a:p>
            <a:pPr lvl="1">
              <a:lnSpc>
                <a:spcPct val="90000"/>
              </a:lnSpc>
            </a:pPr>
            <a:r>
              <a:rPr lang="el-GR" altLang="en-US"/>
              <a:t>δ</a:t>
            </a:r>
            <a:r>
              <a:rPr lang="en-US" altLang="en-US"/>
              <a:t> – state transition function</a:t>
            </a:r>
          </a:p>
          <a:p>
            <a:pPr lvl="1">
              <a:lnSpc>
                <a:spcPct val="90000"/>
              </a:lnSpc>
            </a:pPr>
            <a:r>
              <a:rPr lang="en-US" altLang="en-US"/>
              <a:t>s</a:t>
            </a:r>
            <a:r>
              <a:rPr lang="en-US" altLang="en-US" baseline="-25000"/>
              <a:t>0</a:t>
            </a:r>
            <a:r>
              <a:rPr lang="en-US" altLang="en-US"/>
              <a:t> – start state</a:t>
            </a:r>
          </a:p>
          <a:p>
            <a:pPr lvl="1">
              <a:lnSpc>
                <a:spcPct val="90000"/>
              </a:lnSpc>
            </a:pPr>
            <a:r>
              <a:rPr lang="en-US" altLang="en-US"/>
              <a:t>S</a:t>
            </a:r>
            <a:r>
              <a:rPr lang="en-US" altLang="en-US" baseline="-25000"/>
              <a:t>F</a:t>
            </a:r>
            <a:r>
              <a:rPr lang="en-US" altLang="en-US"/>
              <a:t> – set of final or accepting states</a:t>
            </a:r>
          </a:p>
          <a:p>
            <a:pPr>
              <a:lnSpc>
                <a:spcPct val="85000"/>
              </a:lnSpc>
              <a:buFont typeface="Wingdings" panose="05000000000000000000" pitchFamily="2" charset="2"/>
              <a:buChar char="l"/>
            </a:pPr>
            <a:r>
              <a:rPr lang="en-US" altLang="en-US"/>
              <a:t>L(M) – { x such that it is possible to follow a path in the transition diagram labeled x that ends in an accepting state.}</a:t>
            </a:r>
          </a:p>
          <a:p>
            <a:pPr>
              <a:lnSpc>
                <a:spcPct val="85000"/>
              </a:lnSpc>
            </a:pPr>
            <a:r>
              <a:rPr lang="en-US" altLang="en-US"/>
              <a:t>NFAs relax the  functional nature of the transition function</a:t>
            </a:r>
          </a:p>
          <a:p>
            <a:pPr>
              <a:lnSpc>
                <a:spcPct val="85000"/>
              </a:lnSpc>
              <a:buFont typeface="Wingdings" panose="05000000000000000000" pitchFamily="2" charset="2"/>
              <a:buChar char="l"/>
            </a:pPr>
            <a:r>
              <a:rPr lang="el-GR" altLang="en-US"/>
              <a:t>δ</a:t>
            </a:r>
            <a:r>
              <a:rPr lang="en-US" altLang="en-US"/>
              <a:t>(s, a), the nextstate for state s and input a, is a subset of states </a:t>
            </a:r>
          </a:p>
        </p:txBody>
      </p:sp>
      <p:pic>
        <p:nvPicPr>
          <p:cNvPr id="2165764" name="Lec3-REtoNFA474.wav">
            <a:hlinkClick r:id="" action="ppaction://media"/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24900" y="64389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25" name="SMARTInkShape-Group263"/>
          <p:cNvGrpSpPr/>
          <p:nvPr/>
        </p:nvGrpSpPr>
        <p:grpSpPr>
          <a:xfrm>
            <a:off x="4244389" y="1007269"/>
            <a:ext cx="3733862" cy="1484969"/>
            <a:chOff x="4244389" y="1007269"/>
            <a:chExt cx="3733862" cy="1484969"/>
          </a:xfrm>
        </p:grpSpPr>
        <p:sp>
          <p:nvSpPr>
            <p:cNvPr id="2" name="SMARTInkShape-1353"/>
            <p:cNvSpPr/>
            <p:nvPr/>
          </p:nvSpPr>
          <p:spPr bwMode="auto">
            <a:xfrm>
              <a:off x="5226186" y="1907381"/>
              <a:ext cx="410234" cy="376211"/>
            </a:xfrm>
            <a:custGeom>
              <a:avLst/>
              <a:gdLst/>
              <a:ahLst/>
              <a:cxnLst/>
              <a:rect l="0" t="0" r="0" b="0"/>
              <a:pathLst>
                <a:path w="410234" h="376211">
                  <a:moveTo>
                    <a:pt x="74477" y="0"/>
                  </a:moveTo>
                  <a:lnTo>
                    <a:pt x="68773" y="6497"/>
                  </a:lnTo>
                  <a:lnTo>
                    <a:pt x="50099" y="34321"/>
                  </a:lnTo>
                  <a:lnTo>
                    <a:pt x="34534" y="68113"/>
                  </a:lnTo>
                  <a:lnTo>
                    <a:pt x="26827" y="94566"/>
                  </a:lnTo>
                  <a:lnTo>
                    <a:pt x="19961" y="123786"/>
                  </a:lnTo>
                  <a:lnTo>
                    <a:pt x="11618" y="157939"/>
                  </a:lnTo>
                  <a:lnTo>
                    <a:pt x="6852" y="192168"/>
                  </a:lnTo>
                  <a:lnTo>
                    <a:pt x="3940" y="225108"/>
                  </a:lnTo>
                  <a:lnTo>
                    <a:pt x="0" y="255623"/>
                  </a:lnTo>
                  <a:lnTo>
                    <a:pt x="1953" y="282944"/>
                  </a:lnTo>
                  <a:lnTo>
                    <a:pt x="11977" y="318521"/>
                  </a:lnTo>
                  <a:lnTo>
                    <a:pt x="16142" y="329028"/>
                  </a:lnTo>
                  <a:lnTo>
                    <a:pt x="31352" y="347054"/>
                  </a:lnTo>
                  <a:lnTo>
                    <a:pt x="40965" y="355194"/>
                  </a:lnTo>
                  <a:lnTo>
                    <a:pt x="68578" y="366356"/>
                  </a:lnTo>
                  <a:lnTo>
                    <a:pt x="102811" y="373169"/>
                  </a:lnTo>
                  <a:lnTo>
                    <a:pt x="121942" y="374986"/>
                  </a:lnTo>
                  <a:lnTo>
                    <a:pt x="141839" y="376197"/>
                  </a:lnTo>
                  <a:lnTo>
                    <a:pt x="163041" y="376210"/>
                  </a:lnTo>
                  <a:lnTo>
                    <a:pt x="185113" y="375426"/>
                  </a:lnTo>
                  <a:lnTo>
                    <a:pt x="207765" y="374109"/>
                  </a:lnTo>
                  <a:lnTo>
                    <a:pt x="229217" y="372437"/>
                  </a:lnTo>
                  <a:lnTo>
                    <a:pt x="249868" y="370529"/>
                  </a:lnTo>
                  <a:lnTo>
                    <a:pt x="269985" y="368463"/>
                  </a:lnTo>
                  <a:lnTo>
                    <a:pt x="289747" y="364705"/>
                  </a:lnTo>
                  <a:lnTo>
                    <a:pt x="309271" y="359818"/>
                  </a:lnTo>
                  <a:lnTo>
                    <a:pt x="344724" y="348038"/>
                  </a:lnTo>
                  <a:lnTo>
                    <a:pt x="371063" y="334865"/>
                  </a:lnTo>
                  <a:lnTo>
                    <a:pt x="389120" y="316839"/>
                  </a:lnTo>
                  <a:lnTo>
                    <a:pt x="410233" y="28575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" name="SMARTInkShape-1354"/>
            <p:cNvSpPr/>
            <p:nvPr/>
          </p:nvSpPr>
          <p:spPr bwMode="auto">
            <a:xfrm>
              <a:off x="5504637" y="2028825"/>
              <a:ext cx="496114" cy="285277"/>
            </a:xfrm>
            <a:custGeom>
              <a:avLst/>
              <a:gdLst/>
              <a:ahLst/>
              <a:cxnLst/>
              <a:rect l="0" t="0" r="0" b="0"/>
              <a:pathLst>
                <a:path w="496114" h="285277">
                  <a:moveTo>
                    <a:pt x="31769" y="0"/>
                  </a:moveTo>
                  <a:lnTo>
                    <a:pt x="27977" y="3792"/>
                  </a:lnTo>
                  <a:lnTo>
                    <a:pt x="26115" y="9888"/>
                  </a:lnTo>
                  <a:lnTo>
                    <a:pt x="19118" y="38608"/>
                  </a:lnTo>
                  <a:lnTo>
                    <a:pt x="12498" y="69736"/>
                  </a:lnTo>
                  <a:lnTo>
                    <a:pt x="7858" y="95288"/>
                  </a:lnTo>
                  <a:lnTo>
                    <a:pt x="3151" y="124635"/>
                  </a:lnTo>
                  <a:lnTo>
                    <a:pt x="0" y="155406"/>
                  </a:lnTo>
                  <a:lnTo>
                    <a:pt x="1246" y="184957"/>
                  </a:lnTo>
                  <a:lnTo>
                    <a:pt x="2328" y="211849"/>
                  </a:lnTo>
                  <a:lnTo>
                    <a:pt x="5191" y="236236"/>
                  </a:lnTo>
                  <a:lnTo>
                    <a:pt x="19396" y="266229"/>
                  </a:lnTo>
                  <a:lnTo>
                    <a:pt x="29180" y="279984"/>
                  </a:lnTo>
                  <a:lnTo>
                    <a:pt x="34805" y="283494"/>
                  </a:lnTo>
                  <a:lnTo>
                    <a:pt x="47406" y="285276"/>
                  </a:lnTo>
                  <a:lnTo>
                    <a:pt x="60944" y="279190"/>
                  </a:lnTo>
                  <a:lnTo>
                    <a:pt x="74898" y="266959"/>
                  </a:lnTo>
                  <a:lnTo>
                    <a:pt x="95348" y="236967"/>
                  </a:lnTo>
                  <a:lnTo>
                    <a:pt x="106593" y="211681"/>
                  </a:lnTo>
                  <a:lnTo>
                    <a:pt x="114766" y="180335"/>
                  </a:lnTo>
                  <a:lnTo>
                    <a:pt x="121838" y="146030"/>
                  </a:lnTo>
                  <a:lnTo>
                    <a:pt x="130273" y="112263"/>
                  </a:lnTo>
                  <a:lnTo>
                    <a:pt x="135080" y="80851"/>
                  </a:lnTo>
                  <a:lnTo>
                    <a:pt x="136423" y="54190"/>
                  </a:lnTo>
                  <a:lnTo>
                    <a:pt x="134373" y="37049"/>
                  </a:lnTo>
                  <a:lnTo>
                    <a:pt x="130817" y="28372"/>
                  </a:lnTo>
                  <a:lnTo>
                    <a:pt x="128758" y="26059"/>
                  </a:lnTo>
                  <a:lnTo>
                    <a:pt x="126591" y="26898"/>
                  </a:lnTo>
                  <a:lnTo>
                    <a:pt x="122066" y="34180"/>
                  </a:lnTo>
                  <a:lnTo>
                    <a:pt x="118849" y="59252"/>
                  </a:lnTo>
                  <a:lnTo>
                    <a:pt x="118096" y="82690"/>
                  </a:lnTo>
                  <a:lnTo>
                    <a:pt x="117762" y="108189"/>
                  </a:lnTo>
                  <a:lnTo>
                    <a:pt x="117613" y="132751"/>
                  </a:lnTo>
                  <a:lnTo>
                    <a:pt x="119664" y="156896"/>
                  </a:lnTo>
                  <a:lnTo>
                    <a:pt x="127398" y="190686"/>
                  </a:lnTo>
                  <a:lnTo>
                    <a:pt x="136648" y="222963"/>
                  </a:lnTo>
                  <a:lnTo>
                    <a:pt x="139789" y="227223"/>
                  </a:lnTo>
                  <a:lnTo>
                    <a:pt x="144264" y="230063"/>
                  </a:lnTo>
                  <a:lnTo>
                    <a:pt x="149628" y="231957"/>
                  </a:lnTo>
                  <a:lnTo>
                    <a:pt x="154792" y="231632"/>
                  </a:lnTo>
                  <a:lnTo>
                    <a:pt x="164763" y="227037"/>
                  </a:lnTo>
                  <a:lnTo>
                    <a:pt x="183093" y="207940"/>
                  </a:lnTo>
                  <a:lnTo>
                    <a:pt x="199814" y="178381"/>
                  </a:lnTo>
                  <a:lnTo>
                    <a:pt x="212025" y="151776"/>
                  </a:lnTo>
                  <a:lnTo>
                    <a:pt x="224595" y="122225"/>
                  </a:lnTo>
                  <a:lnTo>
                    <a:pt x="235474" y="93216"/>
                  </a:lnTo>
                  <a:lnTo>
                    <a:pt x="241367" y="64448"/>
                  </a:lnTo>
                  <a:lnTo>
                    <a:pt x="244780" y="38169"/>
                  </a:lnTo>
                  <a:lnTo>
                    <a:pt x="251322" y="6128"/>
                  </a:lnTo>
                  <a:lnTo>
                    <a:pt x="252380" y="342"/>
                  </a:lnTo>
                  <a:lnTo>
                    <a:pt x="252662" y="1022"/>
                  </a:lnTo>
                  <a:lnTo>
                    <a:pt x="252357" y="25035"/>
                  </a:lnTo>
                  <a:lnTo>
                    <a:pt x="248294" y="54866"/>
                  </a:lnTo>
                  <a:lnTo>
                    <a:pt x="246737" y="89634"/>
                  </a:lnTo>
                  <a:lnTo>
                    <a:pt x="246373" y="116037"/>
                  </a:lnTo>
                  <a:lnTo>
                    <a:pt x="246168" y="150093"/>
                  </a:lnTo>
                  <a:lnTo>
                    <a:pt x="246107" y="180291"/>
                  </a:lnTo>
                  <a:lnTo>
                    <a:pt x="246084" y="214386"/>
                  </a:lnTo>
                  <a:lnTo>
                    <a:pt x="246877" y="215949"/>
                  </a:lnTo>
                  <a:lnTo>
                    <a:pt x="248199" y="216197"/>
                  </a:lnTo>
                  <a:lnTo>
                    <a:pt x="249875" y="215569"/>
                  </a:lnTo>
                  <a:lnTo>
                    <a:pt x="262672" y="186932"/>
                  </a:lnTo>
                  <a:lnTo>
                    <a:pt x="275339" y="153283"/>
                  </a:lnTo>
                  <a:lnTo>
                    <a:pt x="284485" y="127657"/>
                  </a:lnTo>
                  <a:lnTo>
                    <a:pt x="293842" y="103038"/>
                  </a:lnTo>
                  <a:lnTo>
                    <a:pt x="304242" y="70658"/>
                  </a:lnTo>
                  <a:lnTo>
                    <a:pt x="311883" y="57068"/>
                  </a:lnTo>
                  <a:lnTo>
                    <a:pt x="316143" y="52333"/>
                  </a:lnTo>
                  <a:lnTo>
                    <a:pt x="319776" y="50764"/>
                  </a:lnTo>
                  <a:lnTo>
                    <a:pt x="322993" y="51305"/>
                  </a:lnTo>
                  <a:lnTo>
                    <a:pt x="325931" y="53253"/>
                  </a:lnTo>
                  <a:lnTo>
                    <a:pt x="333858" y="67372"/>
                  </a:lnTo>
                  <a:lnTo>
                    <a:pt x="345026" y="94222"/>
                  </a:lnTo>
                  <a:lnTo>
                    <a:pt x="354597" y="127313"/>
                  </a:lnTo>
                  <a:lnTo>
                    <a:pt x="362460" y="158460"/>
                  </a:lnTo>
                  <a:lnTo>
                    <a:pt x="369817" y="187798"/>
                  </a:lnTo>
                  <a:lnTo>
                    <a:pt x="380817" y="209014"/>
                  </a:lnTo>
                  <a:lnTo>
                    <a:pt x="390337" y="221562"/>
                  </a:lnTo>
                  <a:lnTo>
                    <a:pt x="394639" y="223114"/>
                  </a:lnTo>
                  <a:lnTo>
                    <a:pt x="405770" y="222722"/>
                  </a:lnTo>
                  <a:lnTo>
                    <a:pt x="411278" y="219125"/>
                  </a:lnTo>
                  <a:lnTo>
                    <a:pt x="435758" y="188423"/>
                  </a:lnTo>
                  <a:lnTo>
                    <a:pt x="457328" y="153725"/>
                  </a:lnTo>
                  <a:lnTo>
                    <a:pt x="469350" y="127059"/>
                  </a:lnTo>
                  <a:lnTo>
                    <a:pt x="482631" y="99333"/>
                  </a:lnTo>
                  <a:lnTo>
                    <a:pt x="496113" y="7143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4" name="SMARTInkShape-1355"/>
            <p:cNvSpPr/>
            <p:nvPr/>
          </p:nvSpPr>
          <p:spPr bwMode="auto">
            <a:xfrm>
              <a:off x="5993606" y="2029145"/>
              <a:ext cx="138206" cy="463093"/>
            </a:xfrm>
            <a:custGeom>
              <a:avLst/>
              <a:gdLst/>
              <a:ahLst/>
              <a:cxnLst/>
              <a:rect l="0" t="0" r="0" b="0"/>
              <a:pathLst>
                <a:path w="138206" h="463093">
                  <a:moveTo>
                    <a:pt x="85725" y="13968"/>
                  </a:moveTo>
                  <a:lnTo>
                    <a:pt x="81933" y="13968"/>
                  </a:lnTo>
                  <a:lnTo>
                    <a:pt x="80815" y="13174"/>
                  </a:lnTo>
                  <a:lnTo>
                    <a:pt x="80071" y="11851"/>
                  </a:lnTo>
                  <a:lnTo>
                    <a:pt x="79574" y="10175"/>
                  </a:lnTo>
                  <a:lnTo>
                    <a:pt x="78450" y="9058"/>
                  </a:lnTo>
                  <a:lnTo>
                    <a:pt x="70941" y="5148"/>
                  </a:lnTo>
                  <a:lnTo>
                    <a:pt x="68726" y="3326"/>
                  </a:lnTo>
                  <a:lnTo>
                    <a:pt x="62030" y="1300"/>
                  </a:lnTo>
                  <a:lnTo>
                    <a:pt x="48589" y="0"/>
                  </a:lnTo>
                  <a:lnTo>
                    <a:pt x="41174" y="6172"/>
                  </a:lnTo>
                  <a:lnTo>
                    <a:pt x="23479" y="29537"/>
                  </a:lnTo>
                  <a:lnTo>
                    <a:pt x="13219" y="57651"/>
                  </a:lnTo>
                  <a:lnTo>
                    <a:pt x="8944" y="91116"/>
                  </a:lnTo>
                  <a:lnTo>
                    <a:pt x="7677" y="122375"/>
                  </a:lnTo>
                  <a:lnTo>
                    <a:pt x="7302" y="147953"/>
                  </a:lnTo>
                  <a:lnTo>
                    <a:pt x="8837" y="154091"/>
                  </a:lnTo>
                  <a:lnTo>
                    <a:pt x="14775" y="163028"/>
                  </a:lnTo>
                  <a:lnTo>
                    <a:pt x="27044" y="172522"/>
                  </a:lnTo>
                  <a:lnTo>
                    <a:pt x="31523" y="173645"/>
                  </a:lnTo>
                  <a:lnTo>
                    <a:pt x="40733" y="172777"/>
                  </a:lnTo>
                  <a:lnTo>
                    <a:pt x="50119" y="165512"/>
                  </a:lnTo>
                  <a:lnTo>
                    <a:pt x="69079" y="137653"/>
                  </a:lnTo>
                  <a:lnTo>
                    <a:pt x="82408" y="102369"/>
                  </a:lnTo>
                  <a:lnTo>
                    <a:pt x="95127" y="68118"/>
                  </a:lnTo>
                  <a:lnTo>
                    <a:pt x="96756" y="65943"/>
                  </a:lnTo>
                  <a:lnTo>
                    <a:pt x="97842" y="66080"/>
                  </a:lnTo>
                  <a:lnTo>
                    <a:pt x="98565" y="67759"/>
                  </a:lnTo>
                  <a:lnTo>
                    <a:pt x="101939" y="100338"/>
                  </a:lnTo>
                  <a:lnTo>
                    <a:pt x="105631" y="126173"/>
                  </a:lnTo>
                  <a:lnTo>
                    <a:pt x="109918" y="158822"/>
                  </a:lnTo>
                  <a:lnTo>
                    <a:pt x="112172" y="177212"/>
                  </a:lnTo>
                  <a:lnTo>
                    <a:pt x="114469" y="196616"/>
                  </a:lnTo>
                  <a:lnTo>
                    <a:pt x="116794" y="216696"/>
                  </a:lnTo>
                  <a:lnTo>
                    <a:pt x="119932" y="237226"/>
                  </a:lnTo>
                  <a:lnTo>
                    <a:pt x="123611" y="258056"/>
                  </a:lnTo>
                  <a:lnTo>
                    <a:pt x="127651" y="279087"/>
                  </a:lnTo>
                  <a:lnTo>
                    <a:pt x="131138" y="299458"/>
                  </a:lnTo>
                  <a:lnTo>
                    <a:pt x="134256" y="319388"/>
                  </a:lnTo>
                  <a:lnTo>
                    <a:pt x="137130" y="339025"/>
                  </a:lnTo>
                  <a:lnTo>
                    <a:pt x="138205" y="373544"/>
                  </a:lnTo>
                  <a:lnTo>
                    <a:pt x="135243" y="403967"/>
                  </a:lnTo>
                  <a:lnTo>
                    <a:pt x="128635" y="430717"/>
                  </a:lnTo>
                  <a:lnTo>
                    <a:pt x="118290" y="449485"/>
                  </a:lnTo>
                  <a:lnTo>
                    <a:pt x="112198" y="456713"/>
                  </a:lnTo>
                  <a:lnTo>
                    <a:pt x="105755" y="460737"/>
                  </a:lnTo>
                  <a:lnTo>
                    <a:pt x="92246" y="463092"/>
                  </a:lnTo>
                  <a:lnTo>
                    <a:pt x="67460" y="456163"/>
                  </a:lnTo>
                  <a:lnTo>
                    <a:pt x="51414" y="439893"/>
                  </a:lnTo>
                  <a:lnTo>
                    <a:pt x="37138" y="415199"/>
                  </a:lnTo>
                  <a:lnTo>
                    <a:pt x="25502" y="383057"/>
                  </a:lnTo>
                  <a:lnTo>
                    <a:pt x="20177" y="364802"/>
                  </a:lnTo>
                  <a:lnTo>
                    <a:pt x="15038" y="345489"/>
                  </a:lnTo>
                  <a:lnTo>
                    <a:pt x="6684" y="312123"/>
                  </a:lnTo>
                  <a:lnTo>
                    <a:pt x="0" y="28543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5" name="SMARTInkShape-1356"/>
            <p:cNvSpPr/>
            <p:nvPr/>
          </p:nvSpPr>
          <p:spPr bwMode="auto">
            <a:xfrm>
              <a:off x="6232591" y="2007394"/>
              <a:ext cx="268223" cy="231933"/>
            </a:xfrm>
            <a:custGeom>
              <a:avLst/>
              <a:gdLst/>
              <a:ahLst/>
              <a:cxnLst/>
              <a:rect l="0" t="0" r="0" b="0"/>
              <a:pathLst>
                <a:path w="268223" h="231933">
                  <a:moveTo>
                    <a:pt x="18190" y="0"/>
                  </a:moveTo>
                  <a:lnTo>
                    <a:pt x="14398" y="3792"/>
                  </a:lnTo>
                  <a:lnTo>
                    <a:pt x="12536" y="7771"/>
                  </a:lnTo>
                  <a:lnTo>
                    <a:pt x="5523" y="41261"/>
                  </a:lnTo>
                  <a:lnTo>
                    <a:pt x="2266" y="75196"/>
                  </a:lnTo>
                  <a:lnTo>
                    <a:pt x="0" y="101683"/>
                  </a:lnTo>
                  <a:lnTo>
                    <a:pt x="1639" y="129330"/>
                  </a:lnTo>
                  <a:lnTo>
                    <a:pt x="2897" y="155376"/>
                  </a:lnTo>
                  <a:lnTo>
                    <a:pt x="5721" y="190235"/>
                  </a:lnTo>
                  <a:lnTo>
                    <a:pt x="10267" y="209167"/>
                  </a:lnTo>
                  <a:lnTo>
                    <a:pt x="17579" y="222874"/>
                  </a:lnTo>
                  <a:lnTo>
                    <a:pt x="26121" y="230024"/>
                  </a:lnTo>
                  <a:lnTo>
                    <a:pt x="30621" y="231930"/>
                  </a:lnTo>
                  <a:lnTo>
                    <a:pt x="41971" y="231932"/>
                  </a:lnTo>
                  <a:lnTo>
                    <a:pt x="48332" y="230821"/>
                  </a:lnTo>
                  <a:lnTo>
                    <a:pt x="72453" y="214088"/>
                  </a:lnTo>
                  <a:lnTo>
                    <a:pt x="99709" y="181438"/>
                  </a:lnTo>
                  <a:lnTo>
                    <a:pt x="116333" y="153135"/>
                  </a:lnTo>
                  <a:lnTo>
                    <a:pt x="130866" y="122828"/>
                  </a:lnTo>
                  <a:lnTo>
                    <a:pt x="142616" y="93484"/>
                  </a:lnTo>
                  <a:lnTo>
                    <a:pt x="151014" y="66684"/>
                  </a:lnTo>
                  <a:lnTo>
                    <a:pt x="160204" y="33516"/>
                  </a:lnTo>
                  <a:lnTo>
                    <a:pt x="165837" y="17074"/>
                  </a:lnTo>
                  <a:lnTo>
                    <a:pt x="166628" y="16145"/>
                  </a:lnTo>
                  <a:lnTo>
                    <a:pt x="167155" y="17113"/>
                  </a:lnTo>
                  <a:lnTo>
                    <a:pt x="168070" y="45714"/>
                  </a:lnTo>
                  <a:lnTo>
                    <a:pt x="168168" y="77750"/>
                  </a:lnTo>
                  <a:lnTo>
                    <a:pt x="168197" y="112378"/>
                  </a:lnTo>
                  <a:lnTo>
                    <a:pt x="171998" y="147773"/>
                  </a:lnTo>
                  <a:lnTo>
                    <a:pt x="178151" y="179604"/>
                  </a:lnTo>
                  <a:lnTo>
                    <a:pt x="185001" y="197766"/>
                  </a:lnTo>
                  <a:lnTo>
                    <a:pt x="188135" y="200900"/>
                  </a:lnTo>
                  <a:lnTo>
                    <a:pt x="195850" y="204383"/>
                  </a:lnTo>
                  <a:lnTo>
                    <a:pt x="206687" y="201697"/>
                  </a:lnTo>
                  <a:lnTo>
                    <a:pt x="212912" y="198758"/>
                  </a:lnTo>
                  <a:lnTo>
                    <a:pt x="233048" y="175661"/>
                  </a:lnTo>
                  <a:lnTo>
                    <a:pt x="247033" y="152684"/>
                  </a:lnTo>
                  <a:lnTo>
                    <a:pt x="268222" y="11430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6" name="SMARTInkShape-1357"/>
            <p:cNvSpPr/>
            <p:nvPr/>
          </p:nvSpPr>
          <p:spPr bwMode="auto">
            <a:xfrm>
              <a:off x="6488552" y="1993488"/>
              <a:ext cx="190855" cy="229587"/>
            </a:xfrm>
            <a:custGeom>
              <a:avLst/>
              <a:gdLst/>
              <a:ahLst/>
              <a:cxnLst/>
              <a:rect l="0" t="0" r="0" b="0"/>
              <a:pathLst>
                <a:path w="190855" h="229587">
                  <a:moveTo>
                    <a:pt x="55123" y="13906"/>
                  </a:moveTo>
                  <a:lnTo>
                    <a:pt x="51330" y="13906"/>
                  </a:lnTo>
                  <a:lnTo>
                    <a:pt x="50213" y="13112"/>
                  </a:lnTo>
                  <a:lnTo>
                    <a:pt x="49468" y="11789"/>
                  </a:lnTo>
                  <a:lnTo>
                    <a:pt x="48972" y="10113"/>
                  </a:lnTo>
                  <a:lnTo>
                    <a:pt x="44187" y="6135"/>
                  </a:lnTo>
                  <a:lnTo>
                    <a:pt x="37563" y="2515"/>
                  </a:lnTo>
                  <a:lnTo>
                    <a:pt x="28577" y="477"/>
                  </a:lnTo>
                  <a:lnTo>
                    <a:pt x="20570" y="0"/>
                  </a:lnTo>
                  <a:lnTo>
                    <a:pt x="17800" y="1460"/>
                  </a:lnTo>
                  <a:lnTo>
                    <a:pt x="15954" y="4021"/>
                  </a:lnTo>
                  <a:lnTo>
                    <a:pt x="4814" y="38467"/>
                  </a:lnTo>
                  <a:lnTo>
                    <a:pt x="0" y="66956"/>
                  </a:lnTo>
                  <a:lnTo>
                    <a:pt x="690" y="98416"/>
                  </a:lnTo>
                  <a:lnTo>
                    <a:pt x="8034" y="133698"/>
                  </a:lnTo>
                  <a:lnTo>
                    <a:pt x="16732" y="146787"/>
                  </a:lnTo>
                  <a:lnTo>
                    <a:pt x="27742" y="156308"/>
                  </a:lnTo>
                  <a:lnTo>
                    <a:pt x="37926" y="160539"/>
                  </a:lnTo>
                  <a:lnTo>
                    <a:pt x="47744" y="160303"/>
                  </a:lnTo>
                  <a:lnTo>
                    <a:pt x="52585" y="159129"/>
                  </a:lnTo>
                  <a:lnTo>
                    <a:pt x="62197" y="149358"/>
                  </a:lnTo>
                  <a:lnTo>
                    <a:pt x="81303" y="117214"/>
                  </a:lnTo>
                  <a:lnTo>
                    <a:pt x="91808" y="89671"/>
                  </a:lnTo>
                  <a:lnTo>
                    <a:pt x="99947" y="61402"/>
                  </a:lnTo>
                  <a:lnTo>
                    <a:pt x="110101" y="25893"/>
                  </a:lnTo>
                  <a:lnTo>
                    <a:pt x="110825" y="21897"/>
                  </a:lnTo>
                  <a:lnTo>
                    <a:pt x="110513" y="20821"/>
                  </a:lnTo>
                  <a:lnTo>
                    <a:pt x="109513" y="21691"/>
                  </a:lnTo>
                  <a:lnTo>
                    <a:pt x="108052" y="23858"/>
                  </a:lnTo>
                  <a:lnTo>
                    <a:pt x="105707" y="50944"/>
                  </a:lnTo>
                  <a:lnTo>
                    <a:pt x="106094" y="83177"/>
                  </a:lnTo>
                  <a:lnTo>
                    <a:pt x="108997" y="108987"/>
                  </a:lnTo>
                  <a:lnTo>
                    <a:pt x="115050" y="136333"/>
                  </a:lnTo>
                  <a:lnTo>
                    <a:pt x="122238" y="162774"/>
                  </a:lnTo>
                  <a:lnTo>
                    <a:pt x="132335" y="194716"/>
                  </a:lnTo>
                  <a:lnTo>
                    <a:pt x="155455" y="227128"/>
                  </a:lnTo>
                  <a:lnTo>
                    <a:pt x="159317" y="229079"/>
                  </a:lnTo>
                  <a:lnTo>
                    <a:pt x="163479" y="229586"/>
                  </a:lnTo>
                  <a:lnTo>
                    <a:pt x="167842" y="229130"/>
                  </a:lnTo>
                  <a:lnTo>
                    <a:pt x="176923" y="222273"/>
                  </a:lnTo>
                  <a:lnTo>
                    <a:pt x="181566" y="217111"/>
                  </a:lnTo>
                  <a:lnTo>
                    <a:pt x="186727" y="200792"/>
                  </a:lnTo>
                  <a:lnTo>
                    <a:pt x="190854" y="17106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7" name="SMARTInkShape-1358"/>
            <p:cNvSpPr/>
            <p:nvPr/>
          </p:nvSpPr>
          <p:spPr bwMode="auto">
            <a:xfrm>
              <a:off x="6687685" y="2001719"/>
              <a:ext cx="95320" cy="448443"/>
            </a:xfrm>
            <a:custGeom>
              <a:avLst/>
              <a:gdLst/>
              <a:ahLst/>
              <a:cxnLst/>
              <a:rect l="0" t="0" r="0" b="0"/>
              <a:pathLst>
                <a:path w="95320" h="448443">
                  <a:moveTo>
                    <a:pt x="56015" y="34250"/>
                  </a:moveTo>
                  <a:lnTo>
                    <a:pt x="49864" y="28099"/>
                  </a:lnTo>
                  <a:lnTo>
                    <a:pt x="34436" y="5969"/>
                  </a:lnTo>
                  <a:lnTo>
                    <a:pt x="28822" y="0"/>
                  </a:lnTo>
                  <a:lnTo>
                    <a:pt x="23821" y="1301"/>
                  </a:lnTo>
                  <a:lnTo>
                    <a:pt x="20265" y="2759"/>
                  </a:lnTo>
                  <a:lnTo>
                    <a:pt x="14197" y="8612"/>
                  </a:lnTo>
                  <a:lnTo>
                    <a:pt x="11467" y="12395"/>
                  </a:lnTo>
                  <a:lnTo>
                    <a:pt x="8435" y="22949"/>
                  </a:lnTo>
                  <a:lnTo>
                    <a:pt x="2696" y="52920"/>
                  </a:lnTo>
                  <a:lnTo>
                    <a:pt x="0" y="83879"/>
                  </a:lnTo>
                  <a:lnTo>
                    <a:pt x="4793" y="118489"/>
                  </a:lnTo>
                  <a:lnTo>
                    <a:pt x="13383" y="144023"/>
                  </a:lnTo>
                  <a:lnTo>
                    <a:pt x="18017" y="150507"/>
                  </a:lnTo>
                  <a:lnTo>
                    <a:pt x="22722" y="153388"/>
                  </a:lnTo>
                  <a:lnTo>
                    <a:pt x="25089" y="153363"/>
                  </a:lnTo>
                  <a:lnTo>
                    <a:pt x="29834" y="151218"/>
                  </a:lnTo>
                  <a:lnTo>
                    <a:pt x="46491" y="117854"/>
                  </a:lnTo>
                  <a:lnTo>
                    <a:pt x="53899" y="100712"/>
                  </a:lnTo>
                  <a:lnTo>
                    <a:pt x="55074" y="96332"/>
                  </a:lnTo>
                  <a:lnTo>
                    <a:pt x="55388" y="96275"/>
                  </a:lnTo>
                  <a:lnTo>
                    <a:pt x="55597" y="97031"/>
                  </a:lnTo>
                  <a:lnTo>
                    <a:pt x="49828" y="128240"/>
                  </a:lnTo>
                  <a:lnTo>
                    <a:pt x="49060" y="163206"/>
                  </a:lnTo>
                  <a:lnTo>
                    <a:pt x="48955" y="187607"/>
                  </a:lnTo>
                  <a:lnTo>
                    <a:pt x="51025" y="214327"/>
                  </a:lnTo>
                  <a:lnTo>
                    <a:pt x="54591" y="242872"/>
                  </a:lnTo>
                  <a:lnTo>
                    <a:pt x="58822" y="274079"/>
                  </a:lnTo>
                  <a:lnTo>
                    <a:pt x="65465" y="304353"/>
                  </a:lnTo>
                  <a:lnTo>
                    <a:pt x="73708" y="333683"/>
                  </a:lnTo>
                  <a:lnTo>
                    <a:pt x="82664" y="362594"/>
                  </a:lnTo>
                  <a:lnTo>
                    <a:pt x="87703" y="389201"/>
                  </a:lnTo>
                  <a:lnTo>
                    <a:pt x="92656" y="422260"/>
                  </a:lnTo>
                  <a:lnTo>
                    <a:pt x="95319" y="437680"/>
                  </a:lnTo>
                  <a:lnTo>
                    <a:pt x="93856" y="447179"/>
                  </a:lnTo>
                  <a:lnTo>
                    <a:pt x="92355" y="448442"/>
                  </a:lnTo>
                  <a:lnTo>
                    <a:pt x="90560" y="447697"/>
                  </a:lnTo>
                  <a:lnTo>
                    <a:pt x="88570" y="445612"/>
                  </a:lnTo>
                  <a:lnTo>
                    <a:pt x="78879" y="417073"/>
                  </a:lnTo>
                  <a:lnTo>
                    <a:pt x="71203" y="390660"/>
                  </a:lnTo>
                  <a:lnTo>
                    <a:pt x="64618" y="360400"/>
                  </a:lnTo>
                  <a:lnTo>
                    <a:pt x="59044" y="329224"/>
                  </a:lnTo>
                  <a:lnTo>
                    <a:pt x="53922" y="299493"/>
                  </a:lnTo>
                  <a:lnTo>
                    <a:pt x="48871" y="26999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8" name="SMARTInkShape-1359"/>
            <p:cNvSpPr/>
            <p:nvPr/>
          </p:nvSpPr>
          <p:spPr bwMode="auto">
            <a:xfrm>
              <a:off x="6818478" y="1988889"/>
              <a:ext cx="132392" cy="229298"/>
            </a:xfrm>
            <a:custGeom>
              <a:avLst/>
              <a:gdLst/>
              <a:ahLst/>
              <a:cxnLst/>
              <a:rect l="0" t="0" r="0" b="0"/>
              <a:pathLst>
                <a:path w="132392" h="229298">
                  <a:moveTo>
                    <a:pt x="25235" y="89942"/>
                  </a:moveTo>
                  <a:lnTo>
                    <a:pt x="25235" y="86150"/>
                  </a:lnTo>
                  <a:lnTo>
                    <a:pt x="23647" y="85033"/>
                  </a:lnTo>
                  <a:lnTo>
                    <a:pt x="14622" y="82667"/>
                  </a:lnTo>
                  <a:lnTo>
                    <a:pt x="9141" y="79300"/>
                  </a:lnTo>
                  <a:lnTo>
                    <a:pt x="7362" y="78879"/>
                  </a:lnTo>
                  <a:lnTo>
                    <a:pt x="6175" y="79392"/>
                  </a:lnTo>
                  <a:lnTo>
                    <a:pt x="5385" y="80527"/>
                  </a:lnTo>
                  <a:lnTo>
                    <a:pt x="4064" y="81284"/>
                  </a:lnTo>
                  <a:lnTo>
                    <a:pt x="479" y="82126"/>
                  </a:lnTo>
                  <a:lnTo>
                    <a:pt x="0" y="83144"/>
                  </a:lnTo>
                  <a:lnTo>
                    <a:pt x="474" y="84616"/>
                  </a:lnTo>
                  <a:lnTo>
                    <a:pt x="6938" y="92682"/>
                  </a:lnTo>
                  <a:lnTo>
                    <a:pt x="17632" y="95129"/>
                  </a:lnTo>
                  <a:lnTo>
                    <a:pt x="32174" y="95423"/>
                  </a:lnTo>
                  <a:lnTo>
                    <a:pt x="53749" y="90331"/>
                  </a:lnTo>
                  <a:lnTo>
                    <a:pt x="82373" y="76908"/>
                  </a:lnTo>
                  <a:lnTo>
                    <a:pt x="95874" y="69861"/>
                  </a:lnTo>
                  <a:lnTo>
                    <a:pt x="122447" y="39173"/>
                  </a:lnTo>
                  <a:lnTo>
                    <a:pt x="127972" y="27426"/>
                  </a:lnTo>
                  <a:lnTo>
                    <a:pt x="129444" y="22071"/>
                  </a:lnTo>
                  <a:lnTo>
                    <a:pt x="128839" y="16914"/>
                  </a:lnTo>
                  <a:lnTo>
                    <a:pt x="123933" y="6950"/>
                  </a:lnTo>
                  <a:lnTo>
                    <a:pt x="119609" y="3658"/>
                  </a:lnTo>
                  <a:lnTo>
                    <a:pt x="108454" y="0"/>
                  </a:lnTo>
                  <a:lnTo>
                    <a:pt x="93442" y="2607"/>
                  </a:lnTo>
                  <a:lnTo>
                    <a:pt x="76186" y="10646"/>
                  </a:lnTo>
                  <a:lnTo>
                    <a:pt x="57933" y="24801"/>
                  </a:lnTo>
                  <a:lnTo>
                    <a:pt x="37393" y="54414"/>
                  </a:lnTo>
                  <a:lnTo>
                    <a:pt x="30638" y="78914"/>
                  </a:lnTo>
                  <a:lnTo>
                    <a:pt x="28430" y="105678"/>
                  </a:lnTo>
                  <a:lnTo>
                    <a:pt x="30094" y="133449"/>
                  </a:lnTo>
                  <a:lnTo>
                    <a:pt x="37713" y="159549"/>
                  </a:lnTo>
                  <a:lnTo>
                    <a:pt x="49831" y="182791"/>
                  </a:lnTo>
                  <a:lnTo>
                    <a:pt x="81364" y="214998"/>
                  </a:lnTo>
                  <a:lnTo>
                    <a:pt x="96219" y="224898"/>
                  </a:lnTo>
                  <a:lnTo>
                    <a:pt x="110758" y="229297"/>
                  </a:lnTo>
                  <a:lnTo>
                    <a:pt x="120924" y="229136"/>
                  </a:lnTo>
                  <a:lnTo>
                    <a:pt x="124746" y="227982"/>
                  </a:lnTo>
                  <a:lnTo>
                    <a:pt x="127295" y="224038"/>
                  </a:lnTo>
                  <a:lnTo>
                    <a:pt x="132391" y="19709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9" name="SMARTInkShape-1360"/>
            <p:cNvSpPr/>
            <p:nvPr/>
          </p:nvSpPr>
          <p:spPr bwMode="auto">
            <a:xfrm>
              <a:off x="7694433" y="1216193"/>
              <a:ext cx="283818" cy="234060"/>
            </a:xfrm>
            <a:custGeom>
              <a:avLst/>
              <a:gdLst/>
              <a:ahLst/>
              <a:cxnLst/>
              <a:rect l="0" t="0" r="0" b="0"/>
              <a:pathLst>
                <a:path w="283818" h="234060">
                  <a:moveTo>
                    <a:pt x="49392" y="33963"/>
                  </a:moveTo>
                  <a:lnTo>
                    <a:pt x="44482" y="22557"/>
                  </a:lnTo>
                  <a:lnTo>
                    <a:pt x="43241" y="14077"/>
                  </a:lnTo>
                  <a:lnTo>
                    <a:pt x="41323" y="10387"/>
                  </a:lnTo>
                  <a:lnTo>
                    <a:pt x="30033" y="0"/>
                  </a:lnTo>
                  <a:lnTo>
                    <a:pt x="28549" y="1003"/>
                  </a:lnTo>
                  <a:lnTo>
                    <a:pt x="24783" y="6350"/>
                  </a:lnTo>
                  <a:lnTo>
                    <a:pt x="20806" y="35711"/>
                  </a:lnTo>
                  <a:lnTo>
                    <a:pt x="17373" y="59346"/>
                  </a:lnTo>
                  <a:lnTo>
                    <a:pt x="13201" y="85726"/>
                  </a:lnTo>
                  <a:lnTo>
                    <a:pt x="8701" y="113325"/>
                  </a:lnTo>
                  <a:lnTo>
                    <a:pt x="4055" y="141466"/>
                  </a:lnTo>
                  <a:lnTo>
                    <a:pt x="1461" y="167732"/>
                  </a:lnTo>
                  <a:lnTo>
                    <a:pt x="0" y="200598"/>
                  </a:lnTo>
                  <a:lnTo>
                    <a:pt x="1247" y="216767"/>
                  </a:lnTo>
                  <a:lnTo>
                    <a:pt x="7091" y="229245"/>
                  </a:lnTo>
                  <a:lnTo>
                    <a:pt x="10873" y="232414"/>
                  </a:lnTo>
                  <a:lnTo>
                    <a:pt x="14982" y="233732"/>
                  </a:lnTo>
                  <a:lnTo>
                    <a:pt x="19308" y="233818"/>
                  </a:lnTo>
                  <a:lnTo>
                    <a:pt x="30465" y="227562"/>
                  </a:lnTo>
                  <a:lnTo>
                    <a:pt x="44155" y="214464"/>
                  </a:lnTo>
                  <a:lnTo>
                    <a:pt x="70506" y="180314"/>
                  </a:lnTo>
                  <a:lnTo>
                    <a:pt x="91848" y="153777"/>
                  </a:lnTo>
                  <a:lnTo>
                    <a:pt x="112447" y="126107"/>
                  </a:lnTo>
                  <a:lnTo>
                    <a:pt x="132979" y="99522"/>
                  </a:lnTo>
                  <a:lnTo>
                    <a:pt x="166851" y="69087"/>
                  </a:lnTo>
                  <a:lnTo>
                    <a:pt x="190231" y="58040"/>
                  </a:lnTo>
                  <a:lnTo>
                    <a:pt x="209619" y="56835"/>
                  </a:lnTo>
                  <a:lnTo>
                    <a:pt x="218123" y="58736"/>
                  </a:lnTo>
                  <a:lnTo>
                    <a:pt x="233921" y="69315"/>
                  </a:lnTo>
                  <a:lnTo>
                    <a:pt x="248086" y="86188"/>
                  </a:lnTo>
                  <a:lnTo>
                    <a:pt x="264986" y="121668"/>
                  </a:lnTo>
                  <a:lnTo>
                    <a:pt x="275122" y="145704"/>
                  </a:lnTo>
                  <a:lnTo>
                    <a:pt x="280685" y="169615"/>
                  </a:lnTo>
                  <a:lnTo>
                    <a:pt x="283817" y="203273"/>
                  </a:lnTo>
                  <a:lnTo>
                    <a:pt x="283756" y="221131"/>
                  </a:lnTo>
                  <a:lnTo>
                    <a:pt x="281083" y="231713"/>
                  </a:lnTo>
                  <a:lnTo>
                    <a:pt x="277671" y="234059"/>
                  </a:lnTo>
                  <a:lnTo>
                    <a:pt x="256561" y="23398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0" name="SMARTInkShape-1361"/>
            <p:cNvSpPr/>
            <p:nvPr/>
          </p:nvSpPr>
          <p:spPr bwMode="auto">
            <a:xfrm>
              <a:off x="6825977" y="1007269"/>
              <a:ext cx="782118" cy="540050"/>
            </a:xfrm>
            <a:custGeom>
              <a:avLst/>
              <a:gdLst/>
              <a:ahLst/>
              <a:cxnLst/>
              <a:rect l="0" t="0" r="0" b="0"/>
              <a:pathLst>
                <a:path w="782118" h="540050">
                  <a:moveTo>
                    <a:pt x="317773" y="0"/>
                  </a:moveTo>
                  <a:lnTo>
                    <a:pt x="297188" y="31227"/>
                  </a:lnTo>
                  <a:lnTo>
                    <a:pt x="273666" y="59261"/>
                  </a:lnTo>
                  <a:lnTo>
                    <a:pt x="253110" y="90143"/>
                  </a:lnTo>
                  <a:lnTo>
                    <a:pt x="239027" y="112824"/>
                  </a:lnTo>
                  <a:lnTo>
                    <a:pt x="229064" y="140367"/>
                  </a:lnTo>
                  <a:lnTo>
                    <a:pt x="221990" y="171923"/>
                  </a:lnTo>
                  <a:lnTo>
                    <a:pt x="216201" y="207114"/>
                  </a:lnTo>
                  <a:lnTo>
                    <a:pt x="215134" y="225389"/>
                  </a:lnTo>
                  <a:lnTo>
                    <a:pt x="215215" y="243921"/>
                  </a:lnTo>
                  <a:lnTo>
                    <a:pt x="216064" y="262627"/>
                  </a:lnTo>
                  <a:lnTo>
                    <a:pt x="218217" y="282241"/>
                  </a:lnTo>
                  <a:lnTo>
                    <a:pt x="221239" y="302460"/>
                  </a:lnTo>
                  <a:lnTo>
                    <a:pt x="224842" y="323084"/>
                  </a:lnTo>
                  <a:lnTo>
                    <a:pt x="228832" y="343183"/>
                  </a:lnTo>
                  <a:lnTo>
                    <a:pt x="233079" y="362932"/>
                  </a:lnTo>
                  <a:lnTo>
                    <a:pt x="237497" y="382448"/>
                  </a:lnTo>
                  <a:lnTo>
                    <a:pt x="242031" y="401016"/>
                  </a:lnTo>
                  <a:lnTo>
                    <a:pt x="251301" y="436462"/>
                  </a:lnTo>
                  <a:lnTo>
                    <a:pt x="256480" y="466504"/>
                  </a:lnTo>
                  <a:lnTo>
                    <a:pt x="257988" y="492291"/>
                  </a:lnTo>
                  <a:lnTo>
                    <a:pt x="256012" y="514336"/>
                  </a:lnTo>
                  <a:lnTo>
                    <a:pt x="250372" y="528366"/>
                  </a:lnTo>
                  <a:lnTo>
                    <a:pt x="246645" y="533219"/>
                  </a:lnTo>
                  <a:lnTo>
                    <a:pt x="234038" y="538611"/>
                  </a:lnTo>
                  <a:lnTo>
                    <a:pt x="226231" y="540049"/>
                  </a:lnTo>
                  <a:lnTo>
                    <a:pt x="192489" y="534488"/>
                  </a:lnTo>
                  <a:lnTo>
                    <a:pt x="166047" y="520654"/>
                  </a:lnTo>
                  <a:lnTo>
                    <a:pt x="138420" y="500483"/>
                  </a:lnTo>
                  <a:lnTo>
                    <a:pt x="110267" y="475643"/>
                  </a:lnTo>
                  <a:lnTo>
                    <a:pt x="79763" y="450845"/>
                  </a:lnTo>
                  <a:lnTo>
                    <a:pt x="50860" y="426594"/>
                  </a:lnTo>
                  <a:lnTo>
                    <a:pt x="21993" y="392216"/>
                  </a:lnTo>
                  <a:lnTo>
                    <a:pt x="1849" y="362695"/>
                  </a:lnTo>
                  <a:lnTo>
                    <a:pt x="0" y="358478"/>
                  </a:lnTo>
                  <a:lnTo>
                    <a:pt x="1943" y="355667"/>
                  </a:lnTo>
                  <a:lnTo>
                    <a:pt x="12569" y="352543"/>
                  </a:lnTo>
                  <a:lnTo>
                    <a:pt x="43987" y="350784"/>
                  </a:lnTo>
                  <a:lnTo>
                    <a:pt x="76233" y="352489"/>
                  </a:lnTo>
                  <a:lnTo>
                    <a:pt x="94835" y="354055"/>
                  </a:lnTo>
                  <a:lnTo>
                    <a:pt x="113585" y="355893"/>
                  </a:lnTo>
                  <a:lnTo>
                    <a:pt x="132435" y="357912"/>
                  </a:lnTo>
                  <a:lnTo>
                    <a:pt x="151352" y="360052"/>
                  </a:lnTo>
                  <a:lnTo>
                    <a:pt x="171107" y="361478"/>
                  </a:lnTo>
                  <a:lnTo>
                    <a:pt x="191420" y="362429"/>
                  </a:lnTo>
                  <a:lnTo>
                    <a:pt x="212107" y="363063"/>
                  </a:lnTo>
                  <a:lnTo>
                    <a:pt x="232247" y="363486"/>
                  </a:lnTo>
                  <a:lnTo>
                    <a:pt x="252025" y="363767"/>
                  </a:lnTo>
                  <a:lnTo>
                    <a:pt x="271560" y="363955"/>
                  </a:lnTo>
                  <a:lnTo>
                    <a:pt x="303848" y="366281"/>
                  </a:lnTo>
                  <a:lnTo>
                    <a:pt x="329840" y="369960"/>
                  </a:lnTo>
                  <a:lnTo>
                    <a:pt x="361697" y="378790"/>
                  </a:lnTo>
                  <a:lnTo>
                    <a:pt x="366106" y="381114"/>
                  </a:lnTo>
                  <a:lnTo>
                    <a:pt x="367457" y="384251"/>
                  </a:lnTo>
                  <a:lnTo>
                    <a:pt x="366771" y="387930"/>
                  </a:lnTo>
                  <a:lnTo>
                    <a:pt x="351286" y="420182"/>
                  </a:lnTo>
                  <a:lnTo>
                    <a:pt x="342784" y="433267"/>
                  </a:lnTo>
                  <a:lnTo>
                    <a:pt x="339911" y="444799"/>
                  </a:lnTo>
                  <a:lnTo>
                    <a:pt x="341263" y="446552"/>
                  </a:lnTo>
                  <a:lnTo>
                    <a:pt x="346998" y="448499"/>
                  </a:lnTo>
                  <a:lnTo>
                    <a:pt x="350751" y="447430"/>
                  </a:lnTo>
                  <a:lnTo>
                    <a:pt x="376600" y="430033"/>
                  </a:lnTo>
                  <a:lnTo>
                    <a:pt x="403036" y="400357"/>
                  </a:lnTo>
                  <a:lnTo>
                    <a:pt x="417737" y="373242"/>
                  </a:lnTo>
                  <a:lnTo>
                    <a:pt x="422005" y="345893"/>
                  </a:lnTo>
                  <a:lnTo>
                    <a:pt x="420189" y="329942"/>
                  </a:lnTo>
                  <a:lnTo>
                    <a:pt x="410913" y="307575"/>
                  </a:lnTo>
                  <a:lnTo>
                    <a:pt x="406060" y="302681"/>
                  </a:lnTo>
                  <a:lnTo>
                    <a:pt x="394319" y="297244"/>
                  </a:lnTo>
                  <a:lnTo>
                    <a:pt x="370527" y="297975"/>
                  </a:lnTo>
                  <a:lnTo>
                    <a:pt x="354713" y="305471"/>
                  </a:lnTo>
                  <a:lnTo>
                    <a:pt x="328951" y="325893"/>
                  </a:lnTo>
                  <a:lnTo>
                    <a:pt x="317292" y="344211"/>
                  </a:lnTo>
                  <a:lnTo>
                    <a:pt x="315707" y="355653"/>
                  </a:lnTo>
                  <a:lnTo>
                    <a:pt x="316396" y="360927"/>
                  </a:lnTo>
                  <a:lnTo>
                    <a:pt x="319236" y="365237"/>
                  </a:lnTo>
                  <a:lnTo>
                    <a:pt x="328742" y="372142"/>
                  </a:lnTo>
                  <a:lnTo>
                    <a:pt x="343021" y="373623"/>
                  </a:lnTo>
                  <a:lnTo>
                    <a:pt x="378058" y="368107"/>
                  </a:lnTo>
                  <a:lnTo>
                    <a:pt x="409895" y="357865"/>
                  </a:lnTo>
                  <a:lnTo>
                    <a:pt x="444464" y="337192"/>
                  </a:lnTo>
                  <a:lnTo>
                    <a:pt x="476049" y="314750"/>
                  </a:lnTo>
                  <a:lnTo>
                    <a:pt x="509309" y="293019"/>
                  </a:lnTo>
                  <a:lnTo>
                    <a:pt x="542511" y="269196"/>
                  </a:lnTo>
                  <a:lnTo>
                    <a:pt x="546180" y="267570"/>
                  </a:lnTo>
                  <a:lnTo>
                    <a:pt x="547832" y="268074"/>
                  </a:lnTo>
                  <a:lnTo>
                    <a:pt x="548140" y="269997"/>
                  </a:lnTo>
                  <a:lnTo>
                    <a:pt x="538757" y="305396"/>
                  </a:lnTo>
                  <a:lnTo>
                    <a:pt x="534062" y="337344"/>
                  </a:lnTo>
                  <a:lnTo>
                    <a:pt x="530555" y="369829"/>
                  </a:lnTo>
                  <a:lnTo>
                    <a:pt x="526050" y="405457"/>
                  </a:lnTo>
                  <a:lnTo>
                    <a:pt x="531190" y="436168"/>
                  </a:lnTo>
                  <a:lnTo>
                    <a:pt x="533076" y="437622"/>
                  </a:lnTo>
                  <a:lnTo>
                    <a:pt x="535921" y="437798"/>
                  </a:lnTo>
                  <a:lnTo>
                    <a:pt x="539404" y="437122"/>
                  </a:lnTo>
                  <a:lnTo>
                    <a:pt x="542521" y="434289"/>
                  </a:lnTo>
                  <a:lnTo>
                    <a:pt x="551494" y="416545"/>
                  </a:lnTo>
                  <a:lnTo>
                    <a:pt x="563060" y="381389"/>
                  </a:lnTo>
                  <a:lnTo>
                    <a:pt x="569135" y="351804"/>
                  </a:lnTo>
                  <a:lnTo>
                    <a:pt x="576598" y="322251"/>
                  </a:lnTo>
                  <a:lnTo>
                    <a:pt x="586000" y="293241"/>
                  </a:lnTo>
                  <a:lnTo>
                    <a:pt x="598116" y="264473"/>
                  </a:lnTo>
                  <a:lnTo>
                    <a:pt x="622118" y="232879"/>
                  </a:lnTo>
                  <a:lnTo>
                    <a:pt x="635864" y="222564"/>
                  </a:lnTo>
                  <a:lnTo>
                    <a:pt x="641752" y="219813"/>
                  </a:lnTo>
                  <a:lnTo>
                    <a:pt x="654645" y="218874"/>
                  </a:lnTo>
                  <a:lnTo>
                    <a:pt x="677408" y="224924"/>
                  </a:lnTo>
                  <a:lnTo>
                    <a:pt x="709751" y="241191"/>
                  </a:lnTo>
                  <a:lnTo>
                    <a:pt x="740622" y="270063"/>
                  </a:lnTo>
                  <a:lnTo>
                    <a:pt x="761091" y="283219"/>
                  </a:lnTo>
                  <a:lnTo>
                    <a:pt x="782117" y="29289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1" name="SMARTInkShape-1362"/>
            <p:cNvSpPr/>
            <p:nvPr/>
          </p:nvSpPr>
          <p:spPr bwMode="auto">
            <a:xfrm>
              <a:off x="6343944" y="1314023"/>
              <a:ext cx="214020" cy="177007"/>
            </a:xfrm>
            <a:custGeom>
              <a:avLst/>
              <a:gdLst/>
              <a:ahLst/>
              <a:cxnLst/>
              <a:rect l="0" t="0" r="0" b="0"/>
              <a:pathLst>
                <a:path w="214020" h="177007">
                  <a:moveTo>
                    <a:pt x="6850" y="50433"/>
                  </a:moveTo>
                  <a:lnTo>
                    <a:pt x="3058" y="54226"/>
                  </a:lnTo>
                  <a:lnTo>
                    <a:pt x="1195" y="58204"/>
                  </a:lnTo>
                  <a:lnTo>
                    <a:pt x="0" y="63434"/>
                  </a:lnTo>
                  <a:lnTo>
                    <a:pt x="3586" y="71924"/>
                  </a:lnTo>
                  <a:lnTo>
                    <a:pt x="5467" y="74285"/>
                  </a:lnTo>
                  <a:lnTo>
                    <a:pt x="9675" y="76909"/>
                  </a:lnTo>
                  <a:lnTo>
                    <a:pt x="39651" y="88767"/>
                  </a:lnTo>
                  <a:lnTo>
                    <a:pt x="61901" y="91954"/>
                  </a:lnTo>
                  <a:lnTo>
                    <a:pt x="75238" y="88466"/>
                  </a:lnTo>
                  <a:lnTo>
                    <a:pt x="106608" y="74551"/>
                  </a:lnTo>
                  <a:lnTo>
                    <a:pt x="117597" y="69619"/>
                  </a:lnTo>
                  <a:lnTo>
                    <a:pt x="125656" y="60548"/>
                  </a:lnTo>
                  <a:lnTo>
                    <a:pt x="128917" y="54795"/>
                  </a:lnTo>
                  <a:lnTo>
                    <a:pt x="130422" y="42053"/>
                  </a:lnTo>
                  <a:lnTo>
                    <a:pt x="126808" y="23609"/>
                  </a:lnTo>
                  <a:lnTo>
                    <a:pt x="122077" y="13111"/>
                  </a:lnTo>
                  <a:lnTo>
                    <a:pt x="114683" y="3154"/>
                  </a:lnTo>
                  <a:lnTo>
                    <a:pt x="109695" y="658"/>
                  </a:lnTo>
                  <a:lnTo>
                    <a:pt x="97802" y="0"/>
                  </a:lnTo>
                  <a:lnTo>
                    <a:pt x="77720" y="7885"/>
                  </a:lnTo>
                  <a:lnTo>
                    <a:pt x="65864" y="20146"/>
                  </a:lnTo>
                  <a:lnTo>
                    <a:pt x="56891" y="36178"/>
                  </a:lnTo>
                  <a:lnTo>
                    <a:pt x="51839" y="63055"/>
                  </a:lnTo>
                  <a:lnTo>
                    <a:pt x="50342" y="91920"/>
                  </a:lnTo>
                  <a:lnTo>
                    <a:pt x="51487" y="123668"/>
                  </a:lnTo>
                  <a:lnTo>
                    <a:pt x="57380" y="140926"/>
                  </a:lnTo>
                  <a:lnTo>
                    <a:pt x="67408" y="154417"/>
                  </a:lnTo>
                  <a:lnTo>
                    <a:pt x="79802" y="164911"/>
                  </a:lnTo>
                  <a:lnTo>
                    <a:pt x="100167" y="174487"/>
                  </a:lnTo>
                  <a:lnTo>
                    <a:pt x="114205" y="177006"/>
                  </a:lnTo>
                  <a:lnTo>
                    <a:pt x="139289" y="170839"/>
                  </a:lnTo>
                  <a:lnTo>
                    <a:pt x="170506" y="153739"/>
                  </a:lnTo>
                  <a:lnTo>
                    <a:pt x="195369" y="130371"/>
                  </a:lnTo>
                  <a:lnTo>
                    <a:pt x="208394" y="110232"/>
                  </a:lnTo>
                  <a:lnTo>
                    <a:pt x="214019" y="8615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2" name="SMARTInkShape-1363"/>
            <p:cNvSpPr/>
            <p:nvPr/>
          </p:nvSpPr>
          <p:spPr bwMode="auto">
            <a:xfrm>
              <a:off x="6132626" y="1385888"/>
              <a:ext cx="275319" cy="35330"/>
            </a:xfrm>
            <a:custGeom>
              <a:avLst/>
              <a:gdLst/>
              <a:ahLst/>
              <a:cxnLst/>
              <a:rect l="0" t="0" r="0" b="0"/>
              <a:pathLst>
                <a:path w="275319" h="35330">
                  <a:moveTo>
                    <a:pt x="46718" y="14287"/>
                  </a:moveTo>
                  <a:lnTo>
                    <a:pt x="35311" y="19197"/>
                  </a:lnTo>
                  <a:lnTo>
                    <a:pt x="9340" y="24929"/>
                  </a:lnTo>
                  <a:lnTo>
                    <a:pt x="2324" y="29071"/>
                  </a:lnTo>
                  <a:lnTo>
                    <a:pt x="453" y="31287"/>
                  </a:lnTo>
                  <a:lnTo>
                    <a:pt x="0" y="32764"/>
                  </a:lnTo>
                  <a:lnTo>
                    <a:pt x="491" y="33749"/>
                  </a:lnTo>
                  <a:lnTo>
                    <a:pt x="1612" y="34405"/>
                  </a:lnTo>
                  <a:lnTo>
                    <a:pt x="14568" y="35329"/>
                  </a:lnTo>
                  <a:lnTo>
                    <a:pt x="41072" y="31811"/>
                  </a:lnTo>
                  <a:lnTo>
                    <a:pt x="64846" y="27896"/>
                  </a:lnTo>
                  <a:lnTo>
                    <a:pt x="92081" y="24304"/>
                  </a:lnTo>
                  <a:lnTo>
                    <a:pt x="122706" y="22708"/>
                  </a:lnTo>
                  <a:lnTo>
                    <a:pt x="152722" y="21998"/>
                  </a:lnTo>
                  <a:lnTo>
                    <a:pt x="181143" y="20889"/>
                  </a:lnTo>
                  <a:lnTo>
                    <a:pt x="207004" y="17750"/>
                  </a:lnTo>
                  <a:lnTo>
                    <a:pt x="240084" y="11521"/>
                  </a:lnTo>
                  <a:lnTo>
                    <a:pt x="275318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3" name="SMARTInkShape-1364"/>
            <p:cNvSpPr/>
            <p:nvPr/>
          </p:nvSpPr>
          <p:spPr bwMode="auto">
            <a:xfrm>
              <a:off x="6094612" y="1280139"/>
              <a:ext cx="241895" cy="218718"/>
            </a:xfrm>
            <a:custGeom>
              <a:avLst/>
              <a:gdLst/>
              <a:ahLst/>
              <a:cxnLst/>
              <a:rect l="0" t="0" r="0" b="0"/>
              <a:pathLst>
                <a:path w="241895" h="218718">
                  <a:moveTo>
                    <a:pt x="6151" y="34311"/>
                  </a:moveTo>
                  <a:lnTo>
                    <a:pt x="2358" y="30519"/>
                  </a:lnTo>
                  <a:lnTo>
                    <a:pt x="496" y="26540"/>
                  </a:lnTo>
                  <a:lnTo>
                    <a:pt x="0" y="24368"/>
                  </a:lnTo>
                  <a:lnTo>
                    <a:pt x="1256" y="22126"/>
                  </a:lnTo>
                  <a:lnTo>
                    <a:pt x="15188" y="10462"/>
                  </a:lnTo>
                  <a:lnTo>
                    <a:pt x="34052" y="3344"/>
                  </a:lnTo>
                  <a:lnTo>
                    <a:pt x="59750" y="0"/>
                  </a:lnTo>
                  <a:lnTo>
                    <a:pt x="87472" y="2802"/>
                  </a:lnTo>
                  <a:lnTo>
                    <a:pt x="104206" y="10782"/>
                  </a:lnTo>
                  <a:lnTo>
                    <a:pt x="124898" y="28662"/>
                  </a:lnTo>
                  <a:lnTo>
                    <a:pt x="130559" y="35308"/>
                  </a:lnTo>
                  <a:lnTo>
                    <a:pt x="136849" y="53275"/>
                  </a:lnTo>
                  <a:lnTo>
                    <a:pt x="140390" y="83586"/>
                  </a:lnTo>
                  <a:lnTo>
                    <a:pt x="139631" y="103836"/>
                  </a:lnTo>
                  <a:lnTo>
                    <a:pt x="131072" y="136756"/>
                  </a:lnTo>
                  <a:lnTo>
                    <a:pt x="123157" y="166177"/>
                  </a:lnTo>
                  <a:lnTo>
                    <a:pt x="114761" y="201460"/>
                  </a:lnTo>
                  <a:lnTo>
                    <a:pt x="116070" y="209935"/>
                  </a:lnTo>
                  <a:lnTo>
                    <a:pt x="117530" y="213306"/>
                  </a:lnTo>
                  <a:lnTo>
                    <a:pt x="120885" y="215553"/>
                  </a:lnTo>
                  <a:lnTo>
                    <a:pt x="136983" y="218717"/>
                  </a:lnTo>
                  <a:lnTo>
                    <a:pt x="165873" y="217669"/>
                  </a:lnTo>
                  <a:lnTo>
                    <a:pt x="182707" y="212641"/>
                  </a:lnTo>
                  <a:lnTo>
                    <a:pt x="216402" y="187147"/>
                  </a:lnTo>
                  <a:lnTo>
                    <a:pt x="241894" y="16289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4" name="SMARTInkShape-1365"/>
            <p:cNvSpPr/>
            <p:nvPr/>
          </p:nvSpPr>
          <p:spPr bwMode="auto">
            <a:xfrm>
              <a:off x="5944887" y="1221607"/>
              <a:ext cx="113014" cy="7119"/>
            </a:xfrm>
            <a:custGeom>
              <a:avLst/>
              <a:gdLst/>
              <a:ahLst/>
              <a:cxnLst/>
              <a:rect l="0" t="0" r="0" b="0"/>
              <a:pathLst>
                <a:path w="113014" h="7119">
                  <a:moveTo>
                    <a:pt x="13001" y="7118"/>
                  </a:moveTo>
                  <a:lnTo>
                    <a:pt x="13001" y="3326"/>
                  </a:lnTo>
                  <a:lnTo>
                    <a:pt x="12207" y="2209"/>
                  </a:lnTo>
                  <a:lnTo>
                    <a:pt x="10884" y="1464"/>
                  </a:lnTo>
                  <a:lnTo>
                    <a:pt x="0" y="61"/>
                  </a:lnTo>
                  <a:lnTo>
                    <a:pt x="2886" y="0"/>
                  </a:lnTo>
                  <a:lnTo>
                    <a:pt x="30896" y="5632"/>
                  </a:lnTo>
                  <a:lnTo>
                    <a:pt x="66101" y="6824"/>
                  </a:lnTo>
                  <a:lnTo>
                    <a:pt x="100454" y="7060"/>
                  </a:lnTo>
                  <a:lnTo>
                    <a:pt x="113013" y="711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5" name="SMARTInkShape-1366"/>
            <p:cNvSpPr/>
            <p:nvPr/>
          </p:nvSpPr>
          <p:spPr bwMode="auto">
            <a:xfrm>
              <a:off x="4244389" y="1285903"/>
              <a:ext cx="147571" cy="379751"/>
            </a:xfrm>
            <a:custGeom>
              <a:avLst/>
              <a:gdLst/>
              <a:ahLst/>
              <a:cxnLst/>
              <a:rect l="0" t="0" r="0" b="0"/>
              <a:pathLst>
                <a:path w="147571" h="379751">
                  <a:moveTo>
                    <a:pt x="34717" y="14260"/>
                  </a:moveTo>
                  <a:lnTo>
                    <a:pt x="34717" y="292"/>
                  </a:lnTo>
                  <a:lnTo>
                    <a:pt x="40868" y="0"/>
                  </a:lnTo>
                  <a:lnTo>
                    <a:pt x="41199" y="784"/>
                  </a:lnTo>
                  <a:lnTo>
                    <a:pt x="41822" y="32105"/>
                  </a:lnTo>
                  <a:lnTo>
                    <a:pt x="41849" y="62410"/>
                  </a:lnTo>
                  <a:lnTo>
                    <a:pt x="41856" y="89635"/>
                  </a:lnTo>
                  <a:lnTo>
                    <a:pt x="41859" y="122901"/>
                  </a:lnTo>
                  <a:lnTo>
                    <a:pt x="41859" y="140662"/>
                  </a:lnTo>
                  <a:lnTo>
                    <a:pt x="41860" y="158853"/>
                  </a:lnTo>
                  <a:lnTo>
                    <a:pt x="41860" y="177330"/>
                  </a:lnTo>
                  <a:lnTo>
                    <a:pt x="41067" y="195998"/>
                  </a:lnTo>
                  <a:lnTo>
                    <a:pt x="39744" y="214794"/>
                  </a:lnTo>
                  <a:lnTo>
                    <a:pt x="38069" y="233674"/>
                  </a:lnTo>
                  <a:lnTo>
                    <a:pt x="35364" y="251817"/>
                  </a:lnTo>
                  <a:lnTo>
                    <a:pt x="28125" y="286793"/>
                  </a:lnTo>
                  <a:lnTo>
                    <a:pt x="21734" y="316625"/>
                  </a:lnTo>
                  <a:lnTo>
                    <a:pt x="15789" y="351499"/>
                  </a:lnTo>
                  <a:lnTo>
                    <a:pt x="11911" y="372680"/>
                  </a:lnTo>
                  <a:lnTo>
                    <a:pt x="8706" y="379139"/>
                  </a:lnTo>
                  <a:lnTo>
                    <a:pt x="7851" y="379750"/>
                  </a:lnTo>
                  <a:lnTo>
                    <a:pt x="7282" y="379364"/>
                  </a:lnTo>
                  <a:lnTo>
                    <a:pt x="6367" y="353549"/>
                  </a:lnTo>
                  <a:lnTo>
                    <a:pt x="6242" y="327509"/>
                  </a:lnTo>
                  <a:lnTo>
                    <a:pt x="4070" y="293182"/>
                  </a:lnTo>
                  <a:lnTo>
                    <a:pt x="2379" y="274026"/>
                  </a:lnTo>
                  <a:lnTo>
                    <a:pt x="1253" y="254112"/>
                  </a:lnTo>
                  <a:lnTo>
                    <a:pt x="501" y="233693"/>
                  </a:lnTo>
                  <a:lnTo>
                    <a:pt x="0" y="212936"/>
                  </a:lnTo>
                  <a:lnTo>
                    <a:pt x="460" y="191954"/>
                  </a:lnTo>
                  <a:lnTo>
                    <a:pt x="1560" y="170823"/>
                  </a:lnTo>
                  <a:lnTo>
                    <a:pt x="3088" y="149591"/>
                  </a:lnTo>
                  <a:lnTo>
                    <a:pt x="4900" y="129881"/>
                  </a:lnTo>
                  <a:lnTo>
                    <a:pt x="6902" y="111184"/>
                  </a:lnTo>
                  <a:lnTo>
                    <a:pt x="11242" y="77181"/>
                  </a:lnTo>
                  <a:lnTo>
                    <a:pt x="15817" y="48839"/>
                  </a:lnTo>
                  <a:lnTo>
                    <a:pt x="26648" y="21948"/>
                  </a:lnTo>
                  <a:lnTo>
                    <a:pt x="30131" y="17797"/>
                  </a:lnTo>
                  <a:lnTo>
                    <a:pt x="33248" y="15824"/>
                  </a:lnTo>
                  <a:lnTo>
                    <a:pt x="36119" y="15303"/>
                  </a:lnTo>
                  <a:lnTo>
                    <a:pt x="39620" y="18130"/>
                  </a:lnTo>
                  <a:lnTo>
                    <a:pt x="47744" y="29738"/>
                  </a:lnTo>
                  <a:lnTo>
                    <a:pt x="54530" y="51831"/>
                  </a:lnTo>
                  <a:lnTo>
                    <a:pt x="60985" y="80964"/>
                  </a:lnTo>
                  <a:lnTo>
                    <a:pt x="69146" y="115079"/>
                  </a:lnTo>
                  <a:lnTo>
                    <a:pt x="72751" y="133860"/>
                  </a:lnTo>
                  <a:lnTo>
                    <a:pt x="75948" y="153524"/>
                  </a:lnTo>
                  <a:lnTo>
                    <a:pt x="78873" y="173778"/>
                  </a:lnTo>
                  <a:lnTo>
                    <a:pt x="82411" y="192836"/>
                  </a:lnTo>
                  <a:lnTo>
                    <a:pt x="86357" y="211098"/>
                  </a:lnTo>
                  <a:lnTo>
                    <a:pt x="94974" y="246206"/>
                  </a:lnTo>
                  <a:lnTo>
                    <a:pt x="104096" y="280330"/>
                  </a:lnTo>
                  <a:lnTo>
                    <a:pt x="118157" y="315610"/>
                  </a:lnTo>
                  <a:lnTo>
                    <a:pt x="128584" y="333560"/>
                  </a:lnTo>
                  <a:lnTo>
                    <a:pt x="134115" y="338733"/>
                  </a:lnTo>
                  <a:lnTo>
                    <a:pt x="136701" y="340113"/>
                  </a:lnTo>
                  <a:lnTo>
                    <a:pt x="139219" y="337857"/>
                  </a:lnTo>
                  <a:lnTo>
                    <a:pt x="144133" y="326885"/>
                  </a:lnTo>
                  <a:lnTo>
                    <a:pt x="147570" y="291480"/>
                  </a:lnTo>
                  <a:lnTo>
                    <a:pt x="146257" y="261558"/>
                  </a:lnTo>
                  <a:lnTo>
                    <a:pt x="143028" y="228945"/>
                  </a:lnTo>
                  <a:lnTo>
                    <a:pt x="138947" y="193284"/>
                  </a:lnTo>
                  <a:lnTo>
                    <a:pt x="134488" y="158384"/>
                  </a:lnTo>
                  <a:lnTo>
                    <a:pt x="130653" y="125940"/>
                  </a:lnTo>
                  <a:lnTo>
                    <a:pt x="128949" y="98291"/>
                  </a:lnTo>
                  <a:lnTo>
                    <a:pt x="122946" y="66107"/>
                  </a:lnTo>
                  <a:lnTo>
                    <a:pt x="121184" y="55904"/>
                  </a:lnTo>
                  <a:lnTo>
                    <a:pt x="120937" y="55516"/>
                  </a:lnTo>
                  <a:lnTo>
                    <a:pt x="120662" y="57202"/>
                  </a:lnTo>
                  <a:lnTo>
                    <a:pt x="120446" y="90953"/>
                  </a:lnTo>
                  <a:lnTo>
                    <a:pt x="120443" y="101993"/>
                  </a:lnTo>
                  <a:lnTo>
                    <a:pt x="119649" y="102911"/>
                  </a:lnTo>
                  <a:lnTo>
                    <a:pt x="118326" y="102729"/>
                  </a:lnTo>
                  <a:lnTo>
                    <a:pt x="112671" y="98681"/>
                  </a:lnTo>
                  <a:lnTo>
                    <a:pt x="110499" y="96734"/>
                  </a:lnTo>
                  <a:lnTo>
                    <a:pt x="96593" y="63353"/>
                  </a:lnTo>
                  <a:lnTo>
                    <a:pt x="77580" y="2854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6" name="SMARTInkShape-1367"/>
            <p:cNvSpPr/>
            <p:nvPr/>
          </p:nvSpPr>
          <p:spPr bwMode="auto">
            <a:xfrm>
              <a:off x="4264819" y="1271588"/>
              <a:ext cx="242888" cy="450021"/>
            </a:xfrm>
            <a:custGeom>
              <a:avLst/>
              <a:gdLst/>
              <a:ahLst/>
              <a:cxnLst/>
              <a:rect l="0" t="0" r="0" b="0"/>
              <a:pathLst>
                <a:path w="242888" h="450021">
                  <a:moveTo>
                    <a:pt x="0" y="0"/>
                  </a:moveTo>
                  <a:lnTo>
                    <a:pt x="3792" y="3792"/>
                  </a:lnTo>
                  <a:lnTo>
                    <a:pt x="5654" y="7770"/>
                  </a:lnTo>
                  <a:lnTo>
                    <a:pt x="6849" y="20584"/>
                  </a:lnTo>
                  <a:lnTo>
                    <a:pt x="3264" y="45169"/>
                  </a:lnTo>
                  <a:lnTo>
                    <a:pt x="1450" y="68494"/>
                  </a:lnTo>
                  <a:lnTo>
                    <a:pt x="645" y="95529"/>
                  </a:lnTo>
                  <a:lnTo>
                    <a:pt x="287" y="126065"/>
                  </a:lnTo>
                  <a:lnTo>
                    <a:pt x="127" y="160275"/>
                  </a:lnTo>
                  <a:lnTo>
                    <a:pt x="850" y="195852"/>
                  </a:lnTo>
                  <a:lnTo>
                    <a:pt x="3817" y="230184"/>
                  </a:lnTo>
                  <a:lnTo>
                    <a:pt x="7782" y="259731"/>
                  </a:lnTo>
                  <a:lnTo>
                    <a:pt x="16593" y="294445"/>
                  </a:lnTo>
                  <a:lnTo>
                    <a:pt x="24837" y="309458"/>
                  </a:lnTo>
                  <a:lnTo>
                    <a:pt x="33793" y="316130"/>
                  </a:lnTo>
                  <a:lnTo>
                    <a:pt x="38404" y="316322"/>
                  </a:lnTo>
                  <a:lnTo>
                    <a:pt x="47760" y="312302"/>
                  </a:lnTo>
                  <a:lnTo>
                    <a:pt x="61953" y="293529"/>
                  </a:lnTo>
                  <a:lnTo>
                    <a:pt x="71455" y="270422"/>
                  </a:lnTo>
                  <a:lnTo>
                    <a:pt x="80177" y="240837"/>
                  </a:lnTo>
                  <a:lnTo>
                    <a:pt x="86698" y="206522"/>
                  </a:lnTo>
                  <a:lnTo>
                    <a:pt x="88755" y="188481"/>
                  </a:lnTo>
                  <a:lnTo>
                    <a:pt x="90126" y="170104"/>
                  </a:lnTo>
                  <a:lnTo>
                    <a:pt x="91040" y="151502"/>
                  </a:lnTo>
                  <a:lnTo>
                    <a:pt x="92056" y="116017"/>
                  </a:lnTo>
                  <a:lnTo>
                    <a:pt x="90920" y="84107"/>
                  </a:lnTo>
                  <a:lnTo>
                    <a:pt x="82149" y="49879"/>
                  </a:lnTo>
                  <a:lnTo>
                    <a:pt x="76727" y="35133"/>
                  </a:lnTo>
                  <a:lnTo>
                    <a:pt x="72583" y="33740"/>
                  </a:lnTo>
                  <a:lnTo>
                    <a:pt x="67438" y="35987"/>
                  </a:lnTo>
                  <a:lnTo>
                    <a:pt x="61627" y="40660"/>
                  </a:lnTo>
                  <a:lnTo>
                    <a:pt x="45865" y="69991"/>
                  </a:lnTo>
                  <a:lnTo>
                    <a:pt x="33878" y="101751"/>
                  </a:lnTo>
                  <a:lnTo>
                    <a:pt x="27348" y="120221"/>
                  </a:lnTo>
                  <a:lnTo>
                    <a:pt x="22200" y="140472"/>
                  </a:lnTo>
                  <a:lnTo>
                    <a:pt x="17975" y="161911"/>
                  </a:lnTo>
                  <a:lnTo>
                    <a:pt x="14365" y="184140"/>
                  </a:lnTo>
                  <a:lnTo>
                    <a:pt x="11164" y="205310"/>
                  </a:lnTo>
                  <a:lnTo>
                    <a:pt x="8236" y="225773"/>
                  </a:lnTo>
                  <a:lnTo>
                    <a:pt x="5491" y="245765"/>
                  </a:lnTo>
                  <a:lnTo>
                    <a:pt x="3661" y="264650"/>
                  </a:lnTo>
                  <a:lnTo>
                    <a:pt x="2440" y="282795"/>
                  </a:lnTo>
                  <a:lnTo>
                    <a:pt x="2672" y="314599"/>
                  </a:lnTo>
                  <a:lnTo>
                    <a:pt x="8066" y="336672"/>
                  </a:lnTo>
                  <a:lnTo>
                    <a:pt x="17872" y="350186"/>
                  </a:lnTo>
                  <a:lnTo>
                    <a:pt x="23821" y="354901"/>
                  </a:lnTo>
                  <a:lnTo>
                    <a:pt x="30168" y="357250"/>
                  </a:lnTo>
                  <a:lnTo>
                    <a:pt x="43570" y="357744"/>
                  </a:lnTo>
                  <a:lnTo>
                    <a:pt x="59581" y="348968"/>
                  </a:lnTo>
                  <a:lnTo>
                    <a:pt x="68296" y="342183"/>
                  </a:lnTo>
                  <a:lnTo>
                    <a:pt x="84328" y="319827"/>
                  </a:lnTo>
                  <a:lnTo>
                    <a:pt x="99392" y="291370"/>
                  </a:lnTo>
                  <a:lnTo>
                    <a:pt x="114024" y="260202"/>
                  </a:lnTo>
                  <a:lnTo>
                    <a:pt x="120466" y="242524"/>
                  </a:lnTo>
                  <a:lnTo>
                    <a:pt x="126348" y="223595"/>
                  </a:lnTo>
                  <a:lnTo>
                    <a:pt x="131857" y="203832"/>
                  </a:lnTo>
                  <a:lnTo>
                    <a:pt x="135529" y="184307"/>
                  </a:lnTo>
                  <a:lnTo>
                    <a:pt x="137978" y="164940"/>
                  </a:lnTo>
                  <a:lnTo>
                    <a:pt x="139610" y="145678"/>
                  </a:lnTo>
                  <a:lnTo>
                    <a:pt x="141424" y="113694"/>
                  </a:lnTo>
                  <a:lnTo>
                    <a:pt x="140642" y="88630"/>
                  </a:lnTo>
                  <a:lnTo>
                    <a:pt x="135004" y="72199"/>
                  </a:lnTo>
                  <a:lnTo>
                    <a:pt x="130483" y="68770"/>
                  </a:lnTo>
                  <a:lnTo>
                    <a:pt x="125089" y="68072"/>
                  </a:lnTo>
                  <a:lnTo>
                    <a:pt x="119111" y="69193"/>
                  </a:lnTo>
                  <a:lnTo>
                    <a:pt x="104003" y="85257"/>
                  </a:lnTo>
                  <a:lnTo>
                    <a:pt x="86705" y="112504"/>
                  </a:lnTo>
                  <a:lnTo>
                    <a:pt x="77647" y="129771"/>
                  </a:lnTo>
                  <a:lnTo>
                    <a:pt x="68433" y="148426"/>
                  </a:lnTo>
                  <a:lnTo>
                    <a:pt x="60703" y="168801"/>
                  </a:lnTo>
                  <a:lnTo>
                    <a:pt x="53962" y="190321"/>
                  </a:lnTo>
                  <a:lnTo>
                    <a:pt x="47881" y="212606"/>
                  </a:lnTo>
                  <a:lnTo>
                    <a:pt x="42239" y="234606"/>
                  </a:lnTo>
                  <a:lnTo>
                    <a:pt x="36891" y="256416"/>
                  </a:lnTo>
                  <a:lnTo>
                    <a:pt x="31738" y="278100"/>
                  </a:lnTo>
                  <a:lnTo>
                    <a:pt x="28302" y="298906"/>
                  </a:lnTo>
                  <a:lnTo>
                    <a:pt x="26012" y="319127"/>
                  </a:lnTo>
                  <a:lnTo>
                    <a:pt x="24485" y="338957"/>
                  </a:lnTo>
                  <a:lnTo>
                    <a:pt x="24905" y="371574"/>
                  </a:lnTo>
                  <a:lnTo>
                    <a:pt x="29325" y="396919"/>
                  </a:lnTo>
                  <a:lnTo>
                    <a:pt x="39227" y="413475"/>
                  </a:lnTo>
                  <a:lnTo>
                    <a:pt x="45201" y="416937"/>
                  </a:lnTo>
                  <a:lnTo>
                    <a:pt x="51565" y="417658"/>
                  </a:lnTo>
                  <a:lnTo>
                    <a:pt x="58189" y="416551"/>
                  </a:lnTo>
                  <a:lnTo>
                    <a:pt x="82682" y="399824"/>
                  </a:lnTo>
                  <a:lnTo>
                    <a:pt x="100776" y="377195"/>
                  </a:lnTo>
                  <a:lnTo>
                    <a:pt x="119402" y="347029"/>
                  </a:lnTo>
                  <a:lnTo>
                    <a:pt x="128814" y="328984"/>
                  </a:lnTo>
                  <a:lnTo>
                    <a:pt x="138263" y="309810"/>
                  </a:lnTo>
                  <a:lnTo>
                    <a:pt x="146151" y="288296"/>
                  </a:lnTo>
                  <a:lnTo>
                    <a:pt x="152996" y="265222"/>
                  </a:lnTo>
                  <a:lnTo>
                    <a:pt x="159147" y="241108"/>
                  </a:lnTo>
                  <a:lnTo>
                    <a:pt x="164042" y="218682"/>
                  </a:lnTo>
                  <a:lnTo>
                    <a:pt x="168098" y="197382"/>
                  </a:lnTo>
                  <a:lnTo>
                    <a:pt x="171597" y="176832"/>
                  </a:lnTo>
                  <a:lnTo>
                    <a:pt x="175484" y="141298"/>
                  </a:lnTo>
                  <a:lnTo>
                    <a:pt x="175624" y="112805"/>
                  </a:lnTo>
                  <a:lnTo>
                    <a:pt x="170395" y="94850"/>
                  </a:lnTo>
                  <a:lnTo>
                    <a:pt x="165984" y="92602"/>
                  </a:lnTo>
                  <a:lnTo>
                    <a:pt x="160662" y="94278"/>
                  </a:lnTo>
                  <a:lnTo>
                    <a:pt x="154733" y="98571"/>
                  </a:lnTo>
                  <a:lnTo>
                    <a:pt x="141795" y="120273"/>
                  </a:lnTo>
                  <a:lnTo>
                    <a:pt x="128107" y="152673"/>
                  </a:lnTo>
                  <a:lnTo>
                    <a:pt x="121124" y="172426"/>
                  </a:lnTo>
                  <a:lnTo>
                    <a:pt x="114087" y="193532"/>
                  </a:lnTo>
                  <a:lnTo>
                    <a:pt x="108601" y="216333"/>
                  </a:lnTo>
                  <a:lnTo>
                    <a:pt x="104151" y="240266"/>
                  </a:lnTo>
                  <a:lnTo>
                    <a:pt x="100390" y="264952"/>
                  </a:lnTo>
                  <a:lnTo>
                    <a:pt x="97089" y="288553"/>
                  </a:lnTo>
                  <a:lnTo>
                    <a:pt x="94095" y="311431"/>
                  </a:lnTo>
                  <a:lnTo>
                    <a:pt x="91305" y="333827"/>
                  </a:lnTo>
                  <a:lnTo>
                    <a:pt x="90238" y="354314"/>
                  </a:lnTo>
                  <a:lnTo>
                    <a:pt x="90321" y="373528"/>
                  </a:lnTo>
                  <a:lnTo>
                    <a:pt x="93324" y="407312"/>
                  </a:lnTo>
                  <a:lnTo>
                    <a:pt x="99950" y="432911"/>
                  </a:lnTo>
                  <a:lnTo>
                    <a:pt x="104733" y="441007"/>
                  </a:lnTo>
                  <a:lnTo>
                    <a:pt x="110303" y="446404"/>
                  </a:lnTo>
                  <a:lnTo>
                    <a:pt x="116398" y="450003"/>
                  </a:lnTo>
                  <a:lnTo>
                    <a:pt x="123636" y="450020"/>
                  </a:lnTo>
                  <a:lnTo>
                    <a:pt x="140145" y="443690"/>
                  </a:lnTo>
                  <a:lnTo>
                    <a:pt x="167290" y="415361"/>
                  </a:lnTo>
                  <a:lnTo>
                    <a:pt x="183888" y="383836"/>
                  </a:lnTo>
                  <a:lnTo>
                    <a:pt x="191648" y="365428"/>
                  </a:lnTo>
                  <a:lnTo>
                    <a:pt x="199203" y="344425"/>
                  </a:lnTo>
                  <a:lnTo>
                    <a:pt x="206620" y="321691"/>
                  </a:lnTo>
                  <a:lnTo>
                    <a:pt x="213947" y="297804"/>
                  </a:lnTo>
                  <a:lnTo>
                    <a:pt x="220418" y="273149"/>
                  </a:lnTo>
                  <a:lnTo>
                    <a:pt x="226321" y="247980"/>
                  </a:lnTo>
                  <a:lnTo>
                    <a:pt x="231843" y="222470"/>
                  </a:lnTo>
                  <a:lnTo>
                    <a:pt x="242887" y="17145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7" name="SMARTInkShape-1368"/>
            <p:cNvSpPr/>
            <p:nvPr/>
          </p:nvSpPr>
          <p:spPr bwMode="auto">
            <a:xfrm>
              <a:off x="4593728" y="1252944"/>
              <a:ext cx="278311" cy="325873"/>
            </a:xfrm>
            <a:custGeom>
              <a:avLst/>
              <a:gdLst/>
              <a:ahLst/>
              <a:cxnLst/>
              <a:rect l="0" t="0" r="0" b="0"/>
              <a:pathLst>
                <a:path w="278311" h="325873">
                  <a:moveTo>
                    <a:pt x="28278" y="75794"/>
                  </a:moveTo>
                  <a:lnTo>
                    <a:pt x="24486" y="79586"/>
                  </a:lnTo>
                  <a:lnTo>
                    <a:pt x="21796" y="105882"/>
                  </a:lnTo>
                  <a:lnTo>
                    <a:pt x="20537" y="137184"/>
                  </a:lnTo>
                  <a:lnTo>
                    <a:pt x="17429" y="159964"/>
                  </a:lnTo>
                  <a:lnTo>
                    <a:pt x="15519" y="187550"/>
                  </a:lnTo>
                  <a:lnTo>
                    <a:pt x="13876" y="217538"/>
                  </a:lnTo>
                  <a:lnTo>
                    <a:pt x="10500" y="246741"/>
                  </a:lnTo>
                  <a:lnTo>
                    <a:pt x="7929" y="282372"/>
                  </a:lnTo>
                  <a:lnTo>
                    <a:pt x="7061" y="315566"/>
                  </a:lnTo>
                  <a:lnTo>
                    <a:pt x="6942" y="324705"/>
                  </a:lnTo>
                  <a:lnTo>
                    <a:pt x="6116" y="325872"/>
                  </a:lnTo>
                  <a:lnTo>
                    <a:pt x="4773" y="325062"/>
                  </a:lnTo>
                  <a:lnTo>
                    <a:pt x="3083" y="322935"/>
                  </a:lnTo>
                  <a:lnTo>
                    <a:pt x="705" y="308564"/>
                  </a:lnTo>
                  <a:lnTo>
                    <a:pt x="0" y="277848"/>
                  </a:lnTo>
                  <a:lnTo>
                    <a:pt x="1952" y="247881"/>
                  </a:lnTo>
                  <a:lnTo>
                    <a:pt x="6259" y="212602"/>
                  </a:lnTo>
                  <a:lnTo>
                    <a:pt x="9630" y="193193"/>
                  </a:lnTo>
                  <a:lnTo>
                    <a:pt x="13464" y="173110"/>
                  </a:lnTo>
                  <a:lnTo>
                    <a:pt x="18402" y="153371"/>
                  </a:lnTo>
                  <a:lnTo>
                    <a:pt x="24076" y="133862"/>
                  </a:lnTo>
                  <a:lnTo>
                    <a:pt x="30239" y="114506"/>
                  </a:lnTo>
                  <a:lnTo>
                    <a:pt x="43437" y="80299"/>
                  </a:lnTo>
                  <a:lnTo>
                    <a:pt x="58034" y="50808"/>
                  </a:lnTo>
                  <a:lnTo>
                    <a:pt x="75105" y="27118"/>
                  </a:lnTo>
                  <a:lnTo>
                    <a:pt x="93276" y="12356"/>
                  </a:lnTo>
                  <a:lnTo>
                    <a:pt x="111935" y="3943"/>
                  </a:lnTo>
                  <a:lnTo>
                    <a:pt x="139496" y="0"/>
                  </a:lnTo>
                  <a:lnTo>
                    <a:pt x="155496" y="1891"/>
                  </a:lnTo>
                  <a:lnTo>
                    <a:pt x="161509" y="5094"/>
                  </a:lnTo>
                  <a:lnTo>
                    <a:pt x="170306" y="15003"/>
                  </a:lnTo>
                  <a:lnTo>
                    <a:pt x="179722" y="41554"/>
                  </a:lnTo>
                  <a:lnTo>
                    <a:pt x="178666" y="63222"/>
                  </a:lnTo>
                  <a:lnTo>
                    <a:pt x="172111" y="86875"/>
                  </a:lnTo>
                  <a:lnTo>
                    <a:pt x="161260" y="113262"/>
                  </a:lnTo>
                  <a:lnTo>
                    <a:pt x="146383" y="140865"/>
                  </a:lnTo>
                  <a:lnTo>
                    <a:pt x="129188" y="168214"/>
                  </a:lnTo>
                  <a:lnTo>
                    <a:pt x="110963" y="193599"/>
                  </a:lnTo>
                  <a:lnTo>
                    <a:pt x="90436" y="226410"/>
                  </a:lnTo>
                  <a:lnTo>
                    <a:pt x="81885" y="256240"/>
                  </a:lnTo>
                  <a:lnTo>
                    <a:pt x="82001" y="271350"/>
                  </a:lnTo>
                  <a:lnTo>
                    <a:pt x="83144" y="277602"/>
                  </a:lnTo>
                  <a:lnTo>
                    <a:pt x="90763" y="288782"/>
                  </a:lnTo>
                  <a:lnTo>
                    <a:pt x="102880" y="298249"/>
                  </a:lnTo>
                  <a:lnTo>
                    <a:pt x="128347" y="307247"/>
                  </a:lnTo>
                  <a:lnTo>
                    <a:pt x="160674" y="309472"/>
                  </a:lnTo>
                  <a:lnTo>
                    <a:pt x="194595" y="304664"/>
                  </a:lnTo>
                  <a:lnTo>
                    <a:pt x="225107" y="294331"/>
                  </a:lnTo>
                  <a:lnTo>
                    <a:pt x="259628" y="281210"/>
                  </a:lnTo>
                  <a:lnTo>
                    <a:pt x="278310" y="26867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8" name="SMARTInkShape-1369"/>
            <p:cNvSpPr/>
            <p:nvPr/>
          </p:nvSpPr>
          <p:spPr bwMode="auto">
            <a:xfrm>
              <a:off x="4836319" y="1346782"/>
              <a:ext cx="264320" cy="253123"/>
            </a:xfrm>
            <a:custGeom>
              <a:avLst/>
              <a:gdLst/>
              <a:ahLst/>
              <a:cxnLst/>
              <a:rect l="0" t="0" r="0" b="0"/>
              <a:pathLst>
                <a:path w="264320" h="253123">
                  <a:moveTo>
                    <a:pt x="0" y="110543"/>
                  </a:moveTo>
                  <a:lnTo>
                    <a:pt x="0" y="134185"/>
                  </a:lnTo>
                  <a:lnTo>
                    <a:pt x="4233" y="141159"/>
                  </a:lnTo>
                  <a:lnTo>
                    <a:pt x="16093" y="154779"/>
                  </a:lnTo>
                  <a:lnTo>
                    <a:pt x="23292" y="157985"/>
                  </a:lnTo>
                  <a:lnTo>
                    <a:pt x="44641" y="160043"/>
                  </a:lnTo>
                  <a:lnTo>
                    <a:pt x="68613" y="152814"/>
                  </a:lnTo>
                  <a:lnTo>
                    <a:pt x="94545" y="135356"/>
                  </a:lnTo>
                  <a:lnTo>
                    <a:pt x="107901" y="123158"/>
                  </a:lnTo>
                  <a:lnTo>
                    <a:pt x="117541" y="105567"/>
                  </a:lnTo>
                  <a:lnTo>
                    <a:pt x="127431" y="73350"/>
                  </a:lnTo>
                  <a:lnTo>
                    <a:pt x="133272" y="40785"/>
                  </a:lnTo>
                  <a:lnTo>
                    <a:pt x="133051" y="22389"/>
                  </a:lnTo>
                  <a:lnTo>
                    <a:pt x="127661" y="8922"/>
                  </a:lnTo>
                  <a:lnTo>
                    <a:pt x="124001" y="4696"/>
                  </a:lnTo>
                  <a:lnTo>
                    <a:pt x="115701" y="0"/>
                  </a:lnTo>
                  <a:lnTo>
                    <a:pt x="110471" y="1129"/>
                  </a:lnTo>
                  <a:lnTo>
                    <a:pt x="98311" y="8733"/>
                  </a:lnTo>
                  <a:lnTo>
                    <a:pt x="78077" y="33987"/>
                  </a:lnTo>
                  <a:lnTo>
                    <a:pt x="64069" y="57468"/>
                  </a:lnTo>
                  <a:lnTo>
                    <a:pt x="51494" y="83779"/>
                  </a:lnTo>
                  <a:lnTo>
                    <a:pt x="43259" y="111348"/>
                  </a:lnTo>
                  <a:lnTo>
                    <a:pt x="39070" y="141592"/>
                  </a:lnTo>
                  <a:lnTo>
                    <a:pt x="38795" y="171968"/>
                  </a:lnTo>
                  <a:lnTo>
                    <a:pt x="43965" y="198697"/>
                  </a:lnTo>
                  <a:lnTo>
                    <a:pt x="59593" y="228473"/>
                  </a:lnTo>
                  <a:lnTo>
                    <a:pt x="79305" y="248585"/>
                  </a:lnTo>
                  <a:lnTo>
                    <a:pt x="97423" y="253122"/>
                  </a:lnTo>
                  <a:lnTo>
                    <a:pt x="118705" y="251699"/>
                  </a:lnTo>
                  <a:lnTo>
                    <a:pt x="141393" y="245775"/>
                  </a:lnTo>
                  <a:lnTo>
                    <a:pt x="176479" y="222137"/>
                  </a:lnTo>
                  <a:lnTo>
                    <a:pt x="200143" y="199034"/>
                  </a:lnTo>
                  <a:lnTo>
                    <a:pt x="223096" y="172891"/>
                  </a:lnTo>
                  <a:lnTo>
                    <a:pt x="243881" y="145397"/>
                  </a:lnTo>
                  <a:lnTo>
                    <a:pt x="264319" y="11768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9" name="SMARTInkShape-1370"/>
            <p:cNvSpPr/>
            <p:nvPr/>
          </p:nvSpPr>
          <p:spPr bwMode="auto">
            <a:xfrm>
              <a:off x="5102256" y="1278731"/>
              <a:ext cx="134114" cy="283221"/>
            </a:xfrm>
            <a:custGeom>
              <a:avLst/>
              <a:gdLst/>
              <a:ahLst/>
              <a:cxnLst/>
              <a:rect l="0" t="0" r="0" b="0"/>
              <a:pathLst>
                <a:path w="134114" h="283221">
                  <a:moveTo>
                    <a:pt x="76963" y="0"/>
                  </a:moveTo>
                  <a:lnTo>
                    <a:pt x="73171" y="3793"/>
                  </a:lnTo>
                  <a:lnTo>
                    <a:pt x="60372" y="32132"/>
                  </a:lnTo>
                  <a:lnTo>
                    <a:pt x="47706" y="60321"/>
                  </a:lnTo>
                  <a:lnTo>
                    <a:pt x="31781" y="95925"/>
                  </a:lnTo>
                  <a:lnTo>
                    <a:pt x="20370" y="122802"/>
                  </a:lnTo>
                  <a:lnTo>
                    <a:pt x="12652" y="150623"/>
                  </a:lnTo>
                  <a:lnTo>
                    <a:pt x="6576" y="178862"/>
                  </a:lnTo>
                  <a:lnTo>
                    <a:pt x="2024" y="206494"/>
                  </a:lnTo>
                  <a:lnTo>
                    <a:pt x="0" y="232005"/>
                  </a:lnTo>
                  <a:lnTo>
                    <a:pt x="3334" y="252338"/>
                  </a:lnTo>
                  <a:lnTo>
                    <a:pt x="6446" y="261094"/>
                  </a:lnTo>
                  <a:lnTo>
                    <a:pt x="16253" y="272940"/>
                  </a:lnTo>
                  <a:lnTo>
                    <a:pt x="22202" y="277210"/>
                  </a:lnTo>
                  <a:lnTo>
                    <a:pt x="37278" y="281955"/>
                  </a:lnTo>
                  <a:lnTo>
                    <a:pt x="45745" y="283220"/>
                  </a:lnTo>
                  <a:lnTo>
                    <a:pt x="76620" y="277416"/>
                  </a:lnTo>
                  <a:lnTo>
                    <a:pt x="110904" y="258057"/>
                  </a:lnTo>
                  <a:lnTo>
                    <a:pt x="134113" y="24288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0" name="SMARTInkShape-1371"/>
            <p:cNvSpPr/>
            <p:nvPr/>
          </p:nvSpPr>
          <p:spPr bwMode="auto">
            <a:xfrm>
              <a:off x="5289659" y="1335881"/>
              <a:ext cx="176414" cy="182747"/>
            </a:xfrm>
            <a:custGeom>
              <a:avLst/>
              <a:gdLst/>
              <a:ahLst/>
              <a:cxnLst/>
              <a:rect l="0" t="0" r="0" b="0"/>
              <a:pathLst>
                <a:path w="176414" h="182747">
                  <a:moveTo>
                    <a:pt x="89585" y="0"/>
                  </a:moveTo>
                  <a:lnTo>
                    <a:pt x="63627" y="31661"/>
                  </a:lnTo>
                  <a:lnTo>
                    <a:pt x="40707" y="61857"/>
                  </a:lnTo>
                  <a:lnTo>
                    <a:pt x="19275" y="95145"/>
                  </a:lnTo>
                  <a:lnTo>
                    <a:pt x="4105" y="124676"/>
                  </a:lnTo>
                  <a:lnTo>
                    <a:pt x="0" y="141137"/>
                  </a:lnTo>
                  <a:lnTo>
                    <a:pt x="293" y="154273"/>
                  </a:lnTo>
                  <a:lnTo>
                    <a:pt x="3862" y="165404"/>
                  </a:lnTo>
                  <a:lnTo>
                    <a:pt x="10740" y="175642"/>
                  </a:lnTo>
                  <a:lnTo>
                    <a:pt x="16384" y="179007"/>
                  </a:lnTo>
                  <a:lnTo>
                    <a:pt x="31122" y="182746"/>
                  </a:lnTo>
                  <a:lnTo>
                    <a:pt x="57269" y="181059"/>
                  </a:lnTo>
                  <a:lnTo>
                    <a:pt x="88917" y="171740"/>
                  </a:lnTo>
                  <a:lnTo>
                    <a:pt x="119638" y="151339"/>
                  </a:lnTo>
                  <a:lnTo>
                    <a:pt x="148849" y="125187"/>
                  </a:lnTo>
                  <a:lnTo>
                    <a:pt x="166235" y="97329"/>
                  </a:lnTo>
                  <a:lnTo>
                    <a:pt x="176413" y="65175"/>
                  </a:lnTo>
                  <a:lnTo>
                    <a:pt x="175536" y="48546"/>
                  </a:lnTo>
                  <a:lnTo>
                    <a:pt x="173079" y="41889"/>
                  </a:lnTo>
                  <a:lnTo>
                    <a:pt x="168267" y="36657"/>
                  </a:lnTo>
                  <a:lnTo>
                    <a:pt x="154452" y="28728"/>
                  </a:lnTo>
                  <a:lnTo>
                    <a:pt x="135613" y="26791"/>
                  </a:lnTo>
                  <a:lnTo>
                    <a:pt x="102694" y="32280"/>
                  </a:lnTo>
                  <a:lnTo>
                    <a:pt x="69921" y="46077"/>
                  </a:lnTo>
                  <a:lnTo>
                    <a:pt x="44336" y="65246"/>
                  </a:lnTo>
                  <a:lnTo>
                    <a:pt x="33755" y="79005"/>
                  </a:lnTo>
                  <a:lnTo>
                    <a:pt x="29053" y="93057"/>
                  </a:lnTo>
                  <a:lnTo>
                    <a:pt x="29080" y="103007"/>
                  </a:lnTo>
                  <a:lnTo>
                    <a:pt x="30198" y="106771"/>
                  </a:lnTo>
                  <a:lnTo>
                    <a:pt x="39907" y="113071"/>
                  </a:lnTo>
                  <a:lnTo>
                    <a:pt x="54806" y="117723"/>
                  </a:lnTo>
                  <a:lnTo>
                    <a:pt x="89585" y="12144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1" name="SMARTInkShape-1372"/>
            <p:cNvSpPr/>
            <p:nvPr/>
          </p:nvSpPr>
          <p:spPr bwMode="auto">
            <a:xfrm>
              <a:off x="5497760" y="1317770"/>
              <a:ext cx="174379" cy="245063"/>
            </a:xfrm>
            <a:custGeom>
              <a:avLst/>
              <a:gdLst/>
              <a:ahLst/>
              <a:cxnLst/>
              <a:rect l="0" t="0" r="0" b="0"/>
              <a:pathLst>
                <a:path w="174379" h="245063">
                  <a:moveTo>
                    <a:pt x="45790" y="32399"/>
                  </a:moveTo>
                  <a:lnTo>
                    <a:pt x="19054" y="62927"/>
                  </a:lnTo>
                  <a:lnTo>
                    <a:pt x="917" y="94065"/>
                  </a:lnTo>
                  <a:lnTo>
                    <a:pt x="0" y="98115"/>
                  </a:lnTo>
                  <a:lnTo>
                    <a:pt x="182" y="101610"/>
                  </a:lnTo>
                  <a:lnTo>
                    <a:pt x="1097" y="104733"/>
                  </a:lnTo>
                  <a:lnTo>
                    <a:pt x="2501" y="106816"/>
                  </a:lnTo>
                  <a:lnTo>
                    <a:pt x="4231" y="108204"/>
                  </a:lnTo>
                  <a:lnTo>
                    <a:pt x="6177" y="109129"/>
                  </a:lnTo>
                  <a:lnTo>
                    <a:pt x="12574" y="108041"/>
                  </a:lnTo>
                  <a:lnTo>
                    <a:pt x="16502" y="106639"/>
                  </a:lnTo>
                  <a:lnTo>
                    <a:pt x="47347" y="74253"/>
                  </a:lnTo>
                  <a:lnTo>
                    <a:pt x="68969" y="41578"/>
                  </a:lnTo>
                  <a:lnTo>
                    <a:pt x="89539" y="7884"/>
                  </a:lnTo>
                  <a:lnTo>
                    <a:pt x="93942" y="0"/>
                  </a:lnTo>
                  <a:lnTo>
                    <a:pt x="94560" y="481"/>
                  </a:lnTo>
                  <a:lnTo>
                    <a:pt x="95688" y="28535"/>
                  </a:lnTo>
                  <a:lnTo>
                    <a:pt x="96558" y="58594"/>
                  </a:lnTo>
                  <a:lnTo>
                    <a:pt x="100696" y="91842"/>
                  </a:lnTo>
                  <a:lnTo>
                    <a:pt x="102275" y="123742"/>
                  </a:lnTo>
                  <a:lnTo>
                    <a:pt x="102645" y="149196"/>
                  </a:lnTo>
                  <a:lnTo>
                    <a:pt x="106644" y="178924"/>
                  </a:lnTo>
                  <a:lnTo>
                    <a:pt x="110198" y="213625"/>
                  </a:lnTo>
                  <a:lnTo>
                    <a:pt x="113574" y="223539"/>
                  </a:lnTo>
                  <a:lnTo>
                    <a:pt x="115586" y="226501"/>
                  </a:lnTo>
                  <a:lnTo>
                    <a:pt x="119937" y="229791"/>
                  </a:lnTo>
                  <a:lnTo>
                    <a:pt x="122209" y="228288"/>
                  </a:lnTo>
                  <a:lnTo>
                    <a:pt x="126850" y="220267"/>
                  </a:lnTo>
                  <a:lnTo>
                    <a:pt x="130593" y="195715"/>
                  </a:lnTo>
                  <a:lnTo>
                    <a:pt x="131393" y="164648"/>
                  </a:lnTo>
                  <a:lnTo>
                    <a:pt x="131505" y="142490"/>
                  </a:lnTo>
                  <a:lnTo>
                    <a:pt x="132308" y="169006"/>
                  </a:lnTo>
                  <a:lnTo>
                    <a:pt x="137997" y="204657"/>
                  </a:lnTo>
                  <a:lnTo>
                    <a:pt x="138620" y="238361"/>
                  </a:lnTo>
                  <a:lnTo>
                    <a:pt x="138651" y="245062"/>
                  </a:lnTo>
                  <a:lnTo>
                    <a:pt x="142448" y="238638"/>
                  </a:lnTo>
                  <a:lnTo>
                    <a:pt x="147478" y="207813"/>
                  </a:lnTo>
                  <a:lnTo>
                    <a:pt x="155658" y="172264"/>
                  </a:lnTo>
                  <a:lnTo>
                    <a:pt x="162570" y="144131"/>
                  </a:lnTo>
                  <a:lnTo>
                    <a:pt x="168736" y="114327"/>
                  </a:lnTo>
                  <a:lnTo>
                    <a:pt x="173263" y="105908"/>
                  </a:lnTo>
                  <a:lnTo>
                    <a:pt x="173635" y="106011"/>
                  </a:lnTo>
                  <a:lnTo>
                    <a:pt x="174047" y="108243"/>
                  </a:lnTo>
                  <a:lnTo>
                    <a:pt x="174280" y="117754"/>
                  </a:lnTo>
                  <a:lnTo>
                    <a:pt x="167097" y="143494"/>
                  </a:lnTo>
                  <a:lnTo>
                    <a:pt x="163733" y="148714"/>
                  </a:lnTo>
                  <a:lnTo>
                    <a:pt x="162519" y="149630"/>
                  </a:lnTo>
                  <a:lnTo>
                    <a:pt x="161709" y="149447"/>
                  </a:lnTo>
                  <a:lnTo>
                    <a:pt x="161170" y="148531"/>
                  </a:lnTo>
                  <a:lnTo>
                    <a:pt x="161097" y="129157"/>
                  </a:lnTo>
                  <a:lnTo>
                    <a:pt x="167903" y="93463"/>
                  </a:lnTo>
                  <a:lnTo>
                    <a:pt x="174378" y="6097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" name="SMARTInkShape-1373"/>
            <p:cNvSpPr/>
            <p:nvPr/>
          </p:nvSpPr>
          <p:spPr bwMode="auto">
            <a:xfrm>
              <a:off x="5541937" y="1403526"/>
              <a:ext cx="237358" cy="516127"/>
            </a:xfrm>
            <a:custGeom>
              <a:avLst/>
              <a:gdLst/>
              <a:ahLst/>
              <a:cxnLst/>
              <a:rect l="0" t="0" r="0" b="0"/>
              <a:pathLst>
                <a:path w="237358" h="516127">
                  <a:moveTo>
                    <a:pt x="51619" y="3793"/>
                  </a:moveTo>
                  <a:lnTo>
                    <a:pt x="55411" y="3793"/>
                  </a:lnTo>
                  <a:lnTo>
                    <a:pt x="56529" y="2999"/>
                  </a:lnTo>
                  <a:lnTo>
                    <a:pt x="57274" y="1676"/>
                  </a:lnTo>
                  <a:lnTo>
                    <a:pt x="57770" y="0"/>
                  </a:lnTo>
                  <a:lnTo>
                    <a:pt x="58895" y="471"/>
                  </a:lnTo>
                  <a:lnTo>
                    <a:pt x="80969" y="32076"/>
                  </a:lnTo>
                  <a:lnTo>
                    <a:pt x="92595" y="67207"/>
                  </a:lnTo>
                  <a:lnTo>
                    <a:pt x="99199" y="98652"/>
                  </a:lnTo>
                  <a:lnTo>
                    <a:pt x="103183" y="117038"/>
                  </a:lnTo>
                  <a:lnTo>
                    <a:pt x="107426" y="136440"/>
                  </a:lnTo>
                  <a:lnTo>
                    <a:pt x="111049" y="158105"/>
                  </a:lnTo>
                  <a:lnTo>
                    <a:pt x="114258" y="181280"/>
                  </a:lnTo>
                  <a:lnTo>
                    <a:pt x="117191" y="205462"/>
                  </a:lnTo>
                  <a:lnTo>
                    <a:pt x="119146" y="229520"/>
                  </a:lnTo>
                  <a:lnTo>
                    <a:pt x="120449" y="253496"/>
                  </a:lnTo>
                  <a:lnTo>
                    <a:pt x="121318" y="277418"/>
                  </a:lnTo>
                  <a:lnTo>
                    <a:pt x="121104" y="301303"/>
                  </a:lnTo>
                  <a:lnTo>
                    <a:pt x="120167" y="325164"/>
                  </a:lnTo>
                  <a:lnTo>
                    <a:pt x="118749" y="349009"/>
                  </a:lnTo>
                  <a:lnTo>
                    <a:pt x="116216" y="371256"/>
                  </a:lnTo>
                  <a:lnTo>
                    <a:pt x="112940" y="392437"/>
                  </a:lnTo>
                  <a:lnTo>
                    <a:pt x="109168" y="412908"/>
                  </a:lnTo>
                  <a:lnTo>
                    <a:pt x="96511" y="448353"/>
                  </a:lnTo>
                  <a:lnTo>
                    <a:pt x="80302" y="477600"/>
                  </a:lnTo>
                  <a:lnTo>
                    <a:pt x="54121" y="505865"/>
                  </a:lnTo>
                  <a:lnTo>
                    <a:pt x="38443" y="516126"/>
                  </a:lnTo>
                  <a:lnTo>
                    <a:pt x="30929" y="516004"/>
                  </a:lnTo>
                  <a:lnTo>
                    <a:pt x="16230" y="507403"/>
                  </a:lnTo>
                  <a:lnTo>
                    <a:pt x="5993" y="486647"/>
                  </a:lnTo>
                  <a:lnTo>
                    <a:pt x="384" y="456519"/>
                  </a:lnTo>
                  <a:lnTo>
                    <a:pt x="0" y="437373"/>
                  </a:lnTo>
                  <a:lnTo>
                    <a:pt x="538" y="416671"/>
                  </a:lnTo>
                  <a:lnTo>
                    <a:pt x="3277" y="394139"/>
                  </a:lnTo>
                  <a:lnTo>
                    <a:pt x="7486" y="370386"/>
                  </a:lnTo>
                  <a:lnTo>
                    <a:pt x="12672" y="345820"/>
                  </a:lnTo>
                  <a:lnTo>
                    <a:pt x="20098" y="322298"/>
                  </a:lnTo>
                  <a:lnTo>
                    <a:pt x="29018" y="299473"/>
                  </a:lnTo>
                  <a:lnTo>
                    <a:pt x="38933" y="277113"/>
                  </a:lnTo>
                  <a:lnTo>
                    <a:pt x="50305" y="256650"/>
                  </a:lnTo>
                  <a:lnTo>
                    <a:pt x="62650" y="237452"/>
                  </a:lnTo>
                  <a:lnTo>
                    <a:pt x="89860" y="202891"/>
                  </a:lnTo>
                  <a:lnTo>
                    <a:pt x="120473" y="174302"/>
                  </a:lnTo>
                  <a:lnTo>
                    <a:pt x="152600" y="152600"/>
                  </a:lnTo>
                  <a:lnTo>
                    <a:pt x="183812" y="135017"/>
                  </a:lnTo>
                  <a:lnTo>
                    <a:pt x="210913" y="119264"/>
                  </a:lnTo>
                  <a:lnTo>
                    <a:pt x="237357" y="10380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3" name="SMARTInkShape-1374"/>
            <p:cNvSpPr/>
            <p:nvPr/>
          </p:nvSpPr>
          <p:spPr bwMode="auto">
            <a:xfrm>
              <a:off x="5780286" y="1326433"/>
              <a:ext cx="141884" cy="189927"/>
            </a:xfrm>
            <a:custGeom>
              <a:avLst/>
              <a:gdLst/>
              <a:ahLst/>
              <a:cxnLst/>
              <a:rect l="0" t="0" r="0" b="0"/>
              <a:pathLst>
                <a:path w="141884" h="189927">
                  <a:moveTo>
                    <a:pt x="13295" y="52311"/>
                  </a:moveTo>
                  <a:lnTo>
                    <a:pt x="9503" y="56103"/>
                  </a:lnTo>
                  <a:lnTo>
                    <a:pt x="7641" y="62198"/>
                  </a:lnTo>
                  <a:lnTo>
                    <a:pt x="4476" y="74555"/>
                  </a:lnTo>
                  <a:lnTo>
                    <a:pt x="628" y="88270"/>
                  </a:lnTo>
                  <a:lnTo>
                    <a:pt x="522" y="98455"/>
                  </a:lnTo>
                  <a:lnTo>
                    <a:pt x="5253" y="131324"/>
                  </a:lnTo>
                  <a:lnTo>
                    <a:pt x="6034" y="161013"/>
                  </a:lnTo>
                  <a:lnTo>
                    <a:pt x="6145" y="189678"/>
                  </a:lnTo>
                  <a:lnTo>
                    <a:pt x="5353" y="189926"/>
                  </a:lnTo>
                  <a:lnTo>
                    <a:pt x="2357" y="185969"/>
                  </a:lnTo>
                  <a:lnTo>
                    <a:pt x="0" y="174816"/>
                  </a:lnTo>
                  <a:lnTo>
                    <a:pt x="3094" y="150080"/>
                  </a:lnTo>
                  <a:lnTo>
                    <a:pt x="6909" y="126720"/>
                  </a:lnTo>
                  <a:lnTo>
                    <a:pt x="12045" y="100463"/>
                  </a:lnTo>
                  <a:lnTo>
                    <a:pt x="19619" y="72918"/>
                  </a:lnTo>
                  <a:lnTo>
                    <a:pt x="32808" y="38220"/>
                  </a:lnTo>
                  <a:lnTo>
                    <a:pt x="50562" y="11623"/>
                  </a:lnTo>
                  <a:lnTo>
                    <a:pt x="61873" y="2477"/>
                  </a:lnTo>
                  <a:lnTo>
                    <a:pt x="67112" y="39"/>
                  </a:lnTo>
                  <a:lnTo>
                    <a:pt x="72985" y="0"/>
                  </a:lnTo>
                  <a:lnTo>
                    <a:pt x="85862" y="4191"/>
                  </a:lnTo>
                  <a:lnTo>
                    <a:pt x="97405" y="13462"/>
                  </a:lnTo>
                  <a:lnTo>
                    <a:pt x="107827" y="27107"/>
                  </a:lnTo>
                  <a:lnTo>
                    <a:pt x="122620" y="56308"/>
                  </a:lnTo>
                  <a:lnTo>
                    <a:pt x="135470" y="86215"/>
                  </a:lnTo>
                  <a:lnTo>
                    <a:pt x="139983" y="118272"/>
                  </a:lnTo>
                  <a:lnTo>
                    <a:pt x="141508" y="151242"/>
                  </a:lnTo>
                  <a:lnTo>
                    <a:pt x="140922" y="164542"/>
                  </a:lnTo>
                  <a:lnTo>
                    <a:pt x="138016" y="173100"/>
                  </a:lnTo>
                  <a:lnTo>
                    <a:pt x="136924" y="174112"/>
                  </a:lnTo>
                  <a:lnTo>
                    <a:pt x="136196" y="173199"/>
                  </a:lnTo>
                  <a:lnTo>
                    <a:pt x="135710" y="171003"/>
                  </a:lnTo>
                  <a:lnTo>
                    <a:pt x="139840" y="143078"/>
                  </a:lnTo>
                  <a:lnTo>
                    <a:pt x="141277" y="111484"/>
                  </a:lnTo>
                  <a:lnTo>
                    <a:pt x="141883" y="9517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" name="SMARTInkShape-1375"/>
            <p:cNvSpPr/>
            <p:nvPr/>
          </p:nvSpPr>
          <p:spPr bwMode="auto">
            <a:xfrm>
              <a:off x="6002238" y="1371600"/>
              <a:ext cx="41376" cy="134192"/>
            </a:xfrm>
            <a:custGeom>
              <a:avLst/>
              <a:gdLst/>
              <a:ahLst/>
              <a:cxnLst/>
              <a:rect l="0" t="0" r="0" b="0"/>
              <a:pathLst>
                <a:path w="41376" h="134192">
                  <a:moveTo>
                    <a:pt x="34231" y="0"/>
                  </a:moveTo>
                  <a:lnTo>
                    <a:pt x="33437" y="11406"/>
                  </a:lnTo>
                  <a:lnTo>
                    <a:pt x="24344" y="31063"/>
                  </a:lnTo>
                  <a:lnTo>
                    <a:pt x="14103" y="52860"/>
                  </a:lnTo>
                  <a:lnTo>
                    <a:pt x="1859" y="86601"/>
                  </a:lnTo>
                  <a:lnTo>
                    <a:pt x="0" y="96962"/>
                  </a:lnTo>
                  <a:lnTo>
                    <a:pt x="1290" y="106859"/>
                  </a:lnTo>
                  <a:lnTo>
                    <a:pt x="6479" y="119239"/>
                  </a:lnTo>
                  <a:lnTo>
                    <a:pt x="15344" y="130533"/>
                  </a:lnTo>
                  <a:lnTo>
                    <a:pt x="22132" y="133421"/>
                  </a:lnTo>
                  <a:lnTo>
                    <a:pt x="26165" y="134191"/>
                  </a:lnTo>
                  <a:lnTo>
                    <a:pt x="29647" y="133911"/>
                  </a:lnTo>
                  <a:lnTo>
                    <a:pt x="41375" y="12858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sp>
        <p:nvSpPr>
          <p:cNvPr id="26" name="SMARTInkShape-1376"/>
          <p:cNvSpPr/>
          <p:nvPr/>
        </p:nvSpPr>
        <p:spPr bwMode="auto">
          <a:xfrm>
            <a:off x="1214438" y="1478756"/>
            <a:ext cx="207169" cy="228601"/>
          </a:xfrm>
          <a:custGeom>
            <a:avLst/>
            <a:gdLst/>
            <a:ahLst/>
            <a:cxnLst/>
            <a:rect l="0" t="0" r="0" b="0"/>
            <a:pathLst>
              <a:path w="207169" h="228601">
                <a:moveTo>
                  <a:pt x="0" y="228600"/>
                </a:moveTo>
                <a:lnTo>
                  <a:pt x="30528" y="194280"/>
                </a:lnTo>
                <a:lnTo>
                  <a:pt x="58169" y="164280"/>
                </a:lnTo>
                <a:lnTo>
                  <a:pt x="84326" y="137572"/>
                </a:lnTo>
                <a:lnTo>
                  <a:pt x="113678" y="107181"/>
                </a:lnTo>
                <a:lnTo>
                  <a:pt x="142598" y="75153"/>
                </a:lnTo>
                <a:lnTo>
                  <a:pt x="169210" y="44514"/>
                </a:lnTo>
                <a:lnTo>
                  <a:pt x="207168" y="0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sp>
        <p:nvSpPr>
          <p:cNvPr id="27" name="SMARTInkShape-1377"/>
          <p:cNvSpPr/>
          <p:nvPr/>
        </p:nvSpPr>
        <p:spPr bwMode="auto">
          <a:xfrm>
            <a:off x="1521619" y="1485900"/>
            <a:ext cx="185738" cy="212939"/>
          </a:xfrm>
          <a:custGeom>
            <a:avLst/>
            <a:gdLst/>
            <a:ahLst/>
            <a:cxnLst/>
            <a:rect l="0" t="0" r="0" b="0"/>
            <a:pathLst>
              <a:path w="185738" h="212939">
                <a:moveTo>
                  <a:pt x="0" y="192881"/>
                </a:moveTo>
                <a:lnTo>
                  <a:pt x="6151" y="192881"/>
                </a:lnTo>
                <a:lnTo>
                  <a:pt x="1359" y="200652"/>
                </a:lnTo>
                <a:lnTo>
                  <a:pt x="906" y="202824"/>
                </a:lnTo>
                <a:lnTo>
                  <a:pt x="1397" y="205066"/>
                </a:lnTo>
                <a:lnTo>
                  <a:pt x="6230" y="212938"/>
                </a:lnTo>
                <a:lnTo>
                  <a:pt x="14458" y="210113"/>
                </a:lnTo>
                <a:lnTo>
                  <a:pt x="48059" y="180010"/>
                </a:lnTo>
                <a:lnTo>
                  <a:pt x="69778" y="157792"/>
                </a:lnTo>
                <a:lnTo>
                  <a:pt x="95306" y="129396"/>
                </a:lnTo>
                <a:lnTo>
                  <a:pt x="120410" y="96139"/>
                </a:lnTo>
                <a:lnTo>
                  <a:pt x="144003" y="61778"/>
                </a:lnTo>
                <a:lnTo>
                  <a:pt x="165072" y="30632"/>
                </a:lnTo>
                <a:lnTo>
                  <a:pt x="185737" y="0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grpSp>
        <p:nvGrpSpPr>
          <p:cNvPr id="2165761" name="SMARTInkShape-Group266"/>
          <p:cNvGrpSpPr/>
          <p:nvPr/>
        </p:nvGrpSpPr>
        <p:grpSpPr>
          <a:xfrm>
            <a:off x="1479085" y="2407444"/>
            <a:ext cx="446616" cy="246312"/>
            <a:chOff x="1479085" y="2407444"/>
            <a:chExt cx="446616" cy="246312"/>
          </a:xfrm>
        </p:grpSpPr>
        <p:sp>
          <p:nvSpPr>
            <p:cNvPr id="28" name="SMARTInkShape-1378"/>
            <p:cNvSpPr/>
            <p:nvPr/>
          </p:nvSpPr>
          <p:spPr bwMode="auto">
            <a:xfrm>
              <a:off x="1479085" y="2428901"/>
              <a:ext cx="63197" cy="126737"/>
            </a:xfrm>
            <a:custGeom>
              <a:avLst/>
              <a:gdLst/>
              <a:ahLst/>
              <a:cxnLst/>
              <a:rect l="0" t="0" r="0" b="0"/>
              <a:pathLst>
                <a:path w="63197" h="126737">
                  <a:moveTo>
                    <a:pt x="42534" y="7118"/>
                  </a:moveTo>
                  <a:lnTo>
                    <a:pt x="38741" y="7118"/>
                  </a:lnTo>
                  <a:lnTo>
                    <a:pt x="37624" y="6324"/>
                  </a:lnTo>
                  <a:lnTo>
                    <a:pt x="36880" y="5001"/>
                  </a:lnTo>
                  <a:lnTo>
                    <a:pt x="36383" y="3325"/>
                  </a:lnTo>
                  <a:lnTo>
                    <a:pt x="35258" y="2208"/>
                  </a:lnTo>
                  <a:lnTo>
                    <a:pt x="28566" y="61"/>
                  </a:lnTo>
                  <a:lnTo>
                    <a:pt x="24549" y="0"/>
                  </a:lnTo>
                  <a:lnTo>
                    <a:pt x="23400" y="785"/>
                  </a:lnTo>
                  <a:lnTo>
                    <a:pt x="22634" y="2102"/>
                  </a:lnTo>
                  <a:lnTo>
                    <a:pt x="22124" y="3774"/>
                  </a:lnTo>
                  <a:lnTo>
                    <a:pt x="20990" y="4889"/>
                  </a:lnTo>
                  <a:lnTo>
                    <a:pt x="13466" y="8794"/>
                  </a:lnTo>
                  <a:lnTo>
                    <a:pt x="11249" y="10616"/>
                  </a:lnTo>
                  <a:lnTo>
                    <a:pt x="8786" y="14758"/>
                  </a:lnTo>
                  <a:lnTo>
                    <a:pt x="6897" y="19245"/>
                  </a:lnTo>
                  <a:lnTo>
                    <a:pt x="2165" y="26233"/>
                  </a:lnTo>
                  <a:lnTo>
                    <a:pt x="410" y="33331"/>
                  </a:lnTo>
                  <a:lnTo>
                    <a:pt x="0" y="38083"/>
                  </a:lnTo>
                  <a:lnTo>
                    <a:pt x="684" y="39667"/>
                  </a:lnTo>
                  <a:lnTo>
                    <a:pt x="1934" y="40723"/>
                  </a:lnTo>
                  <a:lnTo>
                    <a:pt x="5439" y="41897"/>
                  </a:lnTo>
                  <a:lnTo>
                    <a:pt x="23278" y="44898"/>
                  </a:lnTo>
                  <a:lnTo>
                    <a:pt x="33918" y="50591"/>
                  </a:lnTo>
                  <a:lnTo>
                    <a:pt x="55203" y="66438"/>
                  </a:lnTo>
                  <a:lnTo>
                    <a:pt x="60071" y="74757"/>
                  </a:lnTo>
                  <a:lnTo>
                    <a:pt x="63196" y="93033"/>
                  </a:lnTo>
                  <a:lnTo>
                    <a:pt x="62829" y="102452"/>
                  </a:lnTo>
                  <a:lnTo>
                    <a:pt x="58160" y="115887"/>
                  </a:lnTo>
                  <a:lnTo>
                    <a:pt x="53977" y="122399"/>
                  </a:lnTo>
                  <a:lnTo>
                    <a:pt x="50956" y="124453"/>
                  </a:lnTo>
                  <a:lnTo>
                    <a:pt x="43367" y="126736"/>
                  </a:lnTo>
                  <a:lnTo>
                    <a:pt x="39914" y="125757"/>
                  </a:lnTo>
                  <a:lnTo>
                    <a:pt x="33961" y="120436"/>
                  </a:lnTo>
                  <a:lnTo>
                    <a:pt x="30786" y="112779"/>
                  </a:lnTo>
                  <a:lnTo>
                    <a:pt x="28748" y="94929"/>
                  </a:lnTo>
                  <a:lnTo>
                    <a:pt x="32187" y="80849"/>
                  </a:lnTo>
                  <a:lnTo>
                    <a:pt x="38200" y="73489"/>
                  </a:lnTo>
                  <a:lnTo>
                    <a:pt x="49678" y="6426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9" name="SMARTInkShape-1379"/>
            <p:cNvSpPr/>
            <p:nvPr/>
          </p:nvSpPr>
          <p:spPr bwMode="auto">
            <a:xfrm>
              <a:off x="1571625" y="2471738"/>
              <a:ext cx="92870" cy="85178"/>
            </a:xfrm>
            <a:custGeom>
              <a:avLst/>
              <a:gdLst/>
              <a:ahLst/>
              <a:cxnLst/>
              <a:rect l="0" t="0" r="0" b="0"/>
              <a:pathLst>
                <a:path w="92870" h="85178">
                  <a:moveTo>
                    <a:pt x="0" y="0"/>
                  </a:moveTo>
                  <a:lnTo>
                    <a:pt x="0" y="3792"/>
                  </a:lnTo>
                  <a:lnTo>
                    <a:pt x="794" y="4909"/>
                  </a:lnTo>
                  <a:lnTo>
                    <a:pt x="2117" y="5654"/>
                  </a:lnTo>
                  <a:lnTo>
                    <a:pt x="3792" y="6150"/>
                  </a:lnTo>
                  <a:lnTo>
                    <a:pt x="4909" y="7275"/>
                  </a:lnTo>
                  <a:lnTo>
                    <a:pt x="6151" y="10641"/>
                  </a:lnTo>
                  <a:lnTo>
                    <a:pt x="7275" y="11857"/>
                  </a:lnTo>
                  <a:lnTo>
                    <a:pt x="21578" y="19799"/>
                  </a:lnTo>
                  <a:lnTo>
                    <a:pt x="34316" y="21335"/>
                  </a:lnTo>
                  <a:lnTo>
                    <a:pt x="41746" y="15271"/>
                  </a:lnTo>
                  <a:lnTo>
                    <a:pt x="42366" y="12608"/>
                  </a:lnTo>
                  <a:lnTo>
                    <a:pt x="42532" y="10786"/>
                  </a:lnTo>
                  <a:lnTo>
                    <a:pt x="40599" y="6646"/>
                  </a:lnTo>
                  <a:lnTo>
                    <a:pt x="38972" y="4430"/>
                  </a:lnTo>
                  <a:lnTo>
                    <a:pt x="35048" y="1969"/>
                  </a:lnTo>
                  <a:lnTo>
                    <a:pt x="32890" y="1312"/>
                  </a:lnTo>
                  <a:lnTo>
                    <a:pt x="26260" y="2700"/>
                  </a:lnTo>
                  <a:lnTo>
                    <a:pt x="22269" y="4181"/>
                  </a:lnTo>
                  <a:lnTo>
                    <a:pt x="15718" y="10060"/>
                  </a:lnTo>
                  <a:lnTo>
                    <a:pt x="5045" y="22977"/>
                  </a:lnTo>
                  <a:lnTo>
                    <a:pt x="2242" y="32437"/>
                  </a:lnTo>
                  <a:lnTo>
                    <a:pt x="443" y="54120"/>
                  </a:lnTo>
                  <a:lnTo>
                    <a:pt x="3924" y="68864"/>
                  </a:lnTo>
                  <a:lnTo>
                    <a:pt x="9946" y="76379"/>
                  </a:lnTo>
                  <a:lnTo>
                    <a:pt x="17914" y="81571"/>
                  </a:lnTo>
                  <a:lnTo>
                    <a:pt x="32119" y="84494"/>
                  </a:lnTo>
                  <a:lnTo>
                    <a:pt x="44438" y="85177"/>
                  </a:lnTo>
                  <a:lnTo>
                    <a:pt x="55733" y="81248"/>
                  </a:lnTo>
                  <a:lnTo>
                    <a:pt x="60968" y="77978"/>
                  </a:lnTo>
                  <a:lnTo>
                    <a:pt x="68901" y="67994"/>
                  </a:lnTo>
                  <a:lnTo>
                    <a:pt x="87125" y="35265"/>
                  </a:lnTo>
                  <a:lnTo>
                    <a:pt x="92869" y="714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0" name="SMARTInkShape-1380"/>
            <p:cNvSpPr/>
            <p:nvPr/>
          </p:nvSpPr>
          <p:spPr bwMode="auto">
            <a:xfrm>
              <a:off x="1664520" y="2407444"/>
              <a:ext cx="28550" cy="147766"/>
            </a:xfrm>
            <a:custGeom>
              <a:avLst/>
              <a:gdLst/>
              <a:ahLst/>
              <a:cxnLst/>
              <a:rect l="0" t="0" r="0" b="0"/>
              <a:pathLst>
                <a:path w="28550" h="147766">
                  <a:moveTo>
                    <a:pt x="7118" y="0"/>
                  </a:moveTo>
                  <a:lnTo>
                    <a:pt x="967" y="0"/>
                  </a:lnTo>
                  <a:lnTo>
                    <a:pt x="636" y="794"/>
                  </a:lnTo>
                  <a:lnTo>
                    <a:pt x="0" y="20585"/>
                  </a:lnTo>
                  <a:lnTo>
                    <a:pt x="5631" y="52952"/>
                  </a:lnTo>
                  <a:lnTo>
                    <a:pt x="10616" y="84896"/>
                  </a:lnTo>
                  <a:lnTo>
                    <a:pt x="14335" y="114136"/>
                  </a:lnTo>
                  <a:lnTo>
                    <a:pt x="19751" y="134095"/>
                  </a:lnTo>
                  <a:lnTo>
                    <a:pt x="27233" y="147765"/>
                  </a:lnTo>
                  <a:lnTo>
                    <a:pt x="27672" y="147722"/>
                  </a:lnTo>
                  <a:lnTo>
                    <a:pt x="28549" y="14287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1" name="SMARTInkShape-1381"/>
            <p:cNvSpPr/>
            <p:nvPr/>
          </p:nvSpPr>
          <p:spPr bwMode="auto">
            <a:xfrm>
              <a:off x="1621631" y="2443163"/>
              <a:ext cx="92870" cy="21345"/>
            </a:xfrm>
            <a:custGeom>
              <a:avLst/>
              <a:gdLst/>
              <a:ahLst/>
              <a:cxnLst/>
              <a:rect l="0" t="0" r="0" b="0"/>
              <a:pathLst>
                <a:path w="92870" h="21345">
                  <a:moveTo>
                    <a:pt x="0" y="14287"/>
                  </a:moveTo>
                  <a:lnTo>
                    <a:pt x="0" y="20438"/>
                  </a:lnTo>
                  <a:lnTo>
                    <a:pt x="19887" y="21344"/>
                  </a:lnTo>
                  <a:lnTo>
                    <a:pt x="48627" y="13648"/>
                  </a:lnTo>
                  <a:lnTo>
                    <a:pt x="59712" y="10034"/>
                  </a:lnTo>
                  <a:lnTo>
                    <a:pt x="81998" y="5598"/>
                  </a:lnTo>
                  <a:lnTo>
                    <a:pt x="92869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165760" name="SMARTInkShape-1382"/>
            <p:cNvSpPr/>
            <p:nvPr/>
          </p:nvSpPr>
          <p:spPr bwMode="auto">
            <a:xfrm>
              <a:off x="1761008" y="2420339"/>
              <a:ext cx="164693" cy="233417"/>
            </a:xfrm>
            <a:custGeom>
              <a:avLst/>
              <a:gdLst/>
              <a:ahLst/>
              <a:cxnLst/>
              <a:rect l="0" t="0" r="0" b="0"/>
              <a:pathLst>
                <a:path w="164693" h="233417">
                  <a:moveTo>
                    <a:pt x="10642" y="29967"/>
                  </a:moveTo>
                  <a:lnTo>
                    <a:pt x="10642" y="33760"/>
                  </a:lnTo>
                  <a:lnTo>
                    <a:pt x="1823" y="65927"/>
                  </a:lnTo>
                  <a:lnTo>
                    <a:pt x="0" y="70609"/>
                  </a:lnTo>
                  <a:lnTo>
                    <a:pt x="91" y="82161"/>
                  </a:lnTo>
                  <a:lnTo>
                    <a:pt x="3843" y="104574"/>
                  </a:lnTo>
                  <a:lnTo>
                    <a:pt x="7091" y="110222"/>
                  </a:lnTo>
                  <a:lnTo>
                    <a:pt x="11181" y="113261"/>
                  </a:lnTo>
                  <a:lnTo>
                    <a:pt x="13382" y="114071"/>
                  </a:lnTo>
                  <a:lnTo>
                    <a:pt x="15644" y="113818"/>
                  </a:lnTo>
                  <a:lnTo>
                    <a:pt x="20273" y="111420"/>
                  </a:lnTo>
                  <a:lnTo>
                    <a:pt x="27342" y="105607"/>
                  </a:lnTo>
                  <a:lnTo>
                    <a:pt x="29971" y="96922"/>
                  </a:lnTo>
                  <a:lnTo>
                    <a:pt x="31889" y="63803"/>
                  </a:lnTo>
                  <a:lnTo>
                    <a:pt x="31197" y="51355"/>
                  </a:lnTo>
                  <a:lnTo>
                    <a:pt x="26346" y="36216"/>
                  </a:lnTo>
                  <a:lnTo>
                    <a:pt x="22119" y="29305"/>
                  </a:lnTo>
                  <a:lnTo>
                    <a:pt x="17595" y="25704"/>
                  </a:lnTo>
                  <a:lnTo>
                    <a:pt x="15277" y="24744"/>
                  </a:lnTo>
                  <a:lnTo>
                    <a:pt x="13732" y="24897"/>
                  </a:lnTo>
                  <a:lnTo>
                    <a:pt x="12702" y="25794"/>
                  </a:lnTo>
                  <a:lnTo>
                    <a:pt x="10764" y="28906"/>
                  </a:lnTo>
                  <a:lnTo>
                    <a:pt x="7257" y="32935"/>
                  </a:lnTo>
                  <a:lnTo>
                    <a:pt x="5169" y="39488"/>
                  </a:lnTo>
                  <a:lnTo>
                    <a:pt x="4612" y="43458"/>
                  </a:lnTo>
                  <a:lnTo>
                    <a:pt x="7621" y="56631"/>
                  </a:lnTo>
                  <a:lnTo>
                    <a:pt x="13539" y="66795"/>
                  </a:lnTo>
                  <a:lnTo>
                    <a:pt x="18015" y="70148"/>
                  </a:lnTo>
                  <a:lnTo>
                    <a:pt x="23444" y="71638"/>
                  </a:lnTo>
                  <a:lnTo>
                    <a:pt x="31148" y="72300"/>
                  </a:lnTo>
                  <a:lnTo>
                    <a:pt x="48203" y="68880"/>
                  </a:lnTo>
                  <a:lnTo>
                    <a:pt x="64545" y="59048"/>
                  </a:lnTo>
                  <a:lnTo>
                    <a:pt x="92647" y="31210"/>
                  </a:lnTo>
                  <a:lnTo>
                    <a:pt x="106990" y="7112"/>
                  </a:lnTo>
                  <a:lnTo>
                    <a:pt x="109026" y="495"/>
                  </a:lnTo>
                  <a:lnTo>
                    <a:pt x="109569" y="0"/>
                  </a:lnTo>
                  <a:lnTo>
                    <a:pt x="110172" y="3684"/>
                  </a:lnTo>
                  <a:lnTo>
                    <a:pt x="100669" y="35581"/>
                  </a:lnTo>
                  <a:lnTo>
                    <a:pt x="93849" y="65674"/>
                  </a:lnTo>
                  <a:lnTo>
                    <a:pt x="86802" y="99725"/>
                  </a:lnTo>
                  <a:lnTo>
                    <a:pt x="84178" y="125265"/>
                  </a:lnTo>
                  <a:lnTo>
                    <a:pt x="83012" y="150903"/>
                  </a:lnTo>
                  <a:lnTo>
                    <a:pt x="83150" y="183187"/>
                  </a:lnTo>
                  <a:lnTo>
                    <a:pt x="88658" y="211273"/>
                  </a:lnTo>
                  <a:lnTo>
                    <a:pt x="95851" y="224583"/>
                  </a:lnTo>
                  <a:lnTo>
                    <a:pt x="104340" y="231557"/>
                  </a:lnTo>
                  <a:lnTo>
                    <a:pt x="108826" y="233416"/>
                  </a:lnTo>
                  <a:lnTo>
                    <a:pt x="113404" y="233069"/>
                  </a:lnTo>
                  <a:lnTo>
                    <a:pt x="122724" y="228449"/>
                  </a:lnTo>
                  <a:lnTo>
                    <a:pt x="140689" y="213131"/>
                  </a:lnTo>
                  <a:lnTo>
                    <a:pt x="157301" y="185926"/>
                  </a:lnTo>
                  <a:lnTo>
                    <a:pt x="164692" y="156522"/>
                  </a:lnTo>
                  <a:lnTo>
                    <a:pt x="163090" y="131494"/>
                  </a:lnTo>
                  <a:lnTo>
                    <a:pt x="157588" y="112790"/>
                  </a:lnTo>
                  <a:lnTo>
                    <a:pt x="153850" y="109788"/>
                  </a:lnTo>
                  <a:lnTo>
                    <a:pt x="148976" y="108581"/>
                  </a:lnTo>
                  <a:lnTo>
                    <a:pt x="130740" y="110675"/>
                  </a:lnTo>
                  <a:lnTo>
                    <a:pt x="124045" y="112347"/>
                  </a:lnTo>
                  <a:lnTo>
                    <a:pt x="112372" y="120556"/>
                  </a:lnTo>
                  <a:lnTo>
                    <a:pt x="95736" y="141435"/>
                  </a:lnTo>
                  <a:lnTo>
                    <a:pt x="91153" y="152248"/>
                  </a:lnTo>
                  <a:lnTo>
                    <a:pt x="91304" y="153556"/>
                  </a:lnTo>
                  <a:lnTo>
                    <a:pt x="92197" y="153635"/>
                  </a:lnTo>
                  <a:lnTo>
                    <a:pt x="93587" y="152893"/>
                  </a:lnTo>
                  <a:lnTo>
                    <a:pt x="103511" y="13712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165778" name="SMARTInkShape-Group267"/>
          <p:cNvGrpSpPr/>
          <p:nvPr/>
        </p:nvGrpSpPr>
        <p:grpSpPr>
          <a:xfrm>
            <a:off x="1928900" y="764381"/>
            <a:ext cx="1285789" cy="1000126"/>
            <a:chOff x="1928900" y="764381"/>
            <a:chExt cx="1285789" cy="1000126"/>
          </a:xfrm>
        </p:grpSpPr>
        <p:sp>
          <p:nvSpPr>
            <p:cNvPr id="2165765" name="SMARTInkShape-1383"/>
            <p:cNvSpPr/>
            <p:nvPr/>
          </p:nvSpPr>
          <p:spPr bwMode="auto">
            <a:xfrm>
              <a:off x="1928900" y="1628775"/>
              <a:ext cx="135645" cy="135732"/>
            </a:xfrm>
            <a:custGeom>
              <a:avLst/>
              <a:gdLst/>
              <a:ahLst/>
              <a:cxnLst/>
              <a:rect l="0" t="0" r="0" b="0"/>
              <a:pathLst>
                <a:path w="135645" h="135732">
                  <a:moveTo>
                    <a:pt x="7056" y="135731"/>
                  </a:moveTo>
                  <a:lnTo>
                    <a:pt x="0" y="135731"/>
                  </a:lnTo>
                  <a:lnTo>
                    <a:pt x="7523" y="131939"/>
                  </a:lnTo>
                  <a:lnTo>
                    <a:pt x="30979" y="103599"/>
                  </a:lnTo>
                  <a:lnTo>
                    <a:pt x="61347" y="68354"/>
                  </a:lnTo>
                  <a:lnTo>
                    <a:pt x="92375" y="40273"/>
                  </a:lnTo>
                  <a:lnTo>
                    <a:pt x="124627" y="10425"/>
                  </a:lnTo>
                  <a:lnTo>
                    <a:pt x="135644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165766" name="SMARTInkShape-1384"/>
            <p:cNvSpPr/>
            <p:nvPr/>
          </p:nvSpPr>
          <p:spPr bwMode="auto">
            <a:xfrm>
              <a:off x="2159399" y="1343025"/>
              <a:ext cx="134162" cy="210606"/>
            </a:xfrm>
            <a:custGeom>
              <a:avLst/>
              <a:gdLst/>
              <a:ahLst/>
              <a:cxnLst/>
              <a:rect l="0" t="0" r="0" b="0"/>
              <a:pathLst>
                <a:path w="134162" h="210606">
                  <a:moveTo>
                    <a:pt x="83739" y="0"/>
                  </a:moveTo>
                  <a:lnTo>
                    <a:pt x="52771" y="0"/>
                  </a:lnTo>
                  <a:lnTo>
                    <a:pt x="41843" y="3792"/>
                  </a:lnTo>
                  <a:lnTo>
                    <a:pt x="27029" y="14473"/>
                  </a:lnTo>
                  <a:lnTo>
                    <a:pt x="22816" y="19133"/>
                  </a:lnTo>
                  <a:lnTo>
                    <a:pt x="20943" y="23849"/>
                  </a:lnTo>
                  <a:lnTo>
                    <a:pt x="19889" y="30967"/>
                  </a:lnTo>
                  <a:lnTo>
                    <a:pt x="21759" y="35724"/>
                  </a:lnTo>
                  <a:lnTo>
                    <a:pt x="23369" y="38103"/>
                  </a:lnTo>
                  <a:lnTo>
                    <a:pt x="33219" y="45245"/>
                  </a:lnTo>
                  <a:lnTo>
                    <a:pt x="46192" y="48595"/>
                  </a:lnTo>
                  <a:lnTo>
                    <a:pt x="78055" y="49882"/>
                  </a:lnTo>
                  <a:lnTo>
                    <a:pt x="98459" y="49970"/>
                  </a:lnTo>
                  <a:lnTo>
                    <a:pt x="110389" y="54223"/>
                  </a:lnTo>
                  <a:lnTo>
                    <a:pt x="120983" y="62199"/>
                  </a:lnTo>
                  <a:lnTo>
                    <a:pt x="130983" y="73682"/>
                  </a:lnTo>
                  <a:lnTo>
                    <a:pt x="133491" y="80077"/>
                  </a:lnTo>
                  <a:lnTo>
                    <a:pt x="134161" y="93534"/>
                  </a:lnTo>
                  <a:lnTo>
                    <a:pt x="130076" y="122082"/>
                  </a:lnTo>
                  <a:lnTo>
                    <a:pt x="119679" y="142100"/>
                  </a:lnTo>
                  <a:lnTo>
                    <a:pt x="87134" y="177030"/>
                  </a:lnTo>
                  <a:lnTo>
                    <a:pt x="59521" y="199562"/>
                  </a:lnTo>
                  <a:lnTo>
                    <a:pt x="42813" y="207757"/>
                  </a:lnTo>
                  <a:lnTo>
                    <a:pt x="28243" y="210605"/>
                  </a:lnTo>
                  <a:lnTo>
                    <a:pt x="16476" y="209225"/>
                  </a:lnTo>
                  <a:lnTo>
                    <a:pt x="11909" y="205365"/>
                  </a:lnTo>
                  <a:lnTo>
                    <a:pt x="4719" y="192609"/>
                  </a:lnTo>
                  <a:lnTo>
                    <a:pt x="0" y="167577"/>
                  </a:lnTo>
                  <a:lnTo>
                    <a:pt x="2394" y="136259"/>
                  </a:lnTo>
                  <a:lnTo>
                    <a:pt x="10279" y="111360"/>
                  </a:lnTo>
                  <a:lnTo>
                    <a:pt x="26589" y="7143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165767" name="SMARTInkShape-1385"/>
            <p:cNvSpPr/>
            <p:nvPr/>
          </p:nvSpPr>
          <p:spPr bwMode="auto">
            <a:xfrm>
              <a:off x="2307457" y="1135856"/>
              <a:ext cx="69761" cy="244705"/>
            </a:xfrm>
            <a:custGeom>
              <a:avLst/>
              <a:gdLst/>
              <a:ahLst/>
              <a:cxnLst/>
              <a:rect l="0" t="0" r="0" b="0"/>
              <a:pathLst>
                <a:path w="69761" h="244705">
                  <a:moveTo>
                    <a:pt x="7118" y="0"/>
                  </a:moveTo>
                  <a:lnTo>
                    <a:pt x="967" y="0"/>
                  </a:lnTo>
                  <a:lnTo>
                    <a:pt x="636" y="794"/>
                  </a:lnTo>
                  <a:lnTo>
                    <a:pt x="0" y="34321"/>
                  </a:lnTo>
                  <a:lnTo>
                    <a:pt x="3774" y="60528"/>
                  </a:lnTo>
                  <a:lnTo>
                    <a:pt x="9920" y="95987"/>
                  </a:lnTo>
                  <a:lnTo>
                    <a:pt x="14449" y="120713"/>
                  </a:lnTo>
                  <a:lnTo>
                    <a:pt x="19901" y="145725"/>
                  </a:lnTo>
                  <a:lnTo>
                    <a:pt x="27616" y="172717"/>
                  </a:lnTo>
                  <a:lnTo>
                    <a:pt x="40885" y="207103"/>
                  </a:lnTo>
                  <a:lnTo>
                    <a:pt x="49771" y="234967"/>
                  </a:lnTo>
                  <a:lnTo>
                    <a:pt x="56767" y="242807"/>
                  </a:lnTo>
                  <a:lnTo>
                    <a:pt x="60061" y="244421"/>
                  </a:lnTo>
                  <a:lnTo>
                    <a:pt x="63051" y="244704"/>
                  </a:lnTo>
                  <a:lnTo>
                    <a:pt x="65838" y="244099"/>
                  </a:lnTo>
                  <a:lnTo>
                    <a:pt x="67696" y="242901"/>
                  </a:lnTo>
                  <a:lnTo>
                    <a:pt x="68934" y="241309"/>
                  </a:lnTo>
                  <a:lnTo>
                    <a:pt x="69760" y="239454"/>
                  </a:lnTo>
                  <a:lnTo>
                    <a:pt x="67130" y="225466"/>
                  </a:lnTo>
                  <a:lnTo>
                    <a:pt x="49981" y="19288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165768" name="SMARTInkShape-1386"/>
            <p:cNvSpPr/>
            <p:nvPr/>
          </p:nvSpPr>
          <p:spPr bwMode="auto">
            <a:xfrm>
              <a:off x="2250281" y="1228725"/>
              <a:ext cx="142876" cy="85726"/>
            </a:xfrm>
            <a:custGeom>
              <a:avLst/>
              <a:gdLst/>
              <a:ahLst/>
              <a:cxnLst/>
              <a:rect l="0" t="0" r="0" b="0"/>
              <a:pathLst>
                <a:path w="142876" h="85726">
                  <a:moveTo>
                    <a:pt x="0" y="85725"/>
                  </a:moveTo>
                  <a:lnTo>
                    <a:pt x="3793" y="81933"/>
                  </a:lnTo>
                  <a:lnTo>
                    <a:pt x="7771" y="80071"/>
                  </a:lnTo>
                  <a:lnTo>
                    <a:pt x="39145" y="68824"/>
                  </a:lnTo>
                  <a:lnTo>
                    <a:pt x="70703" y="51871"/>
                  </a:lnTo>
                  <a:lnTo>
                    <a:pt x="99868" y="33235"/>
                  </a:lnTo>
                  <a:lnTo>
                    <a:pt x="135572" y="6341"/>
                  </a:lnTo>
                  <a:lnTo>
                    <a:pt x="142875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165769" name="SMARTInkShape-1387"/>
            <p:cNvSpPr/>
            <p:nvPr/>
          </p:nvSpPr>
          <p:spPr bwMode="auto">
            <a:xfrm>
              <a:off x="2600325" y="971550"/>
              <a:ext cx="150020" cy="107157"/>
            </a:xfrm>
            <a:custGeom>
              <a:avLst/>
              <a:gdLst/>
              <a:ahLst/>
              <a:cxnLst/>
              <a:rect l="0" t="0" r="0" b="0"/>
              <a:pathLst>
                <a:path w="150020" h="107157">
                  <a:moveTo>
                    <a:pt x="0" y="107156"/>
                  </a:moveTo>
                  <a:lnTo>
                    <a:pt x="30528" y="80420"/>
                  </a:lnTo>
                  <a:lnTo>
                    <a:pt x="58330" y="61012"/>
                  </a:lnTo>
                  <a:lnTo>
                    <a:pt x="91455" y="37187"/>
                  </a:lnTo>
                  <a:lnTo>
                    <a:pt x="121165" y="20751"/>
                  </a:lnTo>
                  <a:lnTo>
                    <a:pt x="142673" y="9861"/>
                  </a:lnTo>
                  <a:lnTo>
                    <a:pt x="150019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165770" name="SMARTInkShape-1388"/>
            <p:cNvSpPr/>
            <p:nvPr/>
          </p:nvSpPr>
          <p:spPr bwMode="auto">
            <a:xfrm>
              <a:off x="2657475" y="971637"/>
              <a:ext cx="71439" cy="182794"/>
            </a:xfrm>
            <a:custGeom>
              <a:avLst/>
              <a:gdLst/>
              <a:ahLst/>
              <a:cxnLst/>
              <a:rect l="0" t="0" r="0" b="0"/>
              <a:pathLst>
                <a:path w="71439" h="182794">
                  <a:moveTo>
                    <a:pt x="0" y="7057"/>
                  </a:moveTo>
                  <a:lnTo>
                    <a:pt x="0" y="207"/>
                  </a:lnTo>
                  <a:lnTo>
                    <a:pt x="3792" y="0"/>
                  </a:lnTo>
                  <a:lnTo>
                    <a:pt x="4910" y="1559"/>
                  </a:lnTo>
                  <a:lnTo>
                    <a:pt x="8069" y="11337"/>
                  </a:lnTo>
                  <a:lnTo>
                    <a:pt x="14434" y="19807"/>
                  </a:lnTo>
                  <a:lnTo>
                    <a:pt x="19358" y="44878"/>
                  </a:lnTo>
                  <a:lnTo>
                    <a:pt x="20817" y="73649"/>
                  </a:lnTo>
                  <a:lnTo>
                    <a:pt x="25041" y="106075"/>
                  </a:lnTo>
                  <a:lnTo>
                    <a:pt x="31321" y="137025"/>
                  </a:lnTo>
                  <a:lnTo>
                    <a:pt x="42911" y="169977"/>
                  </a:lnTo>
                  <a:lnTo>
                    <a:pt x="47646" y="178684"/>
                  </a:lnTo>
                  <a:lnTo>
                    <a:pt x="52397" y="182554"/>
                  </a:lnTo>
                  <a:lnTo>
                    <a:pt x="54775" y="182793"/>
                  </a:lnTo>
                  <a:lnTo>
                    <a:pt x="59534" y="180941"/>
                  </a:lnTo>
                  <a:lnTo>
                    <a:pt x="71438" y="16421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165771" name="SMARTInkShape-1389"/>
            <p:cNvSpPr/>
            <p:nvPr/>
          </p:nvSpPr>
          <p:spPr bwMode="auto">
            <a:xfrm>
              <a:off x="2408497" y="1105851"/>
              <a:ext cx="213260" cy="231627"/>
            </a:xfrm>
            <a:custGeom>
              <a:avLst/>
              <a:gdLst/>
              <a:ahLst/>
              <a:cxnLst/>
              <a:rect l="0" t="0" r="0" b="0"/>
              <a:pathLst>
                <a:path w="213260" h="231627">
                  <a:moveTo>
                    <a:pt x="20378" y="65724"/>
                  </a:moveTo>
                  <a:lnTo>
                    <a:pt x="20378" y="69516"/>
                  </a:lnTo>
                  <a:lnTo>
                    <a:pt x="11559" y="103800"/>
                  </a:lnTo>
                  <a:lnTo>
                    <a:pt x="3378" y="138068"/>
                  </a:lnTo>
                  <a:lnTo>
                    <a:pt x="260" y="167681"/>
                  </a:lnTo>
                  <a:lnTo>
                    <a:pt x="0" y="200428"/>
                  </a:lnTo>
                  <a:lnTo>
                    <a:pt x="5132" y="229454"/>
                  </a:lnTo>
                  <a:lnTo>
                    <a:pt x="7039" y="231234"/>
                  </a:lnTo>
                  <a:lnTo>
                    <a:pt x="9898" y="231626"/>
                  </a:lnTo>
                  <a:lnTo>
                    <a:pt x="16514" y="229946"/>
                  </a:lnTo>
                  <a:lnTo>
                    <a:pt x="22100" y="226553"/>
                  </a:lnTo>
                  <a:lnTo>
                    <a:pt x="33500" y="208803"/>
                  </a:lnTo>
                  <a:lnTo>
                    <a:pt x="45871" y="173567"/>
                  </a:lnTo>
                  <a:lnTo>
                    <a:pt x="53508" y="141510"/>
                  </a:lnTo>
                  <a:lnTo>
                    <a:pt x="60798" y="111551"/>
                  </a:lnTo>
                  <a:lnTo>
                    <a:pt x="68256" y="79333"/>
                  </a:lnTo>
                  <a:lnTo>
                    <a:pt x="68965" y="74797"/>
                  </a:lnTo>
                  <a:lnTo>
                    <a:pt x="68644" y="71772"/>
                  </a:lnTo>
                  <a:lnTo>
                    <a:pt x="67637" y="69756"/>
                  </a:lnTo>
                  <a:lnTo>
                    <a:pt x="66171" y="68412"/>
                  </a:lnTo>
                  <a:lnTo>
                    <a:pt x="65194" y="69104"/>
                  </a:lnTo>
                  <a:lnTo>
                    <a:pt x="57701" y="102546"/>
                  </a:lnTo>
                  <a:lnTo>
                    <a:pt x="56414" y="134028"/>
                  </a:lnTo>
                  <a:lnTo>
                    <a:pt x="56953" y="164324"/>
                  </a:lnTo>
                  <a:lnTo>
                    <a:pt x="61818" y="180487"/>
                  </a:lnTo>
                  <a:lnTo>
                    <a:pt x="66048" y="187638"/>
                  </a:lnTo>
                  <a:lnTo>
                    <a:pt x="68287" y="189069"/>
                  </a:lnTo>
                  <a:lnTo>
                    <a:pt x="70574" y="189229"/>
                  </a:lnTo>
                  <a:lnTo>
                    <a:pt x="72892" y="188542"/>
                  </a:lnTo>
                  <a:lnTo>
                    <a:pt x="83739" y="179990"/>
                  </a:lnTo>
                  <a:lnTo>
                    <a:pt x="100640" y="148387"/>
                  </a:lnTo>
                  <a:lnTo>
                    <a:pt x="114549" y="112744"/>
                  </a:lnTo>
                  <a:lnTo>
                    <a:pt x="124940" y="81627"/>
                  </a:lnTo>
                  <a:lnTo>
                    <a:pt x="133239" y="58136"/>
                  </a:lnTo>
                  <a:lnTo>
                    <a:pt x="133718" y="57491"/>
                  </a:lnTo>
                  <a:lnTo>
                    <a:pt x="134252" y="61006"/>
                  </a:lnTo>
                  <a:lnTo>
                    <a:pt x="138433" y="92781"/>
                  </a:lnTo>
                  <a:lnTo>
                    <a:pt x="141946" y="122574"/>
                  </a:lnTo>
                  <a:lnTo>
                    <a:pt x="148121" y="144216"/>
                  </a:lnTo>
                  <a:lnTo>
                    <a:pt x="160947" y="172428"/>
                  </a:lnTo>
                  <a:lnTo>
                    <a:pt x="163303" y="174960"/>
                  </a:lnTo>
                  <a:lnTo>
                    <a:pt x="170154" y="177773"/>
                  </a:lnTo>
                  <a:lnTo>
                    <a:pt x="173410" y="177730"/>
                  </a:lnTo>
                  <a:lnTo>
                    <a:pt x="179144" y="175565"/>
                  </a:lnTo>
                  <a:lnTo>
                    <a:pt x="184339" y="167723"/>
                  </a:lnTo>
                  <a:lnTo>
                    <a:pt x="194141" y="135702"/>
                  </a:lnTo>
                  <a:lnTo>
                    <a:pt x="197540" y="106478"/>
                  </a:lnTo>
                  <a:lnTo>
                    <a:pt x="198548" y="73919"/>
                  </a:lnTo>
                  <a:lnTo>
                    <a:pt x="202638" y="42928"/>
                  </a:lnTo>
                  <a:lnTo>
                    <a:pt x="205429" y="11303"/>
                  </a:lnTo>
                  <a:lnTo>
                    <a:pt x="205980" y="0"/>
                  </a:lnTo>
                  <a:lnTo>
                    <a:pt x="206114" y="34769"/>
                  </a:lnTo>
                  <a:lnTo>
                    <a:pt x="206115" y="42971"/>
                  </a:lnTo>
                  <a:lnTo>
                    <a:pt x="206909" y="45792"/>
                  </a:lnTo>
                  <a:lnTo>
                    <a:pt x="208232" y="47674"/>
                  </a:lnTo>
                  <a:lnTo>
                    <a:pt x="213259" y="5143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165772" name="SMARTInkShape-1390"/>
            <p:cNvSpPr/>
            <p:nvPr/>
          </p:nvSpPr>
          <p:spPr bwMode="auto">
            <a:xfrm>
              <a:off x="2830326" y="943968"/>
              <a:ext cx="95681" cy="153930"/>
            </a:xfrm>
            <a:custGeom>
              <a:avLst/>
              <a:gdLst/>
              <a:ahLst/>
              <a:cxnLst/>
              <a:rect l="0" t="0" r="0" b="0"/>
              <a:pathLst>
                <a:path w="95681" h="153930">
                  <a:moveTo>
                    <a:pt x="34318" y="6151"/>
                  </a:moveTo>
                  <a:lnTo>
                    <a:pt x="30525" y="6151"/>
                  </a:lnTo>
                  <a:lnTo>
                    <a:pt x="29408" y="5357"/>
                  </a:lnTo>
                  <a:lnTo>
                    <a:pt x="28663" y="4034"/>
                  </a:lnTo>
                  <a:lnTo>
                    <a:pt x="27468" y="0"/>
                  </a:lnTo>
                  <a:lnTo>
                    <a:pt x="25188" y="1565"/>
                  </a:lnTo>
                  <a:lnTo>
                    <a:pt x="8046" y="18951"/>
                  </a:lnTo>
                  <a:lnTo>
                    <a:pt x="1751" y="30934"/>
                  </a:lnTo>
                  <a:lnTo>
                    <a:pt x="0" y="39919"/>
                  </a:lnTo>
                  <a:lnTo>
                    <a:pt x="1338" y="47088"/>
                  </a:lnTo>
                  <a:lnTo>
                    <a:pt x="6554" y="55587"/>
                  </a:lnTo>
                  <a:lnTo>
                    <a:pt x="8665" y="58158"/>
                  </a:lnTo>
                  <a:lnTo>
                    <a:pt x="15244" y="61015"/>
                  </a:lnTo>
                  <a:lnTo>
                    <a:pt x="36194" y="62849"/>
                  </a:lnTo>
                  <a:lnTo>
                    <a:pt x="62470" y="57508"/>
                  </a:lnTo>
                  <a:lnTo>
                    <a:pt x="78731" y="52677"/>
                  </a:lnTo>
                  <a:lnTo>
                    <a:pt x="88717" y="54081"/>
                  </a:lnTo>
                  <a:lnTo>
                    <a:pt x="92015" y="55567"/>
                  </a:lnTo>
                  <a:lnTo>
                    <a:pt x="94214" y="57351"/>
                  </a:lnTo>
                  <a:lnTo>
                    <a:pt x="95680" y="59334"/>
                  </a:lnTo>
                  <a:lnTo>
                    <a:pt x="95192" y="67888"/>
                  </a:lnTo>
                  <a:lnTo>
                    <a:pt x="93951" y="73503"/>
                  </a:lnTo>
                  <a:lnTo>
                    <a:pt x="80826" y="92782"/>
                  </a:lnTo>
                  <a:lnTo>
                    <a:pt x="48144" y="127714"/>
                  </a:lnTo>
                  <a:lnTo>
                    <a:pt x="23732" y="148608"/>
                  </a:lnTo>
                  <a:lnTo>
                    <a:pt x="12307" y="153929"/>
                  </a:lnTo>
                  <a:lnTo>
                    <a:pt x="10913" y="153088"/>
                  </a:lnTo>
                  <a:lnTo>
                    <a:pt x="10777" y="150940"/>
                  </a:lnTo>
                  <a:lnTo>
                    <a:pt x="13536" y="143527"/>
                  </a:lnTo>
                  <a:lnTo>
                    <a:pt x="36442" y="108791"/>
                  </a:lnTo>
                  <a:lnTo>
                    <a:pt x="48605" y="9187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165773" name="SMARTInkShape-1391"/>
            <p:cNvSpPr/>
            <p:nvPr/>
          </p:nvSpPr>
          <p:spPr bwMode="auto">
            <a:xfrm>
              <a:off x="2414882" y="1350169"/>
              <a:ext cx="506913" cy="385443"/>
            </a:xfrm>
            <a:custGeom>
              <a:avLst/>
              <a:gdLst/>
              <a:ahLst/>
              <a:cxnLst/>
              <a:rect l="0" t="0" r="0" b="0"/>
              <a:pathLst>
                <a:path w="506913" h="385443">
                  <a:moveTo>
                    <a:pt x="6849" y="371475"/>
                  </a:moveTo>
                  <a:lnTo>
                    <a:pt x="6849" y="377626"/>
                  </a:lnTo>
                  <a:lnTo>
                    <a:pt x="0" y="385442"/>
                  </a:lnTo>
                  <a:lnTo>
                    <a:pt x="34034" y="355226"/>
                  </a:lnTo>
                  <a:lnTo>
                    <a:pt x="67821" y="323798"/>
                  </a:lnTo>
                  <a:lnTo>
                    <a:pt x="100623" y="297897"/>
                  </a:lnTo>
                  <a:lnTo>
                    <a:pt x="119371" y="284323"/>
                  </a:lnTo>
                  <a:lnTo>
                    <a:pt x="139807" y="268924"/>
                  </a:lnTo>
                  <a:lnTo>
                    <a:pt x="161369" y="252307"/>
                  </a:lnTo>
                  <a:lnTo>
                    <a:pt x="183681" y="234880"/>
                  </a:lnTo>
                  <a:lnTo>
                    <a:pt x="206493" y="218499"/>
                  </a:lnTo>
                  <a:lnTo>
                    <a:pt x="229639" y="202816"/>
                  </a:lnTo>
                  <a:lnTo>
                    <a:pt x="253007" y="187598"/>
                  </a:lnTo>
                  <a:lnTo>
                    <a:pt x="276523" y="172690"/>
                  </a:lnTo>
                  <a:lnTo>
                    <a:pt x="300138" y="157989"/>
                  </a:lnTo>
                  <a:lnTo>
                    <a:pt x="323819" y="143426"/>
                  </a:lnTo>
                  <a:lnTo>
                    <a:pt x="345162" y="129749"/>
                  </a:lnTo>
                  <a:lnTo>
                    <a:pt x="364948" y="116661"/>
                  </a:lnTo>
                  <a:lnTo>
                    <a:pt x="383694" y="103968"/>
                  </a:lnTo>
                  <a:lnTo>
                    <a:pt x="417223" y="83514"/>
                  </a:lnTo>
                  <a:lnTo>
                    <a:pt x="446413" y="66486"/>
                  </a:lnTo>
                  <a:lnTo>
                    <a:pt x="479108" y="44306"/>
                  </a:lnTo>
                  <a:lnTo>
                    <a:pt x="497968" y="27327"/>
                  </a:lnTo>
                  <a:lnTo>
                    <a:pt x="504262" y="13036"/>
                  </a:lnTo>
                  <a:lnTo>
                    <a:pt x="506912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165774" name="SMARTInkShape-1392"/>
            <p:cNvSpPr/>
            <p:nvPr/>
          </p:nvSpPr>
          <p:spPr bwMode="auto">
            <a:xfrm>
              <a:off x="3064669" y="764381"/>
              <a:ext cx="142876" cy="71439"/>
            </a:xfrm>
            <a:custGeom>
              <a:avLst/>
              <a:gdLst/>
              <a:ahLst/>
              <a:cxnLst/>
              <a:rect l="0" t="0" r="0" b="0"/>
              <a:pathLst>
                <a:path w="142876" h="71439">
                  <a:moveTo>
                    <a:pt x="0" y="71438"/>
                  </a:moveTo>
                  <a:lnTo>
                    <a:pt x="11406" y="70644"/>
                  </a:lnTo>
                  <a:lnTo>
                    <a:pt x="41170" y="57702"/>
                  </a:lnTo>
                  <a:lnTo>
                    <a:pt x="76806" y="39326"/>
                  </a:lnTo>
                  <a:lnTo>
                    <a:pt x="104954" y="21177"/>
                  </a:lnTo>
                  <a:lnTo>
                    <a:pt x="142875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165775" name="SMARTInkShape-1393"/>
            <p:cNvSpPr/>
            <p:nvPr/>
          </p:nvSpPr>
          <p:spPr bwMode="auto">
            <a:xfrm>
              <a:off x="3037210" y="787136"/>
              <a:ext cx="177479" cy="197160"/>
            </a:xfrm>
            <a:custGeom>
              <a:avLst/>
              <a:gdLst/>
              <a:ahLst/>
              <a:cxnLst/>
              <a:rect l="0" t="0" r="0" b="0"/>
              <a:pathLst>
                <a:path w="177479" h="197160">
                  <a:moveTo>
                    <a:pt x="34603" y="91545"/>
                  </a:moveTo>
                  <a:lnTo>
                    <a:pt x="30810" y="91545"/>
                  </a:lnTo>
                  <a:lnTo>
                    <a:pt x="26832" y="93662"/>
                  </a:lnTo>
                  <a:lnTo>
                    <a:pt x="17810" y="101488"/>
                  </a:lnTo>
                  <a:lnTo>
                    <a:pt x="10753" y="112130"/>
                  </a:lnTo>
                  <a:lnTo>
                    <a:pt x="2650" y="143097"/>
                  </a:lnTo>
                  <a:lnTo>
                    <a:pt x="0" y="159648"/>
                  </a:lnTo>
                  <a:lnTo>
                    <a:pt x="5133" y="185300"/>
                  </a:lnTo>
                  <a:lnTo>
                    <a:pt x="7746" y="190893"/>
                  </a:lnTo>
                  <a:lnTo>
                    <a:pt x="9555" y="193496"/>
                  </a:lnTo>
                  <a:lnTo>
                    <a:pt x="13681" y="196388"/>
                  </a:lnTo>
                  <a:lnTo>
                    <a:pt x="15892" y="197159"/>
                  </a:lnTo>
                  <a:lnTo>
                    <a:pt x="18160" y="196086"/>
                  </a:lnTo>
                  <a:lnTo>
                    <a:pt x="22797" y="190660"/>
                  </a:lnTo>
                  <a:lnTo>
                    <a:pt x="36992" y="155133"/>
                  </a:lnTo>
                  <a:lnTo>
                    <a:pt x="46774" y="122144"/>
                  </a:lnTo>
                  <a:lnTo>
                    <a:pt x="48743" y="112288"/>
                  </a:lnTo>
                  <a:lnTo>
                    <a:pt x="52727" y="103865"/>
                  </a:lnTo>
                  <a:lnTo>
                    <a:pt x="52242" y="103727"/>
                  </a:lnTo>
                  <a:lnTo>
                    <a:pt x="51125" y="104429"/>
                  </a:lnTo>
                  <a:lnTo>
                    <a:pt x="50380" y="105691"/>
                  </a:lnTo>
                  <a:lnTo>
                    <a:pt x="42447" y="137126"/>
                  </a:lnTo>
                  <a:lnTo>
                    <a:pt x="41838" y="160646"/>
                  </a:lnTo>
                  <a:lnTo>
                    <a:pt x="43904" y="168030"/>
                  </a:lnTo>
                  <a:lnTo>
                    <a:pt x="47905" y="175445"/>
                  </a:lnTo>
                  <a:lnTo>
                    <a:pt x="49027" y="176053"/>
                  </a:lnTo>
                  <a:lnTo>
                    <a:pt x="52391" y="176729"/>
                  </a:lnTo>
                  <a:lnTo>
                    <a:pt x="58648" y="172796"/>
                  </a:lnTo>
                  <a:lnTo>
                    <a:pt x="62539" y="169525"/>
                  </a:lnTo>
                  <a:lnTo>
                    <a:pt x="71808" y="153544"/>
                  </a:lnTo>
                  <a:lnTo>
                    <a:pt x="82051" y="120314"/>
                  </a:lnTo>
                  <a:lnTo>
                    <a:pt x="88525" y="87810"/>
                  </a:lnTo>
                  <a:lnTo>
                    <a:pt x="91590" y="54632"/>
                  </a:lnTo>
                  <a:lnTo>
                    <a:pt x="97218" y="21283"/>
                  </a:lnTo>
                  <a:lnTo>
                    <a:pt x="98565" y="3142"/>
                  </a:lnTo>
                  <a:lnTo>
                    <a:pt x="97882" y="1653"/>
                  </a:lnTo>
                  <a:lnTo>
                    <a:pt x="96632" y="661"/>
                  </a:lnTo>
                  <a:lnTo>
                    <a:pt x="95006" y="0"/>
                  </a:lnTo>
                  <a:lnTo>
                    <a:pt x="93921" y="352"/>
                  </a:lnTo>
                  <a:lnTo>
                    <a:pt x="93198" y="1381"/>
                  </a:lnTo>
                  <a:lnTo>
                    <a:pt x="81894" y="33031"/>
                  </a:lnTo>
                  <a:lnTo>
                    <a:pt x="78340" y="63495"/>
                  </a:lnTo>
                  <a:lnTo>
                    <a:pt x="77724" y="90025"/>
                  </a:lnTo>
                  <a:lnTo>
                    <a:pt x="77516" y="125317"/>
                  </a:lnTo>
                  <a:lnTo>
                    <a:pt x="78282" y="139099"/>
                  </a:lnTo>
                  <a:lnTo>
                    <a:pt x="81267" y="147870"/>
                  </a:lnTo>
                  <a:lnTo>
                    <a:pt x="83175" y="150526"/>
                  </a:lnTo>
                  <a:lnTo>
                    <a:pt x="87411" y="153478"/>
                  </a:lnTo>
                  <a:lnTo>
                    <a:pt x="94056" y="152673"/>
                  </a:lnTo>
                  <a:lnTo>
                    <a:pt x="115050" y="141896"/>
                  </a:lnTo>
                  <a:lnTo>
                    <a:pt x="136424" y="118777"/>
                  </a:lnTo>
                  <a:lnTo>
                    <a:pt x="164728" y="83637"/>
                  </a:lnTo>
                  <a:lnTo>
                    <a:pt x="175642" y="72052"/>
                  </a:lnTo>
                  <a:lnTo>
                    <a:pt x="173141" y="74480"/>
                  </a:lnTo>
                  <a:lnTo>
                    <a:pt x="158313" y="102259"/>
                  </a:lnTo>
                  <a:lnTo>
                    <a:pt x="150299" y="127293"/>
                  </a:lnTo>
                  <a:lnTo>
                    <a:pt x="150627" y="130458"/>
                  </a:lnTo>
                  <a:lnTo>
                    <a:pt x="153108" y="136092"/>
                  </a:lnTo>
                  <a:lnTo>
                    <a:pt x="154882" y="137912"/>
                  </a:lnTo>
                  <a:lnTo>
                    <a:pt x="158968" y="139934"/>
                  </a:lnTo>
                  <a:lnTo>
                    <a:pt x="161169" y="138886"/>
                  </a:lnTo>
                  <a:lnTo>
                    <a:pt x="172762" y="125316"/>
                  </a:lnTo>
                  <a:lnTo>
                    <a:pt x="176080" y="106490"/>
                  </a:lnTo>
                  <a:lnTo>
                    <a:pt x="177478" y="7011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165776" name="SMARTInkShape-1394"/>
            <p:cNvSpPr/>
            <p:nvPr/>
          </p:nvSpPr>
          <p:spPr bwMode="auto">
            <a:xfrm>
              <a:off x="2865637" y="878681"/>
              <a:ext cx="191889" cy="68087"/>
            </a:xfrm>
            <a:custGeom>
              <a:avLst/>
              <a:gdLst/>
              <a:ahLst/>
              <a:cxnLst/>
              <a:rect l="0" t="0" r="0" b="0"/>
              <a:pathLst>
                <a:path w="191889" h="68087">
                  <a:moveTo>
                    <a:pt x="6151" y="64294"/>
                  </a:moveTo>
                  <a:lnTo>
                    <a:pt x="0" y="64294"/>
                  </a:lnTo>
                  <a:lnTo>
                    <a:pt x="3093" y="64294"/>
                  </a:lnTo>
                  <a:lnTo>
                    <a:pt x="6908" y="66411"/>
                  </a:lnTo>
                  <a:lnTo>
                    <a:pt x="9037" y="68086"/>
                  </a:lnTo>
                  <a:lnTo>
                    <a:pt x="17752" y="67832"/>
                  </a:lnTo>
                  <a:lnTo>
                    <a:pt x="50394" y="63172"/>
                  </a:lnTo>
                  <a:lnTo>
                    <a:pt x="77115" y="53026"/>
                  </a:lnTo>
                  <a:lnTo>
                    <a:pt x="109022" y="40759"/>
                  </a:lnTo>
                  <a:lnTo>
                    <a:pt x="138143" y="30950"/>
                  </a:lnTo>
                  <a:lnTo>
                    <a:pt x="169718" y="13816"/>
                  </a:lnTo>
                  <a:lnTo>
                    <a:pt x="191888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165777" name="SMARTInkShape-1395"/>
            <p:cNvSpPr/>
            <p:nvPr/>
          </p:nvSpPr>
          <p:spPr bwMode="auto">
            <a:xfrm>
              <a:off x="2950369" y="814388"/>
              <a:ext cx="64295" cy="197261"/>
            </a:xfrm>
            <a:custGeom>
              <a:avLst/>
              <a:gdLst/>
              <a:ahLst/>
              <a:cxnLst/>
              <a:rect l="0" t="0" r="0" b="0"/>
              <a:pathLst>
                <a:path w="64295" h="197261">
                  <a:moveTo>
                    <a:pt x="0" y="0"/>
                  </a:moveTo>
                  <a:lnTo>
                    <a:pt x="3792" y="0"/>
                  </a:lnTo>
                  <a:lnTo>
                    <a:pt x="4909" y="793"/>
                  </a:lnTo>
                  <a:lnTo>
                    <a:pt x="5654" y="2116"/>
                  </a:lnTo>
                  <a:lnTo>
                    <a:pt x="18477" y="37814"/>
                  </a:lnTo>
                  <a:lnTo>
                    <a:pt x="22964" y="72321"/>
                  </a:lnTo>
                  <a:lnTo>
                    <a:pt x="29029" y="100274"/>
                  </a:lnTo>
                  <a:lnTo>
                    <a:pt x="38190" y="134371"/>
                  </a:lnTo>
                  <a:lnTo>
                    <a:pt x="50018" y="169154"/>
                  </a:lnTo>
                  <a:lnTo>
                    <a:pt x="55037" y="185057"/>
                  </a:lnTo>
                  <a:lnTo>
                    <a:pt x="57004" y="193372"/>
                  </a:lnTo>
                  <a:lnTo>
                    <a:pt x="58640" y="195590"/>
                  </a:lnTo>
                  <a:lnTo>
                    <a:pt x="60525" y="197068"/>
                  </a:lnTo>
                  <a:lnTo>
                    <a:pt x="61781" y="197260"/>
                  </a:lnTo>
                  <a:lnTo>
                    <a:pt x="62618" y="196594"/>
                  </a:lnTo>
                  <a:lnTo>
                    <a:pt x="63549" y="193737"/>
                  </a:lnTo>
                  <a:lnTo>
                    <a:pt x="64294" y="18573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165781" name="SMARTInkShape-Group268"/>
          <p:cNvGrpSpPr/>
          <p:nvPr/>
        </p:nvGrpSpPr>
        <p:grpSpPr>
          <a:xfrm>
            <a:off x="1828800" y="3100396"/>
            <a:ext cx="2721770" cy="128580"/>
            <a:chOff x="1828800" y="3100396"/>
            <a:chExt cx="2721770" cy="128580"/>
          </a:xfrm>
        </p:grpSpPr>
        <p:sp>
          <p:nvSpPr>
            <p:cNvPr id="2165779" name="SMARTInkShape-1396"/>
            <p:cNvSpPr/>
            <p:nvPr/>
          </p:nvSpPr>
          <p:spPr bwMode="auto">
            <a:xfrm>
              <a:off x="1828800" y="3100396"/>
              <a:ext cx="2721770" cy="128580"/>
            </a:xfrm>
            <a:custGeom>
              <a:avLst/>
              <a:gdLst/>
              <a:ahLst/>
              <a:cxnLst/>
              <a:rect l="0" t="0" r="0" b="0"/>
              <a:pathLst>
                <a:path w="2721770" h="128580">
                  <a:moveTo>
                    <a:pt x="0" y="128579"/>
                  </a:moveTo>
                  <a:lnTo>
                    <a:pt x="11406" y="127785"/>
                  </a:lnTo>
                  <a:lnTo>
                    <a:pt x="41170" y="118636"/>
                  </a:lnTo>
                  <a:lnTo>
                    <a:pt x="67585" y="111786"/>
                  </a:lnTo>
                  <a:lnTo>
                    <a:pt x="99312" y="104730"/>
                  </a:lnTo>
                  <a:lnTo>
                    <a:pt x="124307" y="99988"/>
                  </a:lnTo>
                  <a:lnTo>
                    <a:pt x="151292" y="95234"/>
                  </a:lnTo>
                  <a:lnTo>
                    <a:pt x="179159" y="90476"/>
                  </a:lnTo>
                  <a:lnTo>
                    <a:pt x="211654" y="87832"/>
                  </a:lnTo>
                  <a:lnTo>
                    <a:pt x="247262" y="86657"/>
                  </a:lnTo>
                  <a:lnTo>
                    <a:pt x="265648" y="86343"/>
                  </a:lnTo>
                  <a:lnTo>
                    <a:pt x="284255" y="86134"/>
                  </a:lnTo>
                  <a:lnTo>
                    <a:pt x="304597" y="85201"/>
                  </a:lnTo>
                  <a:lnTo>
                    <a:pt x="326096" y="83786"/>
                  </a:lnTo>
                  <a:lnTo>
                    <a:pt x="348366" y="82048"/>
                  </a:lnTo>
                  <a:lnTo>
                    <a:pt x="371150" y="80096"/>
                  </a:lnTo>
                  <a:lnTo>
                    <a:pt x="394277" y="78001"/>
                  </a:lnTo>
                  <a:lnTo>
                    <a:pt x="417633" y="75810"/>
                  </a:lnTo>
                  <a:lnTo>
                    <a:pt x="442728" y="73556"/>
                  </a:lnTo>
                  <a:lnTo>
                    <a:pt x="468983" y="71260"/>
                  </a:lnTo>
                  <a:lnTo>
                    <a:pt x="496012" y="68935"/>
                  </a:lnTo>
                  <a:lnTo>
                    <a:pt x="523556" y="66591"/>
                  </a:lnTo>
                  <a:lnTo>
                    <a:pt x="551443" y="64235"/>
                  </a:lnTo>
                  <a:lnTo>
                    <a:pt x="579560" y="61871"/>
                  </a:lnTo>
                  <a:lnTo>
                    <a:pt x="609417" y="59501"/>
                  </a:lnTo>
                  <a:lnTo>
                    <a:pt x="640435" y="57127"/>
                  </a:lnTo>
                  <a:lnTo>
                    <a:pt x="672225" y="54750"/>
                  </a:lnTo>
                  <a:lnTo>
                    <a:pt x="703738" y="52372"/>
                  </a:lnTo>
                  <a:lnTo>
                    <a:pt x="735065" y="49993"/>
                  </a:lnTo>
                  <a:lnTo>
                    <a:pt x="766268" y="47614"/>
                  </a:lnTo>
                  <a:lnTo>
                    <a:pt x="798183" y="45233"/>
                  </a:lnTo>
                  <a:lnTo>
                    <a:pt x="830572" y="42853"/>
                  </a:lnTo>
                  <a:lnTo>
                    <a:pt x="863277" y="40472"/>
                  </a:lnTo>
                  <a:lnTo>
                    <a:pt x="896193" y="38091"/>
                  </a:lnTo>
                  <a:lnTo>
                    <a:pt x="929249" y="35710"/>
                  </a:lnTo>
                  <a:lnTo>
                    <a:pt x="962400" y="33329"/>
                  </a:lnTo>
                  <a:lnTo>
                    <a:pt x="996406" y="30947"/>
                  </a:lnTo>
                  <a:lnTo>
                    <a:pt x="1030983" y="28567"/>
                  </a:lnTo>
                  <a:lnTo>
                    <a:pt x="1065941" y="26185"/>
                  </a:lnTo>
                  <a:lnTo>
                    <a:pt x="1100358" y="23804"/>
                  </a:lnTo>
                  <a:lnTo>
                    <a:pt x="1134416" y="21423"/>
                  </a:lnTo>
                  <a:lnTo>
                    <a:pt x="1168234" y="19042"/>
                  </a:lnTo>
                  <a:lnTo>
                    <a:pt x="1203478" y="17454"/>
                  </a:lnTo>
                  <a:lnTo>
                    <a:pt x="1239675" y="16396"/>
                  </a:lnTo>
                  <a:lnTo>
                    <a:pt x="1276506" y="15690"/>
                  </a:lnTo>
                  <a:lnTo>
                    <a:pt x="1314554" y="15220"/>
                  </a:lnTo>
                  <a:lnTo>
                    <a:pt x="1353413" y="14906"/>
                  </a:lnTo>
                  <a:lnTo>
                    <a:pt x="1392813" y="14697"/>
                  </a:lnTo>
                  <a:lnTo>
                    <a:pt x="1431779" y="13764"/>
                  </a:lnTo>
                  <a:lnTo>
                    <a:pt x="1470457" y="12348"/>
                  </a:lnTo>
                  <a:lnTo>
                    <a:pt x="1508942" y="10611"/>
                  </a:lnTo>
                  <a:lnTo>
                    <a:pt x="1548093" y="9452"/>
                  </a:lnTo>
                  <a:lnTo>
                    <a:pt x="1587687" y="8680"/>
                  </a:lnTo>
                  <a:lnTo>
                    <a:pt x="1627577" y="8165"/>
                  </a:lnTo>
                  <a:lnTo>
                    <a:pt x="1667664" y="7028"/>
                  </a:lnTo>
                  <a:lnTo>
                    <a:pt x="1707882" y="5476"/>
                  </a:lnTo>
                  <a:lnTo>
                    <a:pt x="1748188" y="3648"/>
                  </a:lnTo>
                  <a:lnTo>
                    <a:pt x="1787759" y="2429"/>
                  </a:lnTo>
                  <a:lnTo>
                    <a:pt x="1826839" y="1617"/>
                  </a:lnTo>
                  <a:lnTo>
                    <a:pt x="1865592" y="1075"/>
                  </a:lnTo>
                  <a:lnTo>
                    <a:pt x="1904128" y="714"/>
                  </a:lnTo>
                  <a:lnTo>
                    <a:pt x="1942519" y="473"/>
                  </a:lnTo>
                  <a:lnTo>
                    <a:pt x="1980813" y="312"/>
                  </a:lnTo>
                  <a:lnTo>
                    <a:pt x="2018248" y="205"/>
                  </a:lnTo>
                  <a:lnTo>
                    <a:pt x="2055111" y="134"/>
                  </a:lnTo>
                  <a:lnTo>
                    <a:pt x="2091593" y="86"/>
                  </a:lnTo>
                  <a:lnTo>
                    <a:pt x="2127027" y="55"/>
                  </a:lnTo>
                  <a:lnTo>
                    <a:pt x="2161761" y="34"/>
                  </a:lnTo>
                  <a:lnTo>
                    <a:pt x="2196030" y="20"/>
                  </a:lnTo>
                  <a:lnTo>
                    <a:pt x="2229989" y="10"/>
                  </a:lnTo>
                  <a:lnTo>
                    <a:pt x="2263741" y="4"/>
                  </a:lnTo>
                  <a:lnTo>
                    <a:pt x="2297354" y="0"/>
                  </a:lnTo>
                  <a:lnTo>
                    <a:pt x="2330082" y="791"/>
                  </a:lnTo>
                  <a:lnTo>
                    <a:pt x="2362219" y="2112"/>
                  </a:lnTo>
                  <a:lnTo>
                    <a:pt x="2393962" y="3786"/>
                  </a:lnTo>
                  <a:lnTo>
                    <a:pt x="2423856" y="5696"/>
                  </a:lnTo>
                  <a:lnTo>
                    <a:pt x="2452517" y="7764"/>
                  </a:lnTo>
                  <a:lnTo>
                    <a:pt x="2480355" y="9935"/>
                  </a:lnTo>
                  <a:lnTo>
                    <a:pt x="2507645" y="11383"/>
                  </a:lnTo>
                  <a:lnTo>
                    <a:pt x="2534569" y="12348"/>
                  </a:lnTo>
                  <a:lnTo>
                    <a:pt x="2561250" y="12992"/>
                  </a:lnTo>
                  <a:lnTo>
                    <a:pt x="2585388" y="13421"/>
                  </a:lnTo>
                  <a:lnTo>
                    <a:pt x="2607829" y="13707"/>
                  </a:lnTo>
                  <a:lnTo>
                    <a:pt x="2629140" y="13898"/>
                  </a:lnTo>
                  <a:lnTo>
                    <a:pt x="2648904" y="14025"/>
                  </a:lnTo>
                  <a:lnTo>
                    <a:pt x="2667636" y="14110"/>
                  </a:lnTo>
                  <a:lnTo>
                    <a:pt x="2697710" y="14204"/>
                  </a:lnTo>
                  <a:lnTo>
                    <a:pt x="2721769" y="1427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165780" name="SMARTInkShape-1397"/>
            <p:cNvSpPr/>
            <p:nvPr/>
          </p:nvSpPr>
          <p:spPr bwMode="auto">
            <a:xfrm>
              <a:off x="1828800" y="3221831"/>
              <a:ext cx="7145" cy="7145"/>
            </a:xfrm>
            <a:custGeom>
              <a:avLst/>
              <a:gdLst/>
              <a:ahLst/>
              <a:cxnLst/>
              <a:rect l="0" t="0" r="0" b="0"/>
              <a:pathLst>
                <a:path w="7145" h="7145">
                  <a:moveTo>
                    <a:pt x="7144" y="0"/>
                  </a:moveTo>
                  <a:lnTo>
                    <a:pt x="3351" y="0"/>
                  </a:lnTo>
                  <a:lnTo>
                    <a:pt x="2234" y="794"/>
                  </a:lnTo>
                  <a:lnTo>
                    <a:pt x="1489" y="2117"/>
                  </a:lnTo>
                  <a:lnTo>
                    <a:pt x="0" y="714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sp>
        <p:nvSpPr>
          <p:cNvPr id="2165782" name="SMARTInkShape-1398"/>
          <p:cNvSpPr/>
          <p:nvPr/>
        </p:nvSpPr>
        <p:spPr bwMode="auto">
          <a:xfrm>
            <a:off x="1178721" y="3879056"/>
            <a:ext cx="200024" cy="56657"/>
          </a:xfrm>
          <a:custGeom>
            <a:avLst/>
            <a:gdLst/>
            <a:ahLst/>
            <a:cxnLst/>
            <a:rect l="0" t="0" r="0" b="0"/>
            <a:pathLst>
              <a:path w="200024" h="56657">
                <a:moveTo>
                  <a:pt x="7142" y="28575"/>
                </a:moveTo>
                <a:lnTo>
                  <a:pt x="0" y="28575"/>
                </a:lnTo>
                <a:lnTo>
                  <a:pt x="11405" y="29369"/>
                </a:lnTo>
                <a:lnTo>
                  <a:pt x="41168" y="42310"/>
                </a:lnTo>
                <a:lnTo>
                  <a:pt x="67582" y="51519"/>
                </a:lnTo>
                <a:lnTo>
                  <a:pt x="103102" y="55482"/>
                </a:lnTo>
                <a:lnTo>
                  <a:pt x="127843" y="56409"/>
                </a:lnTo>
                <a:lnTo>
                  <a:pt x="139996" y="56656"/>
                </a:lnTo>
                <a:lnTo>
                  <a:pt x="159851" y="50580"/>
                </a:lnTo>
                <a:lnTo>
                  <a:pt x="168479" y="45627"/>
                </a:lnTo>
                <a:lnTo>
                  <a:pt x="182299" y="29539"/>
                </a:lnTo>
                <a:lnTo>
                  <a:pt x="200023" y="0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grpSp>
        <p:nvGrpSpPr>
          <p:cNvPr id="2165786" name="SMARTInkShape-Group270"/>
          <p:cNvGrpSpPr/>
          <p:nvPr/>
        </p:nvGrpSpPr>
        <p:grpSpPr>
          <a:xfrm>
            <a:off x="2815720" y="1521619"/>
            <a:ext cx="464269" cy="248069"/>
            <a:chOff x="2815720" y="1521619"/>
            <a:chExt cx="464269" cy="248069"/>
          </a:xfrm>
        </p:grpSpPr>
        <p:sp>
          <p:nvSpPr>
            <p:cNvPr id="2165783" name="SMARTInkShape-1399"/>
            <p:cNvSpPr/>
            <p:nvPr/>
          </p:nvSpPr>
          <p:spPr bwMode="auto">
            <a:xfrm>
              <a:off x="3100388" y="1600200"/>
              <a:ext cx="179601" cy="50007"/>
            </a:xfrm>
            <a:custGeom>
              <a:avLst/>
              <a:gdLst/>
              <a:ahLst/>
              <a:cxnLst/>
              <a:rect l="0" t="0" r="0" b="0"/>
              <a:pathLst>
                <a:path w="179601" h="50007">
                  <a:moveTo>
                    <a:pt x="0" y="50006"/>
                  </a:moveTo>
                  <a:lnTo>
                    <a:pt x="3792" y="50006"/>
                  </a:lnTo>
                  <a:lnTo>
                    <a:pt x="37814" y="37821"/>
                  </a:lnTo>
                  <a:lnTo>
                    <a:pt x="64032" y="30874"/>
                  </a:lnTo>
                  <a:lnTo>
                    <a:pt x="96583" y="23788"/>
                  </a:lnTo>
                  <a:lnTo>
                    <a:pt x="129776" y="16661"/>
                  </a:lnTo>
                  <a:lnTo>
                    <a:pt x="161013" y="7142"/>
                  </a:lnTo>
                  <a:lnTo>
                    <a:pt x="179600" y="941"/>
                  </a:lnTo>
                  <a:lnTo>
                    <a:pt x="176130" y="418"/>
                  </a:lnTo>
                  <a:lnTo>
                    <a:pt x="150018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165784" name="SMARTInkShape-1400"/>
            <p:cNvSpPr/>
            <p:nvPr/>
          </p:nvSpPr>
          <p:spPr bwMode="auto">
            <a:xfrm>
              <a:off x="3072611" y="1521619"/>
              <a:ext cx="199228" cy="248069"/>
            </a:xfrm>
            <a:custGeom>
              <a:avLst/>
              <a:gdLst/>
              <a:ahLst/>
              <a:cxnLst/>
              <a:rect l="0" t="0" r="0" b="0"/>
              <a:pathLst>
                <a:path w="199228" h="248069">
                  <a:moveTo>
                    <a:pt x="27777" y="78581"/>
                  </a:moveTo>
                  <a:lnTo>
                    <a:pt x="16385" y="103745"/>
                  </a:lnTo>
                  <a:lnTo>
                    <a:pt x="14061" y="131441"/>
                  </a:lnTo>
                  <a:lnTo>
                    <a:pt x="15775" y="158008"/>
                  </a:lnTo>
                  <a:lnTo>
                    <a:pt x="19673" y="191637"/>
                  </a:lnTo>
                  <a:lnTo>
                    <a:pt x="28277" y="226319"/>
                  </a:lnTo>
                  <a:lnTo>
                    <a:pt x="35069" y="240095"/>
                  </a:lnTo>
                  <a:lnTo>
                    <a:pt x="40682" y="248068"/>
                  </a:lnTo>
                  <a:lnTo>
                    <a:pt x="41936" y="247135"/>
                  </a:lnTo>
                  <a:lnTo>
                    <a:pt x="45447" y="241865"/>
                  </a:lnTo>
                  <a:lnTo>
                    <a:pt x="48093" y="229972"/>
                  </a:lnTo>
                  <a:lnTo>
                    <a:pt x="41290" y="195031"/>
                  </a:lnTo>
                  <a:lnTo>
                    <a:pt x="34691" y="164943"/>
                  </a:lnTo>
                  <a:lnTo>
                    <a:pt x="25592" y="135920"/>
                  </a:lnTo>
                  <a:lnTo>
                    <a:pt x="8295" y="101461"/>
                  </a:lnTo>
                  <a:lnTo>
                    <a:pt x="998" y="78220"/>
                  </a:lnTo>
                  <a:lnTo>
                    <a:pt x="0" y="71012"/>
                  </a:lnTo>
                  <a:lnTo>
                    <a:pt x="1673" y="65163"/>
                  </a:lnTo>
                  <a:lnTo>
                    <a:pt x="3230" y="62492"/>
                  </a:lnTo>
                  <a:lnTo>
                    <a:pt x="16799" y="54940"/>
                  </a:lnTo>
                  <a:lnTo>
                    <a:pt x="49215" y="45277"/>
                  </a:lnTo>
                  <a:lnTo>
                    <a:pt x="80783" y="38110"/>
                  </a:lnTo>
                  <a:lnTo>
                    <a:pt x="111392" y="30165"/>
                  </a:lnTo>
                  <a:lnTo>
                    <a:pt x="143656" y="18904"/>
                  </a:lnTo>
                  <a:lnTo>
                    <a:pt x="174580" y="9702"/>
                  </a:lnTo>
                  <a:lnTo>
                    <a:pt x="185098" y="7487"/>
                  </a:lnTo>
                  <a:lnTo>
                    <a:pt x="199227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165785" name="SMARTInkShape-1401"/>
            <p:cNvSpPr/>
            <p:nvPr/>
          </p:nvSpPr>
          <p:spPr bwMode="auto">
            <a:xfrm>
              <a:off x="2815720" y="1628775"/>
              <a:ext cx="177512" cy="127593"/>
            </a:xfrm>
            <a:custGeom>
              <a:avLst/>
              <a:gdLst/>
              <a:ahLst/>
              <a:cxnLst/>
              <a:rect l="0" t="0" r="0" b="0"/>
              <a:pathLst>
                <a:path w="177512" h="127593">
                  <a:moveTo>
                    <a:pt x="34636" y="100013"/>
                  </a:moveTo>
                  <a:lnTo>
                    <a:pt x="34636" y="103805"/>
                  </a:lnTo>
                  <a:lnTo>
                    <a:pt x="33843" y="104922"/>
                  </a:lnTo>
                  <a:lnTo>
                    <a:pt x="32520" y="105667"/>
                  </a:lnTo>
                  <a:lnTo>
                    <a:pt x="30844" y="106163"/>
                  </a:lnTo>
                  <a:lnTo>
                    <a:pt x="29727" y="107288"/>
                  </a:lnTo>
                  <a:lnTo>
                    <a:pt x="28485" y="110654"/>
                  </a:lnTo>
                  <a:lnTo>
                    <a:pt x="27361" y="111870"/>
                  </a:lnTo>
                  <a:lnTo>
                    <a:pt x="20444" y="114272"/>
                  </a:lnTo>
                  <a:lnTo>
                    <a:pt x="16584" y="114292"/>
                  </a:lnTo>
                  <a:lnTo>
                    <a:pt x="15458" y="115088"/>
                  </a:lnTo>
                  <a:lnTo>
                    <a:pt x="14707" y="116413"/>
                  </a:lnTo>
                  <a:lnTo>
                    <a:pt x="13502" y="120450"/>
                  </a:lnTo>
                  <a:lnTo>
                    <a:pt x="11220" y="121002"/>
                  </a:lnTo>
                  <a:lnTo>
                    <a:pt x="2571" y="121418"/>
                  </a:lnTo>
                  <a:lnTo>
                    <a:pt x="1353" y="122220"/>
                  </a:lnTo>
                  <a:lnTo>
                    <a:pt x="541" y="123549"/>
                  </a:lnTo>
                  <a:lnTo>
                    <a:pt x="0" y="125228"/>
                  </a:lnTo>
                  <a:lnTo>
                    <a:pt x="433" y="126348"/>
                  </a:lnTo>
                  <a:lnTo>
                    <a:pt x="1515" y="127095"/>
                  </a:lnTo>
                  <a:lnTo>
                    <a:pt x="3031" y="127592"/>
                  </a:lnTo>
                  <a:lnTo>
                    <a:pt x="4835" y="127130"/>
                  </a:lnTo>
                  <a:lnTo>
                    <a:pt x="38075" y="104188"/>
                  </a:lnTo>
                  <a:lnTo>
                    <a:pt x="66347" y="82729"/>
                  </a:lnTo>
                  <a:lnTo>
                    <a:pt x="99859" y="58379"/>
                  </a:lnTo>
                  <a:lnTo>
                    <a:pt x="132807" y="36083"/>
                  </a:lnTo>
                  <a:lnTo>
                    <a:pt x="164800" y="11008"/>
                  </a:lnTo>
                  <a:lnTo>
                    <a:pt x="177511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165789" name="SMARTInkShape-Group271"/>
          <p:cNvGrpSpPr/>
          <p:nvPr/>
        </p:nvGrpSpPr>
        <p:grpSpPr>
          <a:xfrm>
            <a:off x="2457450" y="3800475"/>
            <a:ext cx="414134" cy="42864"/>
            <a:chOff x="2457450" y="3800475"/>
            <a:chExt cx="414134" cy="42864"/>
          </a:xfrm>
        </p:grpSpPr>
        <p:sp>
          <p:nvSpPr>
            <p:cNvPr id="2165787" name="SMARTInkShape-1402"/>
            <p:cNvSpPr/>
            <p:nvPr/>
          </p:nvSpPr>
          <p:spPr bwMode="auto">
            <a:xfrm>
              <a:off x="2457450" y="3829050"/>
              <a:ext cx="414134" cy="14289"/>
            </a:xfrm>
            <a:custGeom>
              <a:avLst/>
              <a:gdLst/>
              <a:ahLst/>
              <a:cxnLst/>
              <a:rect l="0" t="0" r="0" b="0"/>
              <a:pathLst>
                <a:path w="414134" h="14289">
                  <a:moveTo>
                    <a:pt x="0" y="0"/>
                  </a:moveTo>
                  <a:lnTo>
                    <a:pt x="14238" y="794"/>
                  </a:lnTo>
                  <a:lnTo>
                    <a:pt x="47589" y="6151"/>
                  </a:lnTo>
                  <a:lnTo>
                    <a:pt x="82098" y="6850"/>
                  </a:lnTo>
                  <a:lnTo>
                    <a:pt x="108719" y="7013"/>
                  </a:lnTo>
                  <a:lnTo>
                    <a:pt x="137220" y="7086"/>
                  </a:lnTo>
                  <a:lnTo>
                    <a:pt x="168408" y="7118"/>
                  </a:lnTo>
                  <a:lnTo>
                    <a:pt x="202906" y="9249"/>
                  </a:lnTo>
                  <a:lnTo>
                    <a:pt x="237818" y="12048"/>
                  </a:lnTo>
                  <a:lnTo>
                    <a:pt x="269210" y="13292"/>
                  </a:lnTo>
                  <a:lnTo>
                    <a:pt x="301153" y="13845"/>
                  </a:lnTo>
                  <a:lnTo>
                    <a:pt x="332283" y="14091"/>
                  </a:lnTo>
                  <a:lnTo>
                    <a:pt x="359348" y="14200"/>
                  </a:lnTo>
                  <a:lnTo>
                    <a:pt x="389313" y="10470"/>
                  </a:lnTo>
                  <a:lnTo>
                    <a:pt x="412687" y="7007"/>
                  </a:lnTo>
                  <a:lnTo>
                    <a:pt x="414031" y="5465"/>
                  </a:lnTo>
                  <a:lnTo>
                    <a:pt x="414133" y="3643"/>
                  </a:lnTo>
                  <a:lnTo>
                    <a:pt x="412614" y="3223"/>
                  </a:lnTo>
                  <a:lnTo>
                    <a:pt x="383459" y="7489"/>
                  </a:lnTo>
                  <a:lnTo>
                    <a:pt x="353352" y="12709"/>
                  </a:lnTo>
                  <a:lnTo>
                    <a:pt x="335756" y="1428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165788" name="SMARTInkShape-1403"/>
            <p:cNvSpPr/>
            <p:nvPr/>
          </p:nvSpPr>
          <p:spPr bwMode="auto">
            <a:xfrm>
              <a:off x="2636044" y="3800475"/>
              <a:ext cx="14288" cy="7145"/>
            </a:xfrm>
            <a:custGeom>
              <a:avLst/>
              <a:gdLst/>
              <a:ahLst/>
              <a:cxnLst/>
              <a:rect l="0" t="0" r="0" b="0"/>
              <a:pathLst>
                <a:path w="14288" h="7145">
                  <a:moveTo>
                    <a:pt x="14287" y="7144"/>
                  </a:moveTo>
                  <a:lnTo>
                    <a:pt x="14287" y="3352"/>
                  </a:lnTo>
                  <a:lnTo>
                    <a:pt x="13494" y="2234"/>
                  </a:lnTo>
                  <a:lnTo>
                    <a:pt x="12171" y="1489"/>
                  </a:lnTo>
                  <a:lnTo>
                    <a:pt x="0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sp>
        <p:nvSpPr>
          <p:cNvPr id="2165790" name="SMARTInkShape-1404"/>
          <p:cNvSpPr/>
          <p:nvPr/>
        </p:nvSpPr>
        <p:spPr bwMode="auto">
          <a:xfrm>
            <a:off x="3522956" y="3793749"/>
            <a:ext cx="1813360" cy="56733"/>
          </a:xfrm>
          <a:custGeom>
            <a:avLst/>
            <a:gdLst/>
            <a:ahLst/>
            <a:cxnLst/>
            <a:rect l="0" t="0" r="0" b="0"/>
            <a:pathLst>
              <a:path w="1813360" h="56733">
                <a:moveTo>
                  <a:pt x="20344" y="56732"/>
                </a:moveTo>
                <a:lnTo>
                  <a:pt x="0" y="56732"/>
                </a:lnTo>
                <a:lnTo>
                  <a:pt x="30299" y="56732"/>
                </a:lnTo>
                <a:lnTo>
                  <a:pt x="64203" y="52940"/>
                </a:lnTo>
                <a:lnTo>
                  <a:pt x="88256" y="51078"/>
                </a:lnTo>
                <a:lnTo>
                  <a:pt x="117202" y="49457"/>
                </a:lnTo>
                <a:lnTo>
                  <a:pt x="134922" y="47913"/>
                </a:lnTo>
                <a:lnTo>
                  <a:pt x="153879" y="46090"/>
                </a:lnTo>
                <a:lnTo>
                  <a:pt x="174455" y="44875"/>
                </a:lnTo>
                <a:lnTo>
                  <a:pt x="196110" y="44065"/>
                </a:lnTo>
                <a:lnTo>
                  <a:pt x="218484" y="43525"/>
                </a:lnTo>
                <a:lnTo>
                  <a:pt x="242131" y="42371"/>
                </a:lnTo>
                <a:lnTo>
                  <a:pt x="266627" y="40808"/>
                </a:lnTo>
                <a:lnTo>
                  <a:pt x="291689" y="38972"/>
                </a:lnTo>
                <a:lnTo>
                  <a:pt x="319509" y="37749"/>
                </a:lnTo>
                <a:lnTo>
                  <a:pt x="349169" y="36933"/>
                </a:lnTo>
                <a:lnTo>
                  <a:pt x="380054" y="36389"/>
                </a:lnTo>
                <a:lnTo>
                  <a:pt x="411757" y="35232"/>
                </a:lnTo>
                <a:lnTo>
                  <a:pt x="444005" y="33668"/>
                </a:lnTo>
                <a:lnTo>
                  <a:pt x="476616" y="31831"/>
                </a:lnTo>
                <a:lnTo>
                  <a:pt x="511057" y="29813"/>
                </a:lnTo>
                <a:lnTo>
                  <a:pt x="546717" y="27673"/>
                </a:lnTo>
                <a:lnTo>
                  <a:pt x="583190" y="25454"/>
                </a:lnTo>
                <a:lnTo>
                  <a:pt x="621794" y="23180"/>
                </a:lnTo>
                <a:lnTo>
                  <a:pt x="661817" y="20870"/>
                </a:lnTo>
                <a:lnTo>
                  <a:pt x="702786" y="18537"/>
                </a:lnTo>
                <a:lnTo>
                  <a:pt x="744387" y="16187"/>
                </a:lnTo>
                <a:lnTo>
                  <a:pt x="786408" y="13827"/>
                </a:lnTo>
                <a:lnTo>
                  <a:pt x="828710" y="11460"/>
                </a:lnTo>
                <a:lnTo>
                  <a:pt x="871198" y="9088"/>
                </a:lnTo>
                <a:lnTo>
                  <a:pt x="913812" y="6713"/>
                </a:lnTo>
                <a:lnTo>
                  <a:pt x="956508" y="4336"/>
                </a:lnTo>
                <a:lnTo>
                  <a:pt x="999259" y="2751"/>
                </a:lnTo>
                <a:lnTo>
                  <a:pt x="1042048" y="1695"/>
                </a:lnTo>
                <a:lnTo>
                  <a:pt x="1084861" y="991"/>
                </a:lnTo>
                <a:lnTo>
                  <a:pt x="1127691" y="521"/>
                </a:lnTo>
                <a:lnTo>
                  <a:pt x="1170532" y="208"/>
                </a:lnTo>
                <a:lnTo>
                  <a:pt x="1213379" y="0"/>
                </a:lnTo>
                <a:lnTo>
                  <a:pt x="1253851" y="654"/>
                </a:lnTo>
                <a:lnTo>
                  <a:pt x="1292738" y="1884"/>
                </a:lnTo>
                <a:lnTo>
                  <a:pt x="1330569" y="3498"/>
                </a:lnTo>
                <a:lnTo>
                  <a:pt x="1366903" y="5368"/>
                </a:lnTo>
                <a:lnTo>
                  <a:pt x="1402237" y="7408"/>
                </a:lnTo>
                <a:lnTo>
                  <a:pt x="1436906" y="9562"/>
                </a:lnTo>
                <a:lnTo>
                  <a:pt x="1469544" y="10998"/>
                </a:lnTo>
                <a:lnTo>
                  <a:pt x="1500827" y="11955"/>
                </a:lnTo>
                <a:lnTo>
                  <a:pt x="1531208" y="12593"/>
                </a:lnTo>
                <a:lnTo>
                  <a:pt x="1558605" y="13812"/>
                </a:lnTo>
                <a:lnTo>
                  <a:pt x="1584014" y="15419"/>
                </a:lnTo>
                <a:lnTo>
                  <a:pt x="1608097" y="17284"/>
                </a:lnTo>
                <a:lnTo>
                  <a:pt x="1630502" y="18527"/>
                </a:lnTo>
                <a:lnTo>
                  <a:pt x="1651789" y="19356"/>
                </a:lnTo>
                <a:lnTo>
                  <a:pt x="1672330" y="19908"/>
                </a:lnTo>
                <a:lnTo>
                  <a:pt x="1691581" y="20277"/>
                </a:lnTo>
                <a:lnTo>
                  <a:pt x="1709970" y="20522"/>
                </a:lnTo>
                <a:lnTo>
                  <a:pt x="1742840" y="20002"/>
                </a:lnTo>
                <a:lnTo>
                  <a:pt x="1778400" y="16039"/>
                </a:lnTo>
                <a:lnTo>
                  <a:pt x="1812135" y="14155"/>
                </a:lnTo>
                <a:lnTo>
                  <a:pt x="1813359" y="13267"/>
                </a:lnTo>
                <a:lnTo>
                  <a:pt x="1812587" y="11880"/>
                </a:lnTo>
                <a:lnTo>
                  <a:pt x="1810485" y="10162"/>
                </a:lnTo>
                <a:lnTo>
                  <a:pt x="1770563" y="6726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216576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 isNarration="1">
              <p:cMediaNode showWhenStopped="0">
                <p:cTn id="7" fill="hold" display="0">
                  <p:stCondLst>
                    <p:cond delay="indefinite"/>
                  </p:stCondLst>
                  <p:endCondLst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165764"/>
                </p:tgtEl>
              </p:cMediaNode>
            </p:audio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37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Language Accepted by an NFA</a:t>
            </a:r>
          </a:p>
        </p:txBody>
      </p:sp>
      <p:sp>
        <p:nvSpPr>
          <p:cNvPr id="21637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A string x</a:t>
            </a:r>
            <a:r>
              <a:rPr lang="en-US" altLang="en-US" baseline="-25000"/>
              <a:t>1</a:t>
            </a:r>
            <a:r>
              <a:rPr lang="en-US" altLang="en-US"/>
              <a:t>x</a:t>
            </a:r>
            <a:r>
              <a:rPr lang="en-US" altLang="en-US" baseline="-25000"/>
              <a:t>2</a:t>
            </a:r>
            <a:r>
              <a:rPr lang="en-US" altLang="en-US"/>
              <a:t> … x</a:t>
            </a:r>
            <a:r>
              <a:rPr lang="en-US" altLang="en-US" baseline="-25000"/>
              <a:t>n</a:t>
            </a:r>
            <a:r>
              <a:rPr lang="en-US" altLang="en-US"/>
              <a:t> is accepted by an NFA </a:t>
            </a:r>
          </a:p>
          <a:p>
            <a:r>
              <a:rPr lang="en-US" altLang="en-US"/>
              <a:t>	M = (</a:t>
            </a:r>
            <a:r>
              <a:rPr lang="el-GR" altLang="en-US"/>
              <a:t>Σ</a:t>
            </a:r>
            <a:r>
              <a:rPr lang="en-US" altLang="en-US"/>
              <a:t>, S, s</a:t>
            </a:r>
            <a:r>
              <a:rPr lang="en-US" altLang="en-US" baseline="-25000"/>
              <a:t>0</a:t>
            </a:r>
            <a:r>
              <a:rPr lang="en-US" altLang="en-US"/>
              <a:t>, </a:t>
            </a:r>
            <a:r>
              <a:rPr lang="el-GR" altLang="en-US"/>
              <a:t>δ</a:t>
            </a:r>
            <a:r>
              <a:rPr lang="en-US" altLang="en-US"/>
              <a:t>, S</a:t>
            </a:r>
            <a:r>
              <a:rPr lang="en-US" altLang="en-US" baseline="-25000"/>
              <a:t>F</a:t>
            </a:r>
            <a:r>
              <a:rPr lang="en-US" altLang="en-US"/>
              <a:t>) if</a:t>
            </a:r>
          </a:p>
        </p:txBody>
      </p:sp>
      <p:pic>
        <p:nvPicPr>
          <p:cNvPr id="2163716" name="Lec3-REtoNFA472.wav">
            <a:hlinkClick r:id="" action="ppaction://media"/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24900" y="64389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SMARTInkShape-1405"/>
          <p:cNvSpPr/>
          <p:nvPr/>
        </p:nvSpPr>
        <p:spPr bwMode="auto">
          <a:xfrm>
            <a:off x="607219" y="3443288"/>
            <a:ext cx="8351045" cy="192882"/>
          </a:xfrm>
          <a:custGeom>
            <a:avLst/>
            <a:gdLst/>
            <a:ahLst/>
            <a:cxnLst/>
            <a:rect l="0" t="0" r="0" b="0"/>
            <a:pathLst>
              <a:path w="8351045" h="192882">
                <a:moveTo>
                  <a:pt x="0" y="64293"/>
                </a:moveTo>
                <a:lnTo>
                  <a:pt x="9943" y="64293"/>
                </a:lnTo>
                <a:lnTo>
                  <a:pt x="45181" y="70996"/>
                </a:lnTo>
                <a:lnTo>
                  <a:pt x="79680" y="76289"/>
                </a:lnTo>
                <a:lnTo>
                  <a:pt x="114987" y="78128"/>
                </a:lnTo>
                <a:lnTo>
                  <a:pt x="147312" y="80563"/>
                </a:lnTo>
                <a:lnTo>
                  <a:pt x="172628" y="83430"/>
                </a:lnTo>
                <a:lnTo>
                  <a:pt x="197109" y="84705"/>
                </a:lnTo>
                <a:lnTo>
                  <a:pt x="225452" y="87388"/>
                </a:lnTo>
                <a:lnTo>
                  <a:pt x="256569" y="90433"/>
                </a:lnTo>
                <a:lnTo>
                  <a:pt x="288920" y="91786"/>
                </a:lnTo>
                <a:lnTo>
                  <a:pt x="306913" y="92940"/>
                </a:lnTo>
                <a:lnTo>
                  <a:pt x="326053" y="94504"/>
                </a:lnTo>
                <a:lnTo>
                  <a:pt x="345956" y="96340"/>
                </a:lnTo>
                <a:lnTo>
                  <a:pt x="366368" y="97564"/>
                </a:lnTo>
                <a:lnTo>
                  <a:pt x="387121" y="98380"/>
                </a:lnTo>
                <a:lnTo>
                  <a:pt x="408099" y="98924"/>
                </a:lnTo>
                <a:lnTo>
                  <a:pt x="429228" y="99287"/>
                </a:lnTo>
                <a:lnTo>
                  <a:pt x="450458" y="99528"/>
                </a:lnTo>
                <a:lnTo>
                  <a:pt x="471756" y="99690"/>
                </a:lnTo>
                <a:lnTo>
                  <a:pt x="493891" y="99797"/>
                </a:lnTo>
                <a:lnTo>
                  <a:pt x="516586" y="99869"/>
                </a:lnTo>
                <a:lnTo>
                  <a:pt x="539653" y="99916"/>
                </a:lnTo>
                <a:lnTo>
                  <a:pt x="562968" y="99155"/>
                </a:lnTo>
                <a:lnTo>
                  <a:pt x="586450" y="97853"/>
                </a:lnTo>
                <a:lnTo>
                  <a:pt x="610041" y="96191"/>
                </a:lnTo>
                <a:lnTo>
                  <a:pt x="635294" y="95084"/>
                </a:lnTo>
                <a:lnTo>
                  <a:pt x="661654" y="94345"/>
                </a:lnTo>
                <a:lnTo>
                  <a:pt x="688753" y="93853"/>
                </a:lnTo>
                <a:lnTo>
                  <a:pt x="715550" y="93525"/>
                </a:lnTo>
                <a:lnTo>
                  <a:pt x="742146" y="93306"/>
                </a:lnTo>
                <a:lnTo>
                  <a:pt x="768607" y="93160"/>
                </a:lnTo>
                <a:lnTo>
                  <a:pt x="796567" y="92269"/>
                </a:lnTo>
                <a:lnTo>
                  <a:pt x="825526" y="90881"/>
                </a:lnTo>
                <a:lnTo>
                  <a:pt x="855151" y="89162"/>
                </a:lnTo>
                <a:lnTo>
                  <a:pt x="885219" y="87223"/>
                </a:lnTo>
                <a:lnTo>
                  <a:pt x="915584" y="85136"/>
                </a:lnTo>
                <a:lnTo>
                  <a:pt x="946145" y="82951"/>
                </a:lnTo>
                <a:lnTo>
                  <a:pt x="977632" y="80700"/>
                </a:lnTo>
                <a:lnTo>
                  <a:pt x="1009736" y="78406"/>
                </a:lnTo>
                <a:lnTo>
                  <a:pt x="1042251" y="76083"/>
                </a:lnTo>
                <a:lnTo>
                  <a:pt x="1075040" y="73741"/>
                </a:lnTo>
                <a:lnTo>
                  <a:pt x="1108012" y="71385"/>
                </a:lnTo>
                <a:lnTo>
                  <a:pt x="1141106" y="69022"/>
                </a:lnTo>
                <a:lnTo>
                  <a:pt x="1175075" y="66652"/>
                </a:lnTo>
                <a:lnTo>
                  <a:pt x="1209627" y="64278"/>
                </a:lnTo>
                <a:lnTo>
                  <a:pt x="1244568" y="61902"/>
                </a:lnTo>
                <a:lnTo>
                  <a:pt x="1278974" y="59524"/>
                </a:lnTo>
                <a:lnTo>
                  <a:pt x="1313024" y="57145"/>
                </a:lnTo>
                <a:lnTo>
                  <a:pt x="1346837" y="54765"/>
                </a:lnTo>
                <a:lnTo>
                  <a:pt x="1382079" y="53179"/>
                </a:lnTo>
                <a:lnTo>
                  <a:pt x="1418273" y="52121"/>
                </a:lnTo>
                <a:lnTo>
                  <a:pt x="1455103" y="51416"/>
                </a:lnTo>
                <a:lnTo>
                  <a:pt x="1492356" y="50152"/>
                </a:lnTo>
                <a:lnTo>
                  <a:pt x="1529891" y="48516"/>
                </a:lnTo>
                <a:lnTo>
                  <a:pt x="1567615" y="46631"/>
                </a:lnTo>
                <a:lnTo>
                  <a:pt x="1605464" y="44581"/>
                </a:lnTo>
                <a:lnTo>
                  <a:pt x="1643397" y="42421"/>
                </a:lnTo>
                <a:lnTo>
                  <a:pt x="1681385" y="40187"/>
                </a:lnTo>
                <a:lnTo>
                  <a:pt x="1720999" y="38697"/>
                </a:lnTo>
                <a:lnTo>
                  <a:pt x="1761695" y="37704"/>
                </a:lnTo>
                <a:lnTo>
                  <a:pt x="1803113" y="37042"/>
                </a:lnTo>
                <a:lnTo>
                  <a:pt x="1844219" y="35807"/>
                </a:lnTo>
                <a:lnTo>
                  <a:pt x="1885117" y="34190"/>
                </a:lnTo>
                <a:lnTo>
                  <a:pt x="1925876" y="32318"/>
                </a:lnTo>
                <a:lnTo>
                  <a:pt x="1967336" y="29483"/>
                </a:lnTo>
                <a:lnTo>
                  <a:pt x="2009264" y="26005"/>
                </a:lnTo>
                <a:lnTo>
                  <a:pt x="2051502" y="22099"/>
                </a:lnTo>
                <a:lnTo>
                  <a:pt x="2093949" y="19495"/>
                </a:lnTo>
                <a:lnTo>
                  <a:pt x="2136535" y="17759"/>
                </a:lnTo>
                <a:lnTo>
                  <a:pt x="2179213" y="16602"/>
                </a:lnTo>
                <a:lnTo>
                  <a:pt x="2221952" y="15037"/>
                </a:lnTo>
                <a:lnTo>
                  <a:pt x="2264733" y="13199"/>
                </a:lnTo>
                <a:lnTo>
                  <a:pt x="2307540" y="11181"/>
                </a:lnTo>
                <a:lnTo>
                  <a:pt x="2350366" y="9835"/>
                </a:lnTo>
                <a:lnTo>
                  <a:pt x="2393204" y="8938"/>
                </a:lnTo>
                <a:lnTo>
                  <a:pt x="2436051" y="8340"/>
                </a:lnTo>
                <a:lnTo>
                  <a:pt x="2478903" y="7941"/>
                </a:lnTo>
                <a:lnTo>
                  <a:pt x="2521758" y="7675"/>
                </a:lnTo>
                <a:lnTo>
                  <a:pt x="2564616" y="7498"/>
                </a:lnTo>
                <a:lnTo>
                  <a:pt x="2608269" y="6586"/>
                </a:lnTo>
                <a:lnTo>
                  <a:pt x="2652452" y="5184"/>
                </a:lnTo>
                <a:lnTo>
                  <a:pt x="2696989" y="3456"/>
                </a:lnTo>
                <a:lnTo>
                  <a:pt x="2741761" y="2304"/>
                </a:lnTo>
                <a:lnTo>
                  <a:pt x="2786691" y="1536"/>
                </a:lnTo>
                <a:lnTo>
                  <a:pt x="2831725" y="1024"/>
                </a:lnTo>
                <a:lnTo>
                  <a:pt x="2876829" y="682"/>
                </a:lnTo>
                <a:lnTo>
                  <a:pt x="2921980" y="455"/>
                </a:lnTo>
                <a:lnTo>
                  <a:pt x="2967161" y="303"/>
                </a:lnTo>
                <a:lnTo>
                  <a:pt x="3013157" y="202"/>
                </a:lnTo>
                <a:lnTo>
                  <a:pt x="3059697" y="134"/>
                </a:lnTo>
                <a:lnTo>
                  <a:pt x="3106598" y="89"/>
                </a:lnTo>
                <a:lnTo>
                  <a:pt x="3153740" y="59"/>
                </a:lnTo>
                <a:lnTo>
                  <a:pt x="3201043" y="39"/>
                </a:lnTo>
                <a:lnTo>
                  <a:pt x="3248454" y="26"/>
                </a:lnTo>
                <a:lnTo>
                  <a:pt x="3296730" y="17"/>
                </a:lnTo>
                <a:lnTo>
                  <a:pt x="3345582" y="12"/>
                </a:lnTo>
                <a:lnTo>
                  <a:pt x="3394819" y="8"/>
                </a:lnTo>
                <a:lnTo>
                  <a:pt x="3444313" y="5"/>
                </a:lnTo>
                <a:lnTo>
                  <a:pt x="3493977" y="3"/>
                </a:lnTo>
                <a:lnTo>
                  <a:pt x="3543756" y="2"/>
                </a:lnTo>
                <a:lnTo>
                  <a:pt x="3593610" y="1"/>
                </a:lnTo>
                <a:lnTo>
                  <a:pt x="3643515" y="1"/>
                </a:lnTo>
                <a:lnTo>
                  <a:pt x="3693454" y="0"/>
                </a:lnTo>
                <a:lnTo>
                  <a:pt x="3744209" y="0"/>
                </a:lnTo>
                <a:lnTo>
                  <a:pt x="3795508" y="0"/>
                </a:lnTo>
                <a:lnTo>
                  <a:pt x="3847170" y="0"/>
                </a:lnTo>
                <a:lnTo>
                  <a:pt x="3899073" y="0"/>
                </a:lnTo>
                <a:lnTo>
                  <a:pt x="3951138" y="0"/>
                </a:lnTo>
                <a:lnTo>
                  <a:pt x="4003311" y="0"/>
                </a:lnTo>
                <a:lnTo>
                  <a:pt x="4054761" y="793"/>
                </a:lnTo>
                <a:lnTo>
                  <a:pt x="4105731" y="2116"/>
                </a:lnTo>
                <a:lnTo>
                  <a:pt x="4156379" y="3792"/>
                </a:lnTo>
                <a:lnTo>
                  <a:pt x="4207606" y="4909"/>
                </a:lnTo>
                <a:lnTo>
                  <a:pt x="4259221" y="5654"/>
                </a:lnTo>
                <a:lnTo>
                  <a:pt x="4311093" y="6150"/>
                </a:lnTo>
                <a:lnTo>
                  <a:pt x="4363137" y="7275"/>
                </a:lnTo>
                <a:lnTo>
                  <a:pt x="4415295" y="8819"/>
                </a:lnTo>
                <a:lnTo>
                  <a:pt x="4467530" y="10641"/>
                </a:lnTo>
                <a:lnTo>
                  <a:pt x="4519022" y="12651"/>
                </a:lnTo>
                <a:lnTo>
                  <a:pt x="4570019" y="14783"/>
                </a:lnTo>
                <a:lnTo>
                  <a:pt x="4620685" y="16999"/>
                </a:lnTo>
                <a:lnTo>
                  <a:pt x="4671925" y="19270"/>
                </a:lnTo>
                <a:lnTo>
                  <a:pt x="4723548" y="21578"/>
                </a:lnTo>
                <a:lnTo>
                  <a:pt x="4775426" y="23910"/>
                </a:lnTo>
                <a:lnTo>
                  <a:pt x="4827473" y="26259"/>
                </a:lnTo>
                <a:lnTo>
                  <a:pt x="4879634" y="28618"/>
                </a:lnTo>
                <a:lnTo>
                  <a:pt x="4931871" y="30985"/>
                </a:lnTo>
                <a:lnTo>
                  <a:pt x="4984157" y="34150"/>
                </a:lnTo>
                <a:lnTo>
                  <a:pt x="5036478" y="37848"/>
                </a:lnTo>
                <a:lnTo>
                  <a:pt x="5088821" y="41900"/>
                </a:lnTo>
                <a:lnTo>
                  <a:pt x="5141178" y="45396"/>
                </a:lnTo>
                <a:lnTo>
                  <a:pt x="5193546" y="48520"/>
                </a:lnTo>
                <a:lnTo>
                  <a:pt x="5245920" y="51397"/>
                </a:lnTo>
                <a:lnTo>
                  <a:pt x="5298299" y="54902"/>
                </a:lnTo>
                <a:lnTo>
                  <a:pt x="5350681" y="58826"/>
                </a:lnTo>
                <a:lnTo>
                  <a:pt x="5403064" y="63030"/>
                </a:lnTo>
                <a:lnTo>
                  <a:pt x="5456243" y="66626"/>
                </a:lnTo>
                <a:lnTo>
                  <a:pt x="5509951" y="69817"/>
                </a:lnTo>
                <a:lnTo>
                  <a:pt x="5564014" y="72738"/>
                </a:lnTo>
                <a:lnTo>
                  <a:pt x="5617517" y="75479"/>
                </a:lnTo>
                <a:lnTo>
                  <a:pt x="5670649" y="78101"/>
                </a:lnTo>
                <a:lnTo>
                  <a:pt x="5723533" y="80642"/>
                </a:lnTo>
                <a:lnTo>
                  <a:pt x="5776251" y="83130"/>
                </a:lnTo>
                <a:lnTo>
                  <a:pt x="5828859" y="85582"/>
                </a:lnTo>
                <a:lnTo>
                  <a:pt x="5881393" y="88011"/>
                </a:lnTo>
                <a:lnTo>
                  <a:pt x="5933085" y="89630"/>
                </a:lnTo>
                <a:lnTo>
                  <a:pt x="5984215" y="90709"/>
                </a:lnTo>
                <a:lnTo>
                  <a:pt x="6034970" y="91429"/>
                </a:lnTo>
                <a:lnTo>
                  <a:pt x="6085476" y="93497"/>
                </a:lnTo>
                <a:lnTo>
                  <a:pt x="6135815" y="96462"/>
                </a:lnTo>
                <a:lnTo>
                  <a:pt x="6186043" y="100027"/>
                </a:lnTo>
                <a:lnTo>
                  <a:pt x="6236197" y="103197"/>
                </a:lnTo>
                <a:lnTo>
                  <a:pt x="6286302" y="106104"/>
                </a:lnTo>
                <a:lnTo>
                  <a:pt x="6336374" y="108836"/>
                </a:lnTo>
                <a:lnTo>
                  <a:pt x="6385631" y="111451"/>
                </a:lnTo>
                <a:lnTo>
                  <a:pt x="6434343" y="113988"/>
                </a:lnTo>
                <a:lnTo>
                  <a:pt x="6482694" y="116473"/>
                </a:lnTo>
                <a:lnTo>
                  <a:pt x="6530802" y="119717"/>
                </a:lnTo>
                <a:lnTo>
                  <a:pt x="6578749" y="123468"/>
                </a:lnTo>
                <a:lnTo>
                  <a:pt x="6626589" y="127555"/>
                </a:lnTo>
                <a:lnTo>
                  <a:pt x="6674357" y="131074"/>
                </a:lnTo>
                <a:lnTo>
                  <a:pt x="6722078" y="134214"/>
                </a:lnTo>
                <a:lnTo>
                  <a:pt x="6769766" y="137101"/>
                </a:lnTo>
                <a:lnTo>
                  <a:pt x="6817433" y="139819"/>
                </a:lnTo>
                <a:lnTo>
                  <a:pt x="6865087" y="142425"/>
                </a:lnTo>
                <a:lnTo>
                  <a:pt x="6912731" y="144956"/>
                </a:lnTo>
                <a:lnTo>
                  <a:pt x="6960369" y="146643"/>
                </a:lnTo>
                <a:lnTo>
                  <a:pt x="7008001" y="147768"/>
                </a:lnTo>
                <a:lnTo>
                  <a:pt x="7055632" y="148518"/>
                </a:lnTo>
                <a:lnTo>
                  <a:pt x="7103261" y="149812"/>
                </a:lnTo>
                <a:lnTo>
                  <a:pt x="7150888" y="151468"/>
                </a:lnTo>
                <a:lnTo>
                  <a:pt x="7198515" y="153366"/>
                </a:lnTo>
                <a:lnTo>
                  <a:pt x="7246141" y="155425"/>
                </a:lnTo>
                <a:lnTo>
                  <a:pt x="7293767" y="157591"/>
                </a:lnTo>
                <a:lnTo>
                  <a:pt x="7341392" y="159830"/>
                </a:lnTo>
                <a:lnTo>
                  <a:pt x="7388224" y="161321"/>
                </a:lnTo>
                <a:lnTo>
                  <a:pt x="7434527" y="162316"/>
                </a:lnTo>
                <a:lnTo>
                  <a:pt x="7480476" y="162979"/>
                </a:lnTo>
                <a:lnTo>
                  <a:pt x="7526190" y="164215"/>
                </a:lnTo>
                <a:lnTo>
                  <a:pt x="7571748" y="165833"/>
                </a:lnTo>
                <a:lnTo>
                  <a:pt x="7617201" y="167705"/>
                </a:lnTo>
                <a:lnTo>
                  <a:pt x="7661789" y="168953"/>
                </a:lnTo>
                <a:lnTo>
                  <a:pt x="7705804" y="169785"/>
                </a:lnTo>
                <a:lnTo>
                  <a:pt x="7749434" y="170340"/>
                </a:lnTo>
                <a:lnTo>
                  <a:pt x="7788045" y="170710"/>
                </a:lnTo>
                <a:lnTo>
                  <a:pt x="7823311" y="170957"/>
                </a:lnTo>
                <a:lnTo>
                  <a:pt x="7856347" y="171121"/>
                </a:lnTo>
                <a:lnTo>
                  <a:pt x="7885515" y="171230"/>
                </a:lnTo>
                <a:lnTo>
                  <a:pt x="7912104" y="171303"/>
                </a:lnTo>
                <a:lnTo>
                  <a:pt x="7936973" y="171352"/>
                </a:lnTo>
                <a:lnTo>
                  <a:pt x="7959903" y="172178"/>
                </a:lnTo>
                <a:lnTo>
                  <a:pt x="7981540" y="173523"/>
                </a:lnTo>
                <a:lnTo>
                  <a:pt x="8002314" y="175213"/>
                </a:lnTo>
                <a:lnTo>
                  <a:pt x="8021719" y="176340"/>
                </a:lnTo>
                <a:lnTo>
                  <a:pt x="8040213" y="177091"/>
                </a:lnTo>
                <a:lnTo>
                  <a:pt x="8058098" y="177592"/>
                </a:lnTo>
                <a:lnTo>
                  <a:pt x="8076371" y="177925"/>
                </a:lnTo>
                <a:lnTo>
                  <a:pt x="8094904" y="178148"/>
                </a:lnTo>
                <a:lnTo>
                  <a:pt x="8113609" y="178297"/>
                </a:lnTo>
                <a:lnTo>
                  <a:pt x="8133223" y="179189"/>
                </a:lnTo>
                <a:lnTo>
                  <a:pt x="8153442" y="180578"/>
                </a:lnTo>
                <a:lnTo>
                  <a:pt x="8174066" y="182298"/>
                </a:lnTo>
                <a:lnTo>
                  <a:pt x="8194165" y="183444"/>
                </a:lnTo>
                <a:lnTo>
                  <a:pt x="8213914" y="184208"/>
                </a:lnTo>
                <a:lnTo>
                  <a:pt x="8233430" y="184718"/>
                </a:lnTo>
                <a:lnTo>
                  <a:pt x="8267814" y="185284"/>
                </a:lnTo>
                <a:lnTo>
                  <a:pt x="8297384" y="186329"/>
                </a:lnTo>
                <a:lnTo>
                  <a:pt x="8329500" y="190587"/>
                </a:lnTo>
                <a:lnTo>
                  <a:pt x="8351044" y="192881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grpSp>
        <p:nvGrpSpPr>
          <p:cNvPr id="6" name="SMARTInkShape-Group274"/>
          <p:cNvGrpSpPr/>
          <p:nvPr/>
        </p:nvGrpSpPr>
        <p:grpSpPr>
          <a:xfrm>
            <a:off x="1361623" y="4459956"/>
            <a:ext cx="372749" cy="513419"/>
            <a:chOff x="1361623" y="4459956"/>
            <a:chExt cx="372749" cy="513419"/>
          </a:xfrm>
        </p:grpSpPr>
        <p:sp>
          <p:nvSpPr>
            <p:cNvPr id="3" name="SMARTInkShape-1406"/>
            <p:cNvSpPr/>
            <p:nvPr/>
          </p:nvSpPr>
          <p:spPr bwMode="auto">
            <a:xfrm>
              <a:off x="1361623" y="4459956"/>
              <a:ext cx="372749" cy="513419"/>
            </a:xfrm>
            <a:custGeom>
              <a:avLst/>
              <a:gdLst/>
              <a:ahLst/>
              <a:cxnLst/>
              <a:rect l="0" t="0" r="0" b="0"/>
              <a:pathLst>
                <a:path w="372749" h="513419">
                  <a:moveTo>
                    <a:pt x="167140" y="69182"/>
                  </a:moveTo>
                  <a:lnTo>
                    <a:pt x="167140" y="65389"/>
                  </a:lnTo>
                  <a:lnTo>
                    <a:pt x="165023" y="61411"/>
                  </a:lnTo>
                  <a:lnTo>
                    <a:pt x="157196" y="52389"/>
                  </a:lnTo>
                  <a:lnTo>
                    <a:pt x="146555" y="45333"/>
                  </a:lnTo>
                  <a:lnTo>
                    <a:pt x="137140" y="42007"/>
                  </a:lnTo>
                  <a:lnTo>
                    <a:pt x="125530" y="41022"/>
                  </a:lnTo>
                  <a:lnTo>
                    <a:pt x="118749" y="42908"/>
                  </a:lnTo>
                  <a:lnTo>
                    <a:pt x="90616" y="61202"/>
                  </a:lnTo>
                  <a:lnTo>
                    <a:pt x="66916" y="90418"/>
                  </a:lnTo>
                  <a:lnTo>
                    <a:pt x="50307" y="119836"/>
                  </a:lnTo>
                  <a:lnTo>
                    <a:pt x="37427" y="147522"/>
                  </a:lnTo>
                  <a:lnTo>
                    <a:pt x="25881" y="180464"/>
                  </a:lnTo>
                  <a:lnTo>
                    <a:pt x="20580" y="198138"/>
                  </a:lnTo>
                  <a:lnTo>
                    <a:pt x="16252" y="217065"/>
                  </a:lnTo>
                  <a:lnTo>
                    <a:pt x="12573" y="236827"/>
                  </a:lnTo>
                  <a:lnTo>
                    <a:pt x="9326" y="257145"/>
                  </a:lnTo>
                  <a:lnTo>
                    <a:pt x="6368" y="277835"/>
                  </a:lnTo>
                  <a:lnTo>
                    <a:pt x="3602" y="298771"/>
                  </a:lnTo>
                  <a:lnTo>
                    <a:pt x="965" y="319872"/>
                  </a:lnTo>
                  <a:lnTo>
                    <a:pt x="0" y="340290"/>
                  </a:lnTo>
                  <a:lnTo>
                    <a:pt x="151" y="360252"/>
                  </a:lnTo>
                  <a:lnTo>
                    <a:pt x="1045" y="379910"/>
                  </a:lnTo>
                  <a:lnTo>
                    <a:pt x="8388" y="414452"/>
                  </a:lnTo>
                  <a:lnTo>
                    <a:pt x="21177" y="444091"/>
                  </a:lnTo>
                  <a:lnTo>
                    <a:pt x="50690" y="477834"/>
                  </a:lnTo>
                  <a:lnTo>
                    <a:pt x="85364" y="501678"/>
                  </a:lnTo>
                  <a:lnTo>
                    <a:pt x="111745" y="510905"/>
                  </a:lnTo>
                  <a:lnTo>
                    <a:pt x="143578" y="513418"/>
                  </a:lnTo>
                  <a:lnTo>
                    <a:pt x="178099" y="510301"/>
                  </a:lnTo>
                  <a:lnTo>
                    <a:pt x="211963" y="500978"/>
                  </a:lnTo>
                  <a:lnTo>
                    <a:pt x="243417" y="484664"/>
                  </a:lnTo>
                  <a:lnTo>
                    <a:pt x="273272" y="461803"/>
                  </a:lnTo>
                  <a:lnTo>
                    <a:pt x="302416" y="430476"/>
                  </a:lnTo>
                  <a:lnTo>
                    <a:pt x="315267" y="412438"/>
                  </a:lnTo>
                  <a:lnTo>
                    <a:pt x="327010" y="393269"/>
                  </a:lnTo>
                  <a:lnTo>
                    <a:pt x="338014" y="373346"/>
                  </a:lnTo>
                  <a:lnTo>
                    <a:pt x="347731" y="352127"/>
                  </a:lnTo>
                  <a:lnTo>
                    <a:pt x="356590" y="330043"/>
                  </a:lnTo>
                  <a:lnTo>
                    <a:pt x="364877" y="307382"/>
                  </a:lnTo>
                  <a:lnTo>
                    <a:pt x="369608" y="283545"/>
                  </a:lnTo>
                  <a:lnTo>
                    <a:pt x="371969" y="258921"/>
                  </a:lnTo>
                  <a:lnTo>
                    <a:pt x="372748" y="233775"/>
                  </a:lnTo>
                  <a:lnTo>
                    <a:pt x="371681" y="209073"/>
                  </a:lnTo>
                  <a:lnTo>
                    <a:pt x="369382" y="184667"/>
                  </a:lnTo>
                  <a:lnTo>
                    <a:pt x="366261" y="160460"/>
                  </a:lnTo>
                  <a:lnTo>
                    <a:pt x="361006" y="137177"/>
                  </a:lnTo>
                  <a:lnTo>
                    <a:pt x="354328" y="114512"/>
                  </a:lnTo>
                  <a:lnTo>
                    <a:pt x="346700" y="92258"/>
                  </a:lnTo>
                  <a:lnTo>
                    <a:pt x="327642" y="56948"/>
                  </a:lnTo>
                  <a:lnTo>
                    <a:pt x="304355" y="29613"/>
                  </a:lnTo>
                  <a:lnTo>
                    <a:pt x="275485" y="9527"/>
                  </a:lnTo>
                  <a:lnTo>
                    <a:pt x="244132" y="1129"/>
                  </a:lnTo>
                  <a:lnTo>
                    <a:pt x="227993" y="0"/>
                  </a:lnTo>
                  <a:lnTo>
                    <a:pt x="199477" y="7214"/>
                  </a:lnTo>
                  <a:lnTo>
                    <a:pt x="174368" y="21796"/>
                  </a:lnTo>
                  <a:lnTo>
                    <a:pt x="152625" y="41507"/>
                  </a:lnTo>
                  <a:lnTo>
                    <a:pt x="138728" y="65613"/>
                  </a:lnTo>
                  <a:lnTo>
                    <a:pt x="131494" y="91408"/>
                  </a:lnTo>
                  <a:lnTo>
                    <a:pt x="130924" y="116102"/>
                  </a:lnTo>
                  <a:lnTo>
                    <a:pt x="137550" y="136072"/>
                  </a:lnTo>
                  <a:lnTo>
                    <a:pt x="142651" y="144732"/>
                  </a:lnTo>
                  <a:lnTo>
                    <a:pt x="156785" y="156470"/>
                  </a:lnTo>
                  <a:lnTo>
                    <a:pt x="181427" y="16919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4" name="SMARTInkShape-1407"/>
            <p:cNvSpPr/>
            <p:nvPr/>
          </p:nvSpPr>
          <p:spPr bwMode="auto">
            <a:xfrm>
              <a:off x="1443172" y="4614870"/>
              <a:ext cx="107023" cy="217475"/>
            </a:xfrm>
            <a:custGeom>
              <a:avLst/>
              <a:gdLst/>
              <a:ahLst/>
              <a:cxnLst/>
              <a:rect l="0" t="0" r="0" b="0"/>
              <a:pathLst>
                <a:path w="107023" h="217475">
                  <a:moveTo>
                    <a:pt x="107022" y="7136"/>
                  </a:moveTo>
                  <a:lnTo>
                    <a:pt x="94021" y="7136"/>
                  </a:lnTo>
                  <a:lnTo>
                    <a:pt x="87285" y="2227"/>
                  </a:lnTo>
                  <a:lnTo>
                    <a:pt x="80625" y="654"/>
                  </a:lnTo>
                  <a:lnTo>
                    <a:pt x="61482" y="0"/>
                  </a:lnTo>
                  <a:lnTo>
                    <a:pt x="59993" y="791"/>
                  </a:lnTo>
                  <a:lnTo>
                    <a:pt x="59000" y="2113"/>
                  </a:lnTo>
                  <a:lnTo>
                    <a:pt x="51574" y="17088"/>
                  </a:lnTo>
                  <a:lnTo>
                    <a:pt x="33790" y="38861"/>
                  </a:lnTo>
                  <a:lnTo>
                    <a:pt x="23099" y="71475"/>
                  </a:lnTo>
                  <a:lnTo>
                    <a:pt x="21402" y="104770"/>
                  </a:lnTo>
                  <a:lnTo>
                    <a:pt x="23460" y="112177"/>
                  </a:lnTo>
                  <a:lnTo>
                    <a:pt x="25120" y="115263"/>
                  </a:lnTo>
                  <a:lnTo>
                    <a:pt x="54463" y="147737"/>
                  </a:lnTo>
                  <a:lnTo>
                    <a:pt x="68113" y="169133"/>
                  </a:lnTo>
                  <a:lnTo>
                    <a:pt x="70883" y="187023"/>
                  </a:lnTo>
                  <a:lnTo>
                    <a:pt x="69000" y="192390"/>
                  </a:lnTo>
                  <a:lnTo>
                    <a:pt x="61323" y="202303"/>
                  </a:lnTo>
                  <a:lnTo>
                    <a:pt x="37507" y="216678"/>
                  </a:lnTo>
                  <a:lnTo>
                    <a:pt x="32898" y="217474"/>
                  </a:lnTo>
                  <a:lnTo>
                    <a:pt x="5034" y="214475"/>
                  </a:lnTo>
                  <a:lnTo>
                    <a:pt x="3311" y="213624"/>
                  </a:lnTo>
                  <a:lnTo>
                    <a:pt x="2163" y="212264"/>
                  </a:lnTo>
                  <a:lnTo>
                    <a:pt x="319" y="208169"/>
                  </a:lnTo>
                  <a:lnTo>
                    <a:pt x="0" y="203668"/>
                  </a:lnTo>
                  <a:lnTo>
                    <a:pt x="2042" y="199523"/>
                  </a:lnTo>
                  <a:lnTo>
                    <a:pt x="7009" y="19287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5" name="SMARTInkShape-1408"/>
            <p:cNvSpPr/>
            <p:nvPr/>
          </p:nvSpPr>
          <p:spPr bwMode="auto">
            <a:xfrm>
              <a:off x="1559152" y="4679156"/>
              <a:ext cx="83912" cy="103048"/>
            </a:xfrm>
            <a:custGeom>
              <a:avLst/>
              <a:gdLst/>
              <a:ahLst/>
              <a:cxnLst/>
              <a:rect l="0" t="0" r="0" b="0"/>
              <a:pathLst>
                <a:path w="83912" h="103048">
                  <a:moveTo>
                    <a:pt x="26761" y="0"/>
                  </a:moveTo>
                  <a:lnTo>
                    <a:pt x="26761" y="3792"/>
                  </a:lnTo>
                  <a:lnTo>
                    <a:pt x="25967" y="4910"/>
                  </a:lnTo>
                  <a:lnTo>
                    <a:pt x="24644" y="5655"/>
                  </a:lnTo>
                  <a:lnTo>
                    <a:pt x="22968" y="6151"/>
                  </a:lnTo>
                  <a:lnTo>
                    <a:pt x="18990" y="10936"/>
                  </a:lnTo>
                  <a:lnTo>
                    <a:pt x="15369" y="18354"/>
                  </a:lnTo>
                  <a:lnTo>
                    <a:pt x="6988" y="50105"/>
                  </a:lnTo>
                  <a:lnTo>
                    <a:pt x="5426" y="85708"/>
                  </a:lnTo>
                  <a:lnTo>
                    <a:pt x="7489" y="91803"/>
                  </a:lnTo>
                  <a:lnTo>
                    <a:pt x="15281" y="102184"/>
                  </a:lnTo>
                  <a:lnTo>
                    <a:pt x="18314" y="103047"/>
                  </a:lnTo>
                  <a:lnTo>
                    <a:pt x="25917" y="101891"/>
                  </a:lnTo>
                  <a:lnTo>
                    <a:pt x="35330" y="96777"/>
                  </a:lnTo>
                  <a:lnTo>
                    <a:pt x="45622" y="82234"/>
                  </a:lnTo>
                  <a:lnTo>
                    <a:pt x="52105" y="67934"/>
                  </a:lnTo>
                  <a:lnTo>
                    <a:pt x="53900" y="55593"/>
                  </a:lnTo>
                  <a:lnTo>
                    <a:pt x="51118" y="39050"/>
                  </a:lnTo>
                  <a:lnTo>
                    <a:pt x="45259" y="31114"/>
                  </a:lnTo>
                  <a:lnTo>
                    <a:pt x="37363" y="25735"/>
                  </a:lnTo>
                  <a:lnTo>
                    <a:pt x="28562" y="23344"/>
                  </a:lnTo>
                  <a:lnTo>
                    <a:pt x="23993" y="24294"/>
                  </a:lnTo>
                  <a:lnTo>
                    <a:pt x="14683" y="29583"/>
                  </a:lnTo>
                  <a:lnTo>
                    <a:pt x="4308" y="41485"/>
                  </a:lnTo>
                  <a:lnTo>
                    <a:pt x="907" y="50453"/>
                  </a:lnTo>
                  <a:lnTo>
                    <a:pt x="0" y="55066"/>
                  </a:lnTo>
                  <a:lnTo>
                    <a:pt x="1108" y="64426"/>
                  </a:lnTo>
                  <a:lnTo>
                    <a:pt x="2515" y="69144"/>
                  </a:lnTo>
                  <a:lnTo>
                    <a:pt x="5835" y="71497"/>
                  </a:lnTo>
                  <a:lnTo>
                    <a:pt x="15873" y="71993"/>
                  </a:lnTo>
                  <a:lnTo>
                    <a:pt x="38704" y="64018"/>
                  </a:lnTo>
                  <a:lnTo>
                    <a:pt x="71688" y="43778"/>
                  </a:lnTo>
                  <a:lnTo>
                    <a:pt x="83911" y="3571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12" name="SMARTInkShape-Group275"/>
          <p:cNvGrpSpPr/>
          <p:nvPr/>
        </p:nvGrpSpPr>
        <p:grpSpPr>
          <a:xfrm>
            <a:off x="1729082" y="4382236"/>
            <a:ext cx="1253162" cy="446461"/>
            <a:chOff x="1729082" y="4382236"/>
            <a:chExt cx="1253162" cy="446461"/>
          </a:xfrm>
        </p:grpSpPr>
        <p:sp>
          <p:nvSpPr>
            <p:cNvPr id="7" name="SMARTInkShape-1409"/>
            <p:cNvSpPr/>
            <p:nvPr/>
          </p:nvSpPr>
          <p:spPr bwMode="auto">
            <a:xfrm>
              <a:off x="2667412" y="4438959"/>
              <a:ext cx="314832" cy="389738"/>
            </a:xfrm>
            <a:custGeom>
              <a:avLst/>
              <a:gdLst/>
              <a:ahLst/>
              <a:cxnLst/>
              <a:rect l="0" t="0" r="0" b="0"/>
              <a:pathLst>
                <a:path w="314832" h="389738">
                  <a:moveTo>
                    <a:pt x="90076" y="11597"/>
                  </a:moveTo>
                  <a:lnTo>
                    <a:pt x="86283" y="11597"/>
                  </a:lnTo>
                  <a:lnTo>
                    <a:pt x="82305" y="13714"/>
                  </a:lnTo>
                  <a:lnTo>
                    <a:pt x="77891" y="18094"/>
                  </a:lnTo>
                  <a:lnTo>
                    <a:pt x="55316" y="49881"/>
                  </a:lnTo>
                  <a:lnTo>
                    <a:pt x="42316" y="82894"/>
                  </a:lnTo>
                  <a:lnTo>
                    <a:pt x="29799" y="116154"/>
                  </a:lnTo>
                  <a:lnTo>
                    <a:pt x="20688" y="142204"/>
                  </a:lnTo>
                  <a:lnTo>
                    <a:pt x="11347" y="173891"/>
                  </a:lnTo>
                  <a:lnTo>
                    <a:pt x="3491" y="208346"/>
                  </a:lnTo>
                  <a:lnTo>
                    <a:pt x="0" y="242181"/>
                  </a:lnTo>
                  <a:lnTo>
                    <a:pt x="565" y="273623"/>
                  </a:lnTo>
                  <a:lnTo>
                    <a:pt x="5049" y="302678"/>
                  </a:lnTo>
                  <a:lnTo>
                    <a:pt x="14980" y="328821"/>
                  </a:lnTo>
                  <a:lnTo>
                    <a:pt x="37751" y="362059"/>
                  </a:lnTo>
                  <a:lnTo>
                    <a:pt x="61793" y="377966"/>
                  </a:lnTo>
                  <a:lnTo>
                    <a:pt x="90205" y="387947"/>
                  </a:lnTo>
                  <a:lnTo>
                    <a:pt x="118708" y="389737"/>
                  </a:lnTo>
                  <a:lnTo>
                    <a:pt x="147251" y="385770"/>
                  </a:lnTo>
                  <a:lnTo>
                    <a:pt x="176606" y="377921"/>
                  </a:lnTo>
                  <a:lnTo>
                    <a:pt x="208173" y="366495"/>
                  </a:lnTo>
                  <a:lnTo>
                    <a:pt x="236490" y="349246"/>
                  </a:lnTo>
                  <a:lnTo>
                    <a:pt x="261511" y="326763"/>
                  </a:lnTo>
                  <a:lnTo>
                    <a:pt x="283215" y="298250"/>
                  </a:lnTo>
                  <a:lnTo>
                    <a:pt x="299211" y="267057"/>
                  </a:lnTo>
                  <a:lnTo>
                    <a:pt x="310024" y="234672"/>
                  </a:lnTo>
                  <a:lnTo>
                    <a:pt x="314831" y="201759"/>
                  </a:lnTo>
                  <a:lnTo>
                    <a:pt x="310617" y="166492"/>
                  </a:lnTo>
                  <a:lnTo>
                    <a:pt x="300013" y="131240"/>
                  </a:lnTo>
                  <a:lnTo>
                    <a:pt x="284716" y="99697"/>
                  </a:lnTo>
                  <a:lnTo>
                    <a:pt x="265218" y="71919"/>
                  </a:lnTo>
                  <a:lnTo>
                    <a:pt x="243323" y="47138"/>
                  </a:lnTo>
                  <a:lnTo>
                    <a:pt x="208683" y="17718"/>
                  </a:lnTo>
                  <a:lnTo>
                    <a:pt x="174078" y="3710"/>
                  </a:lnTo>
                  <a:lnTo>
                    <a:pt x="144951" y="0"/>
                  </a:lnTo>
                  <a:lnTo>
                    <a:pt x="125561" y="3575"/>
                  </a:lnTo>
                  <a:lnTo>
                    <a:pt x="114843" y="7503"/>
                  </a:lnTo>
                  <a:lnTo>
                    <a:pt x="106904" y="14011"/>
                  </a:lnTo>
                  <a:lnTo>
                    <a:pt x="97219" y="2588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8" name="SMARTInkShape-1410"/>
            <p:cNvSpPr/>
            <p:nvPr/>
          </p:nvSpPr>
          <p:spPr bwMode="auto">
            <a:xfrm>
              <a:off x="2740030" y="4550863"/>
              <a:ext cx="108105" cy="159635"/>
            </a:xfrm>
            <a:custGeom>
              <a:avLst/>
              <a:gdLst/>
              <a:ahLst/>
              <a:cxnLst/>
              <a:rect l="0" t="0" r="0" b="0"/>
              <a:pathLst>
                <a:path w="108105" h="159635">
                  <a:moveTo>
                    <a:pt x="60320" y="6850"/>
                  </a:moveTo>
                  <a:lnTo>
                    <a:pt x="60320" y="3057"/>
                  </a:lnTo>
                  <a:lnTo>
                    <a:pt x="59526" y="1940"/>
                  </a:lnTo>
                  <a:lnTo>
                    <a:pt x="58203" y="1195"/>
                  </a:lnTo>
                  <a:lnTo>
                    <a:pt x="50377" y="0"/>
                  </a:lnTo>
                  <a:lnTo>
                    <a:pt x="39735" y="3585"/>
                  </a:lnTo>
                  <a:lnTo>
                    <a:pt x="30320" y="9675"/>
                  </a:lnTo>
                  <a:lnTo>
                    <a:pt x="17583" y="28966"/>
                  </a:lnTo>
                  <a:lnTo>
                    <a:pt x="796" y="61659"/>
                  </a:lnTo>
                  <a:lnTo>
                    <a:pt x="0" y="65614"/>
                  </a:lnTo>
                  <a:lnTo>
                    <a:pt x="263" y="69045"/>
                  </a:lnTo>
                  <a:lnTo>
                    <a:pt x="2672" y="74973"/>
                  </a:lnTo>
                  <a:lnTo>
                    <a:pt x="6388" y="80254"/>
                  </a:lnTo>
                  <a:lnTo>
                    <a:pt x="10685" y="83130"/>
                  </a:lnTo>
                  <a:lnTo>
                    <a:pt x="17623" y="84408"/>
                  </a:lnTo>
                  <a:lnTo>
                    <a:pt x="43713" y="87345"/>
                  </a:lnTo>
                  <a:lnTo>
                    <a:pt x="61750" y="91025"/>
                  </a:lnTo>
                  <a:lnTo>
                    <a:pt x="89178" y="96061"/>
                  </a:lnTo>
                  <a:lnTo>
                    <a:pt x="99075" y="102326"/>
                  </a:lnTo>
                  <a:lnTo>
                    <a:pt x="102825" y="106219"/>
                  </a:lnTo>
                  <a:lnTo>
                    <a:pt x="106992" y="114779"/>
                  </a:lnTo>
                  <a:lnTo>
                    <a:pt x="108104" y="119283"/>
                  </a:lnTo>
                  <a:lnTo>
                    <a:pt x="107257" y="123080"/>
                  </a:lnTo>
                  <a:lnTo>
                    <a:pt x="90245" y="141238"/>
                  </a:lnTo>
                  <a:lnTo>
                    <a:pt x="56019" y="156378"/>
                  </a:lnTo>
                  <a:lnTo>
                    <a:pt x="50309" y="158923"/>
                  </a:lnTo>
                  <a:lnTo>
                    <a:pt x="37615" y="159634"/>
                  </a:lnTo>
                  <a:lnTo>
                    <a:pt x="25623" y="157303"/>
                  </a:lnTo>
                  <a:lnTo>
                    <a:pt x="17647" y="153622"/>
                  </a:lnTo>
                  <a:lnTo>
                    <a:pt x="15996" y="150735"/>
                  </a:lnTo>
                  <a:lnTo>
                    <a:pt x="15690" y="147223"/>
                  </a:lnTo>
                  <a:lnTo>
                    <a:pt x="19050" y="134696"/>
                  </a:lnTo>
                  <a:lnTo>
                    <a:pt x="24601" y="12115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9" name="SMARTInkShape-1411"/>
            <p:cNvSpPr/>
            <p:nvPr/>
          </p:nvSpPr>
          <p:spPr bwMode="auto">
            <a:xfrm>
              <a:off x="2857500" y="4622006"/>
              <a:ext cx="35720" cy="114301"/>
            </a:xfrm>
            <a:custGeom>
              <a:avLst/>
              <a:gdLst/>
              <a:ahLst/>
              <a:cxnLst/>
              <a:rect l="0" t="0" r="0" b="0"/>
              <a:pathLst>
                <a:path w="35720" h="114301">
                  <a:moveTo>
                    <a:pt x="0" y="0"/>
                  </a:moveTo>
                  <a:lnTo>
                    <a:pt x="3792" y="0"/>
                  </a:lnTo>
                  <a:lnTo>
                    <a:pt x="7771" y="4234"/>
                  </a:lnTo>
                  <a:lnTo>
                    <a:pt x="11391" y="11407"/>
                  </a:lnTo>
                  <a:lnTo>
                    <a:pt x="19736" y="44762"/>
                  </a:lnTo>
                  <a:lnTo>
                    <a:pt x="26594" y="77311"/>
                  </a:lnTo>
                  <a:lnTo>
                    <a:pt x="30105" y="97519"/>
                  </a:lnTo>
                  <a:lnTo>
                    <a:pt x="35719" y="11430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0" name="SMARTInkShape-1412"/>
            <p:cNvSpPr/>
            <p:nvPr/>
          </p:nvSpPr>
          <p:spPr bwMode="auto">
            <a:xfrm>
              <a:off x="1729082" y="4382236"/>
              <a:ext cx="942654" cy="246915"/>
            </a:xfrm>
            <a:custGeom>
              <a:avLst/>
              <a:gdLst/>
              <a:ahLst/>
              <a:cxnLst/>
              <a:rect l="0" t="0" r="0" b="0"/>
              <a:pathLst>
                <a:path w="942654" h="246915">
                  <a:moveTo>
                    <a:pt x="6849" y="246914"/>
                  </a:moveTo>
                  <a:lnTo>
                    <a:pt x="3057" y="246914"/>
                  </a:lnTo>
                  <a:lnTo>
                    <a:pt x="1940" y="246120"/>
                  </a:lnTo>
                  <a:lnTo>
                    <a:pt x="1195" y="244797"/>
                  </a:lnTo>
                  <a:lnTo>
                    <a:pt x="0" y="236971"/>
                  </a:lnTo>
                  <a:lnTo>
                    <a:pt x="695" y="235523"/>
                  </a:lnTo>
                  <a:lnTo>
                    <a:pt x="1953" y="234557"/>
                  </a:lnTo>
                  <a:lnTo>
                    <a:pt x="3585" y="233914"/>
                  </a:lnTo>
                  <a:lnTo>
                    <a:pt x="4673" y="231897"/>
                  </a:lnTo>
                  <a:lnTo>
                    <a:pt x="6998" y="222268"/>
                  </a:lnTo>
                  <a:lnTo>
                    <a:pt x="14493" y="211501"/>
                  </a:lnTo>
                  <a:lnTo>
                    <a:pt x="40338" y="179972"/>
                  </a:lnTo>
                  <a:lnTo>
                    <a:pt x="72306" y="146731"/>
                  </a:lnTo>
                  <a:lnTo>
                    <a:pt x="107015" y="120999"/>
                  </a:lnTo>
                  <a:lnTo>
                    <a:pt x="136261" y="101715"/>
                  </a:lnTo>
                  <a:lnTo>
                    <a:pt x="171789" y="82619"/>
                  </a:lnTo>
                  <a:lnTo>
                    <a:pt x="199918" y="68324"/>
                  </a:lnTo>
                  <a:lnTo>
                    <a:pt x="230478" y="56150"/>
                  </a:lnTo>
                  <a:lnTo>
                    <a:pt x="264668" y="45400"/>
                  </a:lnTo>
                  <a:lnTo>
                    <a:pt x="299934" y="32160"/>
                  </a:lnTo>
                  <a:lnTo>
                    <a:pt x="335518" y="20300"/>
                  </a:lnTo>
                  <a:lnTo>
                    <a:pt x="369081" y="11759"/>
                  </a:lnTo>
                  <a:lnTo>
                    <a:pt x="399133" y="6317"/>
                  </a:lnTo>
                  <a:lnTo>
                    <a:pt x="430263" y="4705"/>
                  </a:lnTo>
                  <a:lnTo>
                    <a:pt x="462505" y="2111"/>
                  </a:lnTo>
                  <a:lnTo>
                    <a:pt x="482413" y="0"/>
                  </a:lnTo>
                  <a:lnTo>
                    <a:pt x="511471" y="2481"/>
                  </a:lnTo>
                  <a:lnTo>
                    <a:pt x="540189" y="4362"/>
                  </a:lnTo>
                  <a:lnTo>
                    <a:pt x="569600" y="9594"/>
                  </a:lnTo>
                  <a:lnTo>
                    <a:pt x="602303" y="16171"/>
                  </a:lnTo>
                  <a:lnTo>
                    <a:pt x="632454" y="23147"/>
                  </a:lnTo>
                  <a:lnTo>
                    <a:pt x="660703" y="30241"/>
                  </a:lnTo>
                  <a:lnTo>
                    <a:pt x="691983" y="39750"/>
                  </a:lnTo>
                  <a:lnTo>
                    <a:pt x="717300" y="49271"/>
                  </a:lnTo>
                  <a:lnTo>
                    <a:pt x="752090" y="72421"/>
                  </a:lnTo>
                  <a:lnTo>
                    <a:pt x="787629" y="95367"/>
                  </a:lnTo>
                  <a:lnTo>
                    <a:pt x="820795" y="111049"/>
                  </a:lnTo>
                  <a:lnTo>
                    <a:pt x="830565" y="115092"/>
                  </a:lnTo>
                  <a:lnTo>
                    <a:pt x="864088" y="125908"/>
                  </a:lnTo>
                  <a:lnTo>
                    <a:pt x="872032" y="130427"/>
                  </a:lnTo>
                  <a:lnTo>
                    <a:pt x="877298" y="136640"/>
                  </a:lnTo>
                  <a:lnTo>
                    <a:pt x="892750" y="145230"/>
                  </a:lnTo>
                  <a:lnTo>
                    <a:pt x="895106" y="145787"/>
                  </a:lnTo>
                  <a:lnTo>
                    <a:pt x="896677" y="146952"/>
                  </a:lnTo>
                  <a:lnTo>
                    <a:pt x="897724" y="148523"/>
                  </a:lnTo>
                  <a:lnTo>
                    <a:pt x="898422" y="150363"/>
                  </a:lnTo>
                  <a:lnTo>
                    <a:pt x="899681" y="151591"/>
                  </a:lnTo>
                  <a:lnTo>
                    <a:pt x="912782" y="160100"/>
                  </a:lnTo>
                  <a:lnTo>
                    <a:pt x="920140" y="167244"/>
                  </a:lnTo>
                  <a:lnTo>
                    <a:pt x="924713" y="168010"/>
                  </a:lnTo>
                  <a:lnTo>
                    <a:pt x="925940" y="168911"/>
                  </a:lnTo>
                  <a:lnTo>
                    <a:pt x="928070" y="174455"/>
                  </a:lnTo>
                  <a:lnTo>
                    <a:pt x="928384" y="186092"/>
                  </a:lnTo>
                  <a:lnTo>
                    <a:pt x="929181" y="187316"/>
                  </a:lnTo>
                  <a:lnTo>
                    <a:pt x="930506" y="188132"/>
                  </a:lnTo>
                  <a:lnTo>
                    <a:pt x="934543" y="189442"/>
                  </a:lnTo>
                  <a:lnTo>
                    <a:pt x="942586" y="182705"/>
                  </a:lnTo>
                  <a:lnTo>
                    <a:pt x="942653" y="178853"/>
                  </a:lnTo>
                  <a:lnTo>
                    <a:pt x="941868" y="177728"/>
                  </a:lnTo>
                  <a:lnTo>
                    <a:pt x="940551" y="176977"/>
                  </a:lnTo>
                  <a:lnTo>
                    <a:pt x="935537" y="17547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1" name="SMARTInkShape-1413"/>
            <p:cNvSpPr/>
            <p:nvPr/>
          </p:nvSpPr>
          <p:spPr bwMode="auto">
            <a:xfrm>
              <a:off x="2578267" y="4422974"/>
              <a:ext cx="100614" cy="191359"/>
            </a:xfrm>
            <a:custGeom>
              <a:avLst/>
              <a:gdLst/>
              <a:ahLst/>
              <a:cxnLst/>
              <a:rect l="0" t="0" r="0" b="0"/>
              <a:pathLst>
                <a:path w="100614" h="191359">
                  <a:moveTo>
                    <a:pt x="29202" y="6151"/>
                  </a:moveTo>
                  <a:lnTo>
                    <a:pt x="35353" y="0"/>
                  </a:lnTo>
                  <a:lnTo>
                    <a:pt x="35684" y="463"/>
                  </a:lnTo>
                  <a:lnTo>
                    <a:pt x="36320" y="5882"/>
                  </a:lnTo>
                  <a:lnTo>
                    <a:pt x="47735" y="18320"/>
                  </a:lnTo>
                  <a:lnTo>
                    <a:pt x="62743" y="51680"/>
                  </a:lnTo>
                  <a:lnTo>
                    <a:pt x="83976" y="86989"/>
                  </a:lnTo>
                  <a:lnTo>
                    <a:pt x="90322" y="96690"/>
                  </a:lnTo>
                  <a:lnTo>
                    <a:pt x="94011" y="116549"/>
                  </a:lnTo>
                  <a:lnTo>
                    <a:pt x="95426" y="117850"/>
                  </a:lnTo>
                  <a:lnTo>
                    <a:pt x="97164" y="118717"/>
                  </a:lnTo>
                  <a:lnTo>
                    <a:pt x="98323" y="120089"/>
                  </a:lnTo>
                  <a:lnTo>
                    <a:pt x="100549" y="127256"/>
                  </a:lnTo>
                  <a:lnTo>
                    <a:pt x="100613" y="131286"/>
                  </a:lnTo>
                  <a:lnTo>
                    <a:pt x="98511" y="135321"/>
                  </a:lnTo>
                  <a:lnTo>
                    <a:pt x="95724" y="139760"/>
                  </a:lnTo>
                  <a:lnTo>
                    <a:pt x="94486" y="144379"/>
                  </a:lnTo>
                  <a:lnTo>
                    <a:pt x="89702" y="149077"/>
                  </a:lnTo>
                  <a:lnTo>
                    <a:pt x="56144" y="175641"/>
                  </a:lnTo>
                  <a:lnTo>
                    <a:pt x="29673" y="187856"/>
                  </a:lnTo>
                  <a:lnTo>
                    <a:pt x="3384" y="191358"/>
                  </a:lnTo>
                  <a:lnTo>
                    <a:pt x="877" y="189947"/>
                  </a:lnTo>
                  <a:lnTo>
                    <a:pt x="0" y="187419"/>
                  </a:lnTo>
                  <a:lnTo>
                    <a:pt x="1142" y="180377"/>
                  </a:lnTo>
                  <a:lnTo>
                    <a:pt x="4295" y="171956"/>
                  </a:lnTo>
                  <a:lnTo>
                    <a:pt x="24987" y="147911"/>
                  </a:lnTo>
                  <a:lnTo>
                    <a:pt x="57777" y="12045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sp>
        <p:nvSpPr>
          <p:cNvPr id="13" name="SMARTInkShape-1414"/>
          <p:cNvSpPr/>
          <p:nvPr/>
        </p:nvSpPr>
        <p:spPr bwMode="auto">
          <a:xfrm>
            <a:off x="2045603" y="4115944"/>
            <a:ext cx="168961" cy="191738"/>
          </a:xfrm>
          <a:custGeom>
            <a:avLst/>
            <a:gdLst/>
            <a:ahLst/>
            <a:cxnLst/>
            <a:rect l="0" t="0" r="0" b="0"/>
            <a:pathLst>
              <a:path w="168961" h="191738">
                <a:moveTo>
                  <a:pt x="126097" y="56006"/>
                </a:moveTo>
                <a:lnTo>
                  <a:pt x="126097" y="52214"/>
                </a:lnTo>
                <a:lnTo>
                  <a:pt x="125303" y="51097"/>
                </a:lnTo>
                <a:lnTo>
                  <a:pt x="123980" y="50352"/>
                </a:lnTo>
                <a:lnTo>
                  <a:pt x="122305" y="49855"/>
                </a:lnTo>
                <a:lnTo>
                  <a:pt x="121187" y="47937"/>
                </a:lnTo>
                <a:lnTo>
                  <a:pt x="115248" y="21453"/>
                </a:lnTo>
                <a:lnTo>
                  <a:pt x="109036" y="11813"/>
                </a:lnTo>
                <a:lnTo>
                  <a:pt x="104491" y="8584"/>
                </a:lnTo>
                <a:lnTo>
                  <a:pt x="99826" y="6354"/>
                </a:lnTo>
                <a:lnTo>
                  <a:pt x="95106" y="2718"/>
                </a:lnTo>
                <a:lnTo>
                  <a:pt x="88246" y="572"/>
                </a:lnTo>
                <a:lnTo>
                  <a:pt x="84194" y="0"/>
                </a:lnTo>
                <a:lnTo>
                  <a:pt x="70907" y="2987"/>
                </a:lnTo>
                <a:lnTo>
                  <a:pt x="60708" y="8900"/>
                </a:lnTo>
                <a:lnTo>
                  <a:pt x="29153" y="42600"/>
                </a:lnTo>
                <a:lnTo>
                  <a:pt x="14461" y="76171"/>
                </a:lnTo>
                <a:lnTo>
                  <a:pt x="1328" y="111260"/>
                </a:lnTo>
                <a:lnTo>
                  <a:pt x="0" y="125807"/>
                </a:lnTo>
                <a:lnTo>
                  <a:pt x="2056" y="137564"/>
                </a:lnTo>
                <a:lnTo>
                  <a:pt x="4509" y="141334"/>
                </a:lnTo>
                <a:lnTo>
                  <a:pt x="7732" y="143848"/>
                </a:lnTo>
                <a:lnTo>
                  <a:pt x="17736" y="147385"/>
                </a:lnTo>
                <a:lnTo>
                  <a:pt x="20519" y="147882"/>
                </a:lnTo>
                <a:lnTo>
                  <a:pt x="35813" y="140996"/>
                </a:lnTo>
                <a:lnTo>
                  <a:pt x="62314" y="117950"/>
                </a:lnTo>
                <a:lnTo>
                  <a:pt x="90479" y="83647"/>
                </a:lnTo>
                <a:lnTo>
                  <a:pt x="111388" y="50089"/>
                </a:lnTo>
                <a:lnTo>
                  <a:pt x="124440" y="29786"/>
                </a:lnTo>
                <a:lnTo>
                  <a:pt x="119801" y="61260"/>
                </a:lnTo>
                <a:lnTo>
                  <a:pt x="115412" y="91605"/>
                </a:lnTo>
                <a:lnTo>
                  <a:pt x="116669" y="125733"/>
                </a:lnTo>
                <a:lnTo>
                  <a:pt x="122069" y="157187"/>
                </a:lnTo>
                <a:lnTo>
                  <a:pt x="130657" y="172678"/>
                </a:lnTo>
                <a:lnTo>
                  <a:pt x="136280" y="179031"/>
                </a:lnTo>
                <a:lnTo>
                  <a:pt x="148879" y="186090"/>
                </a:lnTo>
                <a:lnTo>
                  <a:pt x="168960" y="191737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grpSp>
        <p:nvGrpSpPr>
          <p:cNvPr id="21" name="SMARTInkShape-Group277"/>
          <p:cNvGrpSpPr/>
          <p:nvPr/>
        </p:nvGrpSpPr>
        <p:grpSpPr>
          <a:xfrm>
            <a:off x="2987081" y="3972219"/>
            <a:ext cx="1662577" cy="917849"/>
            <a:chOff x="2987081" y="3972219"/>
            <a:chExt cx="1662577" cy="917849"/>
          </a:xfrm>
        </p:grpSpPr>
        <p:sp>
          <p:nvSpPr>
            <p:cNvPr id="14" name="SMARTInkShape-1415"/>
            <p:cNvSpPr/>
            <p:nvPr/>
          </p:nvSpPr>
          <p:spPr bwMode="auto">
            <a:xfrm>
              <a:off x="4394522" y="4530973"/>
              <a:ext cx="189728" cy="169033"/>
            </a:xfrm>
            <a:custGeom>
              <a:avLst/>
              <a:gdLst/>
              <a:ahLst/>
              <a:cxnLst/>
              <a:rect l="0" t="0" r="0" b="0"/>
              <a:pathLst>
                <a:path w="189728" h="169033">
                  <a:moveTo>
                    <a:pt x="70322" y="91033"/>
                  </a:moveTo>
                  <a:lnTo>
                    <a:pt x="45212" y="91033"/>
                  </a:lnTo>
                  <a:lnTo>
                    <a:pt x="44057" y="90240"/>
                  </a:lnTo>
                  <a:lnTo>
                    <a:pt x="43287" y="88917"/>
                  </a:lnTo>
                  <a:lnTo>
                    <a:pt x="42773" y="87241"/>
                  </a:lnTo>
                  <a:lnTo>
                    <a:pt x="41637" y="86124"/>
                  </a:lnTo>
                  <a:lnTo>
                    <a:pt x="35686" y="84184"/>
                  </a:lnTo>
                  <a:lnTo>
                    <a:pt x="31132" y="83977"/>
                  </a:lnTo>
                  <a:lnTo>
                    <a:pt x="26975" y="86045"/>
                  </a:lnTo>
                  <a:lnTo>
                    <a:pt x="22481" y="88816"/>
                  </a:lnTo>
                  <a:lnTo>
                    <a:pt x="13129" y="90595"/>
                  </a:lnTo>
                  <a:lnTo>
                    <a:pt x="10762" y="90741"/>
                  </a:lnTo>
                  <a:lnTo>
                    <a:pt x="9184" y="91632"/>
                  </a:lnTo>
                  <a:lnTo>
                    <a:pt x="8132" y="93020"/>
                  </a:lnTo>
                  <a:lnTo>
                    <a:pt x="7431" y="94739"/>
                  </a:lnTo>
                  <a:lnTo>
                    <a:pt x="6169" y="95885"/>
                  </a:lnTo>
                  <a:lnTo>
                    <a:pt x="2651" y="97158"/>
                  </a:lnTo>
                  <a:lnTo>
                    <a:pt x="1395" y="96704"/>
                  </a:lnTo>
                  <a:lnTo>
                    <a:pt x="559" y="95608"/>
                  </a:lnTo>
                  <a:lnTo>
                    <a:pt x="0" y="94083"/>
                  </a:lnTo>
                  <a:lnTo>
                    <a:pt x="422" y="93066"/>
                  </a:lnTo>
                  <a:lnTo>
                    <a:pt x="1497" y="92389"/>
                  </a:lnTo>
                  <a:lnTo>
                    <a:pt x="3007" y="91937"/>
                  </a:lnTo>
                  <a:lnTo>
                    <a:pt x="35925" y="66708"/>
                  </a:lnTo>
                  <a:lnTo>
                    <a:pt x="70496" y="39205"/>
                  </a:lnTo>
                  <a:lnTo>
                    <a:pt x="102271" y="14907"/>
                  </a:lnTo>
                  <a:lnTo>
                    <a:pt x="121641" y="2295"/>
                  </a:lnTo>
                  <a:lnTo>
                    <a:pt x="128320" y="0"/>
                  </a:lnTo>
                  <a:lnTo>
                    <a:pt x="131212" y="182"/>
                  </a:lnTo>
                  <a:lnTo>
                    <a:pt x="136543" y="2501"/>
                  </a:lnTo>
                  <a:lnTo>
                    <a:pt x="138282" y="5024"/>
                  </a:lnTo>
                  <a:lnTo>
                    <a:pt x="140214" y="12061"/>
                  </a:lnTo>
                  <a:lnTo>
                    <a:pt x="137509" y="32533"/>
                  </a:lnTo>
                  <a:lnTo>
                    <a:pt x="123781" y="67895"/>
                  </a:lnTo>
                  <a:lnTo>
                    <a:pt x="103665" y="103337"/>
                  </a:lnTo>
                  <a:lnTo>
                    <a:pt x="88139" y="126164"/>
                  </a:lnTo>
                  <a:lnTo>
                    <a:pt x="70631" y="159675"/>
                  </a:lnTo>
                  <a:lnTo>
                    <a:pt x="68147" y="162988"/>
                  </a:lnTo>
                  <a:lnTo>
                    <a:pt x="67284" y="165197"/>
                  </a:lnTo>
                  <a:lnTo>
                    <a:pt x="67503" y="166669"/>
                  </a:lnTo>
                  <a:lnTo>
                    <a:pt x="68442" y="167651"/>
                  </a:lnTo>
                  <a:lnTo>
                    <a:pt x="71603" y="168742"/>
                  </a:lnTo>
                  <a:lnTo>
                    <a:pt x="73557" y="169032"/>
                  </a:lnTo>
                  <a:lnTo>
                    <a:pt x="106952" y="159621"/>
                  </a:lnTo>
                  <a:lnTo>
                    <a:pt x="135589" y="151266"/>
                  </a:lnTo>
                  <a:lnTo>
                    <a:pt x="166764" y="148792"/>
                  </a:lnTo>
                  <a:lnTo>
                    <a:pt x="189727" y="148219"/>
                  </a:lnTo>
                  <a:lnTo>
                    <a:pt x="189613" y="147413"/>
                  </a:lnTo>
                  <a:lnTo>
                    <a:pt x="163191" y="11246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5" name="SMARTInkShape-1416"/>
            <p:cNvSpPr/>
            <p:nvPr/>
          </p:nvSpPr>
          <p:spPr bwMode="auto">
            <a:xfrm>
              <a:off x="3486150" y="3972219"/>
              <a:ext cx="166709" cy="145271"/>
            </a:xfrm>
            <a:custGeom>
              <a:avLst/>
              <a:gdLst/>
              <a:ahLst/>
              <a:cxnLst/>
              <a:rect l="0" t="0" r="0" b="0"/>
              <a:pathLst>
                <a:path w="166709" h="145271">
                  <a:moveTo>
                    <a:pt x="0" y="6850"/>
                  </a:moveTo>
                  <a:lnTo>
                    <a:pt x="0" y="0"/>
                  </a:lnTo>
                  <a:lnTo>
                    <a:pt x="0" y="5883"/>
                  </a:lnTo>
                  <a:lnTo>
                    <a:pt x="11391" y="19772"/>
                  </a:lnTo>
                  <a:lnTo>
                    <a:pt x="21889" y="52028"/>
                  </a:lnTo>
                  <a:lnTo>
                    <a:pt x="32604" y="84942"/>
                  </a:lnTo>
                  <a:lnTo>
                    <a:pt x="34334" y="96062"/>
                  </a:lnTo>
                  <a:lnTo>
                    <a:pt x="29446" y="128159"/>
                  </a:lnTo>
                  <a:lnTo>
                    <a:pt x="26846" y="134319"/>
                  </a:lnTo>
                  <a:lnTo>
                    <a:pt x="25041" y="137073"/>
                  </a:lnTo>
                  <a:lnTo>
                    <a:pt x="23838" y="138115"/>
                  </a:lnTo>
                  <a:lnTo>
                    <a:pt x="23035" y="138017"/>
                  </a:lnTo>
                  <a:lnTo>
                    <a:pt x="22501" y="137157"/>
                  </a:lnTo>
                  <a:lnTo>
                    <a:pt x="22938" y="135790"/>
                  </a:lnTo>
                  <a:lnTo>
                    <a:pt x="42044" y="108747"/>
                  </a:lnTo>
                  <a:lnTo>
                    <a:pt x="71246" y="85186"/>
                  </a:lnTo>
                  <a:lnTo>
                    <a:pt x="105472" y="66538"/>
                  </a:lnTo>
                  <a:lnTo>
                    <a:pt x="139191" y="54976"/>
                  </a:lnTo>
                  <a:lnTo>
                    <a:pt x="151292" y="54169"/>
                  </a:lnTo>
                  <a:lnTo>
                    <a:pt x="155630" y="55064"/>
                  </a:lnTo>
                  <a:lnTo>
                    <a:pt x="162567" y="60293"/>
                  </a:lnTo>
                  <a:lnTo>
                    <a:pt x="165528" y="63910"/>
                  </a:lnTo>
                  <a:lnTo>
                    <a:pt x="166708" y="67115"/>
                  </a:lnTo>
                  <a:lnTo>
                    <a:pt x="166701" y="70045"/>
                  </a:lnTo>
                  <a:lnTo>
                    <a:pt x="163783" y="77005"/>
                  </a:lnTo>
                  <a:lnTo>
                    <a:pt x="157194" y="88036"/>
                  </a:lnTo>
                  <a:lnTo>
                    <a:pt x="121997" y="115838"/>
                  </a:lnTo>
                  <a:lnTo>
                    <a:pt x="100176" y="131747"/>
                  </a:lnTo>
                  <a:lnTo>
                    <a:pt x="77309" y="145270"/>
                  </a:lnTo>
                  <a:lnTo>
                    <a:pt x="76939" y="145167"/>
                  </a:lnTo>
                  <a:lnTo>
                    <a:pt x="92153" y="125018"/>
                  </a:lnTo>
                  <a:lnTo>
                    <a:pt x="128588" y="9257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6" name="SMARTInkShape-1417"/>
            <p:cNvSpPr/>
            <p:nvPr/>
          </p:nvSpPr>
          <p:spPr bwMode="auto">
            <a:xfrm>
              <a:off x="4457790" y="4565849"/>
              <a:ext cx="70851" cy="188963"/>
            </a:xfrm>
            <a:custGeom>
              <a:avLst/>
              <a:gdLst/>
              <a:ahLst/>
              <a:cxnLst/>
              <a:rect l="0" t="0" r="0" b="0"/>
              <a:pathLst>
                <a:path w="70851" h="188963">
                  <a:moveTo>
                    <a:pt x="21341" y="6151"/>
                  </a:moveTo>
                  <a:lnTo>
                    <a:pt x="21341" y="0"/>
                  </a:lnTo>
                  <a:lnTo>
                    <a:pt x="21341" y="9038"/>
                  </a:lnTo>
                  <a:lnTo>
                    <a:pt x="14859" y="43119"/>
                  </a:lnTo>
                  <a:lnTo>
                    <a:pt x="12212" y="68575"/>
                  </a:lnTo>
                  <a:lnTo>
                    <a:pt x="8582" y="86295"/>
                  </a:lnTo>
                  <a:lnTo>
                    <a:pt x="6461" y="114160"/>
                  </a:lnTo>
                  <a:lnTo>
                    <a:pt x="1439" y="128939"/>
                  </a:lnTo>
                  <a:lnTo>
                    <a:pt x="212" y="139325"/>
                  </a:lnTo>
                  <a:lnTo>
                    <a:pt x="112" y="139384"/>
                  </a:lnTo>
                  <a:lnTo>
                    <a:pt x="0" y="137333"/>
                  </a:lnTo>
                  <a:lnTo>
                    <a:pt x="4183" y="133775"/>
                  </a:lnTo>
                  <a:lnTo>
                    <a:pt x="10540" y="128754"/>
                  </a:lnTo>
                  <a:lnTo>
                    <a:pt x="19375" y="117796"/>
                  </a:lnTo>
                  <a:lnTo>
                    <a:pt x="50996" y="96721"/>
                  </a:lnTo>
                  <a:lnTo>
                    <a:pt x="54605" y="95900"/>
                  </a:lnTo>
                  <a:lnTo>
                    <a:pt x="62848" y="97104"/>
                  </a:lnTo>
                  <a:lnTo>
                    <a:pt x="65681" y="98536"/>
                  </a:lnTo>
                  <a:lnTo>
                    <a:pt x="67570" y="100285"/>
                  </a:lnTo>
                  <a:lnTo>
                    <a:pt x="68829" y="102244"/>
                  </a:lnTo>
                  <a:lnTo>
                    <a:pt x="70850" y="116796"/>
                  </a:lnTo>
                  <a:lnTo>
                    <a:pt x="70406" y="131098"/>
                  </a:lnTo>
                  <a:lnTo>
                    <a:pt x="61385" y="163775"/>
                  </a:lnTo>
                  <a:lnTo>
                    <a:pt x="50757" y="181089"/>
                  </a:lnTo>
                  <a:lnTo>
                    <a:pt x="44205" y="187089"/>
                  </a:lnTo>
                  <a:lnTo>
                    <a:pt x="41346" y="188689"/>
                  </a:lnTo>
                  <a:lnTo>
                    <a:pt x="38646" y="188962"/>
                  </a:lnTo>
                  <a:lnTo>
                    <a:pt x="33530" y="187148"/>
                  </a:lnTo>
                  <a:lnTo>
                    <a:pt x="28611" y="181579"/>
                  </a:lnTo>
                  <a:lnTo>
                    <a:pt x="21341" y="17045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7" name="SMARTInkShape-1418"/>
            <p:cNvSpPr/>
            <p:nvPr/>
          </p:nvSpPr>
          <p:spPr bwMode="auto">
            <a:xfrm>
              <a:off x="2987081" y="4229529"/>
              <a:ext cx="1246540" cy="299602"/>
            </a:xfrm>
            <a:custGeom>
              <a:avLst/>
              <a:gdLst/>
              <a:ahLst/>
              <a:cxnLst/>
              <a:rect l="0" t="0" r="0" b="0"/>
              <a:pathLst>
                <a:path w="1246540" h="299602">
                  <a:moveTo>
                    <a:pt x="13294" y="292465"/>
                  </a:moveTo>
                  <a:lnTo>
                    <a:pt x="20144" y="292465"/>
                  </a:lnTo>
                  <a:lnTo>
                    <a:pt x="14261" y="292465"/>
                  </a:lnTo>
                  <a:lnTo>
                    <a:pt x="6158" y="299601"/>
                  </a:lnTo>
                  <a:lnTo>
                    <a:pt x="0" y="293457"/>
                  </a:lnTo>
                  <a:lnTo>
                    <a:pt x="11675" y="260698"/>
                  </a:lnTo>
                  <a:lnTo>
                    <a:pt x="29743" y="228124"/>
                  </a:lnTo>
                  <a:lnTo>
                    <a:pt x="50851" y="209112"/>
                  </a:lnTo>
                  <a:lnTo>
                    <a:pt x="78745" y="190069"/>
                  </a:lnTo>
                  <a:lnTo>
                    <a:pt x="114006" y="168904"/>
                  </a:lnTo>
                  <a:lnTo>
                    <a:pt x="144205" y="148963"/>
                  </a:lnTo>
                  <a:lnTo>
                    <a:pt x="167521" y="135024"/>
                  </a:lnTo>
                  <a:lnTo>
                    <a:pt x="193758" y="120891"/>
                  </a:lnTo>
                  <a:lnTo>
                    <a:pt x="221294" y="106672"/>
                  </a:lnTo>
                  <a:lnTo>
                    <a:pt x="250201" y="93209"/>
                  </a:lnTo>
                  <a:lnTo>
                    <a:pt x="281569" y="81934"/>
                  </a:lnTo>
                  <a:lnTo>
                    <a:pt x="316148" y="69514"/>
                  </a:lnTo>
                  <a:lnTo>
                    <a:pt x="334259" y="62868"/>
                  </a:lnTo>
                  <a:lnTo>
                    <a:pt x="369199" y="51251"/>
                  </a:lnTo>
                  <a:lnTo>
                    <a:pt x="404043" y="40796"/>
                  </a:lnTo>
                  <a:lnTo>
                    <a:pt x="422224" y="35786"/>
                  </a:lnTo>
                  <a:lnTo>
                    <a:pt x="440695" y="30858"/>
                  </a:lnTo>
                  <a:lnTo>
                    <a:pt x="459359" y="26779"/>
                  </a:lnTo>
                  <a:lnTo>
                    <a:pt x="478152" y="23266"/>
                  </a:lnTo>
                  <a:lnTo>
                    <a:pt x="497031" y="20130"/>
                  </a:lnTo>
                  <a:lnTo>
                    <a:pt x="516760" y="17246"/>
                  </a:lnTo>
                  <a:lnTo>
                    <a:pt x="537057" y="14529"/>
                  </a:lnTo>
                  <a:lnTo>
                    <a:pt x="557732" y="11925"/>
                  </a:lnTo>
                  <a:lnTo>
                    <a:pt x="578659" y="9394"/>
                  </a:lnTo>
                  <a:lnTo>
                    <a:pt x="599754" y="6914"/>
                  </a:lnTo>
                  <a:lnTo>
                    <a:pt x="620961" y="4466"/>
                  </a:lnTo>
                  <a:lnTo>
                    <a:pt x="642243" y="2834"/>
                  </a:lnTo>
                  <a:lnTo>
                    <a:pt x="663574" y="1746"/>
                  </a:lnTo>
                  <a:lnTo>
                    <a:pt x="684939" y="1021"/>
                  </a:lnTo>
                  <a:lnTo>
                    <a:pt x="706327" y="538"/>
                  </a:lnTo>
                  <a:lnTo>
                    <a:pt x="727728" y="216"/>
                  </a:lnTo>
                  <a:lnTo>
                    <a:pt x="749139" y="0"/>
                  </a:lnTo>
                  <a:lnTo>
                    <a:pt x="769764" y="651"/>
                  </a:lnTo>
                  <a:lnTo>
                    <a:pt x="789864" y="1879"/>
                  </a:lnTo>
                  <a:lnTo>
                    <a:pt x="809614" y="3491"/>
                  </a:lnTo>
                  <a:lnTo>
                    <a:pt x="829130" y="6153"/>
                  </a:lnTo>
                  <a:lnTo>
                    <a:pt x="848491" y="9515"/>
                  </a:lnTo>
                  <a:lnTo>
                    <a:pt x="867748" y="13344"/>
                  </a:lnTo>
                  <a:lnTo>
                    <a:pt x="886936" y="17484"/>
                  </a:lnTo>
                  <a:lnTo>
                    <a:pt x="906078" y="21832"/>
                  </a:lnTo>
                  <a:lnTo>
                    <a:pt x="925190" y="26318"/>
                  </a:lnTo>
                  <a:lnTo>
                    <a:pt x="943487" y="31690"/>
                  </a:lnTo>
                  <a:lnTo>
                    <a:pt x="978634" y="44009"/>
                  </a:lnTo>
                  <a:lnTo>
                    <a:pt x="1008542" y="57421"/>
                  </a:lnTo>
                  <a:lnTo>
                    <a:pt x="1035858" y="72113"/>
                  </a:lnTo>
                  <a:lnTo>
                    <a:pt x="1063873" y="89227"/>
                  </a:lnTo>
                  <a:lnTo>
                    <a:pt x="1098836" y="112919"/>
                  </a:lnTo>
                  <a:lnTo>
                    <a:pt x="1133096" y="135020"/>
                  </a:lnTo>
                  <a:lnTo>
                    <a:pt x="1160798" y="152858"/>
                  </a:lnTo>
                  <a:lnTo>
                    <a:pt x="1192285" y="173107"/>
                  </a:lnTo>
                  <a:lnTo>
                    <a:pt x="1226228" y="193384"/>
                  </a:lnTo>
                  <a:lnTo>
                    <a:pt x="1235266" y="196835"/>
                  </a:lnTo>
                  <a:lnTo>
                    <a:pt x="1239898" y="197755"/>
                  </a:lnTo>
                  <a:lnTo>
                    <a:pt x="1242986" y="199163"/>
                  </a:lnTo>
                  <a:lnTo>
                    <a:pt x="1245045" y="200895"/>
                  </a:lnTo>
                  <a:lnTo>
                    <a:pt x="1246418" y="202843"/>
                  </a:lnTo>
                  <a:lnTo>
                    <a:pt x="1246539" y="204142"/>
                  </a:lnTo>
                  <a:lnTo>
                    <a:pt x="1245826" y="205008"/>
                  </a:lnTo>
                  <a:lnTo>
                    <a:pt x="1242019" y="20674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8" name="SMARTInkShape-1419"/>
            <p:cNvSpPr/>
            <p:nvPr/>
          </p:nvSpPr>
          <p:spPr bwMode="auto">
            <a:xfrm>
              <a:off x="4043363" y="4343982"/>
              <a:ext cx="328613" cy="180765"/>
            </a:xfrm>
            <a:custGeom>
              <a:avLst/>
              <a:gdLst/>
              <a:ahLst/>
              <a:cxnLst/>
              <a:rect l="0" t="0" r="0" b="0"/>
              <a:pathLst>
                <a:path w="328613" h="180765">
                  <a:moveTo>
                    <a:pt x="0" y="63712"/>
                  </a:moveTo>
                  <a:lnTo>
                    <a:pt x="9942" y="63712"/>
                  </a:lnTo>
                  <a:lnTo>
                    <a:pt x="20585" y="67504"/>
                  </a:lnTo>
                  <a:lnTo>
                    <a:pt x="51551" y="90447"/>
                  </a:lnTo>
                  <a:lnTo>
                    <a:pt x="85928" y="113789"/>
                  </a:lnTo>
                  <a:lnTo>
                    <a:pt x="121470" y="141655"/>
                  </a:lnTo>
                  <a:lnTo>
                    <a:pt x="153373" y="162043"/>
                  </a:lnTo>
                  <a:lnTo>
                    <a:pt x="184062" y="177477"/>
                  </a:lnTo>
                  <a:lnTo>
                    <a:pt x="189383" y="180036"/>
                  </a:lnTo>
                  <a:lnTo>
                    <a:pt x="199528" y="180764"/>
                  </a:lnTo>
                  <a:lnTo>
                    <a:pt x="222769" y="174763"/>
                  </a:lnTo>
                  <a:lnTo>
                    <a:pt x="234210" y="166249"/>
                  </a:lnTo>
                  <a:lnTo>
                    <a:pt x="258283" y="137588"/>
                  </a:lnTo>
                  <a:lnTo>
                    <a:pt x="271349" y="110648"/>
                  </a:lnTo>
                  <a:lnTo>
                    <a:pt x="284040" y="82558"/>
                  </a:lnTo>
                  <a:lnTo>
                    <a:pt x="296848" y="50325"/>
                  </a:lnTo>
                  <a:lnTo>
                    <a:pt x="309456" y="17616"/>
                  </a:lnTo>
                  <a:lnTo>
                    <a:pt x="314156" y="3836"/>
                  </a:lnTo>
                  <a:lnTo>
                    <a:pt x="315800" y="2363"/>
                  </a:lnTo>
                  <a:lnTo>
                    <a:pt x="320349" y="0"/>
                  </a:lnTo>
                  <a:lnTo>
                    <a:pt x="323087" y="1793"/>
                  </a:lnTo>
                  <a:lnTo>
                    <a:pt x="324929" y="3383"/>
                  </a:lnTo>
                  <a:lnTo>
                    <a:pt x="326975" y="7266"/>
                  </a:lnTo>
                  <a:lnTo>
                    <a:pt x="328612" y="1370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9" name="SMARTInkShape-1420"/>
            <p:cNvSpPr/>
            <p:nvPr/>
          </p:nvSpPr>
          <p:spPr bwMode="auto">
            <a:xfrm>
              <a:off x="4122027" y="4481350"/>
              <a:ext cx="527631" cy="408718"/>
            </a:xfrm>
            <a:custGeom>
              <a:avLst/>
              <a:gdLst/>
              <a:ahLst/>
              <a:cxnLst/>
              <a:rect l="0" t="0" r="0" b="0"/>
              <a:pathLst>
                <a:path w="527631" h="408718">
                  <a:moveTo>
                    <a:pt x="321386" y="97794"/>
                  </a:moveTo>
                  <a:lnTo>
                    <a:pt x="321386" y="94002"/>
                  </a:lnTo>
                  <a:lnTo>
                    <a:pt x="322179" y="92884"/>
                  </a:lnTo>
                  <a:lnTo>
                    <a:pt x="323502" y="92139"/>
                  </a:lnTo>
                  <a:lnTo>
                    <a:pt x="325178" y="91643"/>
                  </a:lnTo>
                  <a:lnTo>
                    <a:pt x="326295" y="90518"/>
                  </a:lnTo>
                  <a:lnTo>
                    <a:pt x="327536" y="87152"/>
                  </a:lnTo>
                  <a:lnTo>
                    <a:pt x="330515" y="68444"/>
                  </a:lnTo>
                  <a:lnTo>
                    <a:pt x="334654" y="53808"/>
                  </a:lnTo>
                  <a:lnTo>
                    <a:pt x="335583" y="32222"/>
                  </a:lnTo>
                  <a:lnTo>
                    <a:pt x="333517" y="26847"/>
                  </a:lnTo>
                  <a:lnTo>
                    <a:pt x="331854" y="24302"/>
                  </a:lnTo>
                  <a:lnTo>
                    <a:pt x="329952" y="22605"/>
                  </a:lnTo>
                  <a:lnTo>
                    <a:pt x="325722" y="20721"/>
                  </a:lnTo>
                  <a:lnTo>
                    <a:pt x="290772" y="19300"/>
                  </a:lnTo>
                  <a:lnTo>
                    <a:pt x="264513" y="20826"/>
                  </a:lnTo>
                  <a:lnTo>
                    <a:pt x="231157" y="30627"/>
                  </a:lnTo>
                  <a:lnTo>
                    <a:pt x="205084" y="39102"/>
                  </a:lnTo>
                  <a:lnTo>
                    <a:pt x="179738" y="48161"/>
                  </a:lnTo>
                  <a:lnTo>
                    <a:pt x="154450" y="59066"/>
                  </a:lnTo>
                  <a:lnTo>
                    <a:pt x="127336" y="74496"/>
                  </a:lnTo>
                  <a:lnTo>
                    <a:pt x="99410" y="91937"/>
                  </a:lnTo>
                  <a:lnTo>
                    <a:pt x="72711" y="111066"/>
                  </a:lnTo>
                  <a:lnTo>
                    <a:pt x="40624" y="144941"/>
                  </a:lnTo>
                  <a:lnTo>
                    <a:pt x="23565" y="171136"/>
                  </a:lnTo>
                  <a:lnTo>
                    <a:pt x="10163" y="198653"/>
                  </a:lnTo>
                  <a:lnTo>
                    <a:pt x="1295" y="225964"/>
                  </a:lnTo>
                  <a:lnTo>
                    <a:pt x="0" y="251331"/>
                  </a:lnTo>
                  <a:lnTo>
                    <a:pt x="6304" y="275835"/>
                  </a:lnTo>
                  <a:lnTo>
                    <a:pt x="17043" y="299954"/>
                  </a:lnTo>
                  <a:lnTo>
                    <a:pt x="38858" y="335052"/>
                  </a:lnTo>
                  <a:lnTo>
                    <a:pt x="74426" y="365119"/>
                  </a:lnTo>
                  <a:lnTo>
                    <a:pt x="101294" y="381705"/>
                  </a:lnTo>
                  <a:lnTo>
                    <a:pt x="131228" y="394897"/>
                  </a:lnTo>
                  <a:lnTo>
                    <a:pt x="164640" y="404465"/>
                  </a:lnTo>
                  <a:lnTo>
                    <a:pt x="183551" y="407016"/>
                  </a:lnTo>
                  <a:lnTo>
                    <a:pt x="203302" y="408717"/>
                  </a:lnTo>
                  <a:lnTo>
                    <a:pt x="223613" y="408263"/>
                  </a:lnTo>
                  <a:lnTo>
                    <a:pt x="244298" y="406373"/>
                  </a:lnTo>
                  <a:lnTo>
                    <a:pt x="265231" y="403526"/>
                  </a:lnTo>
                  <a:lnTo>
                    <a:pt x="286330" y="399246"/>
                  </a:lnTo>
                  <a:lnTo>
                    <a:pt x="307541" y="394012"/>
                  </a:lnTo>
                  <a:lnTo>
                    <a:pt x="328824" y="388142"/>
                  </a:lnTo>
                  <a:lnTo>
                    <a:pt x="349364" y="380259"/>
                  </a:lnTo>
                  <a:lnTo>
                    <a:pt x="369406" y="371035"/>
                  </a:lnTo>
                  <a:lnTo>
                    <a:pt x="389118" y="360917"/>
                  </a:lnTo>
                  <a:lnTo>
                    <a:pt x="423720" y="336975"/>
                  </a:lnTo>
                  <a:lnTo>
                    <a:pt x="454180" y="309665"/>
                  </a:lnTo>
                  <a:lnTo>
                    <a:pt x="480947" y="279007"/>
                  </a:lnTo>
                  <a:lnTo>
                    <a:pt x="501839" y="244743"/>
                  </a:lnTo>
                  <a:lnTo>
                    <a:pt x="510744" y="226717"/>
                  </a:lnTo>
                  <a:lnTo>
                    <a:pt x="517475" y="208348"/>
                  </a:lnTo>
                  <a:lnTo>
                    <a:pt x="522755" y="189753"/>
                  </a:lnTo>
                  <a:lnTo>
                    <a:pt x="527069" y="171006"/>
                  </a:lnTo>
                  <a:lnTo>
                    <a:pt x="527630" y="135360"/>
                  </a:lnTo>
                  <a:lnTo>
                    <a:pt x="521793" y="102583"/>
                  </a:lnTo>
                  <a:lnTo>
                    <a:pt x="511262" y="74787"/>
                  </a:lnTo>
                  <a:lnTo>
                    <a:pt x="484360" y="40618"/>
                  </a:lnTo>
                  <a:lnTo>
                    <a:pt x="460494" y="24493"/>
                  </a:lnTo>
                  <a:lnTo>
                    <a:pt x="434012" y="12828"/>
                  </a:lnTo>
                  <a:lnTo>
                    <a:pt x="406366" y="4998"/>
                  </a:lnTo>
                  <a:lnTo>
                    <a:pt x="376088" y="989"/>
                  </a:lnTo>
                  <a:lnTo>
                    <a:pt x="345698" y="0"/>
                  </a:lnTo>
                  <a:lnTo>
                    <a:pt x="318962" y="2207"/>
                  </a:lnTo>
                  <a:lnTo>
                    <a:pt x="285389" y="11704"/>
                  </a:lnTo>
                  <a:lnTo>
                    <a:pt x="249998" y="24704"/>
                  </a:lnTo>
                  <a:lnTo>
                    <a:pt x="242804" y="2635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0" name="SMARTInkShape-1421"/>
            <p:cNvSpPr/>
            <p:nvPr/>
          </p:nvSpPr>
          <p:spPr bwMode="auto">
            <a:xfrm>
              <a:off x="4302599" y="4586695"/>
              <a:ext cx="114361" cy="169015"/>
            </a:xfrm>
            <a:custGeom>
              <a:avLst/>
              <a:gdLst/>
              <a:ahLst/>
              <a:cxnLst/>
              <a:rect l="0" t="0" r="0" b="0"/>
              <a:pathLst>
                <a:path w="114361" h="169015">
                  <a:moveTo>
                    <a:pt x="97951" y="21024"/>
                  </a:moveTo>
                  <a:lnTo>
                    <a:pt x="94159" y="17232"/>
                  </a:lnTo>
                  <a:lnTo>
                    <a:pt x="92297" y="13253"/>
                  </a:lnTo>
                  <a:lnTo>
                    <a:pt x="91800" y="11081"/>
                  </a:lnTo>
                  <a:lnTo>
                    <a:pt x="87309" y="4231"/>
                  </a:lnTo>
                  <a:lnTo>
                    <a:pt x="83167" y="1654"/>
                  </a:lnTo>
                  <a:lnTo>
                    <a:pt x="74040" y="0"/>
                  </a:lnTo>
                  <a:lnTo>
                    <a:pt x="67216" y="4007"/>
                  </a:lnTo>
                  <a:lnTo>
                    <a:pt x="38467" y="31383"/>
                  </a:lnTo>
                  <a:lnTo>
                    <a:pt x="22758" y="58403"/>
                  </a:lnTo>
                  <a:lnTo>
                    <a:pt x="20875" y="64889"/>
                  </a:lnTo>
                  <a:lnTo>
                    <a:pt x="21167" y="66936"/>
                  </a:lnTo>
                  <a:lnTo>
                    <a:pt x="22156" y="68301"/>
                  </a:lnTo>
                  <a:lnTo>
                    <a:pt x="33238" y="74283"/>
                  </a:lnTo>
                  <a:lnTo>
                    <a:pt x="67608" y="81625"/>
                  </a:lnTo>
                  <a:lnTo>
                    <a:pt x="102140" y="88786"/>
                  </a:lnTo>
                  <a:lnTo>
                    <a:pt x="113039" y="95165"/>
                  </a:lnTo>
                  <a:lnTo>
                    <a:pt x="114360" y="98232"/>
                  </a:lnTo>
                  <a:lnTo>
                    <a:pt x="113710" y="105874"/>
                  </a:lnTo>
                  <a:lnTo>
                    <a:pt x="105090" y="122894"/>
                  </a:lnTo>
                  <a:lnTo>
                    <a:pt x="88689" y="139225"/>
                  </a:lnTo>
                  <a:lnTo>
                    <a:pt x="56111" y="158172"/>
                  </a:lnTo>
                  <a:lnTo>
                    <a:pt x="23335" y="168265"/>
                  </a:lnTo>
                  <a:lnTo>
                    <a:pt x="12401" y="169014"/>
                  </a:lnTo>
                  <a:lnTo>
                    <a:pt x="4895" y="166702"/>
                  </a:lnTo>
                  <a:lnTo>
                    <a:pt x="2576" y="164180"/>
                  </a:lnTo>
                  <a:lnTo>
                    <a:pt x="0" y="157145"/>
                  </a:lnTo>
                  <a:lnTo>
                    <a:pt x="5205" y="146609"/>
                  </a:lnTo>
                  <a:lnTo>
                    <a:pt x="29705" y="113497"/>
                  </a:lnTo>
                  <a:lnTo>
                    <a:pt x="55089" y="8531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5" name="SMARTInkShape-Group278"/>
          <p:cNvGrpSpPr/>
          <p:nvPr/>
        </p:nvGrpSpPr>
        <p:grpSpPr>
          <a:xfrm>
            <a:off x="2807495" y="4822118"/>
            <a:ext cx="1528762" cy="1012347"/>
            <a:chOff x="2807495" y="4822118"/>
            <a:chExt cx="1528762" cy="1012347"/>
          </a:xfrm>
        </p:grpSpPr>
        <p:sp>
          <p:nvSpPr>
            <p:cNvPr id="22" name="SMARTInkShape-1422"/>
            <p:cNvSpPr/>
            <p:nvPr/>
          </p:nvSpPr>
          <p:spPr bwMode="auto">
            <a:xfrm>
              <a:off x="3717204" y="5686814"/>
              <a:ext cx="176141" cy="147651"/>
            </a:xfrm>
            <a:custGeom>
              <a:avLst/>
              <a:gdLst/>
              <a:ahLst/>
              <a:cxnLst/>
              <a:rect l="0" t="0" r="0" b="0"/>
              <a:pathLst>
                <a:path w="176141" h="147651">
                  <a:moveTo>
                    <a:pt x="68984" y="21042"/>
                  </a:moveTo>
                  <a:lnTo>
                    <a:pt x="68984" y="17250"/>
                  </a:lnTo>
                  <a:lnTo>
                    <a:pt x="68190" y="16132"/>
                  </a:lnTo>
                  <a:lnTo>
                    <a:pt x="66867" y="15388"/>
                  </a:lnTo>
                  <a:lnTo>
                    <a:pt x="65191" y="14891"/>
                  </a:lnTo>
                  <a:lnTo>
                    <a:pt x="64074" y="13767"/>
                  </a:lnTo>
                  <a:lnTo>
                    <a:pt x="60164" y="6258"/>
                  </a:lnTo>
                  <a:lnTo>
                    <a:pt x="55776" y="924"/>
                  </a:lnTo>
                  <a:lnTo>
                    <a:pt x="53059" y="195"/>
                  </a:lnTo>
                  <a:lnTo>
                    <a:pt x="51223" y="0"/>
                  </a:lnTo>
                  <a:lnTo>
                    <a:pt x="47067" y="1901"/>
                  </a:lnTo>
                  <a:lnTo>
                    <a:pt x="27063" y="20206"/>
                  </a:lnTo>
                  <a:lnTo>
                    <a:pt x="14078" y="48629"/>
                  </a:lnTo>
                  <a:lnTo>
                    <a:pt x="3150" y="71550"/>
                  </a:lnTo>
                  <a:lnTo>
                    <a:pt x="0" y="97303"/>
                  </a:lnTo>
                  <a:lnTo>
                    <a:pt x="2076" y="112880"/>
                  </a:lnTo>
                  <a:lnTo>
                    <a:pt x="9878" y="125623"/>
                  </a:lnTo>
                  <a:lnTo>
                    <a:pt x="15293" y="131244"/>
                  </a:lnTo>
                  <a:lnTo>
                    <a:pt x="41874" y="142948"/>
                  </a:lnTo>
                  <a:lnTo>
                    <a:pt x="74886" y="147650"/>
                  </a:lnTo>
                  <a:lnTo>
                    <a:pt x="100182" y="144517"/>
                  </a:lnTo>
                  <a:lnTo>
                    <a:pt x="124918" y="137039"/>
                  </a:lnTo>
                  <a:lnTo>
                    <a:pt x="151438" y="119441"/>
                  </a:lnTo>
                  <a:lnTo>
                    <a:pt x="176140" y="9248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3" name="SMARTInkShape-1423"/>
            <p:cNvSpPr/>
            <p:nvPr/>
          </p:nvSpPr>
          <p:spPr bwMode="auto">
            <a:xfrm>
              <a:off x="2807495" y="4822118"/>
              <a:ext cx="150019" cy="197648"/>
            </a:xfrm>
            <a:custGeom>
              <a:avLst/>
              <a:gdLst/>
              <a:ahLst/>
              <a:cxnLst/>
              <a:rect l="0" t="0" r="0" b="0"/>
              <a:pathLst>
                <a:path w="150019" h="197648">
                  <a:moveTo>
                    <a:pt x="42861" y="7057"/>
                  </a:moveTo>
                  <a:lnTo>
                    <a:pt x="32219" y="7057"/>
                  </a:lnTo>
                  <a:lnTo>
                    <a:pt x="28078" y="4940"/>
                  </a:lnTo>
                  <a:lnTo>
                    <a:pt x="22743" y="906"/>
                  </a:lnTo>
                  <a:lnTo>
                    <a:pt x="15395" y="0"/>
                  </a:lnTo>
                  <a:lnTo>
                    <a:pt x="10822" y="7524"/>
                  </a:lnTo>
                  <a:lnTo>
                    <a:pt x="3673" y="41086"/>
                  </a:lnTo>
                  <a:lnTo>
                    <a:pt x="1087" y="67499"/>
                  </a:lnTo>
                  <a:lnTo>
                    <a:pt x="321" y="99225"/>
                  </a:lnTo>
                  <a:lnTo>
                    <a:pt x="94" y="129969"/>
                  </a:lnTo>
                  <a:lnTo>
                    <a:pt x="18" y="163099"/>
                  </a:lnTo>
                  <a:lnTo>
                    <a:pt x="0" y="197647"/>
                  </a:lnTo>
                  <a:lnTo>
                    <a:pt x="793" y="168937"/>
                  </a:lnTo>
                  <a:lnTo>
                    <a:pt x="4908" y="142952"/>
                  </a:lnTo>
                  <a:lnTo>
                    <a:pt x="7274" y="111263"/>
                  </a:lnTo>
                  <a:lnTo>
                    <a:pt x="11062" y="81413"/>
                  </a:lnTo>
                  <a:lnTo>
                    <a:pt x="8657" y="52460"/>
                  </a:lnTo>
                  <a:lnTo>
                    <a:pt x="8385" y="26154"/>
                  </a:lnTo>
                  <a:lnTo>
                    <a:pt x="13352" y="9729"/>
                  </a:lnTo>
                  <a:lnTo>
                    <a:pt x="14458" y="9632"/>
                  </a:lnTo>
                  <a:lnTo>
                    <a:pt x="17802" y="11641"/>
                  </a:lnTo>
                  <a:lnTo>
                    <a:pt x="52352" y="46585"/>
                  </a:lnTo>
                  <a:lnTo>
                    <a:pt x="87419" y="67452"/>
                  </a:lnTo>
                  <a:lnTo>
                    <a:pt x="120872" y="75747"/>
                  </a:lnTo>
                  <a:lnTo>
                    <a:pt x="136443" y="78474"/>
                  </a:lnTo>
                  <a:lnTo>
                    <a:pt x="150018" y="8563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" name="SMARTInkShape-1424"/>
            <p:cNvSpPr/>
            <p:nvPr/>
          </p:nvSpPr>
          <p:spPr bwMode="auto">
            <a:xfrm>
              <a:off x="2828925" y="4872038"/>
              <a:ext cx="1507332" cy="806029"/>
            </a:xfrm>
            <a:custGeom>
              <a:avLst/>
              <a:gdLst/>
              <a:ahLst/>
              <a:cxnLst/>
              <a:rect l="0" t="0" r="0" b="0"/>
              <a:pathLst>
                <a:path w="1507332" h="806029">
                  <a:moveTo>
                    <a:pt x="1507331" y="50006"/>
                  </a:moveTo>
                  <a:lnTo>
                    <a:pt x="1500188" y="50006"/>
                  </a:lnTo>
                  <a:lnTo>
                    <a:pt x="1500188" y="66799"/>
                  </a:lnTo>
                  <a:lnTo>
                    <a:pt x="1498071" y="71492"/>
                  </a:lnTo>
                  <a:lnTo>
                    <a:pt x="1495278" y="76224"/>
                  </a:lnTo>
                  <a:lnTo>
                    <a:pt x="1493706" y="84144"/>
                  </a:lnTo>
                  <a:lnTo>
                    <a:pt x="1492446" y="96192"/>
                  </a:lnTo>
                  <a:lnTo>
                    <a:pt x="1486919" y="119186"/>
                  </a:lnTo>
                  <a:lnTo>
                    <a:pt x="1483918" y="150662"/>
                  </a:lnTo>
                  <a:lnTo>
                    <a:pt x="1479776" y="182513"/>
                  </a:lnTo>
                  <a:lnTo>
                    <a:pt x="1475266" y="213797"/>
                  </a:lnTo>
                  <a:lnTo>
                    <a:pt x="1468903" y="244410"/>
                  </a:lnTo>
                  <a:lnTo>
                    <a:pt x="1461990" y="277381"/>
                  </a:lnTo>
                  <a:lnTo>
                    <a:pt x="1458707" y="308493"/>
                  </a:lnTo>
                  <a:lnTo>
                    <a:pt x="1453942" y="337821"/>
                  </a:lnTo>
                  <a:lnTo>
                    <a:pt x="1447504" y="366618"/>
                  </a:lnTo>
                  <a:lnTo>
                    <a:pt x="1436776" y="395259"/>
                  </a:lnTo>
                  <a:lnTo>
                    <a:pt x="1424632" y="427678"/>
                  </a:lnTo>
                  <a:lnTo>
                    <a:pt x="1412473" y="459129"/>
                  </a:lnTo>
                  <a:lnTo>
                    <a:pt x="1395020" y="491888"/>
                  </a:lnTo>
                  <a:lnTo>
                    <a:pt x="1376285" y="522083"/>
                  </a:lnTo>
                  <a:lnTo>
                    <a:pt x="1361258" y="546980"/>
                  </a:lnTo>
                  <a:lnTo>
                    <a:pt x="1333133" y="574652"/>
                  </a:lnTo>
                  <a:lnTo>
                    <a:pt x="1306492" y="596775"/>
                  </a:lnTo>
                  <a:lnTo>
                    <a:pt x="1278490" y="615501"/>
                  </a:lnTo>
                  <a:lnTo>
                    <a:pt x="1247968" y="636131"/>
                  </a:lnTo>
                  <a:lnTo>
                    <a:pt x="1213789" y="655208"/>
                  </a:lnTo>
                  <a:lnTo>
                    <a:pt x="1178527" y="670914"/>
                  </a:lnTo>
                  <a:lnTo>
                    <a:pt x="1154027" y="680771"/>
                  </a:lnTo>
                  <a:lnTo>
                    <a:pt x="1127263" y="690444"/>
                  </a:lnTo>
                  <a:lnTo>
                    <a:pt x="1099493" y="700035"/>
                  </a:lnTo>
                  <a:lnTo>
                    <a:pt x="1071276" y="710382"/>
                  </a:lnTo>
                  <a:lnTo>
                    <a:pt x="1042860" y="722919"/>
                  </a:lnTo>
                  <a:lnTo>
                    <a:pt x="1014356" y="734312"/>
                  </a:lnTo>
                  <a:lnTo>
                    <a:pt x="985019" y="744667"/>
                  </a:lnTo>
                  <a:lnTo>
                    <a:pt x="953459" y="754560"/>
                  </a:lnTo>
                  <a:lnTo>
                    <a:pt x="923028" y="764250"/>
                  </a:lnTo>
                  <a:lnTo>
                    <a:pt x="892835" y="773054"/>
                  </a:lnTo>
                  <a:lnTo>
                    <a:pt x="860895" y="779612"/>
                  </a:lnTo>
                  <a:lnTo>
                    <a:pt x="830295" y="787290"/>
                  </a:lnTo>
                  <a:lnTo>
                    <a:pt x="800026" y="794406"/>
                  </a:lnTo>
                  <a:lnTo>
                    <a:pt x="768052" y="797569"/>
                  </a:lnTo>
                  <a:lnTo>
                    <a:pt x="737438" y="801092"/>
                  </a:lnTo>
                  <a:lnTo>
                    <a:pt x="707956" y="804509"/>
                  </a:lnTo>
                  <a:lnTo>
                    <a:pt x="678978" y="806028"/>
                  </a:lnTo>
                  <a:lnTo>
                    <a:pt x="650224" y="804586"/>
                  </a:lnTo>
                  <a:lnTo>
                    <a:pt x="620776" y="802094"/>
                  </a:lnTo>
                  <a:lnTo>
                    <a:pt x="589167" y="800985"/>
                  </a:lnTo>
                  <a:lnTo>
                    <a:pt x="558715" y="798377"/>
                  </a:lnTo>
                  <a:lnTo>
                    <a:pt x="530099" y="794571"/>
                  </a:lnTo>
                  <a:lnTo>
                    <a:pt x="504152" y="790234"/>
                  </a:lnTo>
                  <a:lnTo>
                    <a:pt x="479391" y="785661"/>
                  </a:lnTo>
                  <a:lnTo>
                    <a:pt x="455156" y="780188"/>
                  </a:lnTo>
                  <a:lnTo>
                    <a:pt x="419994" y="768183"/>
                  </a:lnTo>
                  <a:lnTo>
                    <a:pt x="389114" y="753778"/>
                  </a:lnTo>
                  <a:lnTo>
                    <a:pt x="359856" y="734781"/>
                  </a:lnTo>
                  <a:lnTo>
                    <a:pt x="331873" y="713277"/>
                  </a:lnTo>
                  <a:lnTo>
                    <a:pt x="307354" y="686356"/>
                  </a:lnTo>
                  <a:lnTo>
                    <a:pt x="281921" y="653598"/>
                  </a:lnTo>
                  <a:lnTo>
                    <a:pt x="262831" y="617962"/>
                  </a:lnTo>
                  <a:lnTo>
                    <a:pt x="249370" y="591356"/>
                  </a:lnTo>
                  <a:lnTo>
                    <a:pt x="235450" y="563656"/>
                  </a:lnTo>
                  <a:lnTo>
                    <a:pt x="222119" y="536263"/>
                  </a:lnTo>
                  <a:lnTo>
                    <a:pt x="210903" y="510860"/>
                  </a:lnTo>
                  <a:lnTo>
                    <a:pt x="198510" y="484223"/>
                  </a:lnTo>
                  <a:lnTo>
                    <a:pt x="185858" y="457304"/>
                  </a:lnTo>
                  <a:lnTo>
                    <a:pt x="174943" y="432110"/>
                  </a:lnTo>
                  <a:lnTo>
                    <a:pt x="162684" y="407685"/>
                  </a:lnTo>
                  <a:lnTo>
                    <a:pt x="144511" y="373736"/>
                  </a:lnTo>
                  <a:lnTo>
                    <a:pt x="126956" y="341453"/>
                  </a:lnTo>
                  <a:lnTo>
                    <a:pt x="108789" y="306752"/>
                  </a:lnTo>
                  <a:lnTo>
                    <a:pt x="93353" y="271335"/>
                  </a:lnTo>
                  <a:lnTo>
                    <a:pt x="78725" y="235705"/>
                  </a:lnTo>
                  <a:lnTo>
                    <a:pt x="66453" y="200014"/>
                  </a:lnTo>
                  <a:lnTo>
                    <a:pt x="55673" y="166419"/>
                  </a:lnTo>
                  <a:lnTo>
                    <a:pt x="42425" y="136357"/>
                  </a:lnTo>
                  <a:lnTo>
                    <a:pt x="27518" y="101547"/>
                  </a:lnTo>
                  <a:lnTo>
                    <a:pt x="14462" y="66612"/>
                  </a:lnTo>
                  <a:lnTo>
                    <a:pt x="1421" y="34884"/>
                  </a:lnTo>
                  <a:lnTo>
                    <a:pt x="0" y="0"/>
                  </a:lnTo>
                  <a:lnTo>
                    <a:pt x="0" y="6150"/>
                  </a:lnTo>
                  <a:lnTo>
                    <a:pt x="7771" y="1358"/>
                  </a:lnTo>
                  <a:lnTo>
                    <a:pt x="14288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163717" name="SMARTInkShape-Group279"/>
          <p:cNvGrpSpPr/>
          <p:nvPr/>
        </p:nvGrpSpPr>
        <p:grpSpPr>
          <a:xfrm>
            <a:off x="4636294" y="4170625"/>
            <a:ext cx="1787750" cy="565131"/>
            <a:chOff x="4636294" y="4170625"/>
            <a:chExt cx="1787750" cy="565131"/>
          </a:xfrm>
        </p:grpSpPr>
        <p:sp>
          <p:nvSpPr>
            <p:cNvPr id="26" name="SMARTInkShape-1425"/>
            <p:cNvSpPr/>
            <p:nvPr/>
          </p:nvSpPr>
          <p:spPr bwMode="auto">
            <a:xfrm>
              <a:off x="6165056" y="4450556"/>
              <a:ext cx="14289" cy="114301"/>
            </a:xfrm>
            <a:custGeom>
              <a:avLst/>
              <a:gdLst/>
              <a:ahLst/>
              <a:cxnLst/>
              <a:rect l="0" t="0" r="0" b="0"/>
              <a:pathLst>
                <a:path w="14289" h="114301">
                  <a:moveTo>
                    <a:pt x="14288" y="0"/>
                  </a:moveTo>
                  <a:lnTo>
                    <a:pt x="13494" y="24836"/>
                  </a:lnTo>
                  <a:lnTo>
                    <a:pt x="8137" y="51552"/>
                  </a:lnTo>
                  <a:lnTo>
                    <a:pt x="7275" y="83812"/>
                  </a:lnTo>
                  <a:lnTo>
                    <a:pt x="7170" y="104397"/>
                  </a:lnTo>
                  <a:lnTo>
                    <a:pt x="6367" y="107698"/>
                  </a:lnTo>
                  <a:lnTo>
                    <a:pt x="5039" y="109899"/>
                  </a:lnTo>
                  <a:lnTo>
                    <a:pt x="0" y="11430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7" name="SMARTInkShape-1426"/>
            <p:cNvSpPr/>
            <p:nvPr/>
          </p:nvSpPr>
          <p:spPr bwMode="auto">
            <a:xfrm>
              <a:off x="6108226" y="4472282"/>
              <a:ext cx="106838" cy="42569"/>
            </a:xfrm>
            <a:custGeom>
              <a:avLst/>
              <a:gdLst/>
              <a:ahLst/>
              <a:cxnLst/>
              <a:rect l="0" t="0" r="0" b="0"/>
              <a:pathLst>
                <a:path w="106838" h="42569">
                  <a:moveTo>
                    <a:pt x="28255" y="6849"/>
                  </a:moveTo>
                  <a:lnTo>
                    <a:pt x="24463" y="6849"/>
                  </a:lnTo>
                  <a:lnTo>
                    <a:pt x="23345" y="6056"/>
                  </a:lnTo>
                  <a:lnTo>
                    <a:pt x="22601" y="4733"/>
                  </a:lnTo>
                  <a:lnTo>
                    <a:pt x="22104" y="3057"/>
                  </a:lnTo>
                  <a:lnTo>
                    <a:pt x="20980" y="1940"/>
                  </a:lnTo>
                  <a:lnTo>
                    <a:pt x="15048" y="0"/>
                  </a:lnTo>
                  <a:lnTo>
                    <a:pt x="14688" y="695"/>
                  </a:lnTo>
                  <a:lnTo>
                    <a:pt x="14062" y="5882"/>
                  </a:lnTo>
                  <a:lnTo>
                    <a:pt x="9077" y="12361"/>
                  </a:lnTo>
                  <a:lnTo>
                    <a:pt x="6698" y="18978"/>
                  </a:lnTo>
                  <a:lnTo>
                    <a:pt x="2112" y="25965"/>
                  </a:lnTo>
                  <a:lnTo>
                    <a:pt x="400" y="33062"/>
                  </a:lnTo>
                  <a:lnTo>
                    <a:pt x="0" y="37814"/>
                  </a:lnTo>
                  <a:lnTo>
                    <a:pt x="687" y="39399"/>
                  </a:lnTo>
                  <a:lnTo>
                    <a:pt x="1939" y="40455"/>
                  </a:lnTo>
                  <a:lnTo>
                    <a:pt x="5447" y="41629"/>
                  </a:lnTo>
                  <a:lnTo>
                    <a:pt x="38879" y="42544"/>
                  </a:lnTo>
                  <a:lnTo>
                    <a:pt x="72863" y="42566"/>
                  </a:lnTo>
                  <a:lnTo>
                    <a:pt x="101631" y="42568"/>
                  </a:lnTo>
                  <a:lnTo>
                    <a:pt x="103366" y="41774"/>
                  </a:lnTo>
                  <a:lnTo>
                    <a:pt x="104523" y="40451"/>
                  </a:lnTo>
                  <a:lnTo>
                    <a:pt x="106837" y="3542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8" name="SMARTInkShape-1427"/>
            <p:cNvSpPr/>
            <p:nvPr/>
          </p:nvSpPr>
          <p:spPr bwMode="auto">
            <a:xfrm>
              <a:off x="5984270" y="4414927"/>
              <a:ext cx="109350" cy="135129"/>
            </a:xfrm>
            <a:custGeom>
              <a:avLst/>
              <a:gdLst/>
              <a:ahLst/>
              <a:cxnLst/>
              <a:rect l="0" t="0" r="0" b="0"/>
              <a:pathLst>
                <a:path w="109350" h="135129">
                  <a:moveTo>
                    <a:pt x="109349" y="14198"/>
                  </a:moveTo>
                  <a:lnTo>
                    <a:pt x="109349" y="10082"/>
                  </a:lnTo>
                  <a:lnTo>
                    <a:pt x="109349" y="11840"/>
                  </a:lnTo>
                  <a:lnTo>
                    <a:pt x="108555" y="11832"/>
                  </a:lnTo>
                  <a:lnTo>
                    <a:pt x="103198" y="7840"/>
                  </a:lnTo>
                  <a:lnTo>
                    <a:pt x="98707" y="7287"/>
                  </a:lnTo>
                  <a:lnTo>
                    <a:pt x="97491" y="6416"/>
                  </a:lnTo>
                  <a:lnTo>
                    <a:pt x="96681" y="5041"/>
                  </a:lnTo>
                  <a:lnTo>
                    <a:pt x="96141" y="3331"/>
                  </a:lnTo>
                  <a:lnTo>
                    <a:pt x="94988" y="2191"/>
                  </a:lnTo>
                  <a:lnTo>
                    <a:pt x="89005" y="211"/>
                  </a:lnTo>
                  <a:lnTo>
                    <a:pt x="84447" y="0"/>
                  </a:lnTo>
                  <a:lnTo>
                    <a:pt x="80289" y="2067"/>
                  </a:lnTo>
                  <a:lnTo>
                    <a:pt x="46311" y="27553"/>
                  </a:lnTo>
                  <a:lnTo>
                    <a:pt x="20530" y="47342"/>
                  </a:lnTo>
                  <a:lnTo>
                    <a:pt x="17013" y="55624"/>
                  </a:lnTo>
                  <a:lnTo>
                    <a:pt x="17630" y="56103"/>
                  </a:lnTo>
                  <a:lnTo>
                    <a:pt x="23083" y="56777"/>
                  </a:lnTo>
                  <a:lnTo>
                    <a:pt x="54563" y="59160"/>
                  </a:lnTo>
                  <a:lnTo>
                    <a:pt x="87498" y="65878"/>
                  </a:lnTo>
                  <a:lnTo>
                    <a:pt x="92400" y="67701"/>
                  </a:lnTo>
                  <a:lnTo>
                    <a:pt x="99964" y="73961"/>
                  </a:lnTo>
                  <a:lnTo>
                    <a:pt x="105178" y="81240"/>
                  </a:lnTo>
                  <a:lnTo>
                    <a:pt x="107495" y="87122"/>
                  </a:lnTo>
                  <a:lnTo>
                    <a:pt x="106408" y="94498"/>
                  </a:lnTo>
                  <a:lnTo>
                    <a:pt x="105007" y="98687"/>
                  </a:lnTo>
                  <a:lnTo>
                    <a:pt x="97100" y="105459"/>
                  </a:lnTo>
                  <a:lnTo>
                    <a:pt x="65020" y="123671"/>
                  </a:lnTo>
                  <a:lnTo>
                    <a:pt x="34241" y="133042"/>
                  </a:lnTo>
                  <a:lnTo>
                    <a:pt x="12404" y="135128"/>
                  </a:lnTo>
                  <a:lnTo>
                    <a:pt x="4614" y="133297"/>
                  </a:lnTo>
                  <a:lnTo>
                    <a:pt x="1426" y="131697"/>
                  </a:lnTo>
                  <a:lnTo>
                    <a:pt x="94" y="129837"/>
                  </a:lnTo>
                  <a:lnTo>
                    <a:pt x="0" y="127803"/>
                  </a:lnTo>
                  <a:lnTo>
                    <a:pt x="731" y="125653"/>
                  </a:lnTo>
                  <a:lnTo>
                    <a:pt x="9344" y="115043"/>
                  </a:lnTo>
                  <a:lnTo>
                    <a:pt x="30768" y="9992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9" name="SMARTInkShape-1428"/>
            <p:cNvSpPr/>
            <p:nvPr/>
          </p:nvSpPr>
          <p:spPr bwMode="auto">
            <a:xfrm>
              <a:off x="5883082" y="4372106"/>
              <a:ext cx="402449" cy="241430"/>
            </a:xfrm>
            <a:custGeom>
              <a:avLst/>
              <a:gdLst/>
              <a:ahLst/>
              <a:cxnLst/>
              <a:rect l="0" t="0" r="0" b="0"/>
              <a:pathLst>
                <a:path w="402449" h="241430">
                  <a:moveTo>
                    <a:pt x="239112" y="57019"/>
                  </a:moveTo>
                  <a:lnTo>
                    <a:pt x="235320" y="57019"/>
                  </a:lnTo>
                  <a:lnTo>
                    <a:pt x="234202" y="56225"/>
                  </a:lnTo>
                  <a:lnTo>
                    <a:pt x="233457" y="54902"/>
                  </a:lnTo>
                  <a:lnTo>
                    <a:pt x="232961" y="53227"/>
                  </a:lnTo>
                  <a:lnTo>
                    <a:pt x="233424" y="51316"/>
                  </a:lnTo>
                  <a:lnTo>
                    <a:pt x="238206" y="44019"/>
                  </a:lnTo>
                  <a:lnTo>
                    <a:pt x="238992" y="35130"/>
                  </a:lnTo>
                  <a:lnTo>
                    <a:pt x="239088" y="22180"/>
                  </a:lnTo>
                  <a:lnTo>
                    <a:pt x="236985" y="15606"/>
                  </a:lnTo>
                  <a:lnTo>
                    <a:pt x="229167" y="4918"/>
                  </a:lnTo>
                  <a:lnTo>
                    <a:pt x="222521" y="2113"/>
                  </a:lnTo>
                  <a:lnTo>
                    <a:pt x="188276" y="66"/>
                  </a:lnTo>
                  <a:lnTo>
                    <a:pt x="181409" y="0"/>
                  </a:lnTo>
                  <a:lnTo>
                    <a:pt x="151690" y="11302"/>
                  </a:lnTo>
                  <a:lnTo>
                    <a:pt x="120517" y="25834"/>
                  </a:lnTo>
                  <a:lnTo>
                    <a:pt x="86145" y="50337"/>
                  </a:lnTo>
                  <a:lnTo>
                    <a:pt x="51619" y="82379"/>
                  </a:lnTo>
                  <a:lnTo>
                    <a:pt x="22515" y="117009"/>
                  </a:lnTo>
                  <a:lnTo>
                    <a:pt x="4720" y="152405"/>
                  </a:lnTo>
                  <a:lnTo>
                    <a:pt x="0" y="176142"/>
                  </a:lnTo>
                  <a:lnTo>
                    <a:pt x="4252" y="195688"/>
                  </a:lnTo>
                  <a:lnTo>
                    <a:pt x="8720" y="204234"/>
                  </a:lnTo>
                  <a:lnTo>
                    <a:pt x="37762" y="227638"/>
                  </a:lnTo>
                  <a:lnTo>
                    <a:pt x="65221" y="236037"/>
                  </a:lnTo>
                  <a:lnTo>
                    <a:pt x="97533" y="239770"/>
                  </a:lnTo>
                  <a:lnTo>
                    <a:pt x="116151" y="240766"/>
                  </a:lnTo>
                  <a:lnTo>
                    <a:pt x="135706" y="241429"/>
                  </a:lnTo>
                  <a:lnTo>
                    <a:pt x="155094" y="240284"/>
                  </a:lnTo>
                  <a:lnTo>
                    <a:pt x="174368" y="237933"/>
                  </a:lnTo>
                  <a:lnTo>
                    <a:pt x="193568" y="234779"/>
                  </a:lnTo>
                  <a:lnTo>
                    <a:pt x="213512" y="231088"/>
                  </a:lnTo>
                  <a:lnTo>
                    <a:pt x="233952" y="227040"/>
                  </a:lnTo>
                  <a:lnTo>
                    <a:pt x="254722" y="222754"/>
                  </a:lnTo>
                  <a:lnTo>
                    <a:pt x="274125" y="216722"/>
                  </a:lnTo>
                  <a:lnTo>
                    <a:pt x="292616" y="209525"/>
                  </a:lnTo>
                  <a:lnTo>
                    <a:pt x="326391" y="193062"/>
                  </a:lnTo>
                  <a:lnTo>
                    <a:pt x="354632" y="175162"/>
                  </a:lnTo>
                  <a:lnTo>
                    <a:pt x="385259" y="143442"/>
                  </a:lnTo>
                  <a:lnTo>
                    <a:pt x="401830" y="112700"/>
                  </a:lnTo>
                  <a:lnTo>
                    <a:pt x="402448" y="91027"/>
                  </a:lnTo>
                  <a:lnTo>
                    <a:pt x="400390" y="79691"/>
                  </a:lnTo>
                  <a:lnTo>
                    <a:pt x="387520" y="58629"/>
                  </a:lnTo>
                  <a:lnTo>
                    <a:pt x="366984" y="40272"/>
                  </a:lnTo>
                  <a:lnTo>
                    <a:pt x="339335" y="26822"/>
                  </a:lnTo>
                  <a:lnTo>
                    <a:pt x="308527" y="17669"/>
                  </a:lnTo>
                  <a:lnTo>
                    <a:pt x="276313" y="10955"/>
                  </a:lnTo>
                  <a:lnTo>
                    <a:pt x="243475" y="5325"/>
                  </a:lnTo>
                  <a:lnTo>
                    <a:pt x="216709" y="4411"/>
                  </a:lnTo>
                  <a:lnTo>
                    <a:pt x="183791" y="8358"/>
                  </a:lnTo>
                  <a:lnTo>
                    <a:pt x="159393" y="13011"/>
                  </a:lnTo>
                  <a:lnTo>
                    <a:pt x="158184" y="12599"/>
                  </a:lnTo>
                  <a:lnTo>
                    <a:pt x="158173" y="11531"/>
                  </a:lnTo>
                  <a:lnTo>
                    <a:pt x="160531" y="701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0" name="SMARTInkShape-1429"/>
            <p:cNvSpPr/>
            <p:nvPr/>
          </p:nvSpPr>
          <p:spPr bwMode="auto">
            <a:xfrm>
              <a:off x="5779190" y="4229429"/>
              <a:ext cx="644854" cy="506327"/>
            </a:xfrm>
            <a:custGeom>
              <a:avLst/>
              <a:gdLst/>
              <a:ahLst/>
              <a:cxnLst/>
              <a:rect l="0" t="0" r="0" b="0"/>
              <a:pathLst>
                <a:path w="644854" h="506327">
                  <a:moveTo>
                    <a:pt x="264423" y="35390"/>
                  </a:moveTo>
                  <a:lnTo>
                    <a:pt x="264423" y="31598"/>
                  </a:lnTo>
                  <a:lnTo>
                    <a:pt x="265216" y="30480"/>
                  </a:lnTo>
                  <a:lnTo>
                    <a:pt x="266539" y="29735"/>
                  </a:lnTo>
                  <a:lnTo>
                    <a:pt x="268215" y="29239"/>
                  </a:lnTo>
                  <a:lnTo>
                    <a:pt x="269332" y="28114"/>
                  </a:lnTo>
                  <a:lnTo>
                    <a:pt x="271272" y="22182"/>
                  </a:lnTo>
                  <a:lnTo>
                    <a:pt x="271479" y="17630"/>
                  </a:lnTo>
                  <a:lnTo>
                    <a:pt x="269411" y="13474"/>
                  </a:lnTo>
                  <a:lnTo>
                    <a:pt x="260922" y="3412"/>
                  </a:lnTo>
                  <a:lnTo>
                    <a:pt x="256782" y="1334"/>
                  </a:lnTo>
                  <a:lnTo>
                    <a:pt x="243863" y="0"/>
                  </a:lnTo>
                  <a:lnTo>
                    <a:pt x="230638" y="3561"/>
                  </a:lnTo>
                  <a:lnTo>
                    <a:pt x="211153" y="11082"/>
                  </a:lnTo>
                  <a:lnTo>
                    <a:pt x="178268" y="17372"/>
                  </a:lnTo>
                  <a:lnTo>
                    <a:pt x="145128" y="32566"/>
                  </a:lnTo>
                  <a:lnTo>
                    <a:pt x="110595" y="59791"/>
                  </a:lnTo>
                  <a:lnTo>
                    <a:pt x="79673" y="90509"/>
                  </a:lnTo>
                  <a:lnTo>
                    <a:pt x="60868" y="117831"/>
                  </a:lnTo>
                  <a:lnTo>
                    <a:pt x="44572" y="151141"/>
                  </a:lnTo>
                  <a:lnTo>
                    <a:pt x="36893" y="169707"/>
                  </a:lnTo>
                  <a:lnTo>
                    <a:pt x="29393" y="189228"/>
                  </a:lnTo>
                  <a:lnTo>
                    <a:pt x="22011" y="209386"/>
                  </a:lnTo>
                  <a:lnTo>
                    <a:pt x="15502" y="229969"/>
                  </a:lnTo>
                  <a:lnTo>
                    <a:pt x="9576" y="250834"/>
                  </a:lnTo>
                  <a:lnTo>
                    <a:pt x="4037" y="271888"/>
                  </a:lnTo>
                  <a:lnTo>
                    <a:pt x="1139" y="293068"/>
                  </a:lnTo>
                  <a:lnTo>
                    <a:pt x="0" y="314331"/>
                  </a:lnTo>
                  <a:lnTo>
                    <a:pt x="35" y="335651"/>
                  </a:lnTo>
                  <a:lnTo>
                    <a:pt x="2439" y="356214"/>
                  </a:lnTo>
                  <a:lnTo>
                    <a:pt x="6423" y="376272"/>
                  </a:lnTo>
                  <a:lnTo>
                    <a:pt x="11460" y="395995"/>
                  </a:lnTo>
                  <a:lnTo>
                    <a:pt x="27641" y="428492"/>
                  </a:lnTo>
                  <a:lnTo>
                    <a:pt x="50443" y="455371"/>
                  </a:lnTo>
                  <a:lnTo>
                    <a:pt x="81743" y="477900"/>
                  </a:lnTo>
                  <a:lnTo>
                    <a:pt x="99774" y="486765"/>
                  </a:lnTo>
                  <a:lnTo>
                    <a:pt x="118938" y="494263"/>
                  </a:lnTo>
                  <a:lnTo>
                    <a:pt x="138858" y="500849"/>
                  </a:lnTo>
                  <a:lnTo>
                    <a:pt x="160869" y="504446"/>
                  </a:lnTo>
                  <a:lnTo>
                    <a:pt x="184275" y="506050"/>
                  </a:lnTo>
                  <a:lnTo>
                    <a:pt x="208609" y="506326"/>
                  </a:lnTo>
                  <a:lnTo>
                    <a:pt x="235151" y="505716"/>
                  </a:lnTo>
                  <a:lnTo>
                    <a:pt x="263164" y="504515"/>
                  </a:lnTo>
                  <a:lnTo>
                    <a:pt x="292159" y="502921"/>
                  </a:lnTo>
                  <a:lnTo>
                    <a:pt x="321013" y="498684"/>
                  </a:lnTo>
                  <a:lnTo>
                    <a:pt x="349775" y="492684"/>
                  </a:lnTo>
                  <a:lnTo>
                    <a:pt x="378474" y="485508"/>
                  </a:lnTo>
                  <a:lnTo>
                    <a:pt x="406338" y="475962"/>
                  </a:lnTo>
                  <a:lnTo>
                    <a:pt x="433646" y="464836"/>
                  </a:lnTo>
                  <a:lnTo>
                    <a:pt x="460581" y="452656"/>
                  </a:lnTo>
                  <a:lnTo>
                    <a:pt x="486476" y="438980"/>
                  </a:lnTo>
                  <a:lnTo>
                    <a:pt x="511677" y="424306"/>
                  </a:lnTo>
                  <a:lnTo>
                    <a:pt x="536415" y="408967"/>
                  </a:lnTo>
                  <a:lnTo>
                    <a:pt x="558463" y="392392"/>
                  </a:lnTo>
                  <a:lnTo>
                    <a:pt x="578718" y="374991"/>
                  </a:lnTo>
                  <a:lnTo>
                    <a:pt x="597778" y="357041"/>
                  </a:lnTo>
                  <a:lnTo>
                    <a:pt x="612072" y="337930"/>
                  </a:lnTo>
                  <a:lnTo>
                    <a:pt x="623189" y="318046"/>
                  </a:lnTo>
                  <a:lnTo>
                    <a:pt x="632188" y="297646"/>
                  </a:lnTo>
                  <a:lnTo>
                    <a:pt x="638187" y="276902"/>
                  </a:lnTo>
                  <a:lnTo>
                    <a:pt x="642186" y="255929"/>
                  </a:lnTo>
                  <a:lnTo>
                    <a:pt x="644853" y="234804"/>
                  </a:lnTo>
                  <a:lnTo>
                    <a:pt x="642661" y="215164"/>
                  </a:lnTo>
                  <a:lnTo>
                    <a:pt x="637232" y="196514"/>
                  </a:lnTo>
                  <a:lnTo>
                    <a:pt x="619028" y="161769"/>
                  </a:lnTo>
                  <a:lnTo>
                    <a:pt x="592416" y="130452"/>
                  </a:lnTo>
                  <a:lnTo>
                    <a:pt x="575161" y="117021"/>
                  </a:lnTo>
                  <a:lnTo>
                    <a:pt x="555719" y="104892"/>
                  </a:lnTo>
                  <a:lnTo>
                    <a:pt x="534820" y="93631"/>
                  </a:lnTo>
                  <a:lnTo>
                    <a:pt x="512156" y="84536"/>
                  </a:lnTo>
                  <a:lnTo>
                    <a:pt x="488316" y="76885"/>
                  </a:lnTo>
                  <a:lnTo>
                    <a:pt x="463691" y="70197"/>
                  </a:lnTo>
                  <a:lnTo>
                    <a:pt x="439337" y="65738"/>
                  </a:lnTo>
                  <a:lnTo>
                    <a:pt x="415163" y="62766"/>
                  </a:lnTo>
                  <a:lnTo>
                    <a:pt x="391110" y="60784"/>
                  </a:lnTo>
                  <a:lnTo>
                    <a:pt x="367931" y="60257"/>
                  </a:lnTo>
                  <a:lnTo>
                    <a:pt x="345335" y="60699"/>
                  </a:lnTo>
                  <a:lnTo>
                    <a:pt x="323126" y="61787"/>
                  </a:lnTo>
                  <a:lnTo>
                    <a:pt x="303558" y="63307"/>
                  </a:lnTo>
                  <a:lnTo>
                    <a:pt x="269116" y="67112"/>
                  </a:lnTo>
                  <a:lnTo>
                    <a:pt x="242167" y="69332"/>
                  </a:lnTo>
                  <a:lnTo>
                    <a:pt x="207273" y="7110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1" name="SMARTInkShape-1430"/>
            <p:cNvSpPr/>
            <p:nvPr/>
          </p:nvSpPr>
          <p:spPr bwMode="auto">
            <a:xfrm>
              <a:off x="5095318" y="4170625"/>
              <a:ext cx="205346" cy="246757"/>
            </a:xfrm>
            <a:custGeom>
              <a:avLst/>
              <a:gdLst/>
              <a:ahLst/>
              <a:cxnLst/>
              <a:rect l="0" t="0" r="0" b="0"/>
              <a:pathLst>
                <a:path w="205346" h="246757">
                  <a:moveTo>
                    <a:pt x="83901" y="151344"/>
                  </a:moveTo>
                  <a:lnTo>
                    <a:pt x="80109" y="147552"/>
                  </a:lnTo>
                  <a:lnTo>
                    <a:pt x="78246" y="143573"/>
                  </a:lnTo>
                  <a:lnTo>
                    <a:pt x="77750" y="141401"/>
                  </a:lnTo>
                  <a:lnTo>
                    <a:pt x="71233" y="129857"/>
                  </a:lnTo>
                  <a:lnTo>
                    <a:pt x="69708" y="113241"/>
                  </a:lnTo>
                  <a:lnTo>
                    <a:pt x="68882" y="111654"/>
                  </a:lnTo>
                  <a:lnTo>
                    <a:pt x="67538" y="110597"/>
                  </a:lnTo>
                  <a:lnTo>
                    <a:pt x="65849" y="109892"/>
                  </a:lnTo>
                  <a:lnTo>
                    <a:pt x="59738" y="111225"/>
                  </a:lnTo>
                  <a:lnTo>
                    <a:pt x="55886" y="112691"/>
                  </a:lnTo>
                  <a:lnTo>
                    <a:pt x="42880" y="126133"/>
                  </a:lnTo>
                  <a:lnTo>
                    <a:pt x="19536" y="161047"/>
                  </a:lnTo>
                  <a:lnTo>
                    <a:pt x="7415" y="187821"/>
                  </a:lnTo>
                  <a:lnTo>
                    <a:pt x="0" y="221520"/>
                  </a:lnTo>
                  <a:lnTo>
                    <a:pt x="1103" y="232275"/>
                  </a:lnTo>
                  <a:lnTo>
                    <a:pt x="6187" y="242792"/>
                  </a:lnTo>
                  <a:lnTo>
                    <a:pt x="8279" y="245647"/>
                  </a:lnTo>
                  <a:lnTo>
                    <a:pt x="11261" y="246756"/>
                  </a:lnTo>
                  <a:lnTo>
                    <a:pt x="18808" y="245872"/>
                  </a:lnTo>
                  <a:lnTo>
                    <a:pt x="35775" y="237119"/>
                  </a:lnTo>
                  <a:lnTo>
                    <a:pt x="69861" y="207560"/>
                  </a:lnTo>
                  <a:lnTo>
                    <a:pt x="98237" y="175942"/>
                  </a:lnTo>
                  <a:lnTo>
                    <a:pt x="112049" y="144697"/>
                  </a:lnTo>
                  <a:lnTo>
                    <a:pt x="124961" y="110304"/>
                  </a:lnTo>
                  <a:lnTo>
                    <a:pt x="135049" y="78771"/>
                  </a:lnTo>
                  <a:lnTo>
                    <a:pt x="139273" y="45527"/>
                  </a:lnTo>
                  <a:lnTo>
                    <a:pt x="140700" y="11732"/>
                  </a:lnTo>
                  <a:lnTo>
                    <a:pt x="140895" y="2511"/>
                  </a:lnTo>
                  <a:lnTo>
                    <a:pt x="140153" y="528"/>
                  </a:lnTo>
                  <a:lnTo>
                    <a:pt x="138865" y="0"/>
                  </a:lnTo>
                  <a:lnTo>
                    <a:pt x="137212" y="442"/>
                  </a:lnTo>
                  <a:lnTo>
                    <a:pt x="127302" y="12440"/>
                  </a:lnTo>
                  <a:lnTo>
                    <a:pt x="118103" y="38661"/>
                  </a:lnTo>
                  <a:lnTo>
                    <a:pt x="110744" y="62369"/>
                  </a:lnTo>
                  <a:lnTo>
                    <a:pt x="103769" y="89574"/>
                  </a:lnTo>
                  <a:lnTo>
                    <a:pt x="100668" y="120186"/>
                  </a:lnTo>
                  <a:lnTo>
                    <a:pt x="101407" y="150196"/>
                  </a:lnTo>
                  <a:lnTo>
                    <a:pt x="105175" y="178615"/>
                  </a:lnTo>
                  <a:lnTo>
                    <a:pt x="112142" y="204475"/>
                  </a:lnTo>
                  <a:lnTo>
                    <a:pt x="122646" y="222847"/>
                  </a:lnTo>
                  <a:lnTo>
                    <a:pt x="128781" y="229969"/>
                  </a:lnTo>
                  <a:lnTo>
                    <a:pt x="144064" y="237882"/>
                  </a:lnTo>
                  <a:lnTo>
                    <a:pt x="152585" y="239992"/>
                  </a:lnTo>
                  <a:lnTo>
                    <a:pt x="172636" y="238104"/>
                  </a:lnTo>
                  <a:lnTo>
                    <a:pt x="205345" y="22992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163712" name="SMARTInkShape-1431"/>
            <p:cNvSpPr/>
            <p:nvPr/>
          </p:nvSpPr>
          <p:spPr bwMode="auto">
            <a:xfrm>
              <a:off x="5650706" y="4336256"/>
              <a:ext cx="120901" cy="133896"/>
            </a:xfrm>
            <a:custGeom>
              <a:avLst/>
              <a:gdLst/>
              <a:ahLst/>
              <a:cxnLst/>
              <a:rect l="0" t="0" r="0" b="0"/>
              <a:pathLst>
                <a:path w="120901" h="133896">
                  <a:moveTo>
                    <a:pt x="0" y="0"/>
                  </a:moveTo>
                  <a:lnTo>
                    <a:pt x="17000" y="0"/>
                  </a:lnTo>
                  <a:lnTo>
                    <a:pt x="18477" y="794"/>
                  </a:lnTo>
                  <a:lnTo>
                    <a:pt x="19462" y="2117"/>
                  </a:lnTo>
                  <a:lnTo>
                    <a:pt x="20118" y="3792"/>
                  </a:lnTo>
                  <a:lnTo>
                    <a:pt x="22144" y="4910"/>
                  </a:lnTo>
                  <a:lnTo>
                    <a:pt x="41202" y="6850"/>
                  </a:lnTo>
                  <a:lnTo>
                    <a:pt x="75271" y="7118"/>
                  </a:lnTo>
                  <a:lnTo>
                    <a:pt x="95067" y="12842"/>
                  </a:lnTo>
                  <a:lnTo>
                    <a:pt x="104694" y="17084"/>
                  </a:lnTo>
                  <a:lnTo>
                    <a:pt x="112148" y="23733"/>
                  </a:lnTo>
                  <a:lnTo>
                    <a:pt x="117312" y="31979"/>
                  </a:lnTo>
                  <a:lnTo>
                    <a:pt x="120628" y="50208"/>
                  </a:lnTo>
                  <a:lnTo>
                    <a:pt x="120900" y="54903"/>
                  </a:lnTo>
                  <a:lnTo>
                    <a:pt x="113698" y="72889"/>
                  </a:lnTo>
                  <a:lnTo>
                    <a:pt x="87845" y="104485"/>
                  </a:lnTo>
                  <a:lnTo>
                    <a:pt x="58973" y="133895"/>
                  </a:lnTo>
                  <a:lnTo>
                    <a:pt x="64294" y="12858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163713" name="SMARTInkShape-1432"/>
            <p:cNvSpPr/>
            <p:nvPr/>
          </p:nvSpPr>
          <p:spPr bwMode="auto">
            <a:xfrm>
              <a:off x="4636294" y="4386263"/>
              <a:ext cx="1178720" cy="192882"/>
            </a:xfrm>
            <a:custGeom>
              <a:avLst/>
              <a:gdLst/>
              <a:ahLst/>
              <a:cxnLst/>
              <a:rect l="0" t="0" r="0" b="0"/>
              <a:pathLst>
                <a:path w="1178720" h="192882">
                  <a:moveTo>
                    <a:pt x="0" y="192881"/>
                  </a:moveTo>
                  <a:lnTo>
                    <a:pt x="0" y="185745"/>
                  </a:lnTo>
                  <a:lnTo>
                    <a:pt x="6151" y="185738"/>
                  </a:lnTo>
                  <a:lnTo>
                    <a:pt x="10642" y="181945"/>
                  </a:lnTo>
                  <a:lnTo>
                    <a:pt x="16900" y="180083"/>
                  </a:lnTo>
                  <a:lnTo>
                    <a:pt x="29349" y="176918"/>
                  </a:lnTo>
                  <a:lnTo>
                    <a:pt x="58986" y="167260"/>
                  </a:lnTo>
                  <a:lnTo>
                    <a:pt x="85387" y="164388"/>
                  </a:lnTo>
                  <a:lnTo>
                    <a:pt x="119580" y="159656"/>
                  </a:lnTo>
                  <a:lnTo>
                    <a:pt x="148661" y="158270"/>
                  </a:lnTo>
                  <a:lnTo>
                    <a:pt x="180107" y="155538"/>
                  </a:lnTo>
                  <a:lnTo>
                    <a:pt x="213398" y="152471"/>
                  </a:lnTo>
                  <a:lnTo>
                    <a:pt x="231165" y="151654"/>
                  </a:lnTo>
                  <a:lnTo>
                    <a:pt x="249360" y="151108"/>
                  </a:lnTo>
                  <a:lnTo>
                    <a:pt x="268633" y="149952"/>
                  </a:lnTo>
                  <a:lnTo>
                    <a:pt x="288626" y="148386"/>
                  </a:lnTo>
                  <a:lnTo>
                    <a:pt x="309099" y="146549"/>
                  </a:lnTo>
                  <a:lnTo>
                    <a:pt x="329890" y="144531"/>
                  </a:lnTo>
                  <a:lnTo>
                    <a:pt x="350896" y="142391"/>
                  </a:lnTo>
                  <a:lnTo>
                    <a:pt x="372043" y="140171"/>
                  </a:lnTo>
                  <a:lnTo>
                    <a:pt x="394872" y="137104"/>
                  </a:lnTo>
                  <a:lnTo>
                    <a:pt x="418823" y="133471"/>
                  </a:lnTo>
                  <a:lnTo>
                    <a:pt x="443522" y="129462"/>
                  </a:lnTo>
                  <a:lnTo>
                    <a:pt x="469512" y="125202"/>
                  </a:lnTo>
                  <a:lnTo>
                    <a:pt x="496364" y="120774"/>
                  </a:lnTo>
                  <a:lnTo>
                    <a:pt x="523791" y="116234"/>
                  </a:lnTo>
                  <a:lnTo>
                    <a:pt x="550806" y="110827"/>
                  </a:lnTo>
                  <a:lnTo>
                    <a:pt x="577547" y="104841"/>
                  </a:lnTo>
                  <a:lnTo>
                    <a:pt x="604107" y="98469"/>
                  </a:lnTo>
                  <a:lnTo>
                    <a:pt x="632132" y="91839"/>
                  </a:lnTo>
                  <a:lnTo>
                    <a:pt x="661133" y="85038"/>
                  </a:lnTo>
                  <a:lnTo>
                    <a:pt x="690787" y="78123"/>
                  </a:lnTo>
                  <a:lnTo>
                    <a:pt x="720081" y="71926"/>
                  </a:lnTo>
                  <a:lnTo>
                    <a:pt x="749135" y="66207"/>
                  </a:lnTo>
                  <a:lnTo>
                    <a:pt x="778030" y="60806"/>
                  </a:lnTo>
                  <a:lnTo>
                    <a:pt x="806024" y="55619"/>
                  </a:lnTo>
                  <a:lnTo>
                    <a:pt x="833418" y="50573"/>
                  </a:lnTo>
                  <a:lnTo>
                    <a:pt x="860412" y="45621"/>
                  </a:lnTo>
                  <a:lnTo>
                    <a:pt x="885552" y="40733"/>
                  </a:lnTo>
                  <a:lnTo>
                    <a:pt x="909455" y="35886"/>
                  </a:lnTo>
                  <a:lnTo>
                    <a:pt x="932535" y="31068"/>
                  </a:lnTo>
                  <a:lnTo>
                    <a:pt x="954271" y="27061"/>
                  </a:lnTo>
                  <a:lnTo>
                    <a:pt x="975112" y="23597"/>
                  </a:lnTo>
                  <a:lnTo>
                    <a:pt x="995356" y="20494"/>
                  </a:lnTo>
                  <a:lnTo>
                    <a:pt x="1030549" y="14929"/>
                  </a:lnTo>
                  <a:lnTo>
                    <a:pt x="1059684" y="10604"/>
                  </a:lnTo>
                  <a:lnTo>
                    <a:pt x="1089474" y="8168"/>
                  </a:lnTo>
                  <a:lnTo>
                    <a:pt x="1124457" y="7279"/>
                  </a:lnTo>
                  <a:lnTo>
                    <a:pt x="1159558" y="670"/>
                  </a:lnTo>
                  <a:lnTo>
                    <a:pt x="1178719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sp>
        <p:nvSpPr>
          <p:cNvPr id="2163718" name="SMARTInkShape-1433"/>
          <p:cNvSpPr/>
          <p:nvPr/>
        </p:nvSpPr>
        <p:spPr bwMode="auto">
          <a:xfrm>
            <a:off x="1514475" y="4800600"/>
            <a:ext cx="7145" cy="1"/>
          </a:xfrm>
          <a:custGeom>
            <a:avLst/>
            <a:gdLst/>
            <a:ahLst/>
            <a:cxnLst/>
            <a:rect l="0" t="0" r="0" b="0"/>
            <a:pathLst>
              <a:path w="7145" h="1">
                <a:moveTo>
                  <a:pt x="7144" y="0"/>
                </a:moveTo>
                <a:lnTo>
                  <a:pt x="0" y="0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sp>
        <p:nvSpPr>
          <p:cNvPr id="2163719" name="SMARTInkShape-1434"/>
          <p:cNvSpPr/>
          <p:nvPr/>
        </p:nvSpPr>
        <p:spPr bwMode="auto">
          <a:xfrm>
            <a:off x="2871788" y="4693444"/>
            <a:ext cx="28576" cy="21432"/>
          </a:xfrm>
          <a:custGeom>
            <a:avLst/>
            <a:gdLst/>
            <a:ahLst/>
            <a:cxnLst/>
            <a:rect l="0" t="0" r="0" b="0"/>
            <a:pathLst>
              <a:path w="28576" h="21432">
                <a:moveTo>
                  <a:pt x="0" y="0"/>
                </a:moveTo>
                <a:lnTo>
                  <a:pt x="6496" y="5703"/>
                </a:lnTo>
                <a:lnTo>
                  <a:pt x="28575" y="21431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sp>
        <p:nvSpPr>
          <p:cNvPr id="2163720" name="SMARTInkShape-1435"/>
          <p:cNvSpPr/>
          <p:nvPr/>
        </p:nvSpPr>
        <p:spPr bwMode="auto">
          <a:xfrm>
            <a:off x="4514937" y="4707731"/>
            <a:ext cx="21345" cy="7145"/>
          </a:xfrm>
          <a:custGeom>
            <a:avLst/>
            <a:gdLst/>
            <a:ahLst/>
            <a:cxnLst/>
            <a:rect l="0" t="0" r="0" b="0"/>
            <a:pathLst>
              <a:path w="21345" h="7145">
                <a:moveTo>
                  <a:pt x="7057" y="7144"/>
                </a:moveTo>
                <a:lnTo>
                  <a:pt x="207" y="7144"/>
                </a:lnTo>
                <a:lnTo>
                  <a:pt x="0" y="3352"/>
                </a:lnTo>
                <a:lnTo>
                  <a:pt x="765" y="2235"/>
                </a:lnTo>
                <a:lnTo>
                  <a:pt x="2068" y="1490"/>
                </a:lnTo>
                <a:lnTo>
                  <a:pt x="9864" y="294"/>
                </a:lnTo>
                <a:lnTo>
                  <a:pt x="21344" y="0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sp>
        <p:nvSpPr>
          <p:cNvPr id="2163721" name="SMARTInkShape-1436"/>
          <p:cNvSpPr/>
          <p:nvPr/>
        </p:nvSpPr>
        <p:spPr bwMode="auto">
          <a:xfrm>
            <a:off x="6093619" y="4436331"/>
            <a:ext cx="106526" cy="135536"/>
          </a:xfrm>
          <a:custGeom>
            <a:avLst/>
            <a:gdLst/>
            <a:ahLst/>
            <a:cxnLst/>
            <a:rect l="0" t="0" r="0" b="0"/>
            <a:pathLst>
              <a:path w="106526" h="135536">
                <a:moveTo>
                  <a:pt x="14287" y="21369"/>
                </a:moveTo>
                <a:lnTo>
                  <a:pt x="10172" y="21369"/>
                </a:lnTo>
                <a:lnTo>
                  <a:pt x="11929" y="21369"/>
                </a:lnTo>
                <a:lnTo>
                  <a:pt x="9796" y="21369"/>
                </a:lnTo>
                <a:lnTo>
                  <a:pt x="9705" y="22163"/>
                </a:lnTo>
                <a:lnTo>
                  <a:pt x="14287" y="28513"/>
                </a:lnTo>
                <a:lnTo>
                  <a:pt x="14287" y="34664"/>
                </a:lnTo>
                <a:lnTo>
                  <a:pt x="13494" y="34995"/>
                </a:lnTo>
                <a:lnTo>
                  <a:pt x="7169" y="35654"/>
                </a:lnTo>
                <a:lnTo>
                  <a:pt x="13993" y="35657"/>
                </a:lnTo>
                <a:lnTo>
                  <a:pt x="14262" y="41807"/>
                </a:lnTo>
                <a:lnTo>
                  <a:pt x="13476" y="42138"/>
                </a:lnTo>
                <a:lnTo>
                  <a:pt x="10487" y="42506"/>
                </a:lnTo>
                <a:lnTo>
                  <a:pt x="9372" y="43398"/>
                </a:lnTo>
                <a:lnTo>
                  <a:pt x="6545" y="50059"/>
                </a:lnTo>
                <a:lnTo>
                  <a:pt x="0" y="57087"/>
                </a:lnTo>
                <a:lnTo>
                  <a:pt x="0" y="53295"/>
                </a:lnTo>
                <a:lnTo>
                  <a:pt x="794" y="52178"/>
                </a:lnTo>
                <a:lnTo>
                  <a:pt x="2117" y="51433"/>
                </a:lnTo>
                <a:lnTo>
                  <a:pt x="3792" y="50937"/>
                </a:lnTo>
                <a:lnTo>
                  <a:pt x="4910" y="49812"/>
                </a:lnTo>
                <a:lnTo>
                  <a:pt x="8819" y="42304"/>
                </a:lnTo>
                <a:lnTo>
                  <a:pt x="13444" y="37817"/>
                </a:lnTo>
                <a:lnTo>
                  <a:pt x="47580" y="15807"/>
                </a:lnTo>
                <a:lnTo>
                  <a:pt x="60223" y="5345"/>
                </a:lnTo>
                <a:lnTo>
                  <a:pt x="76601" y="1006"/>
                </a:lnTo>
                <a:lnTo>
                  <a:pt x="95134" y="0"/>
                </a:lnTo>
                <a:lnTo>
                  <a:pt x="96760" y="773"/>
                </a:lnTo>
                <a:lnTo>
                  <a:pt x="97844" y="2082"/>
                </a:lnTo>
                <a:lnTo>
                  <a:pt x="98567" y="3748"/>
                </a:lnTo>
                <a:lnTo>
                  <a:pt x="99584" y="13679"/>
                </a:lnTo>
                <a:lnTo>
                  <a:pt x="97705" y="20068"/>
                </a:lnTo>
                <a:lnTo>
                  <a:pt x="90031" y="30637"/>
                </a:lnTo>
                <a:lnTo>
                  <a:pt x="70750" y="48421"/>
                </a:lnTo>
                <a:lnTo>
                  <a:pt x="62401" y="54824"/>
                </a:lnTo>
                <a:lnTo>
                  <a:pt x="45495" y="74623"/>
                </a:lnTo>
                <a:lnTo>
                  <a:pt x="36146" y="78367"/>
                </a:lnTo>
                <a:lnTo>
                  <a:pt x="35722" y="85574"/>
                </a:lnTo>
                <a:lnTo>
                  <a:pt x="35720" y="81844"/>
                </a:lnTo>
                <a:lnTo>
                  <a:pt x="36513" y="80736"/>
                </a:lnTo>
                <a:lnTo>
                  <a:pt x="47904" y="73010"/>
                </a:lnTo>
                <a:lnTo>
                  <a:pt x="59567" y="61752"/>
                </a:lnTo>
                <a:lnTo>
                  <a:pt x="66427" y="59161"/>
                </a:lnTo>
                <a:lnTo>
                  <a:pt x="87813" y="57209"/>
                </a:lnTo>
                <a:lnTo>
                  <a:pt x="92738" y="59259"/>
                </a:lnTo>
                <a:lnTo>
                  <a:pt x="102368" y="67042"/>
                </a:lnTo>
                <a:lnTo>
                  <a:pt x="105027" y="71566"/>
                </a:lnTo>
                <a:lnTo>
                  <a:pt x="106525" y="80692"/>
                </a:lnTo>
                <a:lnTo>
                  <a:pt x="106082" y="89010"/>
                </a:lnTo>
                <a:lnTo>
                  <a:pt x="103239" y="97998"/>
                </a:lnTo>
                <a:lnTo>
                  <a:pt x="93384" y="111984"/>
                </a:lnTo>
                <a:lnTo>
                  <a:pt x="80410" y="122389"/>
                </a:lnTo>
                <a:lnTo>
                  <a:pt x="53540" y="133371"/>
                </a:lnTo>
                <a:lnTo>
                  <a:pt x="31185" y="135535"/>
                </a:lnTo>
                <a:lnTo>
                  <a:pt x="30315" y="134786"/>
                </a:lnTo>
                <a:lnTo>
                  <a:pt x="29348" y="131837"/>
                </a:lnTo>
                <a:lnTo>
                  <a:pt x="30678" y="129940"/>
                </a:lnTo>
                <a:lnTo>
                  <a:pt x="42862" y="121382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grpSp>
        <p:nvGrpSpPr>
          <p:cNvPr id="2163745" name="SMARTInkShape-Group284"/>
          <p:cNvGrpSpPr/>
          <p:nvPr/>
        </p:nvGrpSpPr>
        <p:grpSpPr>
          <a:xfrm>
            <a:off x="6451428" y="3707606"/>
            <a:ext cx="2449525" cy="710577"/>
            <a:chOff x="6451428" y="3707606"/>
            <a:chExt cx="2449525" cy="710577"/>
          </a:xfrm>
        </p:grpSpPr>
        <p:sp>
          <p:nvSpPr>
            <p:cNvPr id="2163722" name="SMARTInkShape-1437"/>
            <p:cNvSpPr/>
            <p:nvPr/>
          </p:nvSpPr>
          <p:spPr bwMode="auto">
            <a:xfrm>
              <a:off x="7100888" y="3893344"/>
              <a:ext cx="185738" cy="50007"/>
            </a:xfrm>
            <a:custGeom>
              <a:avLst/>
              <a:gdLst/>
              <a:ahLst/>
              <a:cxnLst/>
              <a:rect l="0" t="0" r="0" b="0"/>
              <a:pathLst>
                <a:path w="185738" h="50007">
                  <a:moveTo>
                    <a:pt x="0" y="50006"/>
                  </a:moveTo>
                  <a:lnTo>
                    <a:pt x="18681" y="49212"/>
                  </a:lnTo>
                  <a:lnTo>
                    <a:pt x="54377" y="40063"/>
                  </a:lnTo>
                  <a:lnTo>
                    <a:pt x="85345" y="33213"/>
                  </a:lnTo>
                  <a:lnTo>
                    <a:pt x="115863" y="22365"/>
                  </a:lnTo>
                  <a:lnTo>
                    <a:pt x="148916" y="10179"/>
                  </a:lnTo>
                  <a:lnTo>
                    <a:pt x="185737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163723" name="SMARTInkShape-1438"/>
            <p:cNvSpPr/>
            <p:nvPr/>
          </p:nvSpPr>
          <p:spPr bwMode="auto">
            <a:xfrm>
              <a:off x="7115837" y="3814763"/>
              <a:ext cx="163645" cy="229611"/>
            </a:xfrm>
            <a:custGeom>
              <a:avLst/>
              <a:gdLst/>
              <a:ahLst/>
              <a:cxnLst/>
              <a:rect l="0" t="0" r="0" b="0"/>
              <a:pathLst>
                <a:path w="163645" h="229611">
                  <a:moveTo>
                    <a:pt x="6482" y="0"/>
                  </a:moveTo>
                  <a:lnTo>
                    <a:pt x="6482" y="30015"/>
                  </a:lnTo>
                  <a:lnTo>
                    <a:pt x="2689" y="65019"/>
                  </a:lnTo>
                  <a:lnTo>
                    <a:pt x="827" y="89222"/>
                  </a:lnTo>
                  <a:lnTo>
                    <a:pt x="0" y="114266"/>
                  </a:lnTo>
                  <a:lnTo>
                    <a:pt x="328" y="147010"/>
                  </a:lnTo>
                  <a:lnTo>
                    <a:pt x="4306" y="179907"/>
                  </a:lnTo>
                  <a:lnTo>
                    <a:pt x="7424" y="204647"/>
                  </a:lnTo>
                  <a:lnTo>
                    <a:pt x="18698" y="228924"/>
                  </a:lnTo>
                  <a:lnTo>
                    <a:pt x="20182" y="229610"/>
                  </a:lnTo>
                  <a:lnTo>
                    <a:pt x="21965" y="228479"/>
                  </a:lnTo>
                  <a:lnTo>
                    <a:pt x="23948" y="226138"/>
                  </a:lnTo>
                  <a:lnTo>
                    <a:pt x="24476" y="222990"/>
                  </a:lnTo>
                  <a:lnTo>
                    <a:pt x="15496" y="190069"/>
                  </a:lnTo>
                  <a:lnTo>
                    <a:pt x="8712" y="160474"/>
                  </a:lnTo>
                  <a:lnTo>
                    <a:pt x="2468" y="130450"/>
                  </a:lnTo>
                  <a:lnTo>
                    <a:pt x="265" y="96772"/>
                  </a:lnTo>
                  <a:lnTo>
                    <a:pt x="406" y="63245"/>
                  </a:lnTo>
                  <a:lnTo>
                    <a:pt x="7163" y="31895"/>
                  </a:lnTo>
                  <a:lnTo>
                    <a:pt x="12340" y="21319"/>
                  </a:lnTo>
                  <a:lnTo>
                    <a:pt x="19934" y="13973"/>
                  </a:lnTo>
                  <a:lnTo>
                    <a:pt x="28600" y="10179"/>
                  </a:lnTo>
                  <a:lnTo>
                    <a:pt x="58313" y="7543"/>
                  </a:lnTo>
                  <a:lnTo>
                    <a:pt x="90921" y="7222"/>
                  </a:lnTo>
                  <a:lnTo>
                    <a:pt x="120528" y="7159"/>
                  </a:lnTo>
                  <a:lnTo>
                    <a:pt x="153679" y="994"/>
                  </a:lnTo>
                  <a:lnTo>
                    <a:pt x="163644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163724" name="SMARTInkShape-1439"/>
            <p:cNvSpPr/>
            <p:nvPr/>
          </p:nvSpPr>
          <p:spPr bwMode="auto">
            <a:xfrm>
              <a:off x="6451428" y="4014788"/>
              <a:ext cx="420861" cy="213320"/>
            </a:xfrm>
            <a:custGeom>
              <a:avLst/>
              <a:gdLst/>
              <a:ahLst/>
              <a:cxnLst/>
              <a:rect l="0" t="0" r="0" b="0"/>
              <a:pathLst>
                <a:path w="420861" h="213320">
                  <a:moveTo>
                    <a:pt x="27953" y="207168"/>
                  </a:moveTo>
                  <a:lnTo>
                    <a:pt x="6462" y="207168"/>
                  </a:lnTo>
                  <a:lnTo>
                    <a:pt x="4101" y="207962"/>
                  </a:lnTo>
                  <a:lnTo>
                    <a:pt x="2527" y="209285"/>
                  </a:lnTo>
                  <a:lnTo>
                    <a:pt x="0" y="213319"/>
                  </a:lnTo>
                  <a:lnTo>
                    <a:pt x="27006" y="204294"/>
                  </a:lnTo>
                  <a:lnTo>
                    <a:pt x="49757" y="196366"/>
                  </a:lnTo>
                  <a:lnTo>
                    <a:pt x="81036" y="187550"/>
                  </a:lnTo>
                  <a:lnTo>
                    <a:pt x="99854" y="181390"/>
                  </a:lnTo>
                  <a:lnTo>
                    <a:pt x="120338" y="174107"/>
                  </a:lnTo>
                  <a:lnTo>
                    <a:pt x="141930" y="166078"/>
                  </a:lnTo>
                  <a:lnTo>
                    <a:pt x="165057" y="157550"/>
                  </a:lnTo>
                  <a:lnTo>
                    <a:pt x="189205" y="148689"/>
                  </a:lnTo>
                  <a:lnTo>
                    <a:pt x="214036" y="139607"/>
                  </a:lnTo>
                  <a:lnTo>
                    <a:pt x="237733" y="129584"/>
                  </a:lnTo>
                  <a:lnTo>
                    <a:pt x="260675" y="118933"/>
                  </a:lnTo>
                  <a:lnTo>
                    <a:pt x="283114" y="107863"/>
                  </a:lnTo>
                  <a:lnTo>
                    <a:pt x="303629" y="96515"/>
                  </a:lnTo>
                  <a:lnTo>
                    <a:pt x="322862" y="84981"/>
                  </a:lnTo>
                  <a:lnTo>
                    <a:pt x="356667" y="62375"/>
                  </a:lnTo>
                  <a:lnTo>
                    <a:pt x="391962" y="32592"/>
                  </a:lnTo>
                  <a:lnTo>
                    <a:pt x="420860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163725" name="SMARTInkShape-1440"/>
            <p:cNvSpPr/>
            <p:nvPr/>
          </p:nvSpPr>
          <p:spPr bwMode="auto">
            <a:xfrm>
              <a:off x="7286661" y="3907631"/>
              <a:ext cx="28540" cy="98185"/>
            </a:xfrm>
            <a:custGeom>
              <a:avLst/>
              <a:gdLst/>
              <a:ahLst/>
              <a:cxnLst/>
              <a:rect l="0" t="0" r="0" b="0"/>
              <a:pathLst>
                <a:path w="28540" h="98185">
                  <a:moveTo>
                    <a:pt x="28539" y="0"/>
                  </a:moveTo>
                  <a:lnTo>
                    <a:pt x="27745" y="17888"/>
                  </a:lnTo>
                  <a:lnTo>
                    <a:pt x="14065" y="50078"/>
                  </a:lnTo>
                  <a:lnTo>
                    <a:pt x="3114" y="73829"/>
                  </a:lnTo>
                  <a:lnTo>
                    <a:pt x="87" y="98184"/>
                  </a:lnTo>
                  <a:lnTo>
                    <a:pt x="0" y="95679"/>
                  </a:lnTo>
                  <a:lnTo>
                    <a:pt x="7108" y="7858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163726" name="SMARTInkShape-1441"/>
            <p:cNvSpPr/>
            <p:nvPr/>
          </p:nvSpPr>
          <p:spPr bwMode="auto">
            <a:xfrm>
              <a:off x="7302199" y="3814763"/>
              <a:ext cx="55865" cy="35719"/>
            </a:xfrm>
            <a:custGeom>
              <a:avLst/>
              <a:gdLst/>
              <a:ahLst/>
              <a:cxnLst/>
              <a:rect l="0" t="0" r="0" b="0"/>
              <a:pathLst>
                <a:path w="55865" h="35719">
                  <a:moveTo>
                    <a:pt x="13001" y="0"/>
                  </a:moveTo>
                  <a:lnTo>
                    <a:pt x="0" y="0"/>
                  </a:lnTo>
                  <a:lnTo>
                    <a:pt x="365" y="793"/>
                  </a:lnTo>
                  <a:lnTo>
                    <a:pt x="2888" y="3792"/>
                  </a:lnTo>
                  <a:lnTo>
                    <a:pt x="6654" y="5654"/>
                  </a:lnTo>
                  <a:lnTo>
                    <a:pt x="27985" y="14783"/>
                  </a:lnTo>
                  <a:lnTo>
                    <a:pt x="41782" y="23695"/>
                  </a:lnTo>
                  <a:lnTo>
                    <a:pt x="55864" y="3571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163727" name="SMARTInkShape-1442"/>
            <p:cNvSpPr/>
            <p:nvPr/>
          </p:nvSpPr>
          <p:spPr bwMode="auto">
            <a:xfrm>
              <a:off x="7396873" y="3909456"/>
              <a:ext cx="104066" cy="81212"/>
            </a:xfrm>
            <a:custGeom>
              <a:avLst/>
              <a:gdLst/>
              <a:ahLst/>
              <a:cxnLst/>
              <a:rect l="0" t="0" r="0" b="0"/>
              <a:pathLst>
                <a:path w="104066" h="81212">
                  <a:moveTo>
                    <a:pt x="18340" y="19607"/>
                  </a:moveTo>
                  <a:lnTo>
                    <a:pt x="14547" y="23399"/>
                  </a:lnTo>
                  <a:lnTo>
                    <a:pt x="12685" y="27377"/>
                  </a:lnTo>
                  <a:lnTo>
                    <a:pt x="12189" y="29549"/>
                  </a:lnTo>
                  <a:lnTo>
                    <a:pt x="6483" y="39533"/>
                  </a:lnTo>
                  <a:lnTo>
                    <a:pt x="3471" y="59433"/>
                  </a:lnTo>
                  <a:lnTo>
                    <a:pt x="355" y="64559"/>
                  </a:lnTo>
                  <a:lnTo>
                    <a:pt x="0" y="66244"/>
                  </a:lnTo>
                  <a:lnTo>
                    <a:pt x="557" y="67367"/>
                  </a:lnTo>
                  <a:lnTo>
                    <a:pt x="3361" y="69169"/>
                  </a:lnTo>
                  <a:lnTo>
                    <a:pt x="17727" y="55838"/>
                  </a:lnTo>
                  <a:lnTo>
                    <a:pt x="42123" y="24260"/>
                  </a:lnTo>
                  <a:lnTo>
                    <a:pt x="56122" y="4335"/>
                  </a:lnTo>
                  <a:lnTo>
                    <a:pt x="61061" y="913"/>
                  </a:lnTo>
                  <a:lnTo>
                    <a:pt x="63489" y="0"/>
                  </a:lnTo>
                  <a:lnTo>
                    <a:pt x="65902" y="186"/>
                  </a:lnTo>
                  <a:lnTo>
                    <a:pt x="70699" y="2508"/>
                  </a:lnTo>
                  <a:lnTo>
                    <a:pt x="72296" y="5033"/>
                  </a:lnTo>
                  <a:lnTo>
                    <a:pt x="74543" y="16964"/>
                  </a:lnTo>
                  <a:lnTo>
                    <a:pt x="75407" y="50017"/>
                  </a:lnTo>
                  <a:lnTo>
                    <a:pt x="76258" y="64689"/>
                  </a:lnTo>
                  <a:lnTo>
                    <a:pt x="81636" y="81057"/>
                  </a:lnTo>
                  <a:lnTo>
                    <a:pt x="82763" y="81211"/>
                  </a:lnTo>
                  <a:lnTo>
                    <a:pt x="86130" y="79265"/>
                  </a:lnTo>
                  <a:lnTo>
                    <a:pt x="104065" y="6246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163728" name="SMARTInkShape-1443"/>
            <p:cNvSpPr/>
            <p:nvPr/>
          </p:nvSpPr>
          <p:spPr bwMode="auto">
            <a:xfrm>
              <a:off x="7530043" y="3800475"/>
              <a:ext cx="213783" cy="169918"/>
            </a:xfrm>
            <a:custGeom>
              <a:avLst/>
              <a:gdLst/>
              <a:ahLst/>
              <a:cxnLst/>
              <a:rect l="0" t="0" r="0" b="0"/>
              <a:pathLst>
                <a:path w="213783" h="169918">
                  <a:moveTo>
                    <a:pt x="49476" y="85725"/>
                  </a:moveTo>
                  <a:lnTo>
                    <a:pt x="45683" y="89517"/>
                  </a:lnTo>
                  <a:lnTo>
                    <a:pt x="24640" y="123524"/>
                  </a:lnTo>
                  <a:lnTo>
                    <a:pt x="5509" y="147598"/>
                  </a:lnTo>
                  <a:lnTo>
                    <a:pt x="0" y="162473"/>
                  </a:lnTo>
                  <a:lnTo>
                    <a:pt x="617" y="162291"/>
                  </a:lnTo>
                  <a:lnTo>
                    <a:pt x="34912" y="132957"/>
                  </a:lnTo>
                  <a:lnTo>
                    <a:pt x="58705" y="106328"/>
                  </a:lnTo>
                  <a:lnTo>
                    <a:pt x="64955" y="102819"/>
                  </a:lnTo>
                  <a:lnTo>
                    <a:pt x="72936" y="100844"/>
                  </a:lnTo>
                  <a:lnTo>
                    <a:pt x="74641" y="102155"/>
                  </a:lnTo>
                  <a:lnTo>
                    <a:pt x="76535" y="107843"/>
                  </a:lnTo>
                  <a:lnTo>
                    <a:pt x="77992" y="142995"/>
                  </a:lnTo>
                  <a:lnTo>
                    <a:pt x="78039" y="158156"/>
                  </a:lnTo>
                  <a:lnTo>
                    <a:pt x="79630" y="161000"/>
                  </a:lnTo>
                  <a:lnTo>
                    <a:pt x="85632" y="166277"/>
                  </a:lnTo>
                  <a:lnTo>
                    <a:pt x="93591" y="169151"/>
                  </a:lnTo>
                  <a:lnTo>
                    <a:pt x="97936" y="169917"/>
                  </a:lnTo>
                  <a:lnTo>
                    <a:pt x="109113" y="166535"/>
                  </a:lnTo>
                  <a:lnTo>
                    <a:pt x="142672" y="146197"/>
                  </a:lnTo>
                  <a:lnTo>
                    <a:pt x="163080" y="125868"/>
                  </a:lnTo>
                  <a:lnTo>
                    <a:pt x="179532" y="94621"/>
                  </a:lnTo>
                  <a:lnTo>
                    <a:pt x="189564" y="69041"/>
                  </a:lnTo>
                  <a:lnTo>
                    <a:pt x="199315" y="41797"/>
                  </a:lnTo>
                  <a:lnTo>
                    <a:pt x="213782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163729" name="SMARTInkShape-1444"/>
            <p:cNvSpPr/>
            <p:nvPr/>
          </p:nvSpPr>
          <p:spPr bwMode="auto">
            <a:xfrm>
              <a:off x="7656677" y="3736181"/>
              <a:ext cx="137155" cy="235990"/>
            </a:xfrm>
            <a:custGeom>
              <a:avLst/>
              <a:gdLst/>
              <a:ahLst/>
              <a:cxnLst/>
              <a:rect l="0" t="0" r="0" b="0"/>
              <a:pathLst>
                <a:path w="137155" h="235990">
                  <a:moveTo>
                    <a:pt x="65717" y="0"/>
                  </a:moveTo>
                  <a:lnTo>
                    <a:pt x="48189" y="27471"/>
                  </a:lnTo>
                  <a:lnTo>
                    <a:pt x="29038" y="57264"/>
                  </a:lnTo>
                  <a:lnTo>
                    <a:pt x="12075" y="91227"/>
                  </a:lnTo>
                  <a:lnTo>
                    <a:pt x="787" y="126426"/>
                  </a:lnTo>
                  <a:lnTo>
                    <a:pt x="0" y="161990"/>
                  </a:lnTo>
                  <a:lnTo>
                    <a:pt x="8586" y="193871"/>
                  </a:lnTo>
                  <a:lnTo>
                    <a:pt x="21184" y="215841"/>
                  </a:lnTo>
                  <a:lnTo>
                    <a:pt x="38763" y="232404"/>
                  </a:lnTo>
                  <a:lnTo>
                    <a:pt x="46161" y="235105"/>
                  </a:lnTo>
                  <a:lnTo>
                    <a:pt x="62846" y="235989"/>
                  </a:lnTo>
                  <a:lnTo>
                    <a:pt x="86298" y="232024"/>
                  </a:lnTo>
                  <a:lnTo>
                    <a:pt x="108327" y="218238"/>
                  </a:lnTo>
                  <a:lnTo>
                    <a:pt x="137154" y="17859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163730" name="SMARTInkShape-1445"/>
            <p:cNvSpPr/>
            <p:nvPr/>
          </p:nvSpPr>
          <p:spPr bwMode="auto">
            <a:xfrm>
              <a:off x="7828186" y="3743325"/>
              <a:ext cx="172815" cy="233769"/>
            </a:xfrm>
            <a:custGeom>
              <a:avLst/>
              <a:gdLst/>
              <a:ahLst/>
              <a:cxnLst/>
              <a:rect l="0" t="0" r="0" b="0"/>
              <a:pathLst>
                <a:path w="172815" h="233769">
                  <a:moveTo>
                    <a:pt x="122808" y="0"/>
                  </a:moveTo>
                  <a:lnTo>
                    <a:pt x="111401" y="794"/>
                  </a:lnTo>
                  <a:lnTo>
                    <a:pt x="78840" y="12979"/>
                  </a:lnTo>
                  <a:lnTo>
                    <a:pt x="44081" y="33792"/>
                  </a:lnTo>
                  <a:lnTo>
                    <a:pt x="36224" y="43064"/>
                  </a:lnTo>
                  <a:lnTo>
                    <a:pt x="34129" y="47759"/>
                  </a:lnTo>
                  <a:lnTo>
                    <a:pt x="33918" y="57210"/>
                  </a:lnTo>
                  <a:lnTo>
                    <a:pt x="34973" y="61952"/>
                  </a:lnTo>
                  <a:lnTo>
                    <a:pt x="44043" y="76212"/>
                  </a:lnTo>
                  <a:lnTo>
                    <a:pt x="73718" y="100014"/>
                  </a:lnTo>
                  <a:lnTo>
                    <a:pt x="107974" y="128588"/>
                  </a:lnTo>
                  <a:lnTo>
                    <a:pt x="112918" y="133350"/>
                  </a:lnTo>
                  <a:lnTo>
                    <a:pt x="118413" y="144992"/>
                  </a:lnTo>
                  <a:lnTo>
                    <a:pt x="119878" y="151430"/>
                  </a:lnTo>
                  <a:lnTo>
                    <a:pt x="117272" y="167050"/>
                  </a:lnTo>
                  <a:lnTo>
                    <a:pt x="110029" y="183782"/>
                  </a:lnTo>
                  <a:lnTo>
                    <a:pt x="98872" y="199156"/>
                  </a:lnTo>
                  <a:lnTo>
                    <a:pt x="75411" y="217406"/>
                  </a:lnTo>
                  <a:lnTo>
                    <a:pt x="44559" y="229076"/>
                  </a:lnTo>
                  <a:lnTo>
                    <a:pt x="17867" y="233768"/>
                  </a:lnTo>
                  <a:lnTo>
                    <a:pt x="6582" y="232749"/>
                  </a:lnTo>
                  <a:lnTo>
                    <a:pt x="2462" y="231366"/>
                  </a:lnTo>
                  <a:lnTo>
                    <a:pt x="508" y="228857"/>
                  </a:lnTo>
                  <a:lnTo>
                    <a:pt x="0" y="225596"/>
                  </a:lnTo>
                  <a:lnTo>
                    <a:pt x="455" y="221835"/>
                  </a:lnTo>
                  <a:lnTo>
                    <a:pt x="8679" y="205164"/>
                  </a:lnTo>
                  <a:lnTo>
                    <a:pt x="38675" y="170907"/>
                  </a:lnTo>
                  <a:lnTo>
                    <a:pt x="62396" y="146602"/>
                  </a:lnTo>
                  <a:lnTo>
                    <a:pt x="86698" y="122042"/>
                  </a:lnTo>
                  <a:lnTo>
                    <a:pt x="112315" y="98691"/>
                  </a:lnTo>
                  <a:lnTo>
                    <a:pt x="142222" y="77729"/>
                  </a:lnTo>
                  <a:lnTo>
                    <a:pt x="172814" y="5715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163731" name="SMARTInkShape-1446"/>
            <p:cNvSpPr/>
            <p:nvPr/>
          </p:nvSpPr>
          <p:spPr bwMode="auto">
            <a:xfrm>
              <a:off x="8129194" y="4130080"/>
              <a:ext cx="228995" cy="196038"/>
            </a:xfrm>
            <a:custGeom>
              <a:avLst/>
              <a:gdLst/>
              <a:ahLst/>
              <a:cxnLst/>
              <a:rect l="0" t="0" r="0" b="0"/>
              <a:pathLst>
                <a:path w="228995" h="196038">
                  <a:moveTo>
                    <a:pt x="150412" y="6151"/>
                  </a:moveTo>
                  <a:lnTo>
                    <a:pt x="146619" y="6151"/>
                  </a:lnTo>
                  <a:lnTo>
                    <a:pt x="123677" y="0"/>
                  </a:lnTo>
                  <a:lnTo>
                    <a:pt x="92861" y="791"/>
                  </a:lnTo>
                  <a:lnTo>
                    <a:pt x="71917" y="6680"/>
                  </a:lnTo>
                  <a:lnTo>
                    <a:pt x="41606" y="26504"/>
                  </a:lnTo>
                  <a:lnTo>
                    <a:pt x="20102" y="56279"/>
                  </a:lnTo>
                  <a:lnTo>
                    <a:pt x="3675" y="90236"/>
                  </a:lnTo>
                  <a:lnTo>
                    <a:pt x="0" y="113637"/>
                  </a:lnTo>
                  <a:lnTo>
                    <a:pt x="1806" y="136473"/>
                  </a:lnTo>
                  <a:lnTo>
                    <a:pt x="7901" y="157206"/>
                  </a:lnTo>
                  <a:lnTo>
                    <a:pt x="18017" y="172770"/>
                  </a:lnTo>
                  <a:lnTo>
                    <a:pt x="24049" y="179143"/>
                  </a:lnTo>
                  <a:lnTo>
                    <a:pt x="41334" y="188341"/>
                  </a:lnTo>
                  <a:lnTo>
                    <a:pt x="71261" y="195864"/>
                  </a:lnTo>
                  <a:lnTo>
                    <a:pt x="91422" y="196037"/>
                  </a:lnTo>
                  <a:lnTo>
                    <a:pt x="123497" y="186415"/>
                  </a:lnTo>
                  <a:lnTo>
                    <a:pt x="158589" y="160116"/>
                  </a:lnTo>
                  <a:lnTo>
                    <a:pt x="184320" y="131675"/>
                  </a:lnTo>
                  <a:lnTo>
                    <a:pt x="204909" y="98112"/>
                  </a:lnTo>
                  <a:lnTo>
                    <a:pt x="218947" y="65149"/>
                  </a:lnTo>
                  <a:lnTo>
                    <a:pt x="228994" y="3472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163732" name="SMARTInkShape-1447"/>
            <p:cNvSpPr/>
            <p:nvPr/>
          </p:nvSpPr>
          <p:spPr bwMode="auto">
            <a:xfrm>
              <a:off x="7830063" y="4214813"/>
              <a:ext cx="135219" cy="130684"/>
            </a:xfrm>
            <a:custGeom>
              <a:avLst/>
              <a:gdLst/>
              <a:ahLst/>
              <a:cxnLst/>
              <a:rect l="0" t="0" r="0" b="0"/>
              <a:pathLst>
                <a:path w="135219" h="130684">
                  <a:moveTo>
                    <a:pt x="56637" y="0"/>
                  </a:moveTo>
                  <a:lnTo>
                    <a:pt x="52844" y="0"/>
                  </a:lnTo>
                  <a:lnTo>
                    <a:pt x="48866" y="4233"/>
                  </a:lnTo>
                  <a:lnTo>
                    <a:pt x="26637" y="37377"/>
                  </a:lnTo>
                  <a:lnTo>
                    <a:pt x="11435" y="65415"/>
                  </a:lnTo>
                  <a:lnTo>
                    <a:pt x="2082" y="96471"/>
                  </a:lnTo>
                  <a:lnTo>
                    <a:pt x="0" y="118363"/>
                  </a:lnTo>
                  <a:lnTo>
                    <a:pt x="1832" y="126160"/>
                  </a:lnTo>
                  <a:lnTo>
                    <a:pt x="3432" y="129350"/>
                  </a:lnTo>
                  <a:lnTo>
                    <a:pt x="6085" y="130683"/>
                  </a:lnTo>
                  <a:lnTo>
                    <a:pt x="13268" y="130048"/>
                  </a:lnTo>
                  <a:lnTo>
                    <a:pt x="19635" y="125003"/>
                  </a:lnTo>
                  <a:lnTo>
                    <a:pt x="38358" y="93690"/>
                  </a:lnTo>
                  <a:lnTo>
                    <a:pt x="54673" y="64456"/>
                  </a:lnTo>
                  <a:lnTo>
                    <a:pt x="61320" y="51665"/>
                  </a:lnTo>
                  <a:lnTo>
                    <a:pt x="75549" y="37975"/>
                  </a:lnTo>
                  <a:lnTo>
                    <a:pt x="76389" y="38017"/>
                  </a:lnTo>
                  <a:lnTo>
                    <a:pt x="76949" y="38838"/>
                  </a:lnTo>
                  <a:lnTo>
                    <a:pt x="77322" y="40179"/>
                  </a:lnTo>
                  <a:lnTo>
                    <a:pt x="71543" y="72778"/>
                  </a:lnTo>
                  <a:lnTo>
                    <a:pt x="71902" y="92472"/>
                  </a:lnTo>
                  <a:lnTo>
                    <a:pt x="76682" y="107920"/>
                  </a:lnTo>
                  <a:lnTo>
                    <a:pt x="80892" y="114904"/>
                  </a:lnTo>
                  <a:lnTo>
                    <a:pt x="83920" y="116290"/>
                  </a:lnTo>
                  <a:lnTo>
                    <a:pt x="91516" y="115713"/>
                  </a:lnTo>
                  <a:lnTo>
                    <a:pt x="104719" y="107134"/>
                  </a:lnTo>
                  <a:lnTo>
                    <a:pt x="135218" y="7143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163733" name="SMARTInkShape-1448"/>
            <p:cNvSpPr/>
            <p:nvPr/>
          </p:nvSpPr>
          <p:spPr bwMode="auto">
            <a:xfrm>
              <a:off x="7522369" y="4203814"/>
              <a:ext cx="335757" cy="135064"/>
            </a:xfrm>
            <a:custGeom>
              <a:avLst/>
              <a:gdLst/>
              <a:ahLst/>
              <a:cxnLst/>
              <a:rect l="0" t="0" r="0" b="0"/>
              <a:pathLst>
                <a:path w="335757" h="135064">
                  <a:moveTo>
                    <a:pt x="0" y="25286"/>
                  </a:moveTo>
                  <a:lnTo>
                    <a:pt x="13773" y="24492"/>
                  </a:lnTo>
                  <a:lnTo>
                    <a:pt x="47528" y="19135"/>
                  </a:lnTo>
                  <a:lnTo>
                    <a:pt x="74495" y="18436"/>
                  </a:lnTo>
                  <a:lnTo>
                    <a:pt x="110178" y="14437"/>
                  </a:lnTo>
                  <a:lnTo>
                    <a:pt x="143329" y="15809"/>
                  </a:lnTo>
                  <a:lnTo>
                    <a:pt x="173260" y="21243"/>
                  </a:lnTo>
                  <a:lnTo>
                    <a:pt x="198445" y="31673"/>
                  </a:lnTo>
                  <a:lnTo>
                    <a:pt x="217195" y="48609"/>
                  </a:lnTo>
                  <a:lnTo>
                    <a:pt x="223531" y="61846"/>
                  </a:lnTo>
                  <a:lnTo>
                    <a:pt x="225553" y="75666"/>
                  </a:lnTo>
                  <a:lnTo>
                    <a:pt x="223806" y="89746"/>
                  </a:lnTo>
                  <a:lnTo>
                    <a:pt x="214567" y="111061"/>
                  </a:lnTo>
                  <a:lnTo>
                    <a:pt x="206224" y="121087"/>
                  </a:lnTo>
                  <a:lnTo>
                    <a:pt x="198811" y="128189"/>
                  </a:lnTo>
                  <a:lnTo>
                    <a:pt x="195516" y="133992"/>
                  </a:lnTo>
                  <a:lnTo>
                    <a:pt x="193845" y="135063"/>
                  </a:lnTo>
                  <a:lnTo>
                    <a:pt x="191935" y="134983"/>
                  </a:lnTo>
                  <a:lnTo>
                    <a:pt x="189870" y="134136"/>
                  </a:lnTo>
                  <a:lnTo>
                    <a:pt x="189286" y="131190"/>
                  </a:lnTo>
                  <a:lnTo>
                    <a:pt x="190754" y="121567"/>
                  </a:lnTo>
                  <a:lnTo>
                    <a:pt x="204661" y="94399"/>
                  </a:lnTo>
                  <a:lnTo>
                    <a:pt x="222036" y="65255"/>
                  </a:lnTo>
                  <a:lnTo>
                    <a:pt x="244648" y="33269"/>
                  </a:lnTo>
                  <a:lnTo>
                    <a:pt x="271810" y="7813"/>
                  </a:lnTo>
                  <a:lnTo>
                    <a:pt x="283788" y="1645"/>
                  </a:lnTo>
                  <a:lnTo>
                    <a:pt x="289204" y="0"/>
                  </a:lnTo>
                  <a:lnTo>
                    <a:pt x="299456" y="289"/>
                  </a:lnTo>
                  <a:lnTo>
                    <a:pt x="318973" y="6943"/>
                  </a:lnTo>
                  <a:lnTo>
                    <a:pt x="326445" y="13429"/>
                  </a:lnTo>
                  <a:lnTo>
                    <a:pt x="331618" y="21604"/>
                  </a:lnTo>
                  <a:lnTo>
                    <a:pt x="335210" y="40686"/>
                  </a:lnTo>
                  <a:lnTo>
                    <a:pt x="335756" y="5386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163734" name="SMARTInkShape-1449"/>
            <p:cNvSpPr/>
            <p:nvPr/>
          </p:nvSpPr>
          <p:spPr bwMode="auto">
            <a:xfrm>
              <a:off x="7579519" y="4098396"/>
              <a:ext cx="106164" cy="256167"/>
            </a:xfrm>
            <a:custGeom>
              <a:avLst/>
              <a:gdLst/>
              <a:ahLst/>
              <a:cxnLst/>
              <a:rect l="0" t="0" r="0" b="0"/>
              <a:pathLst>
                <a:path w="106164" h="256167">
                  <a:moveTo>
                    <a:pt x="100012" y="52123"/>
                  </a:moveTo>
                  <a:lnTo>
                    <a:pt x="100012" y="18538"/>
                  </a:lnTo>
                  <a:lnTo>
                    <a:pt x="102129" y="11267"/>
                  </a:lnTo>
                  <a:lnTo>
                    <a:pt x="104922" y="5390"/>
                  </a:lnTo>
                  <a:lnTo>
                    <a:pt x="106163" y="132"/>
                  </a:lnTo>
                  <a:lnTo>
                    <a:pt x="105700" y="0"/>
                  </a:lnTo>
                  <a:lnTo>
                    <a:pt x="103069" y="4086"/>
                  </a:lnTo>
                  <a:lnTo>
                    <a:pt x="98298" y="36125"/>
                  </a:lnTo>
                  <a:lnTo>
                    <a:pt x="88128" y="70137"/>
                  </a:lnTo>
                  <a:lnTo>
                    <a:pt x="78062" y="96642"/>
                  </a:lnTo>
                  <a:lnTo>
                    <a:pt x="70942" y="124296"/>
                  </a:lnTo>
                  <a:lnTo>
                    <a:pt x="65131" y="150346"/>
                  </a:lnTo>
                  <a:lnTo>
                    <a:pt x="59904" y="175152"/>
                  </a:lnTo>
                  <a:lnTo>
                    <a:pt x="53291" y="209843"/>
                  </a:lnTo>
                  <a:lnTo>
                    <a:pt x="50655" y="241586"/>
                  </a:lnTo>
                  <a:lnTo>
                    <a:pt x="51088" y="251423"/>
                  </a:lnTo>
                  <a:lnTo>
                    <a:pt x="52315" y="254046"/>
                  </a:lnTo>
                  <a:lnTo>
                    <a:pt x="53927" y="255794"/>
                  </a:lnTo>
                  <a:lnTo>
                    <a:pt x="55795" y="256166"/>
                  </a:lnTo>
                  <a:lnTo>
                    <a:pt x="57834" y="255620"/>
                  </a:lnTo>
                  <a:lnTo>
                    <a:pt x="59988" y="254463"/>
                  </a:lnTo>
                  <a:lnTo>
                    <a:pt x="66810" y="241457"/>
                  </a:lnTo>
                  <a:lnTo>
                    <a:pt x="67264" y="231256"/>
                  </a:lnTo>
                  <a:lnTo>
                    <a:pt x="57295" y="204189"/>
                  </a:lnTo>
                  <a:lnTo>
                    <a:pt x="29427" y="173971"/>
                  </a:lnTo>
                  <a:lnTo>
                    <a:pt x="0" y="14499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163735" name="SMARTInkShape-1450"/>
            <p:cNvSpPr/>
            <p:nvPr/>
          </p:nvSpPr>
          <p:spPr bwMode="auto">
            <a:xfrm>
              <a:off x="7382171" y="4243388"/>
              <a:ext cx="140199" cy="174795"/>
            </a:xfrm>
            <a:custGeom>
              <a:avLst/>
              <a:gdLst/>
              <a:ahLst/>
              <a:cxnLst/>
              <a:rect l="0" t="0" r="0" b="0"/>
              <a:pathLst>
                <a:path w="140199" h="174795">
                  <a:moveTo>
                    <a:pt x="140198" y="0"/>
                  </a:moveTo>
                  <a:lnTo>
                    <a:pt x="116885" y="27545"/>
                  </a:lnTo>
                  <a:lnTo>
                    <a:pt x="92545" y="61078"/>
                  </a:lnTo>
                  <a:lnTo>
                    <a:pt x="72187" y="86677"/>
                  </a:lnTo>
                  <a:lnTo>
                    <a:pt x="52557" y="111283"/>
                  </a:lnTo>
                  <a:lnTo>
                    <a:pt x="23654" y="143657"/>
                  </a:lnTo>
                  <a:lnTo>
                    <a:pt x="0" y="174794"/>
                  </a:lnTo>
                  <a:lnTo>
                    <a:pt x="695" y="174473"/>
                  </a:lnTo>
                  <a:lnTo>
                    <a:pt x="25029" y="146996"/>
                  </a:lnTo>
                  <a:lnTo>
                    <a:pt x="41915" y="121952"/>
                  </a:lnTo>
                  <a:lnTo>
                    <a:pt x="60004" y="92300"/>
                  </a:lnTo>
                  <a:lnTo>
                    <a:pt x="78627" y="60602"/>
                  </a:lnTo>
                  <a:lnTo>
                    <a:pt x="97335" y="2857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163736" name="SMARTInkShape-1451"/>
            <p:cNvSpPr/>
            <p:nvPr/>
          </p:nvSpPr>
          <p:spPr bwMode="auto">
            <a:xfrm>
              <a:off x="7179469" y="4167493"/>
              <a:ext cx="385763" cy="235899"/>
            </a:xfrm>
            <a:custGeom>
              <a:avLst/>
              <a:gdLst/>
              <a:ahLst/>
              <a:cxnLst/>
              <a:rect l="0" t="0" r="0" b="0"/>
              <a:pathLst>
                <a:path w="385763" h="235899">
                  <a:moveTo>
                    <a:pt x="0" y="118757"/>
                  </a:moveTo>
                  <a:lnTo>
                    <a:pt x="0" y="150074"/>
                  </a:lnTo>
                  <a:lnTo>
                    <a:pt x="0" y="159399"/>
                  </a:lnTo>
                  <a:lnTo>
                    <a:pt x="1587" y="163314"/>
                  </a:lnTo>
                  <a:lnTo>
                    <a:pt x="7584" y="169781"/>
                  </a:lnTo>
                  <a:lnTo>
                    <a:pt x="23679" y="177884"/>
                  </a:lnTo>
                  <a:lnTo>
                    <a:pt x="38834" y="178638"/>
                  </a:lnTo>
                  <a:lnTo>
                    <a:pt x="55359" y="175533"/>
                  </a:lnTo>
                  <a:lnTo>
                    <a:pt x="87487" y="160605"/>
                  </a:lnTo>
                  <a:lnTo>
                    <a:pt x="112705" y="144915"/>
                  </a:lnTo>
                  <a:lnTo>
                    <a:pt x="127085" y="131176"/>
                  </a:lnTo>
                  <a:lnTo>
                    <a:pt x="143311" y="104798"/>
                  </a:lnTo>
                  <a:lnTo>
                    <a:pt x="152705" y="72993"/>
                  </a:lnTo>
                  <a:lnTo>
                    <a:pt x="155842" y="43109"/>
                  </a:lnTo>
                  <a:lnTo>
                    <a:pt x="155977" y="16527"/>
                  </a:lnTo>
                  <a:lnTo>
                    <a:pt x="153197" y="6382"/>
                  </a:lnTo>
                  <a:lnTo>
                    <a:pt x="151343" y="3359"/>
                  </a:lnTo>
                  <a:lnTo>
                    <a:pt x="147168" y="0"/>
                  </a:lnTo>
                  <a:lnTo>
                    <a:pt x="144149" y="1486"/>
                  </a:lnTo>
                  <a:lnTo>
                    <a:pt x="131523" y="16541"/>
                  </a:lnTo>
                  <a:lnTo>
                    <a:pt x="114640" y="46226"/>
                  </a:lnTo>
                  <a:lnTo>
                    <a:pt x="107043" y="71440"/>
                  </a:lnTo>
                  <a:lnTo>
                    <a:pt x="101020" y="100638"/>
                  </a:lnTo>
                  <a:lnTo>
                    <a:pt x="95698" y="131342"/>
                  </a:lnTo>
                  <a:lnTo>
                    <a:pt x="90686" y="160863"/>
                  </a:lnTo>
                  <a:lnTo>
                    <a:pt x="90046" y="185625"/>
                  </a:lnTo>
                  <a:lnTo>
                    <a:pt x="93202" y="206420"/>
                  </a:lnTo>
                  <a:lnTo>
                    <a:pt x="99896" y="223599"/>
                  </a:lnTo>
                  <a:lnTo>
                    <a:pt x="103903" y="229133"/>
                  </a:lnTo>
                  <a:lnTo>
                    <a:pt x="112590" y="235282"/>
                  </a:lnTo>
                  <a:lnTo>
                    <a:pt x="123859" y="235898"/>
                  </a:lnTo>
                  <a:lnTo>
                    <a:pt x="130198" y="234951"/>
                  </a:lnTo>
                  <a:lnTo>
                    <a:pt x="154288" y="218449"/>
                  </a:lnTo>
                  <a:lnTo>
                    <a:pt x="181534" y="189658"/>
                  </a:lnTo>
                  <a:lnTo>
                    <a:pt x="198157" y="165350"/>
                  </a:lnTo>
                  <a:lnTo>
                    <a:pt x="214276" y="137878"/>
                  </a:lnTo>
                  <a:lnTo>
                    <a:pt x="232024" y="107147"/>
                  </a:lnTo>
                  <a:lnTo>
                    <a:pt x="246261" y="79201"/>
                  </a:lnTo>
                  <a:lnTo>
                    <a:pt x="263202" y="45389"/>
                  </a:lnTo>
                  <a:lnTo>
                    <a:pt x="275784" y="19725"/>
                  </a:lnTo>
                  <a:lnTo>
                    <a:pt x="268396" y="45979"/>
                  </a:lnTo>
                  <a:lnTo>
                    <a:pt x="261734" y="79731"/>
                  </a:lnTo>
                  <a:lnTo>
                    <a:pt x="259201" y="108291"/>
                  </a:lnTo>
                  <a:lnTo>
                    <a:pt x="258075" y="137918"/>
                  </a:lnTo>
                  <a:lnTo>
                    <a:pt x="257576" y="164315"/>
                  </a:lnTo>
                  <a:lnTo>
                    <a:pt x="261085" y="197696"/>
                  </a:lnTo>
                  <a:lnTo>
                    <a:pt x="267115" y="213637"/>
                  </a:lnTo>
                  <a:lnTo>
                    <a:pt x="275087" y="225219"/>
                  </a:lnTo>
                  <a:lnTo>
                    <a:pt x="283920" y="233014"/>
                  </a:lnTo>
                  <a:lnTo>
                    <a:pt x="288499" y="233822"/>
                  </a:lnTo>
                  <a:lnTo>
                    <a:pt x="293139" y="232773"/>
                  </a:lnTo>
                  <a:lnTo>
                    <a:pt x="297820" y="230486"/>
                  </a:lnTo>
                  <a:lnTo>
                    <a:pt x="323607" y="201086"/>
                  </a:lnTo>
                  <a:lnTo>
                    <a:pt x="341417" y="170667"/>
                  </a:lnTo>
                  <a:lnTo>
                    <a:pt x="350972" y="144210"/>
                  </a:lnTo>
                  <a:lnTo>
                    <a:pt x="357865" y="113930"/>
                  </a:lnTo>
                  <a:lnTo>
                    <a:pt x="365691" y="84068"/>
                  </a:lnTo>
                  <a:lnTo>
                    <a:pt x="373667" y="55715"/>
                  </a:lnTo>
                  <a:lnTo>
                    <a:pt x="381825" y="21408"/>
                  </a:lnTo>
                  <a:lnTo>
                    <a:pt x="385762" y="445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163737" name="SMARTInkShape-1452"/>
            <p:cNvSpPr/>
            <p:nvPr/>
          </p:nvSpPr>
          <p:spPr bwMode="auto">
            <a:xfrm>
              <a:off x="7229475" y="4243388"/>
              <a:ext cx="7145" cy="28576"/>
            </a:xfrm>
            <a:custGeom>
              <a:avLst/>
              <a:gdLst/>
              <a:ahLst/>
              <a:cxnLst/>
              <a:rect l="0" t="0" r="0" b="0"/>
              <a:pathLst>
                <a:path w="7145" h="28576">
                  <a:moveTo>
                    <a:pt x="0" y="0"/>
                  </a:moveTo>
                  <a:lnTo>
                    <a:pt x="3793" y="3792"/>
                  </a:lnTo>
                  <a:lnTo>
                    <a:pt x="5655" y="7770"/>
                  </a:lnTo>
                  <a:lnTo>
                    <a:pt x="7144" y="2857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163738" name="SMARTInkShape-1453"/>
            <p:cNvSpPr/>
            <p:nvPr/>
          </p:nvSpPr>
          <p:spPr bwMode="auto">
            <a:xfrm>
              <a:off x="8090728" y="3761285"/>
              <a:ext cx="294076" cy="187039"/>
            </a:xfrm>
            <a:custGeom>
              <a:avLst/>
              <a:gdLst/>
              <a:ahLst/>
              <a:cxnLst/>
              <a:rect l="0" t="0" r="0" b="0"/>
              <a:pathLst>
                <a:path w="294076" h="187039">
                  <a:moveTo>
                    <a:pt x="31716" y="117771"/>
                  </a:moveTo>
                  <a:lnTo>
                    <a:pt x="31716" y="121563"/>
                  </a:lnTo>
                  <a:lnTo>
                    <a:pt x="27483" y="125542"/>
                  </a:lnTo>
                  <a:lnTo>
                    <a:pt x="15622" y="134564"/>
                  </a:lnTo>
                  <a:lnTo>
                    <a:pt x="810" y="154889"/>
                  </a:lnTo>
                  <a:lnTo>
                    <a:pt x="0" y="157598"/>
                  </a:lnTo>
                  <a:lnTo>
                    <a:pt x="253" y="160197"/>
                  </a:lnTo>
                  <a:lnTo>
                    <a:pt x="1215" y="162724"/>
                  </a:lnTo>
                  <a:lnTo>
                    <a:pt x="2651" y="164409"/>
                  </a:lnTo>
                  <a:lnTo>
                    <a:pt x="6362" y="166280"/>
                  </a:lnTo>
                  <a:lnTo>
                    <a:pt x="16707" y="167334"/>
                  </a:lnTo>
                  <a:lnTo>
                    <a:pt x="33620" y="163854"/>
                  </a:lnTo>
                  <a:lnTo>
                    <a:pt x="49919" y="154003"/>
                  </a:lnTo>
                  <a:lnTo>
                    <a:pt x="74467" y="129696"/>
                  </a:lnTo>
                  <a:lnTo>
                    <a:pt x="95372" y="96760"/>
                  </a:lnTo>
                  <a:lnTo>
                    <a:pt x="101616" y="84958"/>
                  </a:lnTo>
                  <a:lnTo>
                    <a:pt x="101335" y="84783"/>
                  </a:lnTo>
                  <a:lnTo>
                    <a:pt x="93076" y="92251"/>
                  </a:lnTo>
                  <a:lnTo>
                    <a:pt x="83994" y="107732"/>
                  </a:lnTo>
                  <a:lnTo>
                    <a:pt x="70600" y="141016"/>
                  </a:lnTo>
                  <a:lnTo>
                    <a:pt x="68841" y="150856"/>
                  </a:lnTo>
                  <a:lnTo>
                    <a:pt x="70176" y="158405"/>
                  </a:lnTo>
                  <a:lnTo>
                    <a:pt x="71644" y="161529"/>
                  </a:lnTo>
                  <a:lnTo>
                    <a:pt x="73416" y="163612"/>
                  </a:lnTo>
                  <a:lnTo>
                    <a:pt x="77501" y="165926"/>
                  </a:lnTo>
                  <a:lnTo>
                    <a:pt x="88056" y="167229"/>
                  </a:lnTo>
                  <a:lnTo>
                    <a:pt x="101238" y="163823"/>
                  </a:lnTo>
                  <a:lnTo>
                    <a:pt x="120708" y="149064"/>
                  </a:lnTo>
                  <a:lnTo>
                    <a:pt x="153590" y="117188"/>
                  </a:lnTo>
                  <a:lnTo>
                    <a:pt x="174719" y="88583"/>
                  </a:lnTo>
                  <a:lnTo>
                    <a:pt x="196060" y="58764"/>
                  </a:lnTo>
                  <a:lnTo>
                    <a:pt x="213672" y="29820"/>
                  </a:lnTo>
                  <a:lnTo>
                    <a:pt x="229789" y="0"/>
                  </a:lnTo>
                  <a:lnTo>
                    <a:pt x="213739" y="32319"/>
                  </a:lnTo>
                  <a:lnTo>
                    <a:pt x="199595" y="59820"/>
                  </a:lnTo>
                  <a:lnTo>
                    <a:pt x="182264" y="92751"/>
                  </a:lnTo>
                  <a:lnTo>
                    <a:pt x="171396" y="126056"/>
                  </a:lnTo>
                  <a:lnTo>
                    <a:pt x="162729" y="159448"/>
                  </a:lnTo>
                  <a:lnTo>
                    <a:pt x="162175" y="172807"/>
                  </a:lnTo>
                  <a:lnTo>
                    <a:pt x="164575" y="181390"/>
                  </a:lnTo>
                  <a:lnTo>
                    <a:pt x="167120" y="183996"/>
                  </a:lnTo>
                  <a:lnTo>
                    <a:pt x="174181" y="186892"/>
                  </a:lnTo>
                  <a:lnTo>
                    <a:pt x="190873" y="184730"/>
                  </a:lnTo>
                  <a:lnTo>
                    <a:pt x="222757" y="166276"/>
                  </a:lnTo>
                  <a:lnTo>
                    <a:pt x="252808" y="144403"/>
                  </a:lnTo>
                  <a:lnTo>
                    <a:pt x="282345" y="111959"/>
                  </a:lnTo>
                  <a:lnTo>
                    <a:pt x="294075" y="98553"/>
                  </a:lnTo>
                  <a:lnTo>
                    <a:pt x="293140" y="98609"/>
                  </a:lnTo>
                  <a:lnTo>
                    <a:pt x="287869" y="100788"/>
                  </a:lnTo>
                  <a:lnTo>
                    <a:pt x="275977" y="110270"/>
                  </a:lnTo>
                  <a:lnTo>
                    <a:pt x="256577" y="143634"/>
                  </a:lnTo>
                  <a:lnTo>
                    <a:pt x="245955" y="155459"/>
                  </a:lnTo>
                  <a:lnTo>
                    <a:pt x="234783" y="178221"/>
                  </a:lnTo>
                  <a:lnTo>
                    <a:pt x="232342" y="187038"/>
                  </a:lnTo>
                  <a:lnTo>
                    <a:pt x="232142" y="186968"/>
                  </a:lnTo>
                  <a:lnTo>
                    <a:pt x="231764" y="156992"/>
                  </a:lnTo>
                  <a:lnTo>
                    <a:pt x="231741" y="13205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163739" name="SMARTInkShape-1454"/>
            <p:cNvSpPr/>
            <p:nvPr/>
          </p:nvSpPr>
          <p:spPr bwMode="auto">
            <a:xfrm>
              <a:off x="7979569" y="3843338"/>
              <a:ext cx="157163" cy="14154"/>
            </a:xfrm>
            <a:custGeom>
              <a:avLst/>
              <a:gdLst/>
              <a:ahLst/>
              <a:cxnLst/>
              <a:rect l="0" t="0" r="0" b="0"/>
              <a:pathLst>
                <a:path w="157163" h="14154">
                  <a:moveTo>
                    <a:pt x="0" y="0"/>
                  </a:moveTo>
                  <a:lnTo>
                    <a:pt x="3793" y="0"/>
                  </a:lnTo>
                  <a:lnTo>
                    <a:pt x="4910" y="793"/>
                  </a:lnTo>
                  <a:lnTo>
                    <a:pt x="5654" y="2116"/>
                  </a:lnTo>
                  <a:lnTo>
                    <a:pt x="6151" y="3792"/>
                  </a:lnTo>
                  <a:lnTo>
                    <a:pt x="7275" y="4909"/>
                  </a:lnTo>
                  <a:lnTo>
                    <a:pt x="10642" y="6150"/>
                  </a:lnTo>
                  <a:lnTo>
                    <a:pt x="44147" y="11995"/>
                  </a:lnTo>
                  <a:lnTo>
                    <a:pt x="73808" y="13834"/>
                  </a:lnTo>
                  <a:lnTo>
                    <a:pt x="100715" y="14153"/>
                  </a:lnTo>
                  <a:lnTo>
                    <a:pt x="128795" y="12131"/>
                  </a:lnTo>
                  <a:lnTo>
                    <a:pt x="157162" y="714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163740" name="SMARTInkShape-1455"/>
            <p:cNvSpPr/>
            <p:nvPr/>
          </p:nvSpPr>
          <p:spPr bwMode="auto">
            <a:xfrm>
              <a:off x="8029575" y="3707606"/>
              <a:ext cx="50007" cy="270748"/>
            </a:xfrm>
            <a:custGeom>
              <a:avLst/>
              <a:gdLst/>
              <a:ahLst/>
              <a:cxnLst/>
              <a:rect l="0" t="0" r="0" b="0"/>
              <a:pathLst>
                <a:path w="50007" h="270748">
                  <a:moveTo>
                    <a:pt x="50006" y="0"/>
                  </a:moveTo>
                  <a:lnTo>
                    <a:pt x="46213" y="0"/>
                  </a:lnTo>
                  <a:lnTo>
                    <a:pt x="45096" y="794"/>
                  </a:lnTo>
                  <a:lnTo>
                    <a:pt x="44352" y="2117"/>
                  </a:lnTo>
                  <a:lnTo>
                    <a:pt x="43855" y="3792"/>
                  </a:lnTo>
                  <a:lnTo>
                    <a:pt x="33007" y="24377"/>
                  </a:lnTo>
                  <a:lnTo>
                    <a:pt x="32662" y="37028"/>
                  </a:lnTo>
                  <a:lnTo>
                    <a:pt x="38907" y="72137"/>
                  </a:lnTo>
                  <a:lnTo>
                    <a:pt x="41104" y="96355"/>
                  </a:lnTo>
                  <a:lnTo>
                    <a:pt x="42875" y="122994"/>
                  </a:lnTo>
                  <a:lnTo>
                    <a:pt x="46307" y="150708"/>
                  </a:lnTo>
                  <a:lnTo>
                    <a:pt x="46246" y="176783"/>
                  </a:lnTo>
                  <a:lnTo>
                    <a:pt x="43865" y="211659"/>
                  </a:lnTo>
                  <a:lnTo>
                    <a:pt x="41042" y="239985"/>
                  </a:lnTo>
                  <a:lnTo>
                    <a:pt x="35627" y="266024"/>
                  </a:lnTo>
                  <a:lnTo>
                    <a:pt x="34069" y="267837"/>
                  </a:lnTo>
                  <a:lnTo>
                    <a:pt x="30223" y="269851"/>
                  </a:lnTo>
                  <a:lnTo>
                    <a:pt x="25867" y="270747"/>
                  </a:lnTo>
                  <a:lnTo>
                    <a:pt x="23595" y="269398"/>
                  </a:lnTo>
                  <a:lnTo>
                    <a:pt x="18954" y="263666"/>
                  </a:lnTo>
                  <a:lnTo>
                    <a:pt x="7131" y="232600"/>
                  </a:lnTo>
                  <a:lnTo>
                    <a:pt x="0" y="20716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163741" name="SMARTInkShape-1456"/>
            <p:cNvSpPr/>
            <p:nvPr/>
          </p:nvSpPr>
          <p:spPr bwMode="auto">
            <a:xfrm>
              <a:off x="8594870" y="4020977"/>
              <a:ext cx="306083" cy="263609"/>
            </a:xfrm>
            <a:custGeom>
              <a:avLst/>
              <a:gdLst/>
              <a:ahLst/>
              <a:cxnLst/>
              <a:rect l="0" t="0" r="0" b="0"/>
              <a:pathLst>
                <a:path w="306083" h="263609">
                  <a:moveTo>
                    <a:pt x="49068" y="158117"/>
                  </a:moveTo>
                  <a:lnTo>
                    <a:pt x="49068" y="154325"/>
                  </a:lnTo>
                  <a:lnTo>
                    <a:pt x="48274" y="153207"/>
                  </a:lnTo>
                  <a:lnTo>
                    <a:pt x="46951" y="152462"/>
                  </a:lnTo>
                  <a:lnTo>
                    <a:pt x="45275" y="151966"/>
                  </a:lnTo>
                  <a:lnTo>
                    <a:pt x="41297" y="147181"/>
                  </a:lnTo>
                  <a:lnTo>
                    <a:pt x="31369" y="133507"/>
                  </a:lnTo>
                  <a:lnTo>
                    <a:pt x="29331" y="133773"/>
                  </a:lnTo>
                  <a:lnTo>
                    <a:pt x="24950" y="138301"/>
                  </a:lnTo>
                  <a:lnTo>
                    <a:pt x="13308" y="160760"/>
                  </a:lnTo>
                  <a:lnTo>
                    <a:pt x="3816" y="191006"/>
                  </a:lnTo>
                  <a:lnTo>
                    <a:pt x="0" y="221852"/>
                  </a:lnTo>
                  <a:lnTo>
                    <a:pt x="133" y="242089"/>
                  </a:lnTo>
                  <a:lnTo>
                    <a:pt x="2977" y="250471"/>
                  </a:lnTo>
                  <a:lnTo>
                    <a:pt x="9040" y="259652"/>
                  </a:lnTo>
                  <a:lnTo>
                    <a:pt x="15667" y="262775"/>
                  </a:lnTo>
                  <a:lnTo>
                    <a:pt x="19657" y="263608"/>
                  </a:lnTo>
                  <a:lnTo>
                    <a:pt x="36649" y="260987"/>
                  </a:lnTo>
                  <a:lnTo>
                    <a:pt x="62930" y="247287"/>
                  </a:lnTo>
                  <a:lnTo>
                    <a:pt x="79193" y="232339"/>
                  </a:lnTo>
                  <a:lnTo>
                    <a:pt x="98909" y="201764"/>
                  </a:lnTo>
                  <a:lnTo>
                    <a:pt x="116368" y="171861"/>
                  </a:lnTo>
                  <a:lnTo>
                    <a:pt x="119960" y="160083"/>
                  </a:lnTo>
                  <a:lnTo>
                    <a:pt x="100571" y="178176"/>
                  </a:lnTo>
                  <a:lnTo>
                    <a:pt x="82746" y="205831"/>
                  </a:lnTo>
                  <a:lnTo>
                    <a:pt x="79155" y="216263"/>
                  </a:lnTo>
                  <a:lnTo>
                    <a:pt x="79444" y="219106"/>
                  </a:lnTo>
                  <a:lnTo>
                    <a:pt x="81883" y="224381"/>
                  </a:lnTo>
                  <a:lnTo>
                    <a:pt x="83644" y="226106"/>
                  </a:lnTo>
                  <a:lnTo>
                    <a:pt x="87719" y="228021"/>
                  </a:lnTo>
                  <a:lnTo>
                    <a:pt x="105852" y="225308"/>
                  </a:lnTo>
                  <a:lnTo>
                    <a:pt x="135514" y="210783"/>
                  </a:lnTo>
                  <a:lnTo>
                    <a:pt x="171124" y="185806"/>
                  </a:lnTo>
                  <a:lnTo>
                    <a:pt x="206811" y="151650"/>
                  </a:lnTo>
                  <a:lnTo>
                    <a:pt x="221572" y="134417"/>
                  </a:lnTo>
                  <a:lnTo>
                    <a:pt x="236698" y="104460"/>
                  </a:lnTo>
                  <a:lnTo>
                    <a:pt x="247408" y="73905"/>
                  </a:lnTo>
                  <a:lnTo>
                    <a:pt x="257942" y="50615"/>
                  </a:lnTo>
                  <a:lnTo>
                    <a:pt x="262306" y="18936"/>
                  </a:lnTo>
                  <a:lnTo>
                    <a:pt x="262664" y="12943"/>
                  </a:lnTo>
                  <a:lnTo>
                    <a:pt x="261315" y="8153"/>
                  </a:lnTo>
                  <a:lnTo>
                    <a:pt x="255583" y="714"/>
                  </a:lnTo>
                  <a:lnTo>
                    <a:pt x="251832" y="0"/>
                  </a:lnTo>
                  <a:lnTo>
                    <a:pt x="247744" y="1112"/>
                  </a:lnTo>
                  <a:lnTo>
                    <a:pt x="237380" y="8168"/>
                  </a:lnTo>
                  <a:lnTo>
                    <a:pt x="204857" y="42802"/>
                  </a:lnTo>
                  <a:lnTo>
                    <a:pt x="187364" y="67972"/>
                  </a:lnTo>
                  <a:lnTo>
                    <a:pt x="171651" y="95033"/>
                  </a:lnTo>
                  <a:lnTo>
                    <a:pt x="158847" y="122936"/>
                  </a:lnTo>
                  <a:lnTo>
                    <a:pt x="149452" y="150418"/>
                  </a:lnTo>
                  <a:lnTo>
                    <a:pt x="145277" y="175862"/>
                  </a:lnTo>
                  <a:lnTo>
                    <a:pt x="147655" y="198283"/>
                  </a:lnTo>
                  <a:lnTo>
                    <a:pt x="158324" y="230962"/>
                  </a:lnTo>
                  <a:lnTo>
                    <a:pt x="163180" y="236049"/>
                  </a:lnTo>
                  <a:lnTo>
                    <a:pt x="195112" y="252654"/>
                  </a:lnTo>
                  <a:lnTo>
                    <a:pt x="207638" y="253579"/>
                  </a:lnTo>
                  <a:lnTo>
                    <a:pt x="231291" y="247705"/>
                  </a:lnTo>
                  <a:lnTo>
                    <a:pt x="265695" y="231883"/>
                  </a:lnTo>
                  <a:lnTo>
                    <a:pt x="284798" y="220283"/>
                  </a:lnTo>
                  <a:lnTo>
                    <a:pt x="302125" y="204021"/>
                  </a:lnTo>
                  <a:lnTo>
                    <a:pt x="305701" y="195334"/>
                  </a:lnTo>
                  <a:lnTo>
                    <a:pt x="305881" y="195628"/>
                  </a:lnTo>
                  <a:lnTo>
                    <a:pt x="306082" y="198072"/>
                  </a:lnTo>
                  <a:lnTo>
                    <a:pt x="305342" y="199041"/>
                  </a:lnTo>
                  <a:lnTo>
                    <a:pt x="302402" y="200118"/>
                  </a:lnTo>
                  <a:lnTo>
                    <a:pt x="301301" y="201992"/>
                  </a:lnTo>
                  <a:lnTo>
                    <a:pt x="298958" y="211422"/>
                  </a:lnTo>
                  <a:lnTo>
                    <a:pt x="293574" y="222121"/>
                  </a:lnTo>
                  <a:lnTo>
                    <a:pt x="293034" y="224599"/>
                  </a:lnTo>
                  <a:lnTo>
                    <a:pt x="284811" y="24384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163742" name="SMARTInkShape-1457"/>
            <p:cNvSpPr/>
            <p:nvPr/>
          </p:nvSpPr>
          <p:spPr bwMode="auto">
            <a:xfrm>
              <a:off x="8451064" y="4143375"/>
              <a:ext cx="112439" cy="149051"/>
            </a:xfrm>
            <a:custGeom>
              <a:avLst/>
              <a:gdLst/>
              <a:ahLst/>
              <a:cxnLst/>
              <a:rect l="0" t="0" r="0" b="0"/>
              <a:pathLst>
                <a:path w="112439" h="149051">
                  <a:moveTo>
                    <a:pt x="7136" y="0"/>
                  </a:moveTo>
                  <a:lnTo>
                    <a:pt x="985" y="6151"/>
                  </a:lnTo>
                  <a:lnTo>
                    <a:pt x="31" y="40285"/>
                  </a:lnTo>
                  <a:lnTo>
                    <a:pt x="0" y="74721"/>
                  </a:lnTo>
                  <a:lnTo>
                    <a:pt x="4903" y="106394"/>
                  </a:lnTo>
                  <a:lnTo>
                    <a:pt x="6841" y="138982"/>
                  </a:lnTo>
                  <a:lnTo>
                    <a:pt x="7734" y="142661"/>
                  </a:lnTo>
                  <a:lnTo>
                    <a:pt x="9122" y="145114"/>
                  </a:lnTo>
                  <a:lnTo>
                    <a:pt x="13260" y="149050"/>
                  </a:lnTo>
                  <a:lnTo>
                    <a:pt x="21562" y="142147"/>
                  </a:lnTo>
                  <a:lnTo>
                    <a:pt x="43187" y="111147"/>
                  </a:lnTo>
                  <a:lnTo>
                    <a:pt x="65763" y="79370"/>
                  </a:lnTo>
                  <a:lnTo>
                    <a:pt x="92428" y="45083"/>
                  </a:lnTo>
                  <a:lnTo>
                    <a:pt x="101400" y="35912"/>
                  </a:lnTo>
                  <a:lnTo>
                    <a:pt x="108034" y="31836"/>
                  </a:lnTo>
                  <a:lnTo>
                    <a:pt x="110120" y="31543"/>
                  </a:lnTo>
                  <a:lnTo>
                    <a:pt x="111510" y="32141"/>
                  </a:lnTo>
                  <a:lnTo>
                    <a:pt x="112438" y="33334"/>
                  </a:lnTo>
                  <a:lnTo>
                    <a:pt x="112262" y="34922"/>
                  </a:lnTo>
                  <a:lnTo>
                    <a:pt x="109017" y="41745"/>
                  </a:lnTo>
                  <a:lnTo>
                    <a:pt x="100005" y="7143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163743" name="SMARTInkShape-1458"/>
            <p:cNvSpPr/>
            <p:nvPr/>
          </p:nvSpPr>
          <p:spPr bwMode="auto">
            <a:xfrm>
              <a:off x="8329932" y="4079473"/>
              <a:ext cx="99694" cy="28184"/>
            </a:xfrm>
            <a:custGeom>
              <a:avLst/>
              <a:gdLst/>
              <a:ahLst/>
              <a:cxnLst/>
              <a:rect l="0" t="0" r="0" b="0"/>
              <a:pathLst>
                <a:path w="99694" h="28184">
                  <a:moveTo>
                    <a:pt x="13968" y="28183"/>
                  </a:moveTo>
                  <a:lnTo>
                    <a:pt x="10175" y="28183"/>
                  </a:lnTo>
                  <a:lnTo>
                    <a:pt x="9058" y="27390"/>
                  </a:lnTo>
                  <a:lnTo>
                    <a:pt x="8313" y="26067"/>
                  </a:lnTo>
                  <a:lnTo>
                    <a:pt x="7817" y="24391"/>
                  </a:lnTo>
                  <a:lnTo>
                    <a:pt x="761" y="15183"/>
                  </a:lnTo>
                  <a:lnTo>
                    <a:pt x="0" y="10485"/>
                  </a:lnTo>
                  <a:lnTo>
                    <a:pt x="1939" y="6294"/>
                  </a:lnTo>
                  <a:lnTo>
                    <a:pt x="3567" y="4065"/>
                  </a:lnTo>
                  <a:lnTo>
                    <a:pt x="11727" y="1589"/>
                  </a:lnTo>
                  <a:lnTo>
                    <a:pt x="32575" y="0"/>
                  </a:lnTo>
                  <a:lnTo>
                    <a:pt x="64543" y="7431"/>
                  </a:lnTo>
                  <a:lnTo>
                    <a:pt x="99693" y="2104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163744" name="SMARTInkShape-1459"/>
            <p:cNvSpPr/>
            <p:nvPr/>
          </p:nvSpPr>
          <p:spPr bwMode="auto">
            <a:xfrm>
              <a:off x="8323118" y="4193381"/>
              <a:ext cx="49358" cy="120290"/>
            </a:xfrm>
            <a:custGeom>
              <a:avLst/>
              <a:gdLst/>
              <a:ahLst/>
              <a:cxnLst/>
              <a:rect l="0" t="0" r="0" b="0"/>
              <a:pathLst>
                <a:path w="49358" h="120290">
                  <a:moveTo>
                    <a:pt x="27926" y="0"/>
                  </a:moveTo>
                  <a:lnTo>
                    <a:pt x="11832" y="16094"/>
                  </a:lnTo>
                  <a:lnTo>
                    <a:pt x="4284" y="31227"/>
                  </a:lnTo>
                  <a:lnTo>
                    <a:pt x="0" y="62527"/>
                  </a:lnTo>
                  <a:lnTo>
                    <a:pt x="433" y="73034"/>
                  </a:lnTo>
                  <a:lnTo>
                    <a:pt x="9332" y="97528"/>
                  </a:lnTo>
                  <a:lnTo>
                    <a:pt x="16155" y="108096"/>
                  </a:lnTo>
                  <a:lnTo>
                    <a:pt x="20842" y="111543"/>
                  </a:lnTo>
                  <a:lnTo>
                    <a:pt x="25571" y="113868"/>
                  </a:lnTo>
                  <a:lnTo>
                    <a:pt x="32696" y="118846"/>
                  </a:lnTo>
                  <a:lnTo>
                    <a:pt x="37454" y="120289"/>
                  </a:lnTo>
                  <a:lnTo>
                    <a:pt x="39834" y="119881"/>
                  </a:lnTo>
                  <a:lnTo>
                    <a:pt x="44596" y="117310"/>
                  </a:lnTo>
                  <a:lnTo>
                    <a:pt x="46183" y="114719"/>
                  </a:lnTo>
                  <a:lnTo>
                    <a:pt x="49357" y="10001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163761" name="SMARTInkShape-Group285"/>
          <p:cNvGrpSpPr/>
          <p:nvPr/>
        </p:nvGrpSpPr>
        <p:grpSpPr>
          <a:xfrm>
            <a:off x="6260319" y="4786313"/>
            <a:ext cx="2602784" cy="564828"/>
            <a:chOff x="6260319" y="4786313"/>
            <a:chExt cx="2602784" cy="564828"/>
          </a:xfrm>
        </p:grpSpPr>
        <p:sp>
          <p:nvSpPr>
            <p:cNvPr id="2163746" name="SMARTInkShape-1460"/>
            <p:cNvSpPr/>
            <p:nvPr/>
          </p:nvSpPr>
          <p:spPr bwMode="auto">
            <a:xfrm>
              <a:off x="7093744" y="4936331"/>
              <a:ext cx="73697" cy="366282"/>
            </a:xfrm>
            <a:custGeom>
              <a:avLst/>
              <a:gdLst/>
              <a:ahLst/>
              <a:cxnLst/>
              <a:rect l="0" t="0" r="0" b="0"/>
              <a:pathLst>
                <a:path w="73697" h="366282">
                  <a:moveTo>
                    <a:pt x="0" y="0"/>
                  </a:moveTo>
                  <a:lnTo>
                    <a:pt x="0" y="3792"/>
                  </a:lnTo>
                  <a:lnTo>
                    <a:pt x="4233" y="7771"/>
                  </a:lnTo>
                  <a:lnTo>
                    <a:pt x="7584" y="9943"/>
                  </a:lnTo>
                  <a:lnTo>
                    <a:pt x="13425" y="18707"/>
                  </a:lnTo>
                  <a:lnTo>
                    <a:pt x="31227" y="47528"/>
                  </a:lnTo>
                  <a:lnTo>
                    <a:pt x="46999" y="78288"/>
                  </a:lnTo>
                  <a:lnTo>
                    <a:pt x="56871" y="105174"/>
                  </a:lnTo>
                  <a:lnTo>
                    <a:pt x="65757" y="136438"/>
                  </a:lnTo>
                  <a:lnTo>
                    <a:pt x="72352" y="171500"/>
                  </a:lnTo>
                  <a:lnTo>
                    <a:pt x="73696" y="206133"/>
                  </a:lnTo>
                  <a:lnTo>
                    <a:pt x="71647" y="240840"/>
                  </a:lnTo>
                  <a:lnTo>
                    <a:pt x="69990" y="258985"/>
                  </a:lnTo>
                  <a:lnTo>
                    <a:pt x="64444" y="293698"/>
                  </a:lnTo>
                  <a:lnTo>
                    <a:pt x="54041" y="322356"/>
                  </a:lnTo>
                  <a:lnTo>
                    <a:pt x="42382" y="353217"/>
                  </a:lnTo>
                  <a:lnTo>
                    <a:pt x="36563" y="363361"/>
                  </a:lnTo>
                  <a:lnTo>
                    <a:pt x="33901" y="366066"/>
                  </a:lnTo>
                  <a:lnTo>
                    <a:pt x="32919" y="366281"/>
                  </a:lnTo>
                  <a:lnTo>
                    <a:pt x="33058" y="364838"/>
                  </a:lnTo>
                  <a:lnTo>
                    <a:pt x="35719" y="35718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163747" name="SMARTInkShape-1461"/>
            <p:cNvSpPr/>
            <p:nvPr/>
          </p:nvSpPr>
          <p:spPr bwMode="auto">
            <a:xfrm>
              <a:off x="6955865" y="5151124"/>
              <a:ext cx="79816" cy="83794"/>
            </a:xfrm>
            <a:custGeom>
              <a:avLst/>
              <a:gdLst/>
              <a:ahLst/>
              <a:cxnLst/>
              <a:rect l="0" t="0" r="0" b="0"/>
              <a:pathLst>
                <a:path w="79816" h="83794">
                  <a:moveTo>
                    <a:pt x="30723" y="13807"/>
                  </a:moveTo>
                  <a:lnTo>
                    <a:pt x="30723" y="10015"/>
                  </a:lnTo>
                  <a:lnTo>
                    <a:pt x="29929" y="8897"/>
                  </a:lnTo>
                  <a:lnTo>
                    <a:pt x="28606" y="8153"/>
                  </a:lnTo>
                  <a:lnTo>
                    <a:pt x="26930" y="7656"/>
                  </a:lnTo>
                  <a:lnTo>
                    <a:pt x="16987" y="10750"/>
                  </a:lnTo>
                  <a:lnTo>
                    <a:pt x="14422" y="12563"/>
                  </a:lnTo>
                  <a:lnTo>
                    <a:pt x="11572" y="16694"/>
                  </a:lnTo>
                  <a:lnTo>
                    <a:pt x="9967" y="23482"/>
                  </a:lnTo>
                  <a:lnTo>
                    <a:pt x="9350" y="53727"/>
                  </a:lnTo>
                  <a:lnTo>
                    <a:pt x="10918" y="57883"/>
                  </a:lnTo>
                  <a:lnTo>
                    <a:pt x="25390" y="72871"/>
                  </a:lnTo>
                  <a:lnTo>
                    <a:pt x="36728" y="80344"/>
                  </a:lnTo>
                  <a:lnTo>
                    <a:pt x="53933" y="83793"/>
                  </a:lnTo>
                  <a:lnTo>
                    <a:pt x="70319" y="81022"/>
                  </a:lnTo>
                  <a:lnTo>
                    <a:pt x="73789" y="78461"/>
                  </a:lnTo>
                  <a:lnTo>
                    <a:pt x="76103" y="75166"/>
                  </a:lnTo>
                  <a:lnTo>
                    <a:pt x="78672" y="67271"/>
                  </a:lnTo>
                  <a:lnTo>
                    <a:pt x="79815" y="58471"/>
                  </a:lnTo>
                  <a:lnTo>
                    <a:pt x="76665" y="44591"/>
                  </a:lnTo>
                  <a:lnTo>
                    <a:pt x="63121" y="26633"/>
                  </a:lnTo>
                  <a:lnTo>
                    <a:pt x="47818" y="13815"/>
                  </a:lnTo>
                  <a:lnTo>
                    <a:pt x="23516" y="3167"/>
                  </a:lnTo>
                  <a:lnTo>
                    <a:pt x="1482" y="0"/>
                  </a:lnTo>
                  <a:lnTo>
                    <a:pt x="117" y="634"/>
                  </a:lnTo>
                  <a:lnTo>
                    <a:pt x="0" y="1850"/>
                  </a:lnTo>
                  <a:lnTo>
                    <a:pt x="716" y="3454"/>
                  </a:lnTo>
                  <a:lnTo>
                    <a:pt x="1986" y="4524"/>
                  </a:lnTo>
                  <a:lnTo>
                    <a:pt x="5516" y="5712"/>
                  </a:lnTo>
                  <a:lnTo>
                    <a:pt x="30723" y="666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163748" name="SMARTInkShape-1462"/>
            <p:cNvSpPr/>
            <p:nvPr/>
          </p:nvSpPr>
          <p:spPr bwMode="auto">
            <a:xfrm>
              <a:off x="8543925" y="5072063"/>
              <a:ext cx="28576" cy="207169"/>
            </a:xfrm>
            <a:custGeom>
              <a:avLst/>
              <a:gdLst/>
              <a:ahLst/>
              <a:cxnLst/>
              <a:rect l="0" t="0" r="0" b="0"/>
              <a:pathLst>
                <a:path w="28576" h="207169">
                  <a:moveTo>
                    <a:pt x="28575" y="0"/>
                  </a:moveTo>
                  <a:lnTo>
                    <a:pt x="24782" y="3792"/>
                  </a:lnTo>
                  <a:lnTo>
                    <a:pt x="22920" y="7770"/>
                  </a:lnTo>
                  <a:lnTo>
                    <a:pt x="13791" y="39144"/>
                  </a:lnTo>
                  <a:lnTo>
                    <a:pt x="10892" y="57085"/>
                  </a:lnTo>
                  <a:lnTo>
                    <a:pt x="12929" y="89498"/>
                  </a:lnTo>
                  <a:lnTo>
                    <a:pt x="13091" y="124237"/>
                  </a:lnTo>
                  <a:lnTo>
                    <a:pt x="9258" y="158872"/>
                  </a:lnTo>
                  <a:lnTo>
                    <a:pt x="5445" y="193071"/>
                  </a:lnTo>
                  <a:lnTo>
                    <a:pt x="0" y="20716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163749" name="SMARTInkShape-1463"/>
            <p:cNvSpPr/>
            <p:nvPr/>
          </p:nvSpPr>
          <p:spPr bwMode="auto">
            <a:xfrm>
              <a:off x="8254000" y="4929275"/>
              <a:ext cx="188278" cy="221140"/>
            </a:xfrm>
            <a:custGeom>
              <a:avLst/>
              <a:gdLst/>
              <a:ahLst/>
              <a:cxnLst/>
              <a:rect l="0" t="0" r="0" b="0"/>
              <a:pathLst>
                <a:path w="188278" h="221140">
                  <a:moveTo>
                    <a:pt x="161338" y="7056"/>
                  </a:moveTo>
                  <a:lnTo>
                    <a:pt x="157545" y="7056"/>
                  </a:lnTo>
                  <a:lnTo>
                    <a:pt x="153567" y="4939"/>
                  </a:lnTo>
                  <a:lnTo>
                    <a:pt x="149153" y="2146"/>
                  </a:lnTo>
                  <a:lnTo>
                    <a:pt x="139851" y="354"/>
                  </a:lnTo>
                  <a:lnTo>
                    <a:pt x="126578" y="0"/>
                  </a:lnTo>
                  <a:lnTo>
                    <a:pt x="117843" y="4185"/>
                  </a:lnTo>
                  <a:lnTo>
                    <a:pt x="101884" y="13350"/>
                  </a:lnTo>
                  <a:lnTo>
                    <a:pt x="71365" y="27349"/>
                  </a:lnTo>
                  <a:lnTo>
                    <a:pt x="40466" y="49518"/>
                  </a:lnTo>
                  <a:lnTo>
                    <a:pt x="8042" y="69700"/>
                  </a:lnTo>
                  <a:lnTo>
                    <a:pt x="1925" y="78819"/>
                  </a:lnTo>
                  <a:lnTo>
                    <a:pt x="294" y="83473"/>
                  </a:lnTo>
                  <a:lnTo>
                    <a:pt x="0" y="86576"/>
                  </a:lnTo>
                  <a:lnTo>
                    <a:pt x="598" y="88644"/>
                  </a:lnTo>
                  <a:lnTo>
                    <a:pt x="1791" y="90023"/>
                  </a:lnTo>
                  <a:lnTo>
                    <a:pt x="14846" y="95757"/>
                  </a:lnTo>
                  <a:lnTo>
                    <a:pt x="47881" y="99102"/>
                  </a:lnTo>
                  <a:lnTo>
                    <a:pt x="72019" y="99559"/>
                  </a:lnTo>
                  <a:lnTo>
                    <a:pt x="96505" y="99762"/>
                  </a:lnTo>
                  <a:lnTo>
                    <a:pt x="120617" y="100647"/>
                  </a:lnTo>
                  <a:lnTo>
                    <a:pt x="154122" y="106401"/>
                  </a:lnTo>
                  <a:lnTo>
                    <a:pt x="168979" y="113651"/>
                  </a:lnTo>
                  <a:lnTo>
                    <a:pt x="186268" y="130450"/>
                  </a:lnTo>
                  <a:lnTo>
                    <a:pt x="188277" y="136944"/>
                  </a:lnTo>
                  <a:lnTo>
                    <a:pt x="186275" y="150509"/>
                  </a:lnTo>
                  <a:lnTo>
                    <a:pt x="177977" y="162359"/>
                  </a:lnTo>
                  <a:lnTo>
                    <a:pt x="149455" y="186693"/>
                  </a:lnTo>
                  <a:lnTo>
                    <a:pt x="114954" y="199806"/>
                  </a:lnTo>
                  <a:lnTo>
                    <a:pt x="88335" y="208081"/>
                  </a:lnTo>
                  <a:lnTo>
                    <a:pt x="52924" y="217432"/>
                  </a:lnTo>
                  <a:lnTo>
                    <a:pt x="19625" y="220591"/>
                  </a:lnTo>
                  <a:lnTo>
                    <a:pt x="12545" y="221139"/>
                  </a:lnTo>
                  <a:lnTo>
                    <a:pt x="47961" y="203467"/>
                  </a:lnTo>
                  <a:lnTo>
                    <a:pt x="89900" y="18565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163750" name="SMARTInkShape-1464"/>
            <p:cNvSpPr/>
            <p:nvPr/>
          </p:nvSpPr>
          <p:spPr bwMode="auto">
            <a:xfrm>
              <a:off x="7822406" y="5086350"/>
              <a:ext cx="185739" cy="28576"/>
            </a:xfrm>
            <a:custGeom>
              <a:avLst/>
              <a:gdLst/>
              <a:ahLst/>
              <a:cxnLst/>
              <a:rect l="0" t="0" r="0" b="0"/>
              <a:pathLst>
                <a:path w="185739" h="28576">
                  <a:moveTo>
                    <a:pt x="0" y="28575"/>
                  </a:moveTo>
                  <a:lnTo>
                    <a:pt x="3793" y="28575"/>
                  </a:lnTo>
                  <a:lnTo>
                    <a:pt x="34321" y="18632"/>
                  </a:lnTo>
                  <a:lnTo>
                    <a:pt x="64320" y="11782"/>
                  </a:lnTo>
                  <a:lnTo>
                    <a:pt x="98345" y="4726"/>
                  </a:lnTo>
                  <a:lnTo>
                    <a:pt x="133562" y="1400"/>
                  </a:lnTo>
                  <a:lnTo>
                    <a:pt x="168023" y="277"/>
                  </a:lnTo>
                  <a:lnTo>
                    <a:pt x="185738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163751" name="SMARTInkShape-1465"/>
            <p:cNvSpPr/>
            <p:nvPr/>
          </p:nvSpPr>
          <p:spPr bwMode="auto">
            <a:xfrm>
              <a:off x="7808119" y="5022056"/>
              <a:ext cx="157163" cy="14289"/>
            </a:xfrm>
            <a:custGeom>
              <a:avLst/>
              <a:gdLst/>
              <a:ahLst/>
              <a:cxnLst/>
              <a:rect l="0" t="0" r="0" b="0"/>
              <a:pathLst>
                <a:path w="157163" h="14289">
                  <a:moveTo>
                    <a:pt x="0" y="14288"/>
                  </a:moveTo>
                  <a:lnTo>
                    <a:pt x="0" y="8137"/>
                  </a:lnTo>
                  <a:lnTo>
                    <a:pt x="794" y="7806"/>
                  </a:lnTo>
                  <a:lnTo>
                    <a:pt x="32132" y="7183"/>
                  </a:lnTo>
                  <a:lnTo>
                    <a:pt x="67378" y="7152"/>
                  </a:lnTo>
                  <a:lnTo>
                    <a:pt x="99251" y="7146"/>
                  </a:lnTo>
                  <a:lnTo>
                    <a:pt x="133375" y="2235"/>
                  </a:lnTo>
                  <a:lnTo>
                    <a:pt x="157162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163752" name="SMARTInkShape-1466"/>
            <p:cNvSpPr/>
            <p:nvPr/>
          </p:nvSpPr>
          <p:spPr bwMode="auto">
            <a:xfrm>
              <a:off x="7579519" y="4915281"/>
              <a:ext cx="83248" cy="371095"/>
            </a:xfrm>
            <a:custGeom>
              <a:avLst/>
              <a:gdLst/>
              <a:ahLst/>
              <a:cxnLst/>
              <a:rect l="0" t="0" r="0" b="0"/>
              <a:pathLst>
                <a:path w="83248" h="371095">
                  <a:moveTo>
                    <a:pt x="0" y="13907"/>
                  </a:moveTo>
                  <a:lnTo>
                    <a:pt x="0" y="10114"/>
                  </a:lnTo>
                  <a:lnTo>
                    <a:pt x="2117" y="6136"/>
                  </a:lnTo>
                  <a:lnTo>
                    <a:pt x="3793" y="3964"/>
                  </a:lnTo>
                  <a:lnTo>
                    <a:pt x="9888" y="1550"/>
                  </a:lnTo>
                  <a:lnTo>
                    <a:pt x="26735" y="0"/>
                  </a:lnTo>
                  <a:lnTo>
                    <a:pt x="35960" y="4022"/>
                  </a:lnTo>
                  <a:lnTo>
                    <a:pt x="45350" y="11894"/>
                  </a:lnTo>
                  <a:lnTo>
                    <a:pt x="54817" y="23331"/>
                  </a:lnTo>
                  <a:lnTo>
                    <a:pt x="65278" y="50742"/>
                  </a:lnTo>
                  <a:lnTo>
                    <a:pt x="72933" y="74728"/>
                  </a:lnTo>
                  <a:lnTo>
                    <a:pt x="80040" y="102851"/>
                  </a:lnTo>
                  <a:lnTo>
                    <a:pt x="83198" y="136516"/>
                  </a:lnTo>
                  <a:lnTo>
                    <a:pt x="83247" y="155178"/>
                  </a:lnTo>
                  <a:lnTo>
                    <a:pt x="82485" y="174763"/>
                  </a:lnTo>
                  <a:lnTo>
                    <a:pt x="81184" y="194962"/>
                  </a:lnTo>
                  <a:lnTo>
                    <a:pt x="78728" y="214779"/>
                  </a:lnTo>
                  <a:lnTo>
                    <a:pt x="75504" y="234340"/>
                  </a:lnTo>
                  <a:lnTo>
                    <a:pt x="71767" y="253731"/>
                  </a:lnTo>
                  <a:lnTo>
                    <a:pt x="63382" y="287977"/>
                  </a:lnTo>
                  <a:lnTo>
                    <a:pt x="53570" y="317484"/>
                  </a:lnTo>
                  <a:lnTo>
                    <a:pt x="37039" y="350359"/>
                  </a:lnTo>
                  <a:lnTo>
                    <a:pt x="30247" y="370144"/>
                  </a:lnTo>
                  <a:lnTo>
                    <a:pt x="28575" y="37109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163753" name="SMARTInkShape-1467"/>
            <p:cNvSpPr/>
            <p:nvPr/>
          </p:nvSpPr>
          <p:spPr bwMode="auto">
            <a:xfrm>
              <a:off x="7401947" y="5044975"/>
              <a:ext cx="141854" cy="201210"/>
            </a:xfrm>
            <a:custGeom>
              <a:avLst/>
              <a:gdLst/>
              <a:ahLst/>
              <a:cxnLst/>
              <a:rect l="0" t="0" r="0" b="0"/>
              <a:pathLst>
                <a:path w="141854" h="201210">
                  <a:moveTo>
                    <a:pt x="91847" y="34231"/>
                  </a:moveTo>
                  <a:lnTo>
                    <a:pt x="91847" y="30439"/>
                  </a:lnTo>
                  <a:lnTo>
                    <a:pt x="88054" y="20496"/>
                  </a:lnTo>
                  <a:lnTo>
                    <a:pt x="81904" y="11288"/>
                  </a:lnTo>
                  <a:lnTo>
                    <a:pt x="71262" y="3532"/>
                  </a:lnTo>
                  <a:lnTo>
                    <a:pt x="61847" y="0"/>
                  </a:lnTo>
                  <a:lnTo>
                    <a:pt x="54437" y="1290"/>
                  </a:lnTo>
                  <a:lnTo>
                    <a:pt x="36744" y="8586"/>
                  </a:lnTo>
                  <a:lnTo>
                    <a:pt x="22691" y="22928"/>
                  </a:lnTo>
                  <a:lnTo>
                    <a:pt x="9425" y="54811"/>
                  </a:lnTo>
                  <a:lnTo>
                    <a:pt x="2426" y="82310"/>
                  </a:lnTo>
                  <a:lnTo>
                    <a:pt x="0" y="110565"/>
                  </a:lnTo>
                  <a:lnTo>
                    <a:pt x="1296" y="144325"/>
                  </a:lnTo>
                  <a:lnTo>
                    <a:pt x="4771" y="154599"/>
                  </a:lnTo>
                  <a:lnTo>
                    <a:pt x="6809" y="157339"/>
                  </a:lnTo>
                  <a:lnTo>
                    <a:pt x="8961" y="159165"/>
                  </a:lnTo>
                  <a:lnTo>
                    <a:pt x="15586" y="161195"/>
                  </a:lnTo>
                  <a:lnTo>
                    <a:pt x="19574" y="161736"/>
                  </a:lnTo>
                  <a:lnTo>
                    <a:pt x="23821" y="159716"/>
                  </a:lnTo>
                  <a:lnTo>
                    <a:pt x="50531" y="132894"/>
                  </a:lnTo>
                  <a:lnTo>
                    <a:pt x="67082" y="104828"/>
                  </a:lnTo>
                  <a:lnTo>
                    <a:pt x="91012" y="70401"/>
                  </a:lnTo>
                  <a:lnTo>
                    <a:pt x="107778" y="35829"/>
                  </a:lnTo>
                  <a:lnTo>
                    <a:pt x="109612" y="33709"/>
                  </a:lnTo>
                  <a:lnTo>
                    <a:pt x="110834" y="33089"/>
                  </a:lnTo>
                  <a:lnTo>
                    <a:pt x="111649" y="33470"/>
                  </a:lnTo>
                  <a:lnTo>
                    <a:pt x="105292" y="61677"/>
                  </a:lnTo>
                  <a:lnTo>
                    <a:pt x="100858" y="93163"/>
                  </a:lnTo>
                  <a:lnTo>
                    <a:pt x="99544" y="127628"/>
                  </a:lnTo>
                  <a:lnTo>
                    <a:pt x="99155" y="158741"/>
                  </a:lnTo>
                  <a:lnTo>
                    <a:pt x="102815" y="190588"/>
                  </a:lnTo>
                  <a:lnTo>
                    <a:pt x="105509" y="195619"/>
                  </a:lnTo>
                  <a:lnTo>
                    <a:pt x="108892" y="198973"/>
                  </a:lnTo>
                  <a:lnTo>
                    <a:pt x="112735" y="201209"/>
                  </a:lnTo>
                  <a:lnTo>
                    <a:pt x="116885" y="201113"/>
                  </a:lnTo>
                  <a:lnTo>
                    <a:pt x="125729" y="196771"/>
                  </a:lnTo>
                  <a:lnTo>
                    <a:pt x="132835" y="187434"/>
                  </a:lnTo>
                  <a:lnTo>
                    <a:pt x="141853" y="16996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163754" name="SMARTInkShape-1468"/>
            <p:cNvSpPr/>
            <p:nvPr/>
          </p:nvSpPr>
          <p:spPr bwMode="auto">
            <a:xfrm>
              <a:off x="7258050" y="5200650"/>
              <a:ext cx="71439" cy="150491"/>
            </a:xfrm>
            <a:custGeom>
              <a:avLst/>
              <a:gdLst/>
              <a:ahLst/>
              <a:cxnLst/>
              <a:rect l="0" t="0" r="0" b="0"/>
              <a:pathLst>
                <a:path w="71439" h="150491">
                  <a:moveTo>
                    <a:pt x="71438" y="0"/>
                  </a:moveTo>
                  <a:lnTo>
                    <a:pt x="71438" y="9943"/>
                  </a:lnTo>
                  <a:lnTo>
                    <a:pt x="69321" y="14473"/>
                  </a:lnTo>
                  <a:lnTo>
                    <a:pt x="67645" y="16793"/>
                  </a:lnTo>
                  <a:lnTo>
                    <a:pt x="58786" y="47117"/>
                  </a:lnTo>
                  <a:lnTo>
                    <a:pt x="50580" y="70229"/>
                  </a:lnTo>
                  <a:lnTo>
                    <a:pt x="29394" y="101890"/>
                  </a:lnTo>
                  <a:lnTo>
                    <a:pt x="6458" y="136478"/>
                  </a:lnTo>
                  <a:lnTo>
                    <a:pt x="1276" y="150490"/>
                  </a:lnTo>
                  <a:lnTo>
                    <a:pt x="0" y="15001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163755" name="SMARTInkShape-1469"/>
            <p:cNvSpPr/>
            <p:nvPr/>
          </p:nvSpPr>
          <p:spPr bwMode="auto">
            <a:xfrm>
              <a:off x="7057730" y="4917370"/>
              <a:ext cx="180352" cy="350349"/>
            </a:xfrm>
            <a:custGeom>
              <a:avLst/>
              <a:gdLst/>
              <a:ahLst/>
              <a:cxnLst/>
              <a:rect l="0" t="0" r="0" b="0"/>
              <a:pathLst>
                <a:path w="180352" h="350349">
                  <a:moveTo>
                    <a:pt x="71733" y="26105"/>
                  </a:moveTo>
                  <a:lnTo>
                    <a:pt x="67940" y="26105"/>
                  </a:lnTo>
                  <a:lnTo>
                    <a:pt x="66823" y="26899"/>
                  </a:lnTo>
                  <a:lnTo>
                    <a:pt x="66078" y="28222"/>
                  </a:lnTo>
                  <a:lnTo>
                    <a:pt x="65582" y="29897"/>
                  </a:lnTo>
                  <a:lnTo>
                    <a:pt x="63663" y="31015"/>
                  </a:lnTo>
                  <a:lnTo>
                    <a:pt x="54966" y="33381"/>
                  </a:lnTo>
                  <a:lnTo>
                    <a:pt x="53411" y="34924"/>
                  </a:lnTo>
                  <a:lnTo>
                    <a:pt x="52374" y="36747"/>
                  </a:lnTo>
                  <a:lnTo>
                    <a:pt x="50890" y="37962"/>
                  </a:lnTo>
                  <a:lnTo>
                    <a:pt x="42803" y="42029"/>
                  </a:lnTo>
                  <a:lnTo>
                    <a:pt x="40541" y="43865"/>
                  </a:lnTo>
                  <a:lnTo>
                    <a:pt x="38025" y="48021"/>
                  </a:lnTo>
                  <a:lnTo>
                    <a:pt x="36411" y="53365"/>
                  </a:lnTo>
                  <a:lnTo>
                    <a:pt x="37073" y="53803"/>
                  </a:lnTo>
                  <a:lnTo>
                    <a:pt x="39924" y="54290"/>
                  </a:lnTo>
                  <a:lnTo>
                    <a:pt x="43837" y="52390"/>
                  </a:lnTo>
                  <a:lnTo>
                    <a:pt x="75959" y="27934"/>
                  </a:lnTo>
                  <a:lnTo>
                    <a:pt x="111174" y="6013"/>
                  </a:lnTo>
                  <a:lnTo>
                    <a:pt x="122401" y="44"/>
                  </a:lnTo>
                  <a:lnTo>
                    <a:pt x="123768" y="0"/>
                  </a:lnTo>
                  <a:lnTo>
                    <a:pt x="123885" y="764"/>
                  </a:lnTo>
                  <a:lnTo>
                    <a:pt x="123170" y="2067"/>
                  </a:lnTo>
                  <a:lnTo>
                    <a:pt x="92035" y="21973"/>
                  </a:lnTo>
                  <a:lnTo>
                    <a:pt x="58662" y="53834"/>
                  </a:lnTo>
                  <a:lnTo>
                    <a:pt x="32494" y="81329"/>
                  </a:lnTo>
                  <a:lnTo>
                    <a:pt x="8625" y="114831"/>
                  </a:lnTo>
                  <a:lnTo>
                    <a:pt x="3467" y="120974"/>
                  </a:lnTo>
                  <a:lnTo>
                    <a:pt x="822" y="126657"/>
                  </a:lnTo>
                  <a:lnTo>
                    <a:pt x="0" y="137205"/>
                  </a:lnTo>
                  <a:lnTo>
                    <a:pt x="1686" y="140653"/>
                  </a:lnTo>
                  <a:lnTo>
                    <a:pt x="4397" y="142952"/>
                  </a:lnTo>
                  <a:lnTo>
                    <a:pt x="12437" y="145506"/>
                  </a:lnTo>
                  <a:lnTo>
                    <a:pt x="23948" y="146641"/>
                  </a:lnTo>
                  <a:lnTo>
                    <a:pt x="47608" y="139695"/>
                  </a:lnTo>
                  <a:lnTo>
                    <a:pt x="82312" y="123791"/>
                  </a:lnTo>
                  <a:lnTo>
                    <a:pt x="115172" y="107789"/>
                  </a:lnTo>
                  <a:lnTo>
                    <a:pt x="145016" y="92994"/>
                  </a:lnTo>
                  <a:lnTo>
                    <a:pt x="175184" y="71808"/>
                  </a:lnTo>
                  <a:lnTo>
                    <a:pt x="174037" y="71655"/>
                  </a:lnTo>
                  <a:lnTo>
                    <a:pt x="161047" y="76026"/>
                  </a:lnTo>
                  <a:lnTo>
                    <a:pt x="133208" y="95556"/>
                  </a:lnTo>
                  <a:lnTo>
                    <a:pt x="106616" y="120502"/>
                  </a:lnTo>
                  <a:lnTo>
                    <a:pt x="76512" y="148001"/>
                  </a:lnTo>
                  <a:lnTo>
                    <a:pt x="46691" y="174141"/>
                  </a:lnTo>
                  <a:lnTo>
                    <a:pt x="27007" y="196967"/>
                  </a:lnTo>
                  <a:lnTo>
                    <a:pt x="20898" y="209200"/>
                  </a:lnTo>
                  <a:lnTo>
                    <a:pt x="20381" y="212462"/>
                  </a:lnTo>
                  <a:lnTo>
                    <a:pt x="20829" y="214637"/>
                  </a:lnTo>
                  <a:lnTo>
                    <a:pt x="22715" y="216086"/>
                  </a:lnTo>
                  <a:lnTo>
                    <a:pt x="29045" y="217697"/>
                  </a:lnTo>
                  <a:lnTo>
                    <a:pt x="49118" y="211019"/>
                  </a:lnTo>
                  <a:lnTo>
                    <a:pt x="78967" y="195195"/>
                  </a:lnTo>
                  <a:lnTo>
                    <a:pt x="109154" y="175425"/>
                  </a:lnTo>
                  <a:lnTo>
                    <a:pt x="138206" y="154486"/>
                  </a:lnTo>
                  <a:lnTo>
                    <a:pt x="169177" y="133367"/>
                  </a:lnTo>
                  <a:lnTo>
                    <a:pt x="178012" y="129340"/>
                  </a:lnTo>
                  <a:lnTo>
                    <a:pt x="179892" y="129059"/>
                  </a:lnTo>
                  <a:lnTo>
                    <a:pt x="180351" y="129666"/>
                  </a:lnTo>
                  <a:lnTo>
                    <a:pt x="179864" y="130864"/>
                  </a:lnTo>
                  <a:lnTo>
                    <a:pt x="159088" y="160522"/>
                  </a:lnTo>
                  <a:lnTo>
                    <a:pt x="130028" y="195855"/>
                  </a:lnTo>
                  <a:lnTo>
                    <a:pt x="108585" y="223950"/>
                  </a:lnTo>
                  <a:lnTo>
                    <a:pt x="92618" y="251590"/>
                  </a:lnTo>
                  <a:lnTo>
                    <a:pt x="80842" y="282429"/>
                  </a:lnTo>
                  <a:lnTo>
                    <a:pt x="81775" y="285094"/>
                  </a:lnTo>
                  <a:lnTo>
                    <a:pt x="83984" y="286870"/>
                  </a:lnTo>
                  <a:lnTo>
                    <a:pt x="87044" y="288055"/>
                  </a:lnTo>
                  <a:lnTo>
                    <a:pt x="90672" y="287257"/>
                  </a:lnTo>
                  <a:lnTo>
                    <a:pt x="122879" y="265121"/>
                  </a:lnTo>
                  <a:lnTo>
                    <a:pt x="142713" y="245621"/>
                  </a:lnTo>
                  <a:lnTo>
                    <a:pt x="164041" y="215222"/>
                  </a:lnTo>
                  <a:lnTo>
                    <a:pt x="173083" y="205407"/>
                  </a:lnTo>
                  <a:lnTo>
                    <a:pt x="180255" y="200675"/>
                  </a:lnTo>
                  <a:lnTo>
                    <a:pt x="176585" y="202381"/>
                  </a:lnTo>
                  <a:lnTo>
                    <a:pt x="148491" y="234325"/>
                  </a:lnTo>
                  <a:lnTo>
                    <a:pt x="128342" y="262601"/>
                  </a:lnTo>
                  <a:lnTo>
                    <a:pt x="107291" y="292322"/>
                  </a:lnTo>
                  <a:lnTo>
                    <a:pt x="86135" y="325107"/>
                  </a:lnTo>
                  <a:lnTo>
                    <a:pt x="82102" y="339970"/>
                  </a:lnTo>
                  <a:lnTo>
                    <a:pt x="82614" y="344886"/>
                  </a:lnTo>
                  <a:lnTo>
                    <a:pt x="84543" y="348163"/>
                  </a:lnTo>
                  <a:lnTo>
                    <a:pt x="87417" y="350348"/>
                  </a:lnTo>
                  <a:lnTo>
                    <a:pt x="91714" y="350217"/>
                  </a:lnTo>
                  <a:lnTo>
                    <a:pt x="102838" y="345838"/>
                  </a:lnTo>
                  <a:lnTo>
                    <a:pt x="136360" y="317830"/>
                  </a:lnTo>
                  <a:lnTo>
                    <a:pt x="148874" y="304192"/>
                  </a:lnTo>
                  <a:lnTo>
                    <a:pt x="169958" y="268924"/>
                  </a:lnTo>
                  <a:lnTo>
                    <a:pt x="178889" y="25470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163756" name="SMARTInkShape-1470"/>
            <p:cNvSpPr/>
            <p:nvPr/>
          </p:nvSpPr>
          <p:spPr bwMode="auto">
            <a:xfrm>
              <a:off x="6795146" y="5022350"/>
              <a:ext cx="139244" cy="233799"/>
            </a:xfrm>
            <a:custGeom>
              <a:avLst/>
              <a:gdLst/>
              <a:ahLst/>
              <a:cxnLst/>
              <a:rect l="0" t="0" r="0" b="0"/>
              <a:pathLst>
                <a:path w="139244" h="233799">
                  <a:moveTo>
                    <a:pt x="69998" y="6850"/>
                  </a:moveTo>
                  <a:lnTo>
                    <a:pt x="66205" y="3058"/>
                  </a:lnTo>
                  <a:lnTo>
                    <a:pt x="62227" y="1196"/>
                  </a:lnTo>
                  <a:lnTo>
                    <a:pt x="49413" y="0"/>
                  </a:lnTo>
                  <a:lnTo>
                    <a:pt x="42858" y="1954"/>
                  </a:lnTo>
                  <a:lnTo>
                    <a:pt x="24796" y="12702"/>
                  </a:lnTo>
                  <a:lnTo>
                    <a:pt x="10785" y="33501"/>
                  </a:lnTo>
                  <a:lnTo>
                    <a:pt x="719" y="54800"/>
                  </a:lnTo>
                  <a:lnTo>
                    <a:pt x="0" y="57867"/>
                  </a:lnTo>
                  <a:lnTo>
                    <a:pt x="314" y="60705"/>
                  </a:lnTo>
                  <a:lnTo>
                    <a:pt x="2779" y="65975"/>
                  </a:lnTo>
                  <a:lnTo>
                    <a:pt x="12422" y="73405"/>
                  </a:lnTo>
                  <a:lnTo>
                    <a:pt x="29126" y="76841"/>
                  </a:lnTo>
                  <a:lnTo>
                    <a:pt x="61807" y="78796"/>
                  </a:lnTo>
                  <a:lnTo>
                    <a:pt x="87856" y="84700"/>
                  </a:lnTo>
                  <a:lnTo>
                    <a:pt x="120630" y="105012"/>
                  </a:lnTo>
                  <a:lnTo>
                    <a:pt x="130337" y="116359"/>
                  </a:lnTo>
                  <a:lnTo>
                    <a:pt x="136502" y="130133"/>
                  </a:lnTo>
                  <a:lnTo>
                    <a:pt x="139243" y="146838"/>
                  </a:lnTo>
                  <a:lnTo>
                    <a:pt x="133201" y="174093"/>
                  </a:lnTo>
                  <a:lnTo>
                    <a:pt x="121371" y="190718"/>
                  </a:lnTo>
                  <a:lnTo>
                    <a:pt x="94744" y="213465"/>
                  </a:lnTo>
                  <a:lnTo>
                    <a:pt x="73853" y="225679"/>
                  </a:lnTo>
                  <a:lnTo>
                    <a:pt x="45034" y="232555"/>
                  </a:lnTo>
                  <a:lnTo>
                    <a:pt x="21855" y="233798"/>
                  </a:lnTo>
                  <a:lnTo>
                    <a:pt x="9972" y="231277"/>
                  </a:lnTo>
                  <a:lnTo>
                    <a:pt x="6168" y="227905"/>
                  </a:lnTo>
                  <a:lnTo>
                    <a:pt x="1941" y="217809"/>
                  </a:lnTo>
                  <a:lnTo>
                    <a:pt x="3196" y="211783"/>
                  </a:lnTo>
                  <a:lnTo>
                    <a:pt x="10939" y="198738"/>
                  </a:lnTo>
                  <a:lnTo>
                    <a:pt x="44229" y="169536"/>
                  </a:lnTo>
                  <a:lnTo>
                    <a:pt x="69998" y="14972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163757" name="SMARTInkShape-1471"/>
            <p:cNvSpPr/>
            <p:nvPr/>
          </p:nvSpPr>
          <p:spPr bwMode="auto">
            <a:xfrm>
              <a:off x="8715756" y="4786313"/>
              <a:ext cx="147347" cy="564357"/>
            </a:xfrm>
            <a:custGeom>
              <a:avLst/>
              <a:gdLst/>
              <a:ahLst/>
              <a:cxnLst/>
              <a:rect l="0" t="0" r="0" b="0"/>
              <a:pathLst>
                <a:path w="147347" h="564357">
                  <a:moveTo>
                    <a:pt x="13907" y="0"/>
                  </a:moveTo>
                  <a:lnTo>
                    <a:pt x="3964" y="0"/>
                  </a:lnTo>
                  <a:lnTo>
                    <a:pt x="2515" y="793"/>
                  </a:lnTo>
                  <a:lnTo>
                    <a:pt x="1550" y="2116"/>
                  </a:lnTo>
                  <a:lnTo>
                    <a:pt x="0" y="6150"/>
                  </a:lnTo>
                  <a:lnTo>
                    <a:pt x="30697" y="14875"/>
                  </a:lnTo>
                  <a:lnTo>
                    <a:pt x="50367" y="19488"/>
                  </a:lnTo>
                  <a:lnTo>
                    <a:pt x="78347" y="24839"/>
                  </a:lnTo>
                  <a:lnTo>
                    <a:pt x="95882" y="35052"/>
                  </a:lnTo>
                  <a:lnTo>
                    <a:pt x="111132" y="48133"/>
                  </a:lnTo>
                  <a:lnTo>
                    <a:pt x="113648" y="53519"/>
                  </a:lnTo>
                  <a:lnTo>
                    <a:pt x="114328" y="65855"/>
                  </a:lnTo>
                  <a:lnTo>
                    <a:pt x="107503" y="98880"/>
                  </a:lnTo>
                  <a:lnTo>
                    <a:pt x="95261" y="126576"/>
                  </a:lnTo>
                  <a:lnTo>
                    <a:pt x="72310" y="162262"/>
                  </a:lnTo>
                  <a:lnTo>
                    <a:pt x="52255" y="192477"/>
                  </a:lnTo>
                  <a:lnTo>
                    <a:pt x="49790" y="198168"/>
                  </a:lnTo>
                  <a:lnTo>
                    <a:pt x="48942" y="202756"/>
                  </a:lnTo>
                  <a:lnTo>
                    <a:pt x="49169" y="206608"/>
                  </a:lnTo>
                  <a:lnTo>
                    <a:pt x="53656" y="215121"/>
                  </a:lnTo>
                  <a:lnTo>
                    <a:pt x="57074" y="219614"/>
                  </a:lnTo>
                  <a:lnTo>
                    <a:pt x="89350" y="237754"/>
                  </a:lnTo>
                  <a:lnTo>
                    <a:pt x="121474" y="259277"/>
                  </a:lnTo>
                  <a:lnTo>
                    <a:pt x="129977" y="268427"/>
                  </a:lnTo>
                  <a:lnTo>
                    <a:pt x="141903" y="295822"/>
                  </a:lnTo>
                  <a:lnTo>
                    <a:pt x="147346" y="324453"/>
                  </a:lnTo>
                  <a:lnTo>
                    <a:pt x="146842" y="358071"/>
                  </a:lnTo>
                  <a:lnTo>
                    <a:pt x="139549" y="393168"/>
                  </a:lnTo>
                  <a:lnTo>
                    <a:pt x="127334" y="424469"/>
                  </a:lnTo>
                  <a:lnTo>
                    <a:pt x="110777" y="458093"/>
                  </a:lnTo>
                  <a:lnTo>
                    <a:pt x="107009" y="492831"/>
                  </a:lnTo>
                  <a:lnTo>
                    <a:pt x="107673" y="502404"/>
                  </a:lnTo>
                  <a:lnTo>
                    <a:pt x="112940" y="526250"/>
                  </a:lnTo>
                  <a:lnTo>
                    <a:pt x="109837" y="540542"/>
                  </a:lnTo>
                  <a:lnTo>
                    <a:pt x="99669" y="550067"/>
                  </a:lnTo>
                  <a:lnTo>
                    <a:pt x="85361" y="558006"/>
                  </a:lnTo>
                  <a:lnTo>
                    <a:pt x="56769" y="56435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163758" name="SMARTInkShape-1472"/>
            <p:cNvSpPr/>
            <p:nvPr/>
          </p:nvSpPr>
          <p:spPr bwMode="auto">
            <a:xfrm>
              <a:off x="8091636" y="4800600"/>
              <a:ext cx="195115" cy="478263"/>
            </a:xfrm>
            <a:custGeom>
              <a:avLst/>
              <a:gdLst/>
              <a:ahLst/>
              <a:cxnLst/>
              <a:rect l="0" t="0" r="0" b="0"/>
              <a:pathLst>
                <a:path w="195115" h="478263">
                  <a:moveTo>
                    <a:pt x="130820" y="0"/>
                  </a:moveTo>
                  <a:lnTo>
                    <a:pt x="130820" y="4116"/>
                  </a:lnTo>
                  <a:lnTo>
                    <a:pt x="130820" y="207"/>
                  </a:lnTo>
                  <a:lnTo>
                    <a:pt x="123971" y="5"/>
                  </a:lnTo>
                  <a:lnTo>
                    <a:pt x="122900" y="12979"/>
                  </a:lnTo>
                  <a:lnTo>
                    <a:pt x="117185" y="24836"/>
                  </a:lnTo>
                  <a:lnTo>
                    <a:pt x="90772" y="58181"/>
                  </a:lnTo>
                  <a:lnTo>
                    <a:pt x="60173" y="83812"/>
                  </a:lnTo>
                  <a:lnTo>
                    <a:pt x="24562" y="108492"/>
                  </a:lnTo>
                  <a:lnTo>
                    <a:pt x="1695" y="123374"/>
                  </a:lnTo>
                  <a:lnTo>
                    <a:pt x="286" y="125112"/>
                  </a:lnTo>
                  <a:lnTo>
                    <a:pt x="141" y="126270"/>
                  </a:lnTo>
                  <a:lnTo>
                    <a:pt x="839" y="127043"/>
                  </a:lnTo>
                  <a:lnTo>
                    <a:pt x="3730" y="127901"/>
                  </a:lnTo>
                  <a:lnTo>
                    <a:pt x="5612" y="128129"/>
                  </a:lnTo>
                  <a:lnTo>
                    <a:pt x="36517" y="118604"/>
                  </a:lnTo>
                  <a:lnTo>
                    <a:pt x="71364" y="114867"/>
                  </a:lnTo>
                  <a:lnTo>
                    <a:pt x="97179" y="115169"/>
                  </a:lnTo>
                  <a:lnTo>
                    <a:pt x="106873" y="118125"/>
                  </a:lnTo>
                  <a:lnTo>
                    <a:pt x="110093" y="120819"/>
                  </a:lnTo>
                  <a:lnTo>
                    <a:pt x="113670" y="128046"/>
                  </a:lnTo>
                  <a:lnTo>
                    <a:pt x="113144" y="136549"/>
                  </a:lnTo>
                  <a:lnTo>
                    <a:pt x="111893" y="141039"/>
                  </a:lnTo>
                  <a:lnTo>
                    <a:pt x="83572" y="175267"/>
                  </a:lnTo>
                  <a:lnTo>
                    <a:pt x="51662" y="207672"/>
                  </a:lnTo>
                  <a:lnTo>
                    <a:pt x="17097" y="242305"/>
                  </a:lnTo>
                  <a:lnTo>
                    <a:pt x="1376" y="258030"/>
                  </a:lnTo>
                  <a:lnTo>
                    <a:pt x="74" y="260126"/>
                  </a:lnTo>
                  <a:lnTo>
                    <a:pt x="0" y="261524"/>
                  </a:lnTo>
                  <a:lnTo>
                    <a:pt x="744" y="262455"/>
                  </a:lnTo>
                  <a:lnTo>
                    <a:pt x="9377" y="263766"/>
                  </a:lnTo>
                  <a:lnTo>
                    <a:pt x="39572" y="264270"/>
                  </a:lnTo>
                  <a:lnTo>
                    <a:pt x="56070" y="268097"/>
                  </a:lnTo>
                  <a:lnTo>
                    <a:pt x="63996" y="274200"/>
                  </a:lnTo>
                  <a:lnTo>
                    <a:pt x="70164" y="282998"/>
                  </a:lnTo>
                  <a:lnTo>
                    <a:pt x="77306" y="302133"/>
                  </a:lnTo>
                  <a:lnTo>
                    <a:pt x="78981" y="328351"/>
                  </a:lnTo>
                  <a:lnTo>
                    <a:pt x="74009" y="360109"/>
                  </a:lnTo>
                  <a:lnTo>
                    <a:pt x="63628" y="389186"/>
                  </a:lnTo>
                  <a:lnTo>
                    <a:pt x="52607" y="420746"/>
                  </a:lnTo>
                  <a:lnTo>
                    <a:pt x="46579" y="446119"/>
                  </a:lnTo>
                  <a:lnTo>
                    <a:pt x="47871" y="456508"/>
                  </a:lnTo>
                  <a:lnTo>
                    <a:pt x="49327" y="461501"/>
                  </a:lnTo>
                  <a:lnTo>
                    <a:pt x="55178" y="469166"/>
                  </a:lnTo>
                  <a:lnTo>
                    <a:pt x="58961" y="472321"/>
                  </a:lnTo>
                  <a:lnTo>
                    <a:pt x="69514" y="475827"/>
                  </a:lnTo>
                  <a:lnTo>
                    <a:pt x="101844" y="478262"/>
                  </a:lnTo>
                  <a:lnTo>
                    <a:pt x="118090" y="477728"/>
                  </a:lnTo>
                  <a:lnTo>
                    <a:pt x="150203" y="464882"/>
                  </a:lnTo>
                  <a:lnTo>
                    <a:pt x="182950" y="443989"/>
                  </a:lnTo>
                  <a:lnTo>
                    <a:pt x="195114" y="43576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163759" name="SMARTInkShape-1473"/>
            <p:cNvSpPr/>
            <p:nvPr/>
          </p:nvSpPr>
          <p:spPr bwMode="auto">
            <a:xfrm>
              <a:off x="6575053" y="4907756"/>
              <a:ext cx="247229" cy="414142"/>
            </a:xfrm>
            <a:custGeom>
              <a:avLst/>
              <a:gdLst/>
              <a:ahLst/>
              <a:cxnLst/>
              <a:rect l="0" t="0" r="0" b="0"/>
              <a:pathLst>
                <a:path w="247229" h="414142">
                  <a:moveTo>
                    <a:pt x="68635" y="0"/>
                  </a:moveTo>
                  <a:lnTo>
                    <a:pt x="64842" y="0"/>
                  </a:lnTo>
                  <a:lnTo>
                    <a:pt x="60864" y="2117"/>
                  </a:lnTo>
                  <a:lnTo>
                    <a:pt x="58692" y="3792"/>
                  </a:lnTo>
                  <a:lnTo>
                    <a:pt x="56278" y="7771"/>
                  </a:lnTo>
                  <a:lnTo>
                    <a:pt x="43195" y="37830"/>
                  </a:lnTo>
                  <a:lnTo>
                    <a:pt x="34574" y="61263"/>
                  </a:lnTo>
                  <a:lnTo>
                    <a:pt x="25450" y="91787"/>
                  </a:lnTo>
                  <a:lnTo>
                    <a:pt x="16104" y="127313"/>
                  </a:lnTo>
                  <a:lnTo>
                    <a:pt x="11389" y="146788"/>
                  </a:lnTo>
                  <a:lnTo>
                    <a:pt x="6658" y="166915"/>
                  </a:lnTo>
                  <a:lnTo>
                    <a:pt x="3505" y="187476"/>
                  </a:lnTo>
                  <a:lnTo>
                    <a:pt x="1402" y="208328"/>
                  </a:lnTo>
                  <a:lnTo>
                    <a:pt x="0" y="229373"/>
                  </a:lnTo>
                  <a:lnTo>
                    <a:pt x="653" y="249753"/>
                  </a:lnTo>
                  <a:lnTo>
                    <a:pt x="2677" y="269690"/>
                  </a:lnTo>
                  <a:lnTo>
                    <a:pt x="5613" y="289331"/>
                  </a:lnTo>
                  <a:lnTo>
                    <a:pt x="17342" y="323854"/>
                  </a:lnTo>
                  <a:lnTo>
                    <a:pt x="33931" y="353485"/>
                  </a:lnTo>
                  <a:lnTo>
                    <a:pt x="54534" y="377238"/>
                  </a:lnTo>
                  <a:lnTo>
                    <a:pt x="79036" y="394145"/>
                  </a:lnTo>
                  <a:lnTo>
                    <a:pt x="105801" y="406157"/>
                  </a:lnTo>
                  <a:lnTo>
                    <a:pt x="133572" y="414141"/>
                  </a:lnTo>
                  <a:lnTo>
                    <a:pt x="163906" y="413986"/>
                  </a:lnTo>
                  <a:lnTo>
                    <a:pt x="194321" y="408625"/>
                  </a:lnTo>
                  <a:lnTo>
                    <a:pt x="229788" y="398270"/>
                  </a:lnTo>
                  <a:lnTo>
                    <a:pt x="247228" y="39290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163760" name="SMARTInkShape-1474"/>
            <p:cNvSpPr/>
            <p:nvPr/>
          </p:nvSpPr>
          <p:spPr bwMode="auto">
            <a:xfrm>
              <a:off x="6260319" y="4964906"/>
              <a:ext cx="174338" cy="362438"/>
            </a:xfrm>
            <a:custGeom>
              <a:avLst/>
              <a:gdLst/>
              <a:ahLst/>
              <a:cxnLst/>
              <a:rect l="0" t="0" r="0" b="0"/>
              <a:pathLst>
                <a:path w="174338" h="362438">
                  <a:moveTo>
                    <a:pt x="126194" y="0"/>
                  </a:moveTo>
                  <a:lnTo>
                    <a:pt x="102283" y="0"/>
                  </a:lnTo>
                  <a:lnTo>
                    <a:pt x="97575" y="2117"/>
                  </a:lnTo>
                  <a:lnTo>
                    <a:pt x="80947" y="16793"/>
                  </a:lnTo>
                  <a:lnTo>
                    <a:pt x="66662" y="40911"/>
                  </a:lnTo>
                  <a:lnTo>
                    <a:pt x="62840" y="65320"/>
                  </a:lnTo>
                  <a:lnTo>
                    <a:pt x="64203" y="93072"/>
                  </a:lnTo>
                  <a:lnTo>
                    <a:pt x="75672" y="125276"/>
                  </a:lnTo>
                  <a:lnTo>
                    <a:pt x="94018" y="157302"/>
                  </a:lnTo>
                  <a:lnTo>
                    <a:pt x="112956" y="184104"/>
                  </a:lnTo>
                  <a:lnTo>
                    <a:pt x="132855" y="212153"/>
                  </a:lnTo>
                  <a:lnTo>
                    <a:pt x="149157" y="239779"/>
                  </a:lnTo>
                  <a:lnTo>
                    <a:pt x="166772" y="272966"/>
                  </a:lnTo>
                  <a:lnTo>
                    <a:pt x="174337" y="306067"/>
                  </a:lnTo>
                  <a:lnTo>
                    <a:pt x="171139" y="320974"/>
                  </a:lnTo>
                  <a:lnTo>
                    <a:pt x="163632" y="335536"/>
                  </a:lnTo>
                  <a:lnTo>
                    <a:pt x="152358" y="349946"/>
                  </a:lnTo>
                  <a:lnTo>
                    <a:pt x="139410" y="357938"/>
                  </a:lnTo>
                  <a:lnTo>
                    <a:pt x="116616" y="362437"/>
                  </a:lnTo>
                  <a:lnTo>
                    <a:pt x="87637" y="361653"/>
                  </a:lnTo>
                  <a:lnTo>
                    <a:pt x="56032" y="354277"/>
                  </a:lnTo>
                  <a:lnTo>
                    <a:pt x="20701" y="337563"/>
                  </a:lnTo>
                  <a:lnTo>
                    <a:pt x="9722" y="326240"/>
                  </a:lnTo>
                  <a:lnTo>
                    <a:pt x="2991" y="314065"/>
                  </a:lnTo>
                  <a:lnTo>
                    <a:pt x="0" y="303362"/>
                  </a:lnTo>
                  <a:lnTo>
                    <a:pt x="1583" y="298285"/>
                  </a:lnTo>
                  <a:lnTo>
                    <a:pt x="27645" y="270134"/>
                  </a:lnTo>
                  <a:lnTo>
                    <a:pt x="60749" y="248329"/>
                  </a:lnTo>
                  <a:lnTo>
                    <a:pt x="93628" y="228734"/>
                  </a:lnTo>
                  <a:lnTo>
                    <a:pt x="105370" y="220722"/>
                  </a:lnTo>
                  <a:lnTo>
                    <a:pt x="119493" y="215579"/>
                  </a:lnTo>
                  <a:lnTo>
                    <a:pt x="119345" y="215157"/>
                  </a:lnTo>
                  <a:lnTo>
                    <a:pt x="111906" y="20716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163766" name="SMARTInkShape-Group286"/>
          <p:cNvGrpSpPr/>
          <p:nvPr/>
        </p:nvGrpSpPr>
        <p:grpSpPr>
          <a:xfrm>
            <a:off x="1464852" y="6129338"/>
            <a:ext cx="442530" cy="350442"/>
            <a:chOff x="1464852" y="6129338"/>
            <a:chExt cx="442530" cy="350442"/>
          </a:xfrm>
        </p:grpSpPr>
        <p:sp>
          <p:nvSpPr>
            <p:cNvPr id="2163762" name="SMARTInkShape-1475"/>
            <p:cNvSpPr/>
            <p:nvPr/>
          </p:nvSpPr>
          <p:spPr bwMode="auto">
            <a:xfrm>
              <a:off x="1764506" y="6298282"/>
              <a:ext cx="142876" cy="16794"/>
            </a:xfrm>
            <a:custGeom>
              <a:avLst/>
              <a:gdLst/>
              <a:ahLst/>
              <a:cxnLst/>
              <a:rect l="0" t="0" r="0" b="0"/>
              <a:pathLst>
                <a:path w="142876" h="16794">
                  <a:moveTo>
                    <a:pt x="0" y="16793"/>
                  </a:moveTo>
                  <a:lnTo>
                    <a:pt x="25768" y="15999"/>
                  </a:lnTo>
                  <a:lnTo>
                    <a:pt x="52980" y="9022"/>
                  </a:lnTo>
                  <a:lnTo>
                    <a:pt x="84901" y="0"/>
                  </a:lnTo>
                  <a:lnTo>
                    <a:pt x="110705" y="528"/>
                  </a:lnTo>
                  <a:lnTo>
                    <a:pt x="124873" y="5860"/>
                  </a:lnTo>
                  <a:lnTo>
                    <a:pt x="142875" y="1679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163763" name="SMARTInkShape-1476"/>
            <p:cNvSpPr/>
            <p:nvPr/>
          </p:nvSpPr>
          <p:spPr bwMode="auto">
            <a:xfrm>
              <a:off x="1721644" y="6230357"/>
              <a:ext cx="164307" cy="13282"/>
            </a:xfrm>
            <a:custGeom>
              <a:avLst/>
              <a:gdLst/>
              <a:ahLst/>
              <a:cxnLst/>
              <a:rect l="0" t="0" r="0" b="0"/>
              <a:pathLst>
                <a:path w="164307" h="13282">
                  <a:moveTo>
                    <a:pt x="0" y="13281"/>
                  </a:moveTo>
                  <a:lnTo>
                    <a:pt x="32715" y="12487"/>
                  </a:lnTo>
                  <a:lnTo>
                    <a:pt x="66891" y="6005"/>
                  </a:lnTo>
                  <a:lnTo>
                    <a:pt x="100354" y="73"/>
                  </a:lnTo>
                  <a:lnTo>
                    <a:pt x="127861" y="0"/>
                  </a:lnTo>
                  <a:lnTo>
                    <a:pt x="153568" y="6287"/>
                  </a:lnTo>
                  <a:lnTo>
                    <a:pt x="164306" y="1328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163764" name="SMARTInkShape-1477"/>
            <p:cNvSpPr/>
            <p:nvPr/>
          </p:nvSpPr>
          <p:spPr bwMode="auto">
            <a:xfrm>
              <a:off x="1502535" y="6129338"/>
              <a:ext cx="133385" cy="350442"/>
            </a:xfrm>
            <a:custGeom>
              <a:avLst/>
              <a:gdLst/>
              <a:ahLst/>
              <a:cxnLst/>
              <a:rect l="0" t="0" r="0" b="0"/>
              <a:pathLst>
                <a:path w="133385" h="350442">
                  <a:moveTo>
                    <a:pt x="133384" y="0"/>
                  </a:moveTo>
                  <a:lnTo>
                    <a:pt x="129591" y="3792"/>
                  </a:lnTo>
                  <a:lnTo>
                    <a:pt x="127729" y="7770"/>
                  </a:lnTo>
                  <a:lnTo>
                    <a:pt x="127233" y="9942"/>
                  </a:lnTo>
                  <a:lnTo>
                    <a:pt x="106441" y="45169"/>
                  </a:lnTo>
                  <a:lnTo>
                    <a:pt x="95215" y="68494"/>
                  </a:lnTo>
                  <a:lnTo>
                    <a:pt x="82289" y="96323"/>
                  </a:lnTo>
                  <a:lnTo>
                    <a:pt x="68606" y="129858"/>
                  </a:lnTo>
                  <a:lnTo>
                    <a:pt x="60830" y="148484"/>
                  </a:lnTo>
                  <a:lnTo>
                    <a:pt x="52471" y="168046"/>
                  </a:lnTo>
                  <a:lnTo>
                    <a:pt x="43723" y="188231"/>
                  </a:lnTo>
                  <a:lnTo>
                    <a:pt x="35510" y="208037"/>
                  </a:lnTo>
                  <a:lnTo>
                    <a:pt x="27653" y="227591"/>
                  </a:lnTo>
                  <a:lnTo>
                    <a:pt x="20034" y="246977"/>
                  </a:lnTo>
                  <a:lnTo>
                    <a:pt x="9452" y="281217"/>
                  </a:lnTo>
                  <a:lnTo>
                    <a:pt x="2897" y="310722"/>
                  </a:lnTo>
                  <a:lnTo>
                    <a:pt x="0" y="342009"/>
                  </a:lnTo>
                  <a:lnTo>
                    <a:pt x="2136" y="350441"/>
                  </a:lnTo>
                  <a:lnTo>
                    <a:pt x="5404" y="350308"/>
                  </a:lnTo>
                  <a:lnTo>
                    <a:pt x="15385" y="343811"/>
                  </a:lnTo>
                  <a:lnTo>
                    <a:pt x="38184" y="311596"/>
                  </a:lnTo>
                  <a:lnTo>
                    <a:pt x="54803" y="28575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163765" name="SMARTInkShape-1478"/>
            <p:cNvSpPr/>
            <p:nvPr/>
          </p:nvSpPr>
          <p:spPr bwMode="auto">
            <a:xfrm>
              <a:off x="1464852" y="6195449"/>
              <a:ext cx="249649" cy="264658"/>
            </a:xfrm>
            <a:custGeom>
              <a:avLst/>
              <a:gdLst/>
              <a:ahLst/>
              <a:cxnLst/>
              <a:rect l="0" t="0" r="0" b="0"/>
              <a:pathLst>
                <a:path w="249649" h="264658">
                  <a:moveTo>
                    <a:pt x="21048" y="33901"/>
                  </a:moveTo>
                  <a:lnTo>
                    <a:pt x="21048" y="37693"/>
                  </a:lnTo>
                  <a:lnTo>
                    <a:pt x="20254" y="38811"/>
                  </a:lnTo>
                  <a:lnTo>
                    <a:pt x="18931" y="39555"/>
                  </a:lnTo>
                  <a:lnTo>
                    <a:pt x="17256" y="40052"/>
                  </a:lnTo>
                  <a:lnTo>
                    <a:pt x="16139" y="41177"/>
                  </a:lnTo>
                  <a:lnTo>
                    <a:pt x="14897" y="44543"/>
                  </a:lnTo>
                  <a:lnTo>
                    <a:pt x="13307" y="53172"/>
                  </a:lnTo>
                  <a:lnTo>
                    <a:pt x="10199" y="57812"/>
                  </a:lnTo>
                  <a:lnTo>
                    <a:pt x="6172" y="60403"/>
                  </a:lnTo>
                  <a:lnTo>
                    <a:pt x="912" y="62067"/>
                  </a:lnTo>
                  <a:lnTo>
                    <a:pt x="480" y="61409"/>
                  </a:lnTo>
                  <a:lnTo>
                    <a:pt x="0" y="58562"/>
                  </a:lnTo>
                  <a:lnTo>
                    <a:pt x="1904" y="54652"/>
                  </a:lnTo>
                  <a:lnTo>
                    <a:pt x="23224" y="19410"/>
                  </a:lnTo>
                  <a:lnTo>
                    <a:pt x="36735" y="4316"/>
                  </a:lnTo>
                  <a:lnTo>
                    <a:pt x="46276" y="908"/>
                  </a:lnTo>
                  <a:lnTo>
                    <a:pt x="52155" y="0"/>
                  </a:lnTo>
                  <a:lnTo>
                    <a:pt x="56867" y="1775"/>
                  </a:lnTo>
                  <a:lnTo>
                    <a:pt x="64220" y="10098"/>
                  </a:lnTo>
                  <a:lnTo>
                    <a:pt x="81111" y="42134"/>
                  </a:lnTo>
                  <a:lnTo>
                    <a:pt x="90340" y="66135"/>
                  </a:lnTo>
                  <a:lnTo>
                    <a:pt x="97618" y="92677"/>
                  </a:lnTo>
                  <a:lnTo>
                    <a:pt x="105085" y="119555"/>
                  </a:lnTo>
                  <a:lnTo>
                    <a:pt x="116342" y="144730"/>
                  </a:lnTo>
                  <a:lnTo>
                    <a:pt x="127165" y="169148"/>
                  </a:lnTo>
                  <a:lnTo>
                    <a:pt x="144301" y="203091"/>
                  </a:lnTo>
                  <a:lnTo>
                    <a:pt x="164459" y="229023"/>
                  </a:lnTo>
                  <a:lnTo>
                    <a:pt x="194803" y="256299"/>
                  </a:lnTo>
                  <a:lnTo>
                    <a:pt x="207810" y="263184"/>
                  </a:lnTo>
                  <a:lnTo>
                    <a:pt x="219412" y="264657"/>
                  </a:lnTo>
                  <a:lnTo>
                    <a:pt x="224728" y="263938"/>
                  </a:lnTo>
                  <a:lnTo>
                    <a:pt x="229066" y="261872"/>
                  </a:lnTo>
                  <a:lnTo>
                    <a:pt x="236003" y="255342"/>
                  </a:lnTo>
                  <a:lnTo>
                    <a:pt x="244370" y="238948"/>
                  </a:lnTo>
                  <a:lnTo>
                    <a:pt x="248084" y="211425"/>
                  </a:lnTo>
                  <a:lnTo>
                    <a:pt x="249185" y="178135"/>
                  </a:lnTo>
                  <a:lnTo>
                    <a:pt x="249648" y="15534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sp>
        <p:nvSpPr>
          <p:cNvPr id="2163767" name="SMARTInkShape-1479"/>
          <p:cNvSpPr/>
          <p:nvPr/>
        </p:nvSpPr>
        <p:spPr bwMode="auto">
          <a:xfrm>
            <a:off x="2162359" y="6084043"/>
            <a:ext cx="195080" cy="323902"/>
          </a:xfrm>
          <a:custGeom>
            <a:avLst/>
            <a:gdLst/>
            <a:ahLst/>
            <a:cxnLst/>
            <a:rect l="0" t="0" r="0" b="0"/>
            <a:pathLst>
              <a:path w="195080" h="323902">
                <a:moveTo>
                  <a:pt x="87922" y="88157"/>
                </a:moveTo>
                <a:lnTo>
                  <a:pt x="87922" y="91949"/>
                </a:lnTo>
                <a:lnTo>
                  <a:pt x="88716" y="93067"/>
                </a:lnTo>
                <a:lnTo>
                  <a:pt x="90039" y="93811"/>
                </a:lnTo>
                <a:lnTo>
                  <a:pt x="94073" y="95007"/>
                </a:lnTo>
                <a:lnTo>
                  <a:pt x="94404" y="94311"/>
                </a:lnTo>
                <a:lnTo>
                  <a:pt x="95802" y="78189"/>
                </a:lnTo>
                <a:lnTo>
                  <a:pt x="99958" y="68888"/>
                </a:lnTo>
                <a:lnTo>
                  <a:pt x="101209" y="60808"/>
                </a:lnTo>
                <a:lnTo>
                  <a:pt x="94876" y="29352"/>
                </a:lnTo>
                <a:lnTo>
                  <a:pt x="80628" y="4103"/>
                </a:lnTo>
                <a:lnTo>
                  <a:pt x="78297" y="1165"/>
                </a:lnTo>
                <a:lnTo>
                  <a:pt x="75155" y="0"/>
                </a:lnTo>
                <a:lnTo>
                  <a:pt x="67431" y="822"/>
                </a:lnTo>
                <a:lnTo>
                  <a:pt x="54158" y="9540"/>
                </a:lnTo>
                <a:lnTo>
                  <a:pt x="46987" y="21995"/>
                </a:lnTo>
                <a:lnTo>
                  <a:pt x="34254" y="53207"/>
                </a:lnTo>
                <a:lnTo>
                  <a:pt x="23588" y="82149"/>
                </a:lnTo>
                <a:lnTo>
                  <a:pt x="16202" y="113532"/>
                </a:lnTo>
                <a:lnTo>
                  <a:pt x="10274" y="143885"/>
                </a:lnTo>
                <a:lnTo>
                  <a:pt x="4993" y="173250"/>
                </a:lnTo>
                <a:lnTo>
                  <a:pt x="0" y="202176"/>
                </a:lnTo>
                <a:lnTo>
                  <a:pt x="312" y="237652"/>
                </a:lnTo>
                <a:lnTo>
                  <a:pt x="5431" y="260687"/>
                </a:lnTo>
                <a:lnTo>
                  <a:pt x="9720" y="268024"/>
                </a:lnTo>
                <a:lnTo>
                  <a:pt x="11975" y="269981"/>
                </a:lnTo>
                <a:lnTo>
                  <a:pt x="15859" y="269698"/>
                </a:lnTo>
                <a:lnTo>
                  <a:pt x="26526" y="265150"/>
                </a:lnTo>
                <a:lnTo>
                  <a:pt x="42126" y="249872"/>
                </a:lnTo>
                <a:lnTo>
                  <a:pt x="60594" y="222680"/>
                </a:lnTo>
                <a:lnTo>
                  <a:pt x="72072" y="198745"/>
                </a:lnTo>
                <a:lnTo>
                  <a:pt x="82465" y="173025"/>
                </a:lnTo>
                <a:lnTo>
                  <a:pt x="92376" y="148366"/>
                </a:lnTo>
                <a:lnTo>
                  <a:pt x="103088" y="115963"/>
                </a:lnTo>
                <a:lnTo>
                  <a:pt x="111290" y="93838"/>
                </a:lnTo>
                <a:lnTo>
                  <a:pt x="113026" y="91151"/>
                </a:lnTo>
                <a:lnTo>
                  <a:pt x="114183" y="90946"/>
                </a:lnTo>
                <a:lnTo>
                  <a:pt x="114954" y="92398"/>
                </a:lnTo>
                <a:lnTo>
                  <a:pt x="111283" y="124037"/>
                </a:lnTo>
                <a:lnTo>
                  <a:pt x="110211" y="148554"/>
                </a:lnTo>
                <a:lnTo>
                  <a:pt x="111851" y="179558"/>
                </a:lnTo>
                <a:lnTo>
                  <a:pt x="116020" y="212918"/>
                </a:lnTo>
                <a:lnTo>
                  <a:pt x="123164" y="243618"/>
                </a:lnTo>
                <a:lnTo>
                  <a:pt x="133748" y="271022"/>
                </a:lnTo>
                <a:lnTo>
                  <a:pt x="146389" y="294049"/>
                </a:lnTo>
                <a:lnTo>
                  <a:pt x="159945" y="309575"/>
                </a:lnTo>
                <a:lnTo>
                  <a:pt x="173908" y="317534"/>
                </a:lnTo>
                <a:lnTo>
                  <a:pt x="195079" y="323901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sp>
        <p:nvSpPr>
          <p:cNvPr id="2163768" name="SMARTInkShape-1480"/>
          <p:cNvSpPr/>
          <p:nvPr/>
        </p:nvSpPr>
        <p:spPr bwMode="auto">
          <a:xfrm>
            <a:off x="2443163" y="5936543"/>
            <a:ext cx="204910" cy="399964"/>
          </a:xfrm>
          <a:custGeom>
            <a:avLst/>
            <a:gdLst/>
            <a:ahLst/>
            <a:cxnLst/>
            <a:rect l="0" t="0" r="0" b="0"/>
            <a:pathLst>
              <a:path w="204910" h="399964">
                <a:moveTo>
                  <a:pt x="7143" y="7057"/>
                </a:moveTo>
                <a:lnTo>
                  <a:pt x="87" y="0"/>
                </a:lnTo>
                <a:lnTo>
                  <a:pt x="2" y="34236"/>
                </a:lnTo>
                <a:lnTo>
                  <a:pt x="0" y="64234"/>
                </a:lnTo>
                <a:lnTo>
                  <a:pt x="2116" y="90942"/>
                </a:lnTo>
                <a:lnTo>
                  <a:pt x="4909" y="122127"/>
                </a:lnTo>
                <a:lnTo>
                  <a:pt x="6150" y="157153"/>
                </a:lnTo>
                <a:lnTo>
                  <a:pt x="6481" y="175384"/>
                </a:lnTo>
                <a:lnTo>
                  <a:pt x="6702" y="193887"/>
                </a:lnTo>
                <a:lnTo>
                  <a:pt x="6849" y="212573"/>
                </a:lnTo>
                <a:lnTo>
                  <a:pt x="7741" y="231381"/>
                </a:lnTo>
                <a:lnTo>
                  <a:pt x="9129" y="250269"/>
                </a:lnTo>
                <a:lnTo>
                  <a:pt x="10848" y="269211"/>
                </a:lnTo>
                <a:lnTo>
                  <a:pt x="14875" y="302957"/>
                </a:lnTo>
                <a:lnTo>
                  <a:pt x="18517" y="332243"/>
                </a:lnTo>
                <a:lnTo>
                  <a:pt x="20567" y="365787"/>
                </a:lnTo>
                <a:lnTo>
                  <a:pt x="21317" y="394993"/>
                </a:lnTo>
                <a:lnTo>
                  <a:pt x="22149" y="395856"/>
                </a:lnTo>
                <a:lnTo>
                  <a:pt x="23497" y="395637"/>
                </a:lnTo>
                <a:lnTo>
                  <a:pt x="25189" y="394698"/>
                </a:lnTo>
                <a:lnTo>
                  <a:pt x="40133" y="363404"/>
                </a:lnTo>
                <a:lnTo>
                  <a:pt x="58458" y="328277"/>
                </a:lnTo>
                <a:lnTo>
                  <a:pt x="72812" y="303809"/>
                </a:lnTo>
                <a:lnTo>
                  <a:pt x="89775" y="277059"/>
                </a:lnTo>
                <a:lnTo>
                  <a:pt x="120968" y="246601"/>
                </a:lnTo>
                <a:lnTo>
                  <a:pt x="143722" y="236552"/>
                </a:lnTo>
                <a:lnTo>
                  <a:pt x="165476" y="232880"/>
                </a:lnTo>
                <a:lnTo>
                  <a:pt x="183082" y="233894"/>
                </a:lnTo>
                <a:lnTo>
                  <a:pt x="190317" y="237656"/>
                </a:lnTo>
                <a:lnTo>
                  <a:pt x="202589" y="250304"/>
                </a:lnTo>
                <a:lnTo>
                  <a:pt x="204909" y="258915"/>
                </a:lnTo>
                <a:lnTo>
                  <a:pt x="203254" y="279067"/>
                </a:lnTo>
                <a:lnTo>
                  <a:pt x="193397" y="312725"/>
                </a:lnTo>
                <a:lnTo>
                  <a:pt x="176629" y="347833"/>
                </a:lnTo>
                <a:lnTo>
                  <a:pt x="148995" y="379578"/>
                </a:lnTo>
                <a:lnTo>
                  <a:pt x="128587" y="399963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sp>
        <p:nvSpPr>
          <p:cNvPr id="2163769" name="SMARTInkShape-1481"/>
          <p:cNvSpPr/>
          <p:nvPr/>
        </p:nvSpPr>
        <p:spPr bwMode="auto">
          <a:xfrm>
            <a:off x="2735930" y="6116158"/>
            <a:ext cx="200152" cy="210141"/>
          </a:xfrm>
          <a:custGeom>
            <a:avLst/>
            <a:gdLst/>
            <a:ahLst/>
            <a:cxnLst/>
            <a:rect l="0" t="0" r="0" b="0"/>
            <a:pathLst>
              <a:path w="200152" h="210141">
                <a:moveTo>
                  <a:pt x="100139" y="41755"/>
                </a:moveTo>
                <a:lnTo>
                  <a:pt x="100139" y="10470"/>
                </a:lnTo>
                <a:lnTo>
                  <a:pt x="99345" y="8992"/>
                </a:lnTo>
                <a:lnTo>
                  <a:pt x="98022" y="8007"/>
                </a:lnTo>
                <a:lnTo>
                  <a:pt x="96346" y="7350"/>
                </a:lnTo>
                <a:lnTo>
                  <a:pt x="95229" y="6118"/>
                </a:lnTo>
                <a:lnTo>
                  <a:pt x="93988" y="2632"/>
                </a:lnTo>
                <a:lnTo>
                  <a:pt x="92863" y="1386"/>
                </a:lnTo>
                <a:lnTo>
                  <a:pt x="89497" y="0"/>
                </a:lnTo>
                <a:lnTo>
                  <a:pt x="83238" y="3618"/>
                </a:lnTo>
                <a:lnTo>
                  <a:pt x="55991" y="30617"/>
                </a:lnTo>
                <a:lnTo>
                  <a:pt x="35464" y="61561"/>
                </a:lnTo>
                <a:lnTo>
                  <a:pt x="21388" y="87070"/>
                </a:lnTo>
                <a:lnTo>
                  <a:pt x="9311" y="112166"/>
                </a:lnTo>
                <a:lnTo>
                  <a:pt x="1034" y="135755"/>
                </a:lnTo>
                <a:lnTo>
                  <a:pt x="0" y="156822"/>
                </a:lnTo>
                <a:lnTo>
                  <a:pt x="7673" y="182740"/>
                </a:lnTo>
                <a:lnTo>
                  <a:pt x="22001" y="195961"/>
                </a:lnTo>
                <a:lnTo>
                  <a:pt x="31378" y="201709"/>
                </a:lnTo>
                <a:lnTo>
                  <a:pt x="56614" y="208096"/>
                </a:lnTo>
                <a:lnTo>
                  <a:pt x="86351" y="210140"/>
                </a:lnTo>
                <a:lnTo>
                  <a:pt x="118088" y="208402"/>
                </a:lnTo>
                <a:lnTo>
                  <a:pt x="150714" y="200752"/>
                </a:lnTo>
                <a:lnTo>
                  <a:pt x="200151" y="184630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grpSp>
        <p:nvGrpSpPr>
          <p:cNvPr id="2163772" name="SMARTInkShape-Group290"/>
          <p:cNvGrpSpPr/>
          <p:nvPr/>
        </p:nvGrpSpPr>
        <p:grpSpPr>
          <a:xfrm>
            <a:off x="3010801" y="5958277"/>
            <a:ext cx="439631" cy="399662"/>
            <a:chOff x="3010801" y="5958277"/>
            <a:chExt cx="439631" cy="399662"/>
          </a:xfrm>
        </p:grpSpPr>
        <p:sp>
          <p:nvSpPr>
            <p:cNvPr id="2163770" name="SMARTInkShape-1482"/>
            <p:cNvSpPr/>
            <p:nvPr/>
          </p:nvSpPr>
          <p:spPr bwMode="auto">
            <a:xfrm>
              <a:off x="3262256" y="5986169"/>
              <a:ext cx="188176" cy="371770"/>
            </a:xfrm>
            <a:custGeom>
              <a:avLst/>
              <a:gdLst/>
              <a:ahLst/>
              <a:cxnLst/>
              <a:rect l="0" t="0" r="0" b="0"/>
              <a:pathLst>
                <a:path w="188176" h="371770">
                  <a:moveTo>
                    <a:pt x="66732" y="164600"/>
                  </a:moveTo>
                  <a:lnTo>
                    <a:pt x="66732" y="157543"/>
                  </a:lnTo>
                  <a:lnTo>
                    <a:pt x="66732" y="163615"/>
                  </a:lnTo>
                  <a:lnTo>
                    <a:pt x="66732" y="128875"/>
                  </a:lnTo>
                  <a:lnTo>
                    <a:pt x="66732" y="104076"/>
                  </a:lnTo>
                  <a:lnTo>
                    <a:pt x="65938" y="102819"/>
                  </a:lnTo>
                  <a:lnTo>
                    <a:pt x="64615" y="101981"/>
                  </a:lnTo>
                  <a:lnTo>
                    <a:pt x="62939" y="101423"/>
                  </a:lnTo>
                  <a:lnTo>
                    <a:pt x="61028" y="102638"/>
                  </a:lnTo>
                  <a:lnTo>
                    <a:pt x="41895" y="132032"/>
                  </a:lnTo>
                  <a:lnTo>
                    <a:pt x="29122" y="162182"/>
                  </a:lnTo>
                  <a:lnTo>
                    <a:pt x="19164" y="197044"/>
                  </a:lnTo>
                  <a:lnTo>
                    <a:pt x="10929" y="223469"/>
                  </a:lnTo>
                  <a:lnTo>
                    <a:pt x="4095" y="251089"/>
                  </a:lnTo>
                  <a:lnTo>
                    <a:pt x="0" y="277652"/>
                  </a:lnTo>
                  <a:lnTo>
                    <a:pt x="825" y="300041"/>
                  </a:lnTo>
                  <a:lnTo>
                    <a:pt x="5954" y="316342"/>
                  </a:lnTo>
                  <a:lnTo>
                    <a:pt x="9545" y="322911"/>
                  </a:lnTo>
                  <a:lnTo>
                    <a:pt x="13526" y="327291"/>
                  </a:lnTo>
                  <a:lnTo>
                    <a:pt x="22182" y="332157"/>
                  </a:lnTo>
                  <a:lnTo>
                    <a:pt x="35555" y="330087"/>
                  </a:lnTo>
                  <a:lnTo>
                    <a:pt x="51287" y="323081"/>
                  </a:lnTo>
                  <a:lnTo>
                    <a:pt x="82907" y="294947"/>
                  </a:lnTo>
                  <a:lnTo>
                    <a:pt x="108037" y="260900"/>
                  </a:lnTo>
                  <a:lnTo>
                    <a:pt x="123189" y="233594"/>
                  </a:lnTo>
                  <a:lnTo>
                    <a:pt x="137861" y="202937"/>
                  </a:lnTo>
                  <a:lnTo>
                    <a:pt x="148086" y="170791"/>
                  </a:lnTo>
                  <a:lnTo>
                    <a:pt x="155276" y="137982"/>
                  </a:lnTo>
                  <a:lnTo>
                    <a:pt x="161118" y="104880"/>
                  </a:lnTo>
                  <a:lnTo>
                    <a:pt x="162127" y="75881"/>
                  </a:lnTo>
                  <a:lnTo>
                    <a:pt x="159136" y="49763"/>
                  </a:lnTo>
                  <a:lnTo>
                    <a:pt x="148527" y="15921"/>
                  </a:lnTo>
                  <a:lnTo>
                    <a:pt x="139862" y="3799"/>
                  </a:lnTo>
                  <a:lnTo>
                    <a:pt x="135329" y="1043"/>
                  </a:lnTo>
                  <a:lnTo>
                    <a:pt x="130719" y="0"/>
                  </a:lnTo>
                  <a:lnTo>
                    <a:pt x="126059" y="97"/>
                  </a:lnTo>
                  <a:lnTo>
                    <a:pt x="121364" y="3338"/>
                  </a:lnTo>
                  <a:lnTo>
                    <a:pt x="111915" y="15405"/>
                  </a:lnTo>
                  <a:lnTo>
                    <a:pt x="104540" y="39818"/>
                  </a:lnTo>
                  <a:lnTo>
                    <a:pt x="98616" y="72629"/>
                  </a:lnTo>
                  <a:lnTo>
                    <a:pt x="95926" y="91379"/>
                  </a:lnTo>
                  <a:lnTo>
                    <a:pt x="93338" y="111024"/>
                  </a:lnTo>
                  <a:lnTo>
                    <a:pt x="91613" y="132058"/>
                  </a:lnTo>
                  <a:lnTo>
                    <a:pt x="90463" y="154017"/>
                  </a:lnTo>
                  <a:lnTo>
                    <a:pt x="89696" y="176595"/>
                  </a:lnTo>
                  <a:lnTo>
                    <a:pt x="91566" y="197997"/>
                  </a:lnTo>
                  <a:lnTo>
                    <a:pt x="95194" y="218614"/>
                  </a:lnTo>
                  <a:lnTo>
                    <a:pt x="99994" y="238709"/>
                  </a:lnTo>
                  <a:lnTo>
                    <a:pt x="106369" y="257663"/>
                  </a:lnTo>
                  <a:lnTo>
                    <a:pt x="113794" y="275854"/>
                  </a:lnTo>
                  <a:lnTo>
                    <a:pt x="130511" y="308503"/>
                  </a:lnTo>
                  <a:lnTo>
                    <a:pt x="156978" y="343145"/>
                  </a:lnTo>
                  <a:lnTo>
                    <a:pt x="188175" y="37176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163771" name="SMARTInkShape-1483"/>
            <p:cNvSpPr/>
            <p:nvPr/>
          </p:nvSpPr>
          <p:spPr bwMode="auto">
            <a:xfrm>
              <a:off x="3010801" y="5958277"/>
              <a:ext cx="138058" cy="370639"/>
            </a:xfrm>
            <a:custGeom>
              <a:avLst/>
              <a:gdLst/>
              <a:ahLst/>
              <a:cxnLst/>
              <a:rect l="0" t="0" r="0" b="0"/>
              <a:pathLst>
                <a:path w="138058" h="370639">
                  <a:moveTo>
                    <a:pt x="18149" y="28186"/>
                  </a:moveTo>
                  <a:lnTo>
                    <a:pt x="18149" y="24393"/>
                  </a:lnTo>
                  <a:lnTo>
                    <a:pt x="17355" y="23276"/>
                  </a:lnTo>
                  <a:lnTo>
                    <a:pt x="16032" y="22531"/>
                  </a:lnTo>
                  <a:lnTo>
                    <a:pt x="14357" y="22035"/>
                  </a:lnTo>
                  <a:lnTo>
                    <a:pt x="13239" y="20910"/>
                  </a:lnTo>
                  <a:lnTo>
                    <a:pt x="11299" y="14978"/>
                  </a:lnTo>
                  <a:lnTo>
                    <a:pt x="11013" y="926"/>
                  </a:lnTo>
                  <a:lnTo>
                    <a:pt x="11804" y="487"/>
                  </a:lnTo>
                  <a:lnTo>
                    <a:pt x="14800" y="0"/>
                  </a:lnTo>
                  <a:lnTo>
                    <a:pt x="15916" y="1458"/>
                  </a:lnTo>
                  <a:lnTo>
                    <a:pt x="17487" y="11888"/>
                  </a:lnTo>
                  <a:lnTo>
                    <a:pt x="18018" y="42693"/>
                  </a:lnTo>
                  <a:lnTo>
                    <a:pt x="18091" y="68764"/>
                  </a:lnTo>
                  <a:lnTo>
                    <a:pt x="18123" y="101518"/>
                  </a:lnTo>
                  <a:lnTo>
                    <a:pt x="17338" y="119937"/>
                  </a:lnTo>
                  <a:lnTo>
                    <a:pt x="16021" y="139359"/>
                  </a:lnTo>
                  <a:lnTo>
                    <a:pt x="14349" y="159451"/>
                  </a:lnTo>
                  <a:lnTo>
                    <a:pt x="12441" y="179196"/>
                  </a:lnTo>
                  <a:lnTo>
                    <a:pt x="10375" y="198709"/>
                  </a:lnTo>
                  <a:lnTo>
                    <a:pt x="8204" y="218068"/>
                  </a:lnTo>
                  <a:lnTo>
                    <a:pt x="6756" y="236530"/>
                  </a:lnTo>
                  <a:lnTo>
                    <a:pt x="5148" y="271860"/>
                  </a:lnTo>
                  <a:lnTo>
                    <a:pt x="2317" y="303967"/>
                  </a:lnTo>
                  <a:lnTo>
                    <a:pt x="0" y="331730"/>
                  </a:lnTo>
                  <a:lnTo>
                    <a:pt x="3158" y="359160"/>
                  </a:lnTo>
                  <a:lnTo>
                    <a:pt x="6989" y="369224"/>
                  </a:lnTo>
                  <a:lnTo>
                    <a:pt x="9915" y="370638"/>
                  </a:lnTo>
                  <a:lnTo>
                    <a:pt x="13453" y="369994"/>
                  </a:lnTo>
                  <a:lnTo>
                    <a:pt x="17400" y="367976"/>
                  </a:lnTo>
                  <a:lnTo>
                    <a:pt x="23901" y="359385"/>
                  </a:lnTo>
                  <a:lnTo>
                    <a:pt x="34141" y="334810"/>
                  </a:lnTo>
                  <a:lnTo>
                    <a:pt x="49346" y="299484"/>
                  </a:lnTo>
                  <a:lnTo>
                    <a:pt x="66815" y="263880"/>
                  </a:lnTo>
                  <a:lnTo>
                    <a:pt x="82046" y="232430"/>
                  </a:lnTo>
                  <a:lnTo>
                    <a:pt x="91791" y="217386"/>
                  </a:lnTo>
                  <a:lnTo>
                    <a:pt x="101414" y="208054"/>
                  </a:lnTo>
                  <a:lnTo>
                    <a:pt x="106203" y="206835"/>
                  </a:lnTo>
                  <a:lnTo>
                    <a:pt x="110983" y="207610"/>
                  </a:lnTo>
                  <a:lnTo>
                    <a:pt x="115757" y="209715"/>
                  </a:lnTo>
                  <a:lnTo>
                    <a:pt x="123178" y="218403"/>
                  </a:lnTo>
                  <a:lnTo>
                    <a:pt x="134410" y="247175"/>
                  </a:lnTo>
                  <a:lnTo>
                    <a:pt x="138057" y="274134"/>
                  </a:lnTo>
                  <a:lnTo>
                    <a:pt x="135345" y="302231"/>
                  </a:lnTo>
                  <a:lnTo>
                    <a:pt x="129515" y="330664"/>
                  </a:lnTo>
                  <a:lnTo>
                    <a:pt x="125730" y="337788"/>
                  </a:lnTo>
                  <a:lnTo>
                    <a:pt x="115176" y="347819"/>
                  </a:lnTo>
                  <a:lnTo>
                    <a:pt x="104663" y="352808"/>
                  </a:lnTo>
                  <a:lnTo>
                    <a:pt x="99638" y="354138"/>
                  </a:lnTo>
                  <a:lnTo>
                    <a:pt x="93906" y="352643"/>
                  </a:lnTo>
                  <a:lnTo>
                    <a:pt x="68155" y="33536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163787" name="SMARTInkShape-Group291"/>
          <p:cNvGrpSpPr/>
          <p:nvPr/>
        </p:nvGrpSpPr>
        <p:grpSpPr>
          <a:xfrm>
            <a:off x="714375" y="4772025"/>
            <a:ext cx="821532" cy="903566"/>
            <a:chOff x="714375" y="4772025"/>
            <a:chExt cx="821532" cy="903566"/>
          </a:xfrm>
        </p:grpSpPr>
        <p:sp>
          <p:nvSpPr>
            <p:cNvPr id="2163773" name="SMARTInkShape-1484"/>
            <p:cNvSpPr/>
            <p:nvPr/>
          </p:nvSpPr>
          <p:spPr bwMode="auto">
            <a:xfrm>
              <a:off x="972656" y="4914900"/>
              <a:ext cx="270358" cy="184330"/>
            </a:xfrm>
            <a:custGeom>
              <a:avLst/>
              <a:gdLst/>
              <a:ahLst/>
              <a:cxnLst/>
              <a:rect l="0" t="0" r="0" b="0"/>
              <a:pathLst>
                <a:path w="270358" h="184330">
                  <a:moveTo>
                    <a:pt x="20325" y="150019"/>
                  </a:moveTo>
                  <a:lnTo>
                    <a:pt x="8934" y="162203"/>
                  </a:lnTo>
                  <a:lnTo>
                    <a:pt x="4493" y="171505"/>
                  </a:lnTo>
                  <a:lnTo>
                    <a:pt x="1383" y="176237"/>
                  </a:lnTo>
                  <a:lnTo>
                    <a:pt x="0" y="180986"/>
                  </a:lnTo>
                  <a:lnTo>
                    <a:pt x="425" y="182569"/>
                  </a:lnTo>
                  <a:lnTo>
                    <a:pt x="1502" y="183625"/>
                  </a:lnTo>
                  <a:lnTo>
                    <a:pt x="3014" y="184329"/>
                  </a:lnTo>
                  <a:lnTo>
                    <a:pt x="4816" y="184005"/>
                  </a:lnTo>
                  <a:lnTo>
                    <a:pt x="36487" y="165116"/>
                  </a:lnTo>
                  <a:lnTo>
                    <a:pt x="69261" y="140830"/>
                  </a:lnTo>
                  <a:lnTo>
                    <a:pt x="97707" y="116163"/>
                  </a:lnTo>
                  <a:lnTo>
                    <a:pt x="130919" y="92627"/>
                  </a:lnTo>
                  <a:lnTo>
                    <a:pt x="165101" y="66691"/>
                  </a:lnTo>
                  <a:lnTo>
                    <a:pt x="194896" y="43573"/>
                  </a:lnTo>
                  <a:lnTo>
                    <a:pt x="230316" y="14822"/>
                  </a:lnTo>
                  <a:lnTo>
                    <a:pt x="253697" y="2501"/>
                  </a:lnTo>
                  <a:lnTo>
                    <a:pt x="270357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163774" name="SMARTInkShape-1485"/>
            <p:cNvSpPr/>
            <p:nvPr/>
          </p:nvSpPr>
          <p:spPr bwMode="auto">
            <a:xfrm>
              <a:off x="1165831" y="4803418"/>
              <a:ext cx="150669" cy="216998"/>
            </a:xfrm>
            <a:custGeom>
              <a:avLst/>
              <a:gdLst/>
              <a:ahLst/>
              <a:cxnLst/>
              <a:rect l="0" t="0" r="0" b="0"/>
              <a:pathLst>
                <a:path w="150669" h="216998">
                  <a:moveTo>
                    <a:pt x="27175" y="54332"/>
                  </a:moveTo>
                  <a:lnTo>
                    <a:pt x="27175" y="58124"/>
                  </a:lnTo>
                  <a:lnTo>
                    <a:pt x="26382" y="59241"/>
                  </a:lnTo>
                  <a:lnTo>
                    <a:pt x="25059" y="59986"/>
                  </a:lnTo>
                  <a:lnTo>
                    <a:pt x="23383" y="60483"/>
                  </a:lnTo>
                  <a:lnTo>
                    <a:pt x="19404" y="65268"/>
                  </a:lnTo>
                  <a:lnTo>
                    <a:pt x="14990" y="71099"/>
                  </a:lnTo>
                  <a:lnTo>
                    <a:pt x="3326" y="78941"/>
                  </a:lnTo>
                  <a:lnTo>
                    <a:pt x="1751" y="79469"/>
                  </a:lnTo>
                  <a:lnTo>
                    <a:pt x="701" y="79027"/>
                  </a:lnTo>
                  <a:lnTo>
                    <a:pt x="0" y="77940"/>
                  </a:lnTo>
                  <a:lnTo>
                    <a:pt x="327" y="76420"/>
                  </a:lnTo>
                  <a:lnTo>
                    <a:pt x="5374" y="69696"/>
                  </a:lnTo>
                  <a:lnTo>
                    <a:pt x="36693" y="39829"/>
                  </a:lnTo>
                  <a:lnTo>
                    <a:pt x="67155" y="20952"/>
                  </a:lnTo>
                  <a:lnTo>
                    <a:pt x="94407" y="6694"/>
                  </a:lnTo>
                  <a:lnTo>
                    <a:pt x="118798" y="0"/>
                  </a:lnTo>
                  <a:lnTo>
                    <a:pt x="131661" y="551"/>
                  </a:lnTo>
                  <a:lnTo>
                    <a:pt x="137314" y="1809"/>
                  </a:lnTo>
                  <a:lnTo>
                    <a:pt x="141876" y="5030"/>
                  </a:lnTo>
                  <a:lnTo>
                    <a:pt x="149062" y="14957"/>
                  </a:lnTo>
                  <a:lnTo>
                    <a:pt x="150668" y="31540"/>
                  </a:lnTo>
                  <a:lnTo>
                    <a:pt x="147148" y="52934"/>
                  </a:lnTo>
                  <a:lnTo>
                    <a:pt x="137647" y="78317"/>
                  </a:lnTo>
                  <a:lnTo>
                    <a:pt x="125486" y="107590"/>
                  </a:lnTo>
                  <a:lnTo>
                    <a:pt x="112144" y="137533"/>
                  </a:lnTo>
                  <a:lnTo>
                    <a:pt x="98277" y="164071"/>
                  </a:lnTo>
                  <a:lnTo>
                    <a:pt x="80874" y="197531"/>
                  </a:lnTo>
                  <a:lnTo>
                    <a:pt x="69456" y="216177"/>
                  </a:lnTo>
                  <a:lnTo>
                    <a:pt x="68063" y="216997"/>
                  </a:lnTo>
                  <a:lnTo>
                    <a:pt x="67927" y="215163"/>
                  </a:lnTo>
                  <a:lnTo>
                    <a:pt x="69760" y="181227"/>
                  </a:lnTo>
                  <a:lnTo>
                    <a:pt x="70038" y="16863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163775" name="SMARTInkShape-1486"/>
            <p:cNvSpPr/>
            <p:nvPr/>
          </p:nvSpPr>
          <p:spPr bwMode="auto">
            <a:xfrm>
              <a:off x="714375" y="5272203"/>
              <a:ext cx="140592" cy="246946"/>
            </a:xfrm>
            <a:custGeom>
              <a:avLst/>
              <a:gdLst/>
              <a:ahLst/>
              <a:cxnLst/>
              <a:rect l="0" t="0" r="0" b="0"/>
              <a:pathLst>
                <a:path w="140592" h="246946">
                  <a:moveTo>
                    <a:pt x="135731" y="28460"/>
                  </a:moveTo>
                  <a:lnTo>
                    <a:pt x="131939" y="24667"/>
                  </a:lnTo>
                  <a:lnTo>
                    <a:pt x="127960" y="22805"/>
                  </a:lnTo>
                  <a:lnTo>
                    <a:pt x="125788" y="22309"/>
                  </a:lnTo>
                  <a:lnTo>
                    <a:pt x="114245" y="15792"/>
                  </a:lnTo>
                  <a:lnTo>
                    <a:pt x="100972" y="10699"/>
                  </a:lnTo>
                  <a:lnTo>
                    <a:pt x="87972" y="2844"/>
                  </a:lnTo>
                  <a:lnTo>
                    <a:pt x="62232" y="0"/>
                  </a:lnTo>
                  <a:lnTo>
                    <a:pt x="57292" y="2053"/>
                  </a:lnTo>
                  <a:lnTo>
                    <a:pt x="54864" y="3711"/>
                  </a:lnTo>
                  <a:lnTo>
                    <a:pt x="47653" y="17422"/>
                  </a:lnTo>
                  <a:lnTo>
                    <a:pt x="37839" y="48202"/>
                  </a:lnTo>
                  <a:lnTo>
                    <a:pt x="37455" y="58665"/>
                  </a:lnTo>
                  <a:lnTo>
                    <a:pt x="39930" y="68607"/>
                  </a:lnTo>
                  <a:lnTo>
                    <a:pt x="49578" y="83129"/>
                  </a:lnTo>
                  <a:lnTo>
                    <a:pt x="62491" y="93694"/>
                  </a:lnTo>
                  <a:lnTo>
                    <a:pt x="73811" y="97140"/>
                  </a:lnTo>
                  <a:lnTo>
                    <a:pt x="107469" y="105237"/>
                  </a:lnTo>
                  <a:lnTo>
                    <a:pt x="127093" y="112768"/>
                  </a:lnTo>
                  <a:lnTo>
                    <a:pt x="135331" y="120434"/>
                  </a:lnTo>
                  <a:lnTo>
                    <a:pt x="139522" y="131250"/>
                  </a:lnTo>
                  <a:lnTo>
                    <a:pt x="140591" y="143994"/>
                  </a:lnTo>
                  <a:lnTo>
                    <a:pt x="138420" y="157596"/>
                  </a:lnTo>
                  <a:lnTo>
                    <a:pt x="125151" y="182433"/>
                  </a:lnTo>
                  <a:lnTo>
                    <a:pt x="98540" y="212773"/>
                  </a:lnTo>
                  <a:lnTo>
                    <a:pt x="63533" y="234876"/>
                  </a:lnTo>
                  <a:lnTo>
                    <a:pt x="45699" y="243232"/>
                  </a:lnTo>
                  <a:lnTo>
                    <a:pt x="29836" y="246945"/>
                  </a:lnTo>
                  <a:lnTo>
                    <a:pt x="16965" y="246479"/>
                  </a:lnTo>
                  <a:lnTo>
                    <a:pt x="11310" y="245243"/>
                  </a:lnTo>
                  <a:lnTo>
                    <a:pt x="7540" y="242832"/>
                  </a:lnTo>
                  <a:lnTo>
                    <a:pt x="5027" y="239637"/>
                  </a:lnTo>
                  <a:lnTo>
                    <a:pt x="3351" y="235920"/>
                  </a:lnTo>
                  <a:lnTo>
                    <a:pt x="0" y="19991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163776" name="SMARTInkShape-1487"/>
            <p:cNvSpPr/>
            <p:nvPr/>
          </p:nvSpPr>
          <p:spPr bwMode="auto">
            <a:xfrm>
              <a:off x="935947" y="5312842"/>
              <a:ext cx="214198" cy="101660"/>
            </a:xfrm>
            <a:custGeom>
              <a:avLst/>
              <a:gdLst/>
              <a:ahLst/>
              <a:cxnLst/>
              <a:rect l="0" t="0" r="0" b="0"/>
              <a:pathLst>
                <a:path w="214198" h="101660">
                  <a:moveTo>
                    <a:pt x="28459" y="23539"/>
                  </a:moveTo>
                  <a:lnTo>
                    <a:pt x="24667" y="19747"/>
                  </a:lnTo>
                  <a:lnTo>
                    <a:pt x="20688" y="17885"/>
                  </a:lnTo>
                  <a:lnTo>
                    <a:pt x="15459" y="16690"/>
                  </a:lnTo>
                  <a:lnTo>
                    <a:pt x="6570" y="22089"/>
                  </a:lnTo>
                  <a:lnTo>
                    <a:pt x="4342" y="22572"/>
                  </a:lnTo>
                  <a:lnTo>
                    <a:pt x="2856" y="24482"/>
                  </a:lnTo>
                  <a:lnTo>
                    <a:pt x="765" y="33961"/>
                  </a:lnTo>
                  <a:lnTo>
                    <a:pt x="0" y="54741"/>
                  </a:lnTo>
                  <a:lnTo>
                    <a:pt x="3711" y="70532"/>
                  </a:lnTo>
                  <a:lnTo>
                    <a:pt x="14362" y="92777"/>
                  </a:lnTo>
                  <a:lnTo>
                    <a:pt x="19019" y="97968"/>
                  </a:lnTo>
                  <a:lnTo>
                    <a:pt x="27059" y="101574"/>
                  </a:lnTo>
                  <a:lnTo>
                    <a:pt x="31837" y="94374"/>
                  </a:lnTo>
                  <a:lnTo>
                    <a:pt x="45215" y="64729"/>
                  </a:lnTo>
                  <a:lnTo>
                    <a:pt x="54929" y="32579"/>
                  </a:lnTo>
                  <a:lnTo>
                    <a:pt x="56618" y="19592"/>
                  </a:lnTo>
                  <a:lnTo>
                    <a:pt x="56757" y="19320"/>
                  </a:lnTo>
                  <a:lnTo>
                    <a:pt x="56911" y="21135"/>
                  </a:lnTo>
                  <a:lnTo>
                    <a:pt x="50873" y="43215"/>
                  </a:lnTo>
                  <a:lnTo>
                    <a:pt x="55788" y="66672"/>
                  </a:lnTo>
                  <a:lnTo>
                    <a:pt x="65734" y="94226"/>
                  </a:lnTo>
                  <a:lnTo>
                    <a:pt x="70218" y="100561"/>
                  </a:lnTo>
                  <a:lnTo>
                    <a:pt x="72948" y="101428"/>
                  </a:lnTo>
                  <a:lnTo>
                    <a:pt x="74787" y="101659"/>
                  </a:lnTo>
                  <a:lnTo>
                    <a:pt x="76013" y="100225"/>
                  </a:lnTo>
                  <a:lnTo>
                    <a:pt x="83976" y="71039"/>
                  </a:lnTo>
                  <a:lnTo>
                    <a:pt x="86188" y="37497"/>
                  </a:lnTo>
                  <a:lnTo>
                    <a:pt x="91732" y="9649"/>
                  </a:lnTo>
                  <a:lnTo>
                    <a:pt x="92866" y="7136"/>
                  </a:lnTo>
                  <a:lnTo>
                    <a:pt x="94416" y="5460"/>
                  </a:lnTo>
                  <a:lnTo>
                    <a:pt x="98255" y="3597"/>
                  </a:lnTo>
                  <a:lnTo>
                    <a:pt x="102606" y="2770"/>
                  </a:lnTo>
                  <a:lnTo>
                    <a:pt x="104878" y="4137"/>
                  </a:lnTo>
                  <a:lnTo>
                    <a:pt x="126995" y="36735"/>
                  </a:lnTo>
                  <a:lnTo>
                    <a:pt x="142630" y="71960"/>
                  </a:lnTo>
                  <a:lnTo>
                    <a:pt x="148945" y="89858"/>
                  </a:lnTo>
                  <a:lnTo>
                    <a:pt x="149264" y="89977"/>
                  </a:lnTo>
                  <a:lnTo>
                    <a:pt x="149477" y="89262"/>
                  </a:lnTo>
                  <a:lnTo>
                    <a:pt x="147597" y="86352"/>
                  </a:lnTo>
                  <a:lnTo>
                    <a:pt x="145984" y="84464"/>
                  </a:lnTo>
                  <a:lnTo>
                    <a:pt x="143715" y="70431"/>
                  </a:lnTo>
                  <a:lnTo>
                    <a:pt x="142885" y="37417"/>
                  </a:lnTo>
                  <a:lnTo>
                    <a:pt x="143609" y="24151"/>
                  </a:lnTo>
                  <a:lnTo>
                    <a:pt x="148917" y="1532"/>
                  </a:lnTo>
                  <a:lnTo>
                    <a:pt x="150833" y="137"/>
                  </a:lnTo>
                  <a:lnTo>
                    <a:pt x="153698" y="0"/>
                  </a:lnTo>
                  <a:lnTo>
                    <a:pt x="165910" y="1692"/>
                  </a:lnTo>
                  <a:lnTo>
                    <a:pt x="168512" y="3418"/>
                  </a:lnTo>
                  <a:lnTo>
                    <a:pt x="197929" y="35683"/>
                  </a:lnTo>
                  <a:lnTo>
                    <a:pt x="212403" y="50306"/>
                  </a:lnTo>
                  <a:lnTo>
                    <a:pt x="213001" y="50115"/>
                  </a:lnTo>
                  <a:lnTo>
                    <a:pt x="214197" y="4497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163777" name="SMARTInkShape-1488"/>
            <p:cNvSpPr/>
            <p:nvPr/>
          </p:nvSpPr>
          <p:spPr bwMode="auto">
            <a:xfrm>
              <a:off x="1172162" y="5086350"/>
              <a:ext cx="99427" cy="251472"/>
            </a:xfrm>
            <a:custGeom>
              <a:avLst/>
              <a:gdLst/>
              <a:ahLst/>
              <a:cxnLst/>
              <a:rect l="0" t="0" r="0" b="0"/>
              <a:pathLst>
                <a:path w="99427" h="251472">
                  <a:moveTo>
                    <a:pt x="27988" y="0"/>
                  </a:moveTo>
                  <a:lnTo>
                    <a:pt x="24196" y="0"/>
                  </a:lnTo>
                  <a:lnTo>
                    <a:pt x="20217" y="2117"/>
                  </a:lnTo>
                  <a:lnTo>
                    <a:pt x="18045" y="3792"/>
                  </a:lnTo>
                  <a:lnTo>
                    <a:pt x="15631" y="9887"/>
                  </a:lnTo>
                  <a:lnTo>
                    <a:pt x="8252" y="43517"/>
                  </a:lnTo>
                  <a:lnTo>
                    <a:pt x="2385" y="76218"/>
                  </a:lnTo>
                  <a:lnTo>
                    <a:pt x="734" y="102137"/>
                  </a:lnTo>
                  <a:lnTo>
                    <a:pt x="0" y="129532"/>
                  </a:lnTo>
                  <a:lnTo>
                    <a:pt x="468" y="155994"/>
                  </a:lnTo>
                  <a:lnTo>
                    <a:pt x="5987" y="188743"/>
                  </a:lnTo>
                  <a:lnTo>
                    <a:pt x="17324" y="217760"/>
                  </a:lnTo>
                  <a:lnTo>
                    <a:pt x="36265" y="249103"/>
                  </a:lnTo>
                  <a:lnTo>
                    <a:pt x="39856" y="251000"/>
                  </a:lnTo>
                  <a:lnTo>
                    <a:pt x="43838" y="251471"/>
                  </a:lnTo>
                  <a:lnTo>
                    <a:pt x="48080" y="250991"/>
                  </a:lnTo>
                  <a:lnTo>
                    <a:pt x="57026" y="246225"/>
                  </a:lnTo>
                  <a:lnTo>
                    <a:pt x="80436" y="224923"/>
                  </a:lnTo>
                  <a:lnTo>
                    <a:pt x="89928" y="212678"/>
                  </a:lnTo>
                  <a:lnTo>
                    <a:pt x="95204" y="199299"/>
                  </a:lnTo>
                  <a:lnTo>
                    <a:pt x="99426" y="16430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163778" name="SMARTInkShape-1489"/>
            <p:cNvSpPr/>
            <p:nvPr/>
          </p:nvSpPr>
          <p:spPr bwMode="auto">
            <a:xfrm>
              <a:off x="1092994" y="5207794"/>
              <a:ext cx="171451" cy="14288"/>
            </a:xfrm>
            <a:custGeom>
              <a:avLst/>
              <a:gdLst/>
              <a:ahLst/>
              <a:cxnLst/>
              <a:rect l="0" t="0" r="0" b="0"/>
              <a:pathLst>
                <a:path w="171451" h="14288">
                  <a:moveTo>
                    <a:pt x="0" y="14287"/>
                  </a:moveTo>
                  <a:lnTo>
                    <a:pt x="30528" y="14287"/>
                  </a:lnTo>
                  <a:lnTo>
                    <a:pt x="58169" y="10495"/>
                  </a:lnTo>
                  <a:lnTo>
                    <a:pt x="91495" y="8136"/>
                  </a:lnTo>
                  <a:lnTo>
                    <a:pt x="122712" y="3645"/>
                  </a:lnTo>
                  <a:lnTo>
                    <a:pt x="152070" y="1080"/>
                  </a:lnTo>
                  <a:lnTo>
                    <a:pt x="171450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163779" name="SMARTInkShape-1490"/>
            <p:cNvSpPr/>
            <p:nvPr/>
          </p:nvSpPr>
          <p:spPr bwMode="auto">
            <a:xfrm>
              <a:off x="936385" y="5510860"/>
              <a:ext cx="146656" cy="164731"/>
            </a:xfrm>
            <a:custGeom>
              <a:avLst/>
              <a:gdLst/>
              <a:ahLst/>
              <a:cxnLst/>
              <a:rect l="0" t="0" r="0" b="0"/>
              <a:pathLst>
                <a:path w="146656" h="164731">
                  <a:moveTo>
                    <a:pt x="106603" y="4115"/>
                  </a:moveTo>
                  <a:lnTo>
                    <a:pt x="79074" y="4115"/>
                  </a:lnTo>
                  <a:lnTo>
                    <a:pt x="78725" y="3321"/>
                  </a:lnTo>
                  <a:lnTo>
                    <a:pt x="78234" y="0"/>
                  </a:lnTo>
                  <a:lnTo>
                    <a:pt x="78036" y="3908"/>
                  </a:lnTo>
                  <a:lnTo>
                    <a:pt x="111820" y="37906"/>
                  </a:lnTo>
                  <a:lnTo>
                    <a:pt x="139980" y="69860"/>
                  </a:lnTo>
                  <a:lnTo>
                    <a:pt x="145249" y="81224"/>
                  </a:lnTo>
                  <a:lnTo>
                    <a:pt x="146655" y="86477"/>
                  </a:lnTo>
                  <a:lnTo>
                    <a:pt x="144840" y="105248"/>
                  </a:lnTo>
                  <a:lnTo>
                    <a:pt x="139207" y="116796"/>
                  </a:lnTo>
                  <a:lnTo>
                    <a:pt x="130619" y="127220"/>
                  </a:lnTo>
                  <a:lnTo>
                    <a:pt x="111602" y="141221"/>
                  </a:lnTo>
                  <a:lnTo>
                    <a:pt x="87005" y="149955"/>
                  </a:lnTo>
                  <a:lnTo>
                    <a:pt x="56959" y="153308"/>
                  </a:lnTo>
                  <a:lnTo>
                    <a:pt x="21536" y="154061"/>
                  </a:lnTo>
                  <a:lnTo>
                    <a:pt x="5750" y="154120"/>
                  </a:lnTo>
                  <a:lnTo>
                    <a:pt x="3649" y="154918"/>
                  </a:lnTo>
                  <a:lnTo>
                    <a:pt x="2248" y="156244"/>
                  </a:lnTo>
                  <a:lnTo>
                    <a:pt x="691" y="159834"/>
                  </a:lnTo>
                  <a:lnTo>
                    <a:pt x="0" y="164076"/>
                  </a:lnTo>
                  <a:lnTo>
                    <a:pt x="1403" y="164730"/>
                  </a:lnTo>
                  <a:lnTo>
                    <a:pt x="7195" y="163341"/>
                  </a:lnTo>
                  <a:lnTo>
                    <a:pt x="20878" y="15413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163780" name="SMARTInkShape-1491"/>
            <p:cNvSpPr/>
            <p:nvPr/>
          </p:nvSpPr>
          <p:spPr bwMode="auto">
            <a:xfrm>
              <a:off x="1092994" y="5415050"/>
              <a:ext cx="53828" cy="204799"/>
            </a:xfrm>
            <a:custGeom>
              <a:avLst/>
              <a:gdLst/>
              <a:ahLst/>
              <a:cxnLst/>
              <a:rect l="0" t="0" r="0" b="0"/>
              <a:pathLst>
                <a:path w="53828" h="204799">
                  <a:moveTo>
                    <a:pt x="0" y="7056"/>
                  </a:moveTo>
                  <a:lnTo>
                    <a:pt x="0" y="0"/>
                  </a:lnTo>
                  <a:lnTo>
                    <a:pt x="0" y="30443"/>
                  </a:lnTo>
                  <a:lnTo>
                    <a:pt x="5703" y="63152"/>
                  </a:lnTo>
                  <a:lnTo>
                    <a:pt x="11391" y="90793"/>
                  </a:lnTo>
                  <a:lnTo>
                    <a:pt x="14223" y="119091"/>
                  </a:lnTo>
                  <a:lnTo>
                    <a:pt x="20530" y="146791"/>
                  </a:lnTo>
                  <a:lnTo>
                    <a:pt x="34365" y="177886"/>
                  </a:lnTo>
                  <a:lnTo>
                    <a:pt x="48516" y="204798"/>
                  </a:lnTo>
                  <a:lnTo>
                    <a:pt x="49806" y="204765"/>
                  </a:lnTo>
                  <a:lnTo>
                    <a:pt x="53357" y="202613"/>
                  </a:lnTo>
                  <a:lnTo>
                    <a:pt x="53827" y="200134"/>
                  </a:lnTo>
                  <a:lnTo>
                    <a:pt x="50697" y="189060"/>
                  </a:lnTo>
                  <a:lnTo>
                    <a:pt x="42862" y="17136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163781" name="SMARTInkShape-1492"/>
            <p:cNvSpPr/>
            <p:nvPr/>
          </p:nvSpPr>
          <p:spPr bwMode="auto">
            <a:xfrm>
              <a:off x="1014413" y="5486400"/>
              <a:ext cx="185738" cy="107157"/>
            </a:xfrm>
            <a:custGeom>
              <a:avLst/>
              <a:gdLst/>
              <a:ahLst/>
              <a:cxnLst/>
              <a:rect l="0" t="0" r="0" b="0"/>
              <a:pathLst>
                <a:path w="185738" h="107157">
                  <a:moveTo>
                    <a:pt x="0" y="107156"/>
                  </a:moveTo>
                  <a:lnTo>
                    <a:pt x="9943" y="91063"/>
                  </a:lnTo>
                  <a:lnTo>
                    <a:pt x="45181" y="63689"/>
                  </a:lnTo>
                  <a:lnTo>
                    <a:pt x="75687" y="45124"/>
                  </a:lnTo>
                  <a:lnTo>
                    <a:pt x="106584" y="31079"/>
                  </a:lnTo>
                  <a:lnTo>
                    <a:pt x="137735" y="15958"/>
                  </a:lnTo>
                  <a:lnTo>
                    <a:pt x="170434" y="5093"/>
                  </a:lnTo>
                  <a:lnTo>
                    <a:pt x="185737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163782" name="SMARTInkShape-1493"/>
            <p:cNvSpPr/>
            <p:nvPr/>
          </p:nvSpPr>
          <p:spPr bwMode="auto">
            <a:xfrm>
              <a:off x="1180451" y="5299827"/>
              <a:ext cx="190026" cy="291745"/>
            </a:xfrm>
            <a:custGeom>
              <a:avLst/>
              <a:gdLst/>
              <a:ahLst/>
              <a:cxnLst/>
              <a:rect l="0" t="0" r="0" b="0"/>
              <a:pathLst>
                <a:path w="190026" h="291745">
                  <a:moveTo>
                    <a:pt x="33987" y="150854"/>
                  </a:moveTo>
                  <a:lnTo>
                    <a:pt x="30194" y="154646"/>
                  </a:lnTo>
                  <a:lnTo>
                    <a:pt x="26216" y="156509"/>
                  </a:lnTo>
                  <a:lnTo>
                    <a:pt x="24043" y="157005"/>
                  </a:lnTo>
                  <a:lnTo>
                    <a:pt x="19513" y="161790"/>
                  </a:lnTo>
                  <a:lnTo>
                    <a:pt x="10137" y="181590"/>
                  </a:lnTo>
                  <a:lnTo>
                    <a:pt x="1435" y="214134"/>
                  </a:lnTo>
                  <a:lnTo>
                    <a:pt x="0" y="240953"/>
                  </a:lnTo>
                  <a:lnTo>
                    <a:pt x="4542" y="275285"/>
                  </a:lnTo>
                  <a:lnTo>
                    <a:pt x="6419" y="279845"/>
                  </a:lnTo>
                  <a:lnTo>
                    <a:pt x="12739" y="287030"/>
                  </a:lnTo>
                  <a:lnTo>
                    <a:pt x="18722" y="290752"/>
                  </a:lnTo>
                  <a:lnTo>
                    <a:pt x="21429" y="291744"/>
                  </a:lnTo>
                  <a:lnTo>
                    <a:pt x="23234" y="290819"/>
                  </a:lnTo>
                  <a:lnTo>
                    <a:pt x="24437" y="288614"/>
                  </a:lnTo>
                  <a:lnTo>
                    <a:pt x="32286" y="260472"/>
                  </a:lnTo>
                  <a:lnTo>
                    <a:pt x="37443" y="229922"/>
                  </a:lnTo>
                  <a:lnTo>
                    <a:pt x="40402" y="196047"/>
                  </a:lnTo>
                  <a:lnTo>
                    <a:pt x="41102" y="160336"/>
                  </a:lnTo>
                  <a:lnTo>
                    <a:pt x="41111" y="160351"/>
                  </a:lnTo>
                  <a:lnTo>
                    <a:pt x="41122" y="162483"/>
                  </a:lnTo>
                  <a:lnTo>
                    <a:pt x="53315" y="196632"/>
                  </a:lnTo>
                  <a:lnTo>
                    <a:pt x="61056" y="215218"/>
                  </a:lnTo>
                  <a:lnTo>
                    <a:pt x="86083" y="245596"/>
                  </a:lnTo>
                  <a:lnTo>
                    <a:pt x="87768" y="246559"/>
                  </a:lnTo>
                  <a:lnTo>
                    <a:pt x="88891" y="246408"/>
                  </a:lnTo>
                  <a:lnTo>
                    <a:pt x="94485" y="236669"/>
                  </a:lnTo>
                  <a:lnTo>
                    <a:pt x="102440" y="212168"/>
                  </a:lnTo>
                  <a:lnTo>
                    <a:pt x="104540" y="182691"/>
                  </a:lnTo>
                  <a:lnTo>
                    <a:pt x="105162" y="151909"/>
                  </a:lnTo>
                  <a:lnTo>
                    <a:pt x="105308" y="126717"/>
                  </a:lnTo>
                  <a:lnTo>
                    <a:pt x="107489" y="101762"/>
                  </a:lnTo>
                  <a:lnTo>
                    <a:pt x="111104" y="77442"/>
                  </a:lnTo>
                  <a:lnTo>
                    <a:pt x="117602" y="42231"/>
                  </a:lnTo>
                  <a:lnTo>
                    <a:pt x="124792" y="7836"/>
                  </a:lnTo>
                  <a:lnTo>
                    <a:pt x="125938" y="772"/>
                  </a:lnTo>
                  <a:lnTo>
                    <a:pt x="126244" y="0"/>
                  </a:lnTo>
                  <a:lnTo>
                    <a:pt x="126448" y="278"/>
                  </a:lnTo>
                  <a:lnTo>
                    <a:pt x="126802" y="28308"/>
                  </a:lnTo>
                  <a:lnTo>
                    <a:pt x="126839" y="61892"/>
                  </a:lnTo>
                  <a:lnTo>
                    <a:pt x="126848" y="87503"/>
                  </a:lnTo>
                  <a:lnTo>
                    <a:pt x="126852" y="112115"/>
                  </a:lnTo>
                  <a:lnTo>
                    <a:pt x="126854" y="136282"/>
                  </a:lnTo>
                  <a:lnTo>
                    <a:pt x="128972" y="167968"/>
                  </a:lnTo>
                  <a:lnTo>
                    <a:pt x="136798" y="200008"/>
                  </a:lnTo>
                  <a:lnTo>
                    <a:pt x="139855" y="210662"/>
                  </a:lnTo>
                  <a:lnTo>
                    <a:pt x="141078" y="211363"/>
                  </a:lnTo>
                  <a:lnTo>
                    <a:pt x="142687" y="211037"/>
                  </a:lnTo>
                  <a:lnTo>
                    <a:pt x="144554" y="210026"/>
                  </a:lnTo>
                  <a:lnTo>
                    <a:pt x="150973" y="201019"/>
                  </a:lnTo>
                  <a:lnTo>
                    <a:pt x="165163" y="172346"/>
                  </a:lnTo>
                  <a:lnTo>
                    <a:pt x="173836" y="144610"/>
                  </a:lnTo>
                  <a:lnTo>
                    <a:pt x="180639" y="113197"/>
                  </a:lnTo>
                  <a:lnTo>
                    <a:pt x="185457" y="84678"/>
                  </a:lnTo>
                  <a:lnTo>
                    <a:pt x="190025" y="74723"/>
                  </a:lnTo>
                  <a:lnTo>
                    <a:pt x="187023" y="80584"/>
                  </a:lnTo>
                  <a:lnTo>
                    <a:pt x="183808" y="108193"/>
                  </a:lnTo>
                  <a:lnTo>
                    <a:pt x="178469" y="142104"/>
                  </a:lnTo>
                  <a:lnTo>
                    <a:pt x="177179" y="171968"/>
                  </a:lnTo>
                  <a:lnTo>
                    <a:pt x="176874" y="202946"/>
                  </a:lnTo>
                  <a:lnTo>
                    <a:pt x="176069" y="189729"/>
                  </a:lnTo>
                  <a:lnTo>
                    <a:pt x="160561" y="154388"/>
                  </a:lnTo>
                  <a:lnTo>
                    <a:pt x="155430" y="14371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163783" name="SMARTInkShape-1494"/>
            <p:cNvSpPr/>
            <p:nvPr/>
          </p:nvSpPr>
          <p:spPr bwMode="auto">
            <a:xfrm>
              <a:off x="1221581" y="5307806"/>
              <a:ext cx="157164" cy="128589"/>
            </a:xfrm>
            <a:custGeom>
              <a:avLst/>
              <a:gdLst/>
              <a:ahLst/>
              <a:cxnLst/>
              <a:rect l="0" t="0" r="0" b="0"/>
              <a:pathLst>
                <a:path w="157164" h="128589">
                  <a:moveTo>
                    <a:pt x="0" y="128588"/>
                  </a:moveTo>
                  <a:lnTo>
                    <a:pt x="26736" y="98059"/>
                  </a:lnTo>
                  <a:lnTo>
                    <a:pt x="48227" y="70418"/>
                  </a:lnTo>
                  <a:lnTo>
                    <a:pt x="78495" y="44677"/>
                  </a:lnTo>
                  <a:lnTo>
                    <a:pt x="112599" y="21969"/>
                  </a:lnTo>
                  <a:lnTo>
                    <a:pt x="145891" y="5163"/>
                  </a:lnTo>
                  <a:lnTo>
                    <a:pt x="157163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163784" name="SMARTInkShape-1495"/>
            <p:cNvSpPr/>
            <p:nvPr/>
          </p:nvSpPr>
          <p:spPr bwMode="auto">
            <a:xfrm>
              <a:off x="807244" y="5314950"/>
              <a:ext cx="192882" cy="85726"/>
            </a:xfrm>
            <a:custGeom>
              <a:avLst/>
              <a:gdLst/>
              <a:ahLst/>
              <a:cxnLst/>
              <a:rect l="0" t="0" r="0" b="0"/>
              <a:pathLst>
                <a:path w="192882" h="85726">
                  <a:moveTo>
                    <a:pt x="0" y="85725"/>
                  </a:moveTo>
                  <a:lnTo>
                    <a:pt x="11406" y="84931"/>
                  </a:lnTo>
                  <a:lnTo>
                    <a:pt x="41170" y="75782"/>
                  </a:lnTo>
                  <a:lnTo>
                    <a:pt x="71103" y="66592"/>
                  </a:lnTo>
                  <a:lnTo>
                    <a:pt x="99946" y="57134"/>
                  </a:lnTo>
                  <a:lnTo>
                    <a:pt x="135098" y="48515"/>
                  </a:lnTo>
                  <a:lnTo>
                    <a:pt x="144975" y="43787"/>
                  </a:lnTo>
                  <a:lnTo>
                    <a:pt x="178577" y="14063"/>
                  </a:lnTo>
                  <a:lnTo>
                    <a:pt x="192881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163785" name="SMARTInkShape-1496"/>
            <p:cNvSpPr/>
            <p:nvPr/>
          </p:nvSpPr>
          <p:spPr bwMode="auto">
            <a:xfrm>
              <a:off x="857250" y="5200650"/>
              <a:ext cx="62886" cy="257176"/>
            </a:xfrm>
            <a:custGeom>
              <a:avLst/>
              <a:gdLst/>
              <a:ahLst/>
              <a:cxnLst/>
              <a:rect l="0" t="0" r="0" b="0"/>
              <a:pathLst>
                <a:path w="62886" h="257176">
                  <a:moveTo>
                    <a:pt x="0" y="0"/>
                  </a:moveTo>
                  <a:lnTo>
                    <a:pt x="13207" y="0"/>
                  </a:lnTo>
                  <a:lnTo>
                    <a:pt x="19900" y="33180"/>
                  </a:lnTo>
                  <a:lnTo>
                    <a:pt x="24921" y="67584"/>
                  </a:lnTo>
                  <a:lnTo>
                    <a:pt x="27492" y="99312"/>
                  </a:lnTo>
                  <a:lnTo>
                    <a:pt x="32047" y="133848"/>
                  </a:lnTo>
                  <a:lnTo>
                    <a:pt x="38423" y="161631"/>
                  </a:lnTo>
                  <a:lnTo>
                    <a:pt x="47689" y="196469"/>
                  </a:lnTo>
                  <a:lnTo>
                    <a:pt x="61124" y="229666"/>
                  </a:lnTo>
                  <a:lnTo>
                    <a:pt x="62885" y="236482"/>
                  </a:lnTo>
                  <a:lnTo>
                    <a:pt x="62561" y="239411"/>
                  </a:lnTo>
                  <a:lnTo>
                    <a:pt x="60084" y="244782"/>
                  </a:lnTo>
                  <a:lnTo>
                    <a:pt x="50006" y="25717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163786" name="SMARTInkShape-1497"/>
            <p:cNvSpPr/>
            <p:nvPr/>
          </p:nvSpPr>
          <p:spPr bwMode="auto">
            <a:xfrm>
              <a:off x="1525309" y="4772025"/>
              <a:ext cx="10598" cy="28576"/>
            </a:xfrm>
            <a:custGeom>
              <a:avLst/>
              <a:gdLst/>
              <a:ahLst/>
              <a:cxnLst/>
              <a:rect l="0" t="0" r="0" b="0"/>
              <a:pathLst>
                <a:path w="10598" h="28576">
                  <a:moveTo>
                    <a:pt x="10597" y="28575"/>
                  </a:moveTo>
                  <a:lnTo>
                    <a:pt x="10597" y="22424"/>
                  </a:lnTo>
                  <a:lnTo>
                    <a:pt x="9804" y="22093"/>
                  </a:lnTo>
                  <a:lnTo>
                    <a:pt x="6805" y="21725"/>
                  </a:lnTo>
                  <a:lnTo>
                    <a:pt x="2826" y="19445"/>
                  </a:lnTo>
                  <a:lnTo>
                    <a:pt x="654" y="17726"/>
                  </a:lnTo>
                  <a:lnTo>
                    <a:pt x="0" y="16580"/>
                  </a:lnTo>
                  <a:lnTo>
                    <a:pt x="357" y="15816"/>
                  </a:lnTo>
                  <a:lnTo>
                    <a:pt x="1389" y="15306"/>
                  </a:lnTo>
                  <a:lnTo>
                    <a:pt x="6634" y="14589"/>
                  </a:lnTo>
                  <a:lnTo>
                    <a:pt x="7955" y="13695"/>
                  </a:lnTo>
                  <a:lnTo>
                    <a:pt x="8836" y="12305"/>
                  </a:lnTo>
                  <a:lnTo>
                    <a:pt x="10075" y="6556"/>
                  </a:lnTo>
                  <a:lnTo>
                    <a:pt x="10597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163790" name="SMARTInkShape-Group292"/>
          <p:cNvGrpSpPr/>
          <p:nvPr/>
        </p:nvGrpSpPr>
        <p:grpSpPr>
          <a:xfrm>
            <a:off x="664663" y="3657600"/>
            <a:ext cx="357663" cy="242889"/>
            <a:chOff x="664663" y="3657600"/>
            <a:chExt cx="357663" cy="242889"/>
          </a:xfrm>
        </p:grpSpPr>
        <p:sp>
          <p:nvSpPr>
            <p:cNvPr id="2163788" name="SMARTInkShape-1498"/>
            <p:cNvSpPr/>
            <p:nvPr/>
          </p:nvSpPr>
          <p:spPr bwMode="auto">
            <a:xfrm>
              <a:off x="936126" y="3657600"/>
              <a:ext cx="86200" cy="192882"/>
            </a:xfrm>
            <a:custGeom>
              <a:avLst/>
              <a:gdLst/>
              <a:ahLst/>
              <a:cxnLst/>
              <a:rect l="0" t="0" r="0" b="0"/>
              <a:pathLst>
                <a:path w="86200" h="192882">
                  <a:moveTo>
                    <a:pt x="6849" y="0"/>
                  </a:moveTo>
                  <a:lnTo>
                    <a:pt x="0" y="0"/>
                  </a:lnTo>
                  <a:lnTo>
                    <a:pt x="3585" y="3792"/>
                  </a:lnTo>
                  <a:lnTo>
                    <a:pt x="9632" y="5654"/>
                  </a:lnTo>
                  <a:lnTo>
                    <a:pt x="16817" y="7276"/>
                  </a:lnTo>
                  <a:lnTo>
                    <a:pt x="48736" y="23695"/>
                  </a:lnTo>
                  <a:lnTo>
                    <a:pt x="63710" y="38506"/>
                  </a:lnTo>
                  <a:lnTo>
                    <a:pt x="82992" y="64844"/>
                  </a:lnTo>
                  <a:lnTo>
                    <a:pt x="86199" y="83059"/>
                  </a:lnTo>
                  <a:lnTo>
                    <a:pt x="83541" y="115627"/>
                  </a:lnTo>
                  <a:lnTo>
                    <a:pt x="78241" y="137909"/>
                  </a:lnTo>
                  <a:lnTo>
                    <a:pt x="62663" y="167509"/>
                  </a:lnTo>
                  <a:lnTo>
                    <a:pt x="48433" y="188538"/>
                  </a:lnTo>
                  <a:lnTo>
                    <a:pt x="44891" y="190780"/>
                  </a:lnTo>
                  <a:lnTo>
                    <a:pt x="35424" y="19288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163789" name="SMARTInkShape-1499"/>
            <p:cNvSpPr/>
            <p:nvPr/>
          </p:nvSpPr>
          <p:spPr bwMode="auto">
            <a:xfrm>
              <a:off x="664663" y="3804931"/>
              <a:ext cx="335463" cy="95558"/>
            </a:xfrm>
            <a:custGeom>
              <a:avLst/>
              <a:gdLst/>
              <a:ahLst/>
              <a:cxnLst/>
              <a:rect l="0" t="0" r="0" b="0"/>
              <a:pathLst>
                <a:path w="335463" h="95558">
                  <a:moveTo>
                    <a:pt x="6850" y="95557"/>
                  </a:moveTo>
                  <a:lnTo>
                    <a:pt x="0" y="95557"/>
                  </a:lnTo>
                  <a:lnTo>
                    <a:pt x="9675" y="85614"/>
                  </a:lnTo>
                  <a:lnTo>
                    <a:pt x="44508" y="71954"/>
                  </a:lnTo>
                  <a:lnTo>
                    <a:pt x="75951" y="59194"/>
                  </a:lnTo>
                  <a:lnTo>
                    <a:pt x="102649" y="49233"/>
                  </a:lnTo>
                  <a:lnTo>
                    <a:pt x="133035" y="36868"/>
                  </a:lnTo>
                  <a:lnTo>
                    <a:pt x="162945" y="25552"/>
                  </a:lnTo>
                  <a:lnTo>
                    <a:pt x="192113" y="16025"/>
                  </a:lnTo>
                  <a:lnTo>
                    <a:pt x="220951" y="9144"/>
                  </a:lnTo>
                  <a:lnTo>
                    <a:pt x="247527" y="3441"/>
                  </a:lnTo>
                  <a:lnTo>
                    <a:pt x="280567" y="0"/>
                  </a:lnTo>
                  <a:lnTo>
                    <a:pt x="313065" y="2157"/>
                  </a:lnTo>
                  <a:lnTo>
                    <a:pt x="335462" y="268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163797" name="SMARTInkShape-Group293"/>
          <p:cNvGrpSpPr/>
          <p:nvPr/>
        </p:nvGrpSpPr>
        <p:grpSpPr>
          <a:xfrm>
            <a:off x="1897085" y="6365081"/>
            <a:ext cx="460354" cy="442914"/>
            <a:chOff x="1897085" y="6365081"/>
            <a:chExt cx="460354" cy="442914"/>
          </a:xfrm>
        </p:grpSpPr>
        <p:sp>
          <p:nvSpPr>
            <p:cNvPr id="2163791" name="SMARTInkShape-1500"/>
            <p:cNvSpPr/>
            <p:nvPr/>
          </p:nvSpPr>
          <p:spPr bwMode="auto">
            <a:xfrm>
              <a:off x="2357438" y="6679406"/>
              <a:ext cx="1" cy="128589"/>
            </a:xfrm>
            <a:custGeom>
              <a:avLst/>
              <a:gdLst/>
              <a:ahLst/>
              <a:cxnLst/>
              <a:rect l="0" t="0" r="0" b="0"/>
              <a:pathLst>
                <a:path w="1" h="128589">
                  <a:moveTo>
                    <a:pt x="0" y="0"/>
                  </a:moveTo>
                  <a:lnTo>
                    <a:pt x="0" y="30015"/>
                  </a:lnTo>
                  <a:lnTo>
                    <a:pt x="0" y="63793"/>
                  </a:lnTo>
                  <a:lnTo>
                    <a:pt x="0" y="94537"/>
                  </a:lnTo>
                  <a:lnTo>
                    <a:pt x="0" y="12858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163792" name="SMARTInkShape-1501"/>
            <p:cNvSpPr/>
            <p:nvPr/>
          </p:nvSpPr>
          <p:spPr bwMode="auto">
            <a:xfrm>
              <a:off x="2207750" y="6573563"/>
              <a:ext cx="90710" cy="233562"/>
            </a:xfrm>
            <a:custGeom>
              <a:avLst/>
              <a:gdLst/>
              <a:ahLst/>
              <a:cxnLst/>
              <a:rect l="0" t="0" r="0" b="0"/>
              <a:pathLst>
                <a:path w="90710" h="233562">
                  <a:moveTo>
                    <a:pt x="49675" y="12975"/>
                  </a:moveTo>
                  <a:lnTo>
                    <a:pt x="49675" y="19824"/>
                  </a:lnTo>
                  <a:lnTo>
                    <a:pt x="43524" y="20093"/>
                  </a:lnTo>
                  <a:lnTo>
                    <a:pt x="43193" y="19307"/>
                  </a:lnTo>
                  <a:lnTo>
                    <a:pt x="42825" y="16318"/>
                  </a:lnTo>
                  <a:lnTo>
                    <a:pt x="41934" y="15204"/>
                  </a:lnTo>
                  <a:lnTo>
                    <a:pt x="32614" y="9475"/>
                  </a:lnTo>
                  <a:lnTo>
                    <a:pt x="23404" y="1641"/>
                  </a:lnTo>
                  <a:lnTo>
                    <a:pt x="18684" y="0"/>
                  </a:lnTo>
                  <a:lnTo>
                    <a:pt x="16315" y="356"/>
                  </a:lnTo>
                  <a:lnTo>
                    <a:pt x="11565" y="2869"/>
                  </a:lnTo>
                  <a:lnTo>
                    <a:pt x="9981" y="4650"/>
                  </a:lnTo>
                  <a:lnTo>
                    <a:pt x="1344" y="20189"/>
                  </a:lnTo>
                  <a:lnTo>
                    <a:pt x="0" y="29657"/>
                  </a:lnTo>
                  <a:lnTo>
                    <a:pt x="1932" y="34412"/>
                  </a:lnTo>
                  <a:lnTo>
                    <a:pt x="12667" y="51222"/>
                  </a:lnTo>
                  <a:lnTo>
                    <a:pt x="47429" y="78569"/>
                  </a:lnTo>
                  <a:lnTo>
                    <a:pt x="79845" y="96255"/>
                  </a:lnTo>
                  <a:lnTo>
                    <a:pt x="86368" y="101053"/>
                  </a:lnTo>
                  <a:lnTo>
                    <a:pt x="89795" y="107948"/>
                  </a:lnTo>
                  <a:lnTo>
                    <a:pt x="90709" y="112009"/>
                  </a:lnTo>
                  <a:lnTo>
                    <a:pt x="89608" y="120754"/>
                  </a:lnTo>
                  <a:lnTo>
                    <a:pt x="81848" y="153505"/>
                  </a:lnTo>
                  <a:lnTo>
                    <a:pt x="70953" y="185056"/>
                  </a:lnTo>
                  <a:lnTo>
                    <a:pt x="65482" y="198199"/>
                  </a:lnTo>
                  <a:lnTo>
                    <a:pt x="45569" y="227827"/>
                  </a:lnTo>
                  <a:lnTo>
                    <a:pt x="40441" y="231495"/>
                  </a:lnTo>
                  <a:lnTo>
                    <a:pt x="33093" y="233561"/>
                  </a:lnTo>
                  <a:lnTo>
                    <a:pt x="31476" y="231470"/>
                  </a:lnTo>
                  <a:lnTo>
                    <a:pt x="28244" y="21300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163793" name="SMARTInkShape-1502"/>
            <p:cNvSpPr/>
            <p:nvPr/>
          </p:nvSpPr>
          <p:spPr bwMode="auto">
            <a:xfrm>
              <a:off x="2235994" y="6366074"/>
              <a:ext cx="28576" cy="141883"/>
            </a:xfrm>
            <a:custGeom>
              <a:avLst/>
              <a:gdLst/>
              <a:ahLst/>
              <a:cxnLst/>
              <a:rect l="0" t="0" r="0" b="0"/>
              <a:pathLst>
                <a:path w="28576" h="141883">
                  <a:moveTo>
                    <a:pt x="0" y="6151"/>
                  </a:moveTo>
                  <a:lnTo>
                    <a:pt x="0" y="2358"/>
                  </a:lnTo>
                  <a:lnTo>
                    <a:pt x="794" y="1241"/>
                  </a:lnTo>
                  <a:lnTo>
                    <a:pt x="2116" y="496"/>
                  </a:lnTo>
                  <a:lnTo>
                    <a:pt x="3792" y="0"/>
                  </a:lnTo>
                  <a:lnTo>
                    <a:pt x="4909" y="463"/>
                  </a:lnTo>
                  <a:lnTo>
                    <a:pt x="5654" y="1565"/>
                  </a:lnTo>
                  <a:lnTo>
                    <a:pt x="6702" y="6909"/>
                  </a:lnTo>
                  <a:lnTo>
                    <a:pt x="7126" y="36637"/>
                  </a:lnTo>
                  <a:lnTo>
                    <a:pt x="9257" y="63678"/>
                  </a:lnTo>
                  <a:lnTo>
                    <a:pt x="14418" y="99069"/>
                  </a:lnTo>
                  <a:lnTo>
                    <a:pt x="25620" y="134596"/>
                  </a:lnTo>
                  <a:lnTo>
                    <a:pt x="28575" y="14188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163794" name="SMARTInkShape-1503"/>
            <p:cNvSpPr/>
            <p:nvPr/>
          </p:nvSpPr>
          <p:spPr bwMode="auto">
            <a:xfrm>
              <a:off x="2108399" y="6365081"/>
              <a:ext cx="127596" cy="117697"/>
            </a:xfrm>
            <a:custGeom>
              <a:avLst/>
              <a:gdLst/>
              <a:ahLst/>
              <a:cxnLst/>
              <a:rect l="0" t="0" r="0" b="0"/>
              <a:pathLst>
                <a:path w="127596" h="117697">
                  <a:moveTo>
                    <a:pt x="6151" y="100013"/>
                  </a:moveTo>
                  <a:lnTo>
                    <a:pt x="6151" y="106164"/>
                  </a:lnTo>
                  <a:lnTo>
                    <a:pt x="1241" y="112664"/>
                  </a:lnTo>
                  <a:lnTo>
                    <a:pt x="0" y="117012"/>
                  </a:lnTo>
                  <a:lnTo>
                    <a:pt x="463" y="117696"/>
                  </a:lnTo>
                  <a:lnTo>
                    <a:pt x="1565" y="117357"/>
                  </a:lnTo>
                  <a:lnTo>
                    <a:pt x="3094" y="116338"/>
                  </a:lnTo>
                  <a:lnTo>
                    <a:pt x="9037" y="114904"/>
                  </a:lnTo>
                  <a:lnTo>
                    <a:pt x="13519" y="110335"/>
                  </a:lnTo>
                  <a:lnTo>
                    <a:pt x="19745" y="103013"/>
                  </a:lnTo>
                  <a:lnTo>
                    <a:pt x="49863" y="76938"/>
                  </a:lnTo>
                  <a:lnTo>
                    <a:pt x="84844" y="42646"/>
                  </a:lnTo>
                  <a:lnTo>
                    <a:pt x="117717" y="9869"/>
                  </a:lnTo>
                  <a:lnTo>
                    <a:pt x="127595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163795" name="SMARTInkShape-1504"/>
            <p:cNvSpPr/>
            <p:nvPr/>
          </p:nvSpPr>
          <p:spPr bwMode="auto">
            <a:xfrm>
              <a:off x="2007394" y="6622256"/>
              <a:ext cx="59932" cy="166329"/>
            </a:xfrm>
            <a:custGeom>
              <a:avLst/>
              <a:gdLst/>
              <a:ahLst/>
              <a:cxnLst/>
              <a:rect l="0" t="0" r="0" b="0"/>
              <a:pathLst>
                <a:path w="59932" h="166329">
                  <a:moveTo>
                    <a:pt x="21431" y="0"/>
                  </a:moveTo>
                  <a:lnTo>
                    <a:pt x="21431" y="3793"/>
                  </a:lnTo>
                  <a:lnTo>
                    <a:pt x="15280" y="30529"/>
                  </a:lnTo>
                  <a:lnTo>
                    <a:pt x="14418" y="62434"/>
                  </a:lnTo>
                  <a:lnTo>
                    <a:pt x="14304" y="93565"/>
                  </a:lnTo>
                  <a:lnTo>
                    <a:pt x="14289" y="128679"/>
                  </a:lnTo>
                  <a:lnTo>
                    <a:pt x="18080" y="146254"/>
                  </a:lnTo>
                  <a:lnTo>
                    <a:pt x="24230" y="157723"/>
                  </a:lnTo>
                  <a:lnTo>
                    <a:pt x="31080" y="166148"/>
                  </a:lnTo>
                  <a:lnTo>
                    <a:pt x="34214" y="166328"/>
                  </a:lnTo>
                  <a:lnTo>
                    <a:pt x="41929" y="162295"/>
                  </a:lnTo>
                  <a:lnTo>
                    <a:pt x="48533" y="153094"/>
                  </a:lnTo>
                  <a:lnTo>
                    <a:pt x="59240" y="123991"/>
                  </a:lnTo>
                  <a:lnTo>
                    <a:pt x="59931" y="108289"/>
                  </a:lnTo>
                  <a:lnTo>
                    <a:pt x="56798" y="94166"/>
                  </a:lnTo>
                  <a:lnTo>
                    <a:pt x="50115" y="82598"/>
                  </a:lnTo>
                  <a:lnTo>
                    <a:pt x="41852" y="76398"/>
                  </a:lnTo>
                  <a:lnTo>
                    <a:pt x="37426" y="74745"/>
                  </a:lnTo>
                  <a:lnTo>
                    <a:pt x="28275" y="75024"/>
                  </a:lnTo>
                  <a:lnTo>
                    <a:pt x="9130" y="78443"/>
                  </a:lnTo>
                  <a:lnTo>
                    <a:pt x="0" y="7858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163796" name="SMARTInkShape-1505"/>
            <p:cNvSpPr/>
            <p:nvPr/>
          </p:nvSpPr>
          <p:spPr bwMode="auto">
            <a:xfrm>
              <a:off x="1897085" y="6550819"/>
              <a:ext cx="102609" cy="247872"/>
            </a:xfrm>
            <a:custGeom>
              <a:avLst/>
              <a:gdLst/>
              <a:ahLst/>
              <a:cxnLst/>
              <a:rect l="0" t="0" r="0" b="0"/>
              <a:pathLst>
                <a:path w="102609" h="247872">
                  <a:moveTo>
                    <a:pt x="81734" y="0"/>
                  </a:moveTo>
                  <a:lnTo>
                    <a:pt x="81734" y="3793"/>
                  </a:lnTo>
                  <a:lnTo>
                    <a:pt x="80940" y="4910"/>
                  </a:lnTo>
                  <a:lnTo>
                    <a:pt x="79617" y="5654"/>
                  </a:lnTo>
                  <a:lnTo>
                    <a:pt x="74616" y="7136"/>
                  </a:lnTo>
                  <a:lnTo>
                    <a:pt x="70805" y="3349"/>
                  </a:lnTo>
                  <a:lnTo>
                    <a:pt x="66822" y="1488"/>
                  </a:lnTo>
                  <a:lnTo>
                    <a:pt x="33680" y="25"/>
                  </a:lnTo>
                  <a:lnTo>
                    <a:pt x="15439" y="2"/>
                  </a:lnTo>
                  <a:lnTo>
                    <a:pt x="12931" y="1589"/>
                  </a:lnTo>
                  <a:lnTo>
                    <a:pt x="805" y="16094"/>
                  </a:lnTo>
                  <a:lnTo>
                    <a:pt x="0" y="18667"/>
                  </a:lnTo>
                  <a:lnTo>
                    <a:pt x="257" y="21176"/>
                  </a:lnTo>
                  <a:lnTo>
                    <a:pt x="2659" y="26080"/>
                  </a:lnTo>
                  <a:lnTo>
                    <a:pt x="12926" y="38084"/>
                  </a:lnTo>
                  <a:lnTo>
                    <a:pt x="19667" y="40739"/>
                  </a:lnTo>
                  <a:lnTo>
                    <a:pt x="50908" y="46530"/>
                  </a:lnTo>
                  <a:lnTo>
                    <a:pt x="79364" y="59644"/>
                  </a:lnTo>
                  <a:lnTo>
                    <a:pt x="93643" y="74293"/>
                  </a:lnTo>
                  <a:lnTo>
                    <a:pt x="98933" y="86994"/>
                  </a:lnTo>
                  <a:lnTo>
                    <a:pt x="102608" y="120817"/>
                  </a:lnTo>
                  <a:lnTo>
                    <a:pt x="102206" y="138015"/>
                  </a:lnTo>
                  <a:lnTo>
                    <a:pt x="93200" y="171751"/>
                  </a:lnTo>
                  <a:lnTo>
                    <a:pt x="83234" y="199291"/>
                  </a:lnTo>
                  <a:lnTo>
                    <a:pt x="57635" y="234823"/>
                  </a:lnTo>
                  <a:lnTo>
                    <a:pt x="48269" y="242743"/>
                  </a:lnTo>
                  <a:lnTo>
                    <a:pt x="38815" y="246792"/>
                  </a:lnTo>
                  <a:lnTo>
                    <a:pt x="34071" y="247871"/>
                  </a:lnTo>
                  <a:lnTo>
                    <a:pt x="26684" y="246954"/>
                  </a:lnTo>
                  <a:lnTo>
                    <a:pt x="18062" y="241976"/>
                  </a:lnTo>
                  <a:lnTo>
                    <a:pt x="15473" y="239898"/>
                  </a:lnTo>
                  <a:lnTo>
                    <a:pt x="12597" y="235474"/>
                  </a:lnTo>
                  <a:lnTo>
                    <a:pt x="10978" y="228520"/>
                  </a:lnTo>
                  <a:lnTo>
                    <a:pt x="10296" y="21431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163800" name="SMARTInkShape-Group294"/>
          <p:cNvGrpSpPr/>
          <p:nvPr/>
        </p:nvGrpSpPr>
        <p:grpSpPr>
          <a:xfrm>
            <a:off x="2504147" y="6479384"/>
            <a:ext cx="274773" cy="259349"/>
            <a:chOff x="2504147" y="6479384"/>
            <a:chExt cx="274773" cy="259349"/>
          </a:xfrm>
        </p:grpSpPr>
        <p:sp>
          <p:nvSpPr>
            <p:cNvPr id="2163798" name="SMARTInkShape-1506"/>
            <p:cNvSpPr/>
            <p:nvPr/>
          </p:nvSpPr>
          <p:spPr bwMode="auto">
            <a:xfrm>
              <a:off x="2504147" y="6479384"/>
              <a:ext cx="108648" cy="240329"/>
            </a:xfrm>
            <a:custGeom>
              <a:avLst/>
              <a:gdLst/>
              <a:ahLst/>
              <a:cxnLst/>
              <a:rect l="0" t="0" r="0" b="0"/>
              <a:pathLst>
                <a:path w="108648" h="240329">
                  <a:moveTo>
                    <a:pt x="96178" y="14285"/>
                  </a:moveTo>
                  <a:lnTo>
                    <a:pt x="92386" y="14285"/>
                  </a:lnTo>
                  <a:lnTo>
                    <a:pt x="91268" y="13491"/>
                  </a:lnTo>
                  <a:lnTo>
                    <a:pt x="90524" y="12168"/>
                  </a:lnTo>
                  <a:lnTo>
                    <a:pt x="90027" y="10492"/>
                  </a:lnTo>
                  <a:lnTo>
                    <a:pt x="82971" y="1284"/>
                  </a:lnTo>
                  <a:lnTo>
                    <a:pt x="80254" y="569"/>
                  </a:lnTo>
                  <a:lnTo>
                    <a:pt x="51625" y="0"/>
                  </a:lnTo>
                  <a:lnTo>
                    <a:pt x="40203" y="3790"/>
                  </a:lnTo>
                  <a:lnTo>
                    <a:pt x="18879" y="16790"/>
                  </a:lnTo>
                  <a:lnTo>
                    <a:pt x="12081" y="23600"/>
                  </a:lnTo>
                  <a:lnTo>
                    <a:pt x="7208" y="31125"/>
                  </a:lnTo>
                  <a:lnTo>
                    <a:pt x="30" y="48742"/>
                  </a:lnTo>
                  <a:lnTo>
                    <a:pt x="0" y="57645"/>
                  </a:lnTo>
                  <a:lnTo>
                    <a:pt x="1103" y="62242"/>
                  </a:lnTo>
                  <a:lnTo>
                    <a:pt x="2632" y="65306"/>
                  </a:lnTo>
                  <a:lnTo>
                    <a:pt x="4446" y="67349"/>
                  </a:lnTo>
                  <a:lnTo>
                    <a:pt x="16159" y="75806"/>
                  </a:lnTo>
                  <a:lnTo>
                    <a:pt x="40877" y="78213"/>
                  </a:lnTo>
                  <a:lnTo>
                    <a:pt x="62265" y="79300"/>
                  </a:lnTo>
                  <a:lnTo>
                    <a:pt x="86577" y="88512"/>
                  </a:lnTo>
                  <a:lnTo>
                    <a:pt x="94028" y="95164"/>
                  </a:lnTo>
                  <a:lnTo>
                    <a:pt x="102685" y="109951"/>
                  </a:lnTo>
                  <a:lnTo>
                    <a:pt x="107007" y="122684"/>
                  </a:lnTo>
                  <a:lnTo>
                    <a:pt x="108647" y="143240"/>
                  </a:lnTo>
                  <a:lnTo>
                    <a:pt x="106218" y="157324"/>
                  </a:lnTo>
                  <a:lnTo>
                    <a:pt x="88161" y="187246"/>
                  </a:lnTo>
                  <a:lnTo>
                    <a:pt x="59438" y="222094"/>
                  </a:lnTo>
                  <a:lnTo>
                    <a:pt x="43753" y="234255"/>
                  </a:lnTo>
                  <a:lnTo>
                    <a:pt x="32926" y="239049"/>
                  </a:lnTo>
                  <a:lnTo>
                    <a:pt x="27816" y="240328"/>
                  </a:lnTo>
                  <a:lnTo>
                    <a:pt x="17905" y="239631"/>
                  </a:lnTo>
                  <a:lnTo>
                    <a:pt x="13040" y="238335"/>
                  </a:lnTo>
                  <a:lnTo>
                    <a:pt x="9796" y="235088"/>
                  </a:lnTo>
                  <a:lnTo>
                    <a:pt x="6192" y="225132"/>
                  </a:lnTo>
                  <a:lnTo>
                    <a:pt x="8824" y="212770"/>
                  </a:lnTo>
                  <a:lnTo>
                    <a:pt x="17597" y="19287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163799" name="SMARTInkShape-1507"/>
            <p:cNvSpPr/>
            <p:nvPr/>
          </p:nvSpPr>
          <p:spPr bwMode="auto">
            <a:xfrm>
              <a:off x="2664621" y="6588330"/>
              <a:ext cx="114299" cy="150403"/>
            </a:xfrm>
            <a:custGeom>
              <a:avLst/>
              <a:gdLst/>
              <a:ahLst/>
              <a:cxnLst/>
              <a:rect l="0" t="0" r="0" b="0"/>
              <a:pathLst>
                <a:path w="114299" h="150403">
                  <a:moveTo>
                    <a:pt x="7142" y="55358"/>
                  </a:moveTo>
                  <a:lnTo>
                    <a:pt x="7142" y="44509"/>
                  </a:lnTo>
                  <a:lnTo>
                    <a:pt x="6348" y="43362"/>
                  </a:lnTo>
                  <a:lnTo>
                    <a:pt x="5025" y="42599"/>
                  </a:lnTo>
                  <a:lnTo>
                    <a:pt x="292" y="41160"/>
                  </a:lnTo>
                  <a:lnTo>
                    <a:pt x="0" y="54977"/>
                  </a:lnTo>
                  <a:lnTo>
                    <a:pt x="31126" y="23435"/>
                  </a:lnTo>
                  <a:lnTo>
                    <a:pt x="44950" y="4254"/>
                  </a:lnTo>
                  <a:lnTo>
                    <a:pt x="49875" y="895"/>
                  </a:lnTo>
                  <a:lnTo>
                    <a:pt x="52299" y="0"/>
                  </a:lnTo>
                  <a:lnTo>
                    <a:pt x="53915" y="990"/>
                  </a:lnTo>
                  <a:lnTo>
                    <a:pt x="55711" y="6323"/>
                  </a:lnTo>
                  <a:lnTo>
                    <a:pt x="54393" y="13986"/>
                  </a:lnTo>
                  <a:lnTo>
                    <a:pt x="51304" y="27224"/>
                  </a:lnTo>
                  <a:lnTo>
                    <a:pt x="48272" y="41201"/>
                  </a:lnTo>
                  <a:lnTo>
                    <a:pt x="37681" y="69657"/>
                  </a:lnTo>
                  <a:lnTo>
                    <a:pt x="34182" y="83936"/>
                  </a:lnTo>
                  <a:lnTo>
                    <a:pt x="23411" y="118162"/>
                  </a:lnTo>
                  <a:lnTo>
                    <a:pt x="21820" y="138407"/>
                  </a:lnTo>
                  <a:lnTo>
                    <a:pt x="23720" y="145979"/>
                  </a:lnTo>
                  <a:lnTo>
                    <a:pt x="25337" y="149109"/>
                  </a:lnTo>
                  <a:lnTo>
                    <a:pt x="28003" y="150402"/>
                  </a:lnTo>
                  <a:lnTo>
                    <a:pt x="35199" y="149722"/>
                  </a:lnTo>
                  <a:lnTo>
                    <a:pt x="68702" y="137115"/>
                  </a:lnTo>
                  <a:lnTo>
                    <a:pt x="103726" y="134063"/>
                  </a:lnTo>
                  <a:lnTo>
                    <a:pt x="114298" y="13393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163803" name="SMARTInkShape-Group295"/>
          <p:cNvGrpSpPr/>
          <p:nvPr/>
        </p:nvGrpSpPr>
        <p:grpSpPr>
          <a:xfrm>
            <a:off x="2851499" y="6443871"/>
            <a:ext cx="156021" cy="299830"/>
            <a:chOff x="2851499" y="6443871"/>
            <a:chExt cx="156021" cy="299830"/>
          </a:xfrm>
        </p:grpSpPr>
        <p:sp>
          <p:nvSpPr>
            <p:cNvPr id="2163801" name="SMARTInkShape-1508"/>
            <p:cNvSpPr/>
            <p:nvPr/>
          </p:nvSpPr>
          <p:spPr bwMode="auto">
            <a:xfrm>
              <a:off x="3000377" y="6600825"/>
              <a:ext cx="7143" cy="142876"/>
            </a:xfrm>
            <a:custGeom>
              <a:avLst/>
              <a:gdLst/>
              <a:ahLst/>
              <a:cxnLst/>
              <a:rect l="0" t="0" r="0" b="0"/>
              <a:pathLst>
                <a:path w="7143" h="142876">
                  <a:moveTo>
                    <a:pt x="7142" y="0"/>
                  </a:moveTo>
                  <a:lnTo>
                    <a:pt x="3349" y="3793"/>
                  </a:lnTo>
                  <a:lnTo>
                    <a:pt x="991" y="17528"/>
                  </a:lnTo>
                  <a:lnTo>
                    <a:pt x="129" y="50433"/>
                  </a:lnTo>
                  <a:lnTo>
                    <a:pt x="15" y="80872"/>
                  </a:lnTo>
                  <a:lnTo>
                    <a:pt x="0" y="115942"/>
                  </a:lnTo>
                  <a:lnTo>
                    <a:pt x="792" y="129956"/>
                  </a:lnTo>
                  <a:lnTo>
                    <a:pt x="7142" y="14287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163802" name="SMARTInkShape-1509"/>
            <p:cNvSpPr/>
            <p:nvPr/>
          </p:nvSpPr>
          <p:spPr bwMode="auto">
            <a:xfrm>
              <a:off x="2851499" y="6443871"/>
              <a:ext cx="108232" cy="231019"/>
            </a:xfrm>
            <a:custGeom>
              <a:avLst/>
              <a:gdLst/>
              <a:ahLst/>
              <a:cxnLst/>
              <a:rect l="0" t="0" r="0" b="0"/>
              <a:pathLst>
                <a:path w="108232" h="231019">
                  <a:moveTo>
                    <a:pt x="98870" y="42654"/>
                  </a:moveTo>
                  <a:lnTo>
                    <a:pt x="92719" y="42654"/>
                  </a:lnTo>
                  <a:lnTo>
                    <a:pt x="92388" y="41860"/>
                  </a:lnTo>
                  <a:lnTo>
                    <a:pt x="91726" y="31721"/>
                  </a:lnTo>
                  <a:lnTo>
                    <a:pt x="90932" y="30602"/>
                  </a:lnTo>
                  <a:lnTo>
                    <a:pt x="89609" y="29857"/>
                  </a:lnTo>
                  <a:lnTo>
                    <a:pt x="87934" y="29360"/>
                  </a:lnTo>
                  <a:lnTo>
                    <a:pt x="86817" y="28235"/>
                  </a:lnTo>
                  <a:lnTo>
                    <a:pt x="85575" y="24868"/>
                  </a:lnTo>
                  <a:lnTo>
                    <a:pt x="82596" y="11816"/>
                  </a:lnTo>
                  <a:lnTo>
                    <a:pt x="78457" y="2167"/>
                  </a:lnTo>
                  <a:lnTo>
                    <a:pt x="77324" y="1375"/>
                  </a:lnTo>
                  <a:lnTo>
                    <a:pt x="73948" y="495"/>
                  </a:lnTo>
                  <a:lnTo>
                    <a:pt x="63792" y="0"/>
                  </a:lnTo>
                  <a:lnTo>
                    <a:pt x="57351" y="2001"/>
                  </a:lnTo>
                  <a:lnTo>
                    <a:pt x="46748" y="9753"/>
                  </a:lnTo>
                  <a:lnTo>
                    <a:pt x="17765" y="44993"/>
                  </a:lnTo>
                  <a:lnTo>
                    <a:pt x="11758" y="51102"/>
                  </a:lnTo>
                  <a:lnTo>
                    <a:pt x="8560" y="58579"/>
                  </a:lnTo>
                  <a:lnTo>
                    <a:pt x="6345" y="66401"/>
                  </a:lnTo>
                  <a:lnTo>
                    <a:pt x="571" y="77889"/>
                  </a:lnTo>
                  <a:lnTo>
                    <a:pt x="0" y="80432"/>
                  </a:lnTo>
                  <a:lnTo>
                    <a:pt x="413" y="82127"/>
                  </a:lnTo>
                  <a:lnTo>
                    <a:pt x="1482" y="83256"/>
                  </a:lnTo>
                  <a:lnTo>
                    <a:pt x="4786" y="85306"/>
                  </a:lnTo>
                  <a:lnTo>
                    <a:pt x="32658" y="102271"/>
                  </a:lnTo>
                  <a:lnTo>
                    <a:pt x="61723" y="111986"/>
                  </a:lnTo>
                  <a:lnTo>
                    <a:pt x="77015" y="115584"/>
                  </a:lnTo>
                  <a:lnTo>
                    <a:pt x="86776" y="120311"/>
                  </a:lnTo>
                  <a:lnTo>
                    <a:pt x="106959" y="136999"/>
                  </a:lnTo>
                  <a:lnTo>
                    <a:pt x="108231" y="140475"/>
                  </a:lnTo>
                  <a:lnTo>
                    <a:pt x="107529" y="148572"/>
                  </a:lnTo>
                  <a:lnTo>
                    <a:pt x="102670" y="165848"/>
                  </a:lnTo>
                  <a:lnTo>
                    <a:pt x="78174" y="200047"/>
                  </a:lnTo>
                  <a:lnTo>
                    <a:pt x="67447" y="212619"/>
                  </a:lnTo>
                  <a:lnTo>
                    <a:pt x="37993" y="229950"/>
                  </a:lnTo>
                  <a:lnTo>
                    <a:pt x="33679" y="231018"/>
                  </a:lnTo>
                  <a:lnTo>
                    <a:pt x="30009" y="230936"/>
                  </a:lnTo>
                  <a:lnTo>
                    <a:pt x="14707" y="228540"/>
                  </a:lnTo>
                  <a:lnTo>
                    <a:pt x="14980" y="227697"/>
                  </a:lnTo>
                  <a:lnTo>
                    <a:pt x="17400" y="224644"/>
                  </a:lnTo>
                  <a:lnTo>
                    <a:pt x="23238" y="222757"/>
                  </a:lnTo>
                  <a:lnTo>
                    <a:pt x="30331" y="221125"/>
                  </a:lnTo>
                  <a:lnTo>
                    <a:pt x="65217" y="201199"/>
                  </a:lnTo>
                  <a:lnTo>
                    <a:pt x="70295" y="19981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163806" name="SMARTInkShape-Group296"/>
          <p:cNvGrpSpPr/>
          <p:nvPr/>
        </p:nvGrpSpPr>
        <p:grpSpPr>
          <a:xfrm>
            <a:off x="3122833" y="6430492"/>
            <a:ext cx="206156" cy="352841"/>
            <a:chOff x="3122833" y="6430492"/>
            <a:chExt cx="206156" cy="352841"/>
          </a:xfrm>
        </p:grpSpPr>
        <p:sp>
          <p:nvSpPr>
            <p:cNvPr id="2163804" name="SMARTInkShape-1510"/>
            <p:cNvSpPr/>
            <p:nvPr/>
          </p:nvSpPr>
          <p:spPr bwMode="auto">
            <a:xfrm>
              <a:off x="3243350" y="6634200"/>
              <a:ext cx="85639" cy="149133"/>
            </a:xfrm>
            <a:custGeom>
              <a:avLst/>
              <a:gdLst/>
              <a:ahLst/>
              <a:cxnLst/>
              <a:rect l="0" t="0" r="0" b="0"/>
              <a:pathLst>
                <a:path w="85639" h="149133">
                  <a:moveTo>
                    <a:pt x="7056" y="30919"/>
                  </a:moveTo>
                  <a:lnTo>
                    <a:pt x="3264" y="30919"/>
                  </a:lnTo>
                  <a:lnTo>
                    <a:pt x="2147" y="31713"/>
                  </a:lnTo>
                  <a:lnTo>
                    <a:pt x="1402" y="33036"/>
                  </a:lnTo>
                  <a:lnTo>
                    <a:pt x="109" y="38194"/>
                  </a:lnTo>
                  <a:lnTo>
                    <a:pt x="0" y="41561"/>
                  </a:lnTo>
                  <a:lnTo>
                    <a:pt x="764" y="42775"/>
                  </a:lnTo>
                  <a:lnTo>
                    <a:pt x="2068" y="43586"/>
                  </a:lnTo>
                  <a:lnTo>
                    <a:pt x="3731" y="44126"/>
                  </a:lnTo>
                  <a:lnTo>
                    <a:pt x="4839" y="43692"/>
                  </a:lnTo>
                  <a:lnTo>
                    <a:pt x="5578" y="42610"/>
                  </a:lnTo>
                  <a:lnTo>
                    <a:pt x="6618" y="37293"/>
                  </a:lnTo>
                  <a:lnTo>
                    <a:pt x="7655" y="32164"/>
                  </a:lnTo>
                  <a:lnTo>
                    <a:pt x="12672" y="15937"/>
                  </a:lnTo>
                  <a:lnTo>
                    <a:pt x="14315" y="7591"/>
                  </a:lnTo>
                  <a:lnTo>
                    <a:pt x="17690" y="1236"/>
                  </a:lnTo>
                  <a:lnTo>
                    <a:pt x="18908" y="18"/>
                  </a:lnTo>
                  <a:lnTo>
                    <a:pt x="19720" y="0"/>
                  </a:lnTo>
                  <a:lnTo>
                    <a:pt x="20261" y="781"/>
                  </a:lnTo>
                  <a:lnTo>
                    <a:pt x="21249" y="32037"/>
                  </a:lnTo>
                  <a:lnTo>
                    <a:pt x="15185" y="63937"/>
                  </a:lnTo>
                  <a:lnTo>
                    <a:pt x="15188" y="88946"/>
                  </a:lnTo>
                  <a:lnTo>
                    <a:pt x="20376" y="123903"/>
                  </a:lnTo>
                  <a:lnTo>
                    <a:pt x="24849" y="141461"/>
                  </a:lnTo>
                  <a:lnTo>
                    <a:pt x="27650" y="145095"/>
                  </a:lnTo>
                  <a:lnTo>
                    <a:pt x="34994" y="149132"/>
                  </a:lnTo>
                  <a:lnTo>
                    <a:pt x="45667" y="146694"/>
                  </a:lnTo>
                  <a:lnTo>
                    <a:pt x="51847" y="143821"/>
                  </a:lnTo>
                  <a:lnTo>
                    <a:pt x="85638" y="10235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163805" name="SMARTInkShape-1511"/>
            <p:cNvSpPr/>
            <p:nvPr/>
          </p:nvSpPr>
          <p:spPr bwMode="auto">
            <a:xfrm>
              <a:off x="3122833" y="6430492"/>
              <a:ext cx="70424" cy="297081"/>
            </a:xfrm>
            <a:custGeom>
              <a:avLst/>
              <a:gdLst/>
              <a:ahLst/>
              <a:cxnLst/>
              <a:rect l="0" t="0" r="0" b="0"/>
              <a:pathLst>
                <a:path w="70424" h="297081">
                  <a:moveTo>
                    <a:pt x="70423" y="41746"/>
                  </a:moveTo>
                  <a:lnTo>
                    <a:pt x="70423" y="34896"/>
                  </a:lnTo>
                  <a:lnTo>
                    <a:pt x="66631" y="34689"/>
                  </a:lnTo>
                  <a:lnTo>
                    <a:pt x="65514" y="35454"/>
                  </a:lnTo>
                  <a:lnTo>
                    <a:pt x="64769" y="36757"/>
                  </a:lnTo>
                  <a:lnTo>
                    <a:pt x="63476" y="41882"/>
                  </a:lnTo>
                  <a:lnTo>
                    <a:pt x="63367" y="45246"/>
                  </a:lnTo>
                  <a:lnTo>
                    <a:pt x="64131" y="46460"/>
                  </a:lnTo>
                  <a:lnTo>
                    <a:pt x="65435" y="47270"/>
                  </a:lnTo>
                  <a:lnTo>
                    <a:pt x="67098" y="47809"/>
                  </a:lnTo>
                  <a:lnTo>
                    <a:pt x="68206" y="47376"/>
                  </a:lnTo>
                  <a:lnTo>
                    <a:pt x="68945" y="46293"/>
                  </a:lnTo>
                  <a:lnTo>
                    <a:pt x="70337" y="42012"/>
                  </a:lnTo>
                  <a:lnTo>
                    <a:pt x="65497" y="36095"/>
                  </a:lnTo>
                  <a:lnTo>
                    <a:pt x="63143" y="29576"/>
                  </a:lnTo>
                  <a:lnTo>
                    <a:pt x="58565" y="22618"/>
                  </a:lnTo>
                  <a:lnTo>
                    <a:pt x="56062" y="15528"/>
                  </a:lnTo>
                  <a:lnTo>
                    <a:pt x="52663" y="10779"/>
                  </a:lnTo>
                  <a:lnTo>
                    <a:pt x="48507" y="8139"/>
                  </a:lnTo>
                  <a:lnTo>
                    <a:pt x="44014" y="6172"/>
                  </a:lnTo>
                  <a:lnTo>
                    <a:pt x="37022" y="1396"/>
                  </a:lnTo>
                  <a:lnTo>
                    <a:pt x="32295" y="0"/>
                  </a:lnTo>
                  <a:lnTo>
                    <a:pt x="29923" y="421"/>
                  </a:lnTo>
                  <a:lnTo>
                    <a:pt x="22793" y="4807"/>
                  </a:lnTo>
                  <a:lnTo>
                    <a:pt x="10891" y="15704"/>
                  </a:lnTo>
                  <a:lnTo>
                    <a:pt x="8246" y="22499"/>
                  </a:lnTo>
                  <a:lnTo>
                    <a:pt x="103" y="57572"/>
                  </a:lnTo>
                  <a:lnTo>
                    <a:pt x="0" y="84118"/>
                  </a:lnTo>
                  <a:lnTo>
                    <a:pt x="8958" y="110423"/>
                  </a:lnTo>
                  <a:lnTo>
                    <a:pt x="20476" y="126794"/>
                  </a:lnTo>
                  <a:lnTo>
                    <a:pt x="26000" y="131932"/>
                  </a:lnTo>
                  <a:lnTo>
                    <a:pt x="54872" y="155063"/>
                  </a:lnTo>
                  <a:lnTo>
                    <a:pt x="64581" y="172158"/>
                  </a:lnTo>
                  <a:lnTo>
                    <a:pt x="68692" y="192305"/>
                  </a:lnTo>
                  <a:lnTo>
                    <a:pt x="64378" y="220446"/>
                  </a:lnTo>
                  <a:lnTo>
                    <a:pt x="53586" y="252280"/>
                  </a:lnTo>
                  <a:lnTo>
                    <a:pt x="39452" y="282129"/>
                  </a:lnTo>
                  <a:lnTo>
                    <a:pt x="32581" y="289606"/>
                  </a:lnTo>
                  <a:lnTo>
                    <a:pt x="25030" y="294780"/>
                  </a:lnTo>
                  <a:lnTo>
                    <a:pt x="19028" y="297080"/>
                  </a:lnTo>
                  <a:lnTo>
                    <a:pt x="16316" y="296900"/>
                  </a:lnTo>
                  <a:lnTo>
                    <a:pt x="11186" y="294583"/>
                  </a:lnTo>
                  <a:lnTo>
                    <a:pt x="10294" y="291267"/>
                  </a:lnTo>
                  <a:lnTo>
                    <a:pt x="12831" y="276015"/>
                  </a:lnTo>
                  <a:lnTo>
                    <a:pt x="20417" y="25605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163809" name="SMARTInkShape-Group297"/>
          <p:cNvGrpSpPr/>
          <p:nvPr/>
        </p:nvGrpSpPr>
        <p:grpSpPr>
          <a:xfrm>
            <a:off x="3393708" y="6395093"/>
            <a:ext cx="301858" cy="377183"/>
            <a:chOff x="3393708" y="6395093"/>
            <a:chExt cx="301858" cy="377183"/>
          </a:xfrm>
        </p:grpSpPr>
        <p:sp>
          <p:nvSpPr>
            <p:cNvPr id="2163807" name="SMARTInkShape-1512"/>
            <p:cNvSpPr/>
            <p:nvPr/>
          </p:nvSpPr>
          <p:spPr bwMode="auto">
            <a:xfrm>
              <a:off x="3567973" y="6568468"/>
              <a:ext cx="127593" cy="203808"/>
            </a:xfrm>
            <a:custGeom>
              <a:avLst/>
              <a:gdLst/>
              <a:ahLst/>
              <a:cxnLst/>
              <a:rect l="0" t="0" r="0" b="0"/>
              <a:pathLst>
                <a:path w="127593" h="203808">
                  <a:moveTo>
                    <a:pt x="18190" y="10926"/>
                  </a:moveTo>
                  <a:lnTo>
                    <a:pt x="12535" y="24351"/>
                  </a:lnTo>
                  <a:lnTo>
                    <a:pt x="12039" y="27019"/>
                  </a:lnTo>
                  <a:lnTo>
                    <a:pt x="9370" y="32101"/>
                  </a:lnTo>
                  <a:lnTo>
                    <a:pt x="4982" y="38039"/>
                  </a:lnTo>
                  <a:lnTo>
                    <a:pt x="3828" y="37733"/>
                  </a:lnTo>
                  <a:lnTo>
                    <a:pt x="429" y="35275"/>
                  </a:lnTo>
                  <a:lnTo>
                    <a:pt x="0" y="33509"/>
                  </a:lnTo>
                  <a:lnTo>
                    <a:pt x="506" y="31538"/>
                  </a:lnTo>
                  <a:lnTo>
                    <a:pt x="1638" y="29429"/>
                  </a:lnTo>
                  <a:lnTo>
                    <a:pt x="3231" y="18877"/>
                  </a:lnTo>
                  <a:lnTo>
                    <a:pt x="5042" y="15433"/>
                  </a:lnTo>
                  <a:lnTo>
                    <a:pt x="11288" y="9490"/>
                  </a:lnTo>
                  <a:lnTo>
                    <a:pt x="17239" y="6319"/>
                  </a:lnTo>
                  <a:lnTo>
                    <a:pt x="35674" y="0"/>
                  </a:lnTo>
                  <a:lnTo>
                    <a:pt x="44746" y="1572"/>
                  </a:lnTo>
                  <a:lnTo>
                    <a:pt x="54986" y="6920"/>
                  </a:lnTo>
                  <a:lnTo>
                    <a:pt x="57008" y="9843"/>
                  </a:lnTo>
                  <a:lnTo>
                    <a:pt x="59854" y="21541"/>
                  </a:lnTo>
                  <a:lnTo>
                    <a:pt x="59903" y="35855"/>
                  </a:lnTo>
                  <a:lnTo>
                    <a:pt x="51062" y="68536"/>
                  </a:lnTo>
                  <a:lnTo>
                    <a:pt x="40534" y="98634"/>
                  </a:lnTo>
                  <a:lnTo>
                    <a:pt x="40230" y="98766"/>
                  </a:lnTo>
                  <a:lnTo>
                    <a:pt x="40027" y="98062"/>
                  </a:lnTo>
                  <a:lnTo>
                    <a:pt x="43533" y="89484"/>
                  </a:lnTo>
                  <a:lnTo>
                    <a:pt x="66367" y="63102"/>
                  </a:lnTo>
                  <a:lnTo>
                    <a:pt x="77702" y="57928"/>
                  </a:lnTo>
                  <a:lnTo>
                    <a:pt x="100589" y="54605"/>
                  </a:lnTo>
                  <a:lnTo>
                    <a:pt x="115541" y="57823"/>
                  </a:lnTo>
                  <a:lnTo>
                    <a:pt x="119603" y="61241"/>
                  </a:lnTo>
                  <a:lnTo>
                    <a:pt x="126233" y="71388"/>
                  </a:lnTo>
                  <a:lnTo>
                    <a:pt x="127592" y="83835"/>
                  </a:lnTo>
                  <a:lnTo>
                    <a:pt x="121997" y="115021"/>
                  </a:lnTo>
                  <a:lnTo>
                    <a:pt x="113248" y="145259"/>
                  </a:lnTo>
                  <a:lnTo>
                    <a:pt x="101508" y="176145"/>
                  </a:lnTo>
                  <a:lnTo>
                    <a:pt x="92003" y="196697"/>
                  </a:lnTo>
                  <a:lnTo>
                    <a:pt x="82483" y="20380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163808" name="SMARTInkShape-1513"/>
            <p:cNvSpPr/>
            <p:nvPr/>
          </p:nvSpPr>
          <p:spPr bwMode="auto">
            <a:xfrm>
              <a:off x="3393708" y="6395093"/>
              <a:ext cx="125138" cy="307289"/>
            </a:xfrm>
            <a:custGeom>
              <a:avLst/>
              <a:gdLst/>
              <a:ahLst/>
              <a:cxnLst/>
              <a:rect l="0" t="0" r="0" b="0"/>
              <a:pathLst>
                <a:path w="125138" h="307289">
                  <a:moveTo>
                    <a:pt x="106730" y="77145"/>
                  </a:moveTo>
                  <a:lnTo>
                    <a:pt x="106730" y="70994"/>
                  </a:lnTo>
                  <a:lnTo>
                    <a:pt x="105936" y="70662"/>
                  </a:lnTo>
                  <a:lnTo>
                    <a:pt x="102937" y="70295"/>
                  </a:lnTo>
                  <a:lnTo>
                    <a:pt x="101820" y="69403"/>
                  </a:lnTo>
                  <a:lnTo>
                    <a:pt x="98988" y="62742"/>
                  </a:lnTo>
                  <a:lnTo>
                    <a:pt x="94734" y="57355"/>
                  </a:lnTo>
                  <a:lnTo>
                    <a:pt x="92327" y="50731"/>
                  </a:lnTo>
                  <a:lnTo>
                    <a:pt x="87734" y="43743"/>
                  </a:lnTo>
                  <a:lnTo>
                    <a:pt x="76521" y="13291"/>
                  </a:lnTo>
                  <a:lnTo>
                    <a:pt x="71872" y="8284"/>
                  </a:lnTo>
                  <a:lnTo>
                    <a:pt x="64515" y="3413"/>
                  </a:lnTo>
                  <a:lnTo>
                    <a:pt x="51447" y="0"/>
                  </a:lnTo>
                  <a:lnTo>
                    <a:pt x="44324" y="1318"/>
                  </a:lnTo>
                  <a:lnTo>
                    <a:pt x="29491" y="8632"/>
                  </a:lnTo>
                  <a:lnTo>
                    <a:pt x="22660" y="17326"/>
                  </a:lnTo>
                  <a:lnTo>
                    <a:pt x="9316" y="49159"/>
                  </a:lnTo>
                  <a:lnTo>
                    <a:pt x="1733" y="79378"/>
                  </a:lnTo>
                  <a:lnTo>
                    <a:pt x="0" y="111894"/>
                  </a:lnTo>
                  <a:lnTo>
                    <a:pt x="3492" y="130214"/>
                  </a:lnTo>
                  <a:lnTo>
                    <a:pt x="9554" y="145697"/>
                  </a:lnTo>
                  <a:lnTo>
                    <a:pt x="18297" y="153386"/>
                  </a:lnTo>
                  <a:lnTo>
                    <a:pt x="29326" y="158654"/>
                  </a:lnTo>
                  <a:lnTo>
                    <a:pt x="51458" y="166270"/>
                  </a:lnTo>
                  <a:lnTo>
                    <a:pt x="82318" y="178799"/>
                  </a:lnTo>
                  <a:lnTo>
                    <a:pt x="96144" y="188205"/>
                  </a:lnTo>
                  <a:lnTo>
                    <a:pt x="112854" y="209005"/>
                  </a:lnTo>
                  <a:lnTo>
                    <a:pt x="121358" y="225443"/>
                  </a:lnTo>
                  <a:lnTo>
                    <a:pt x="125137" y="240686"/>
                  </a:lnTo>
                  <a:lnTo>
                    <a:pt x="124700" y="253282"/>
                  </a:lnTo>
                  <a:lnTo>
                    <a:pt x="113569" y="286214"/>
                  </a:lnTo>
                  <a:lnTo>
                    <a:pt x="111289" y="292724"/>
                  </a:lnTo>
                  <a:lnTo>
                    <a:pt x="102406" y="302074"/>
                  </a:lnTo>
                  <a:lnTo>
                    <a:pt x="96703" y="305679"/>
                  </a:lnTo>
                  <a:lnTo>
                    <a:pt x="91314" y="307288"/>
                  </a:lnTo>
                  <a:lnTo>
                    <a:pt x="81093" y="306960"/>
                  </a:lnTo>
                  <a:lnTo>
                    <a:pt x="71258" y="299935"/>
                  </a:lnTo>
                  <a:lnTo>
                    <a:pt x="66413" y="294728"/>
                  </a:lnTo>
                  <a:lnTo>
                    <a:pt x="61030" y="282592"/>
                  </a:lnTo>
                  <a:lnTo>
                    <a:pt x="56723" y="26288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163818" name="SMARTInkShape-Group298"/>
          <p:cNvGrpSpPr/>
          <p:nvPr/>
        </p:nvGrpSpPr>
        <p:grpSpPr>
          <a:xfrm>
            <a:off x="4159779" y="5916018"/>
            <a:ext cx="1195370" cy="884833"/>
            <a:chOff x="4159779" y="5916018"/>
            <a:chExt cx="1195370" cy="884833"/>
          </a:xfrm>
        </p:grpSpPr>
        <p:sp>
          <p:nvSpPr>
            <p:cNvPr id="2163810" name="SMARTInkShape-1514"/>
            <p:cNvSpPr/>
            <p:nvPr/>
          </p:nvSpPr>
          <p:spPr bwMode="auto">
            <a:xfrm>
              <a:off x="4286250" y="6372225"/>
              <a:ext cx="1068899" cy="428626"/>
            </a:xfrm>
            <a:custGeom>
              <a:avLst/>
              <a:gdLst/>
              <a:ahLst/>
              <a:cxnLst/>
              <a:rect l="0" t="0" r="0" b="0"/>
              <a:pathLst>
                <a:path w="1068899" h="428626">
                  <a:moveTo>
                    <a:pt x="0" y="428625"/>
                  </a:moveTo>
                  <a:lnTo>
                    <a:pt x="0" y="424832"/>
                  </a:lnTo>
                  <a:lnTo>
                    <a:pt x="4233" y="420854"/>
                  </a:lnTo>
                  <a:lnTo>
                    <a:pt x="35056" y="400455"/>
                  </a:lnTo>
                  <a:lnTo>
                    <a:pt x="68497" y="379592"/>
                  </a:lnTo>
                  <a:lnTo>
                    <a:pt x="88527" y="367361"/>
                  </a:lnTo>
                  <a:lnTo>
                    <a:pt x="114581" y="352064"/>
                  </a:lnTo>
                  <a:lnTo>
                    <a:pt x="144650" y="334721"/>
                  </a:lnTo>
                  <a:lnTo>
                    <a:pt x="177395" y="316016"/>
                  </a:lnTo>
                  <a:lnTo>
                    <a:pt x="212720" y="297197"/>
                  </a:lnTo>
                  <a:lnTo>
                    <a:pt x="249763" y="278299"/>
                  </a:lnTo>
                  <a:lnTo>
                    <a:pt x="287953" y="259352"/>
                  </a:lnTo>
                  <a:lnTo>
                    <a:pt x="328494" y="241164"/>
                  </a:lnTo>
                  <a:lnTo>
                    <a:pt x="370602" y="223482"/>
                  </a:lnTo>
                  <a:lnTo>
                    <a:pt x="413755" y="206138"/>
                  </a:lnTo>
                  <a:lnTo>
                    <a:pt x="457606" y="190606"/>
                  </a:lnTo>
                  <a:lnTo>
                    <a:pt x="501921" y="176284"/>
                  </a:lnTo>
                  <a:lnTo>
                    <a:pt x="546545" y="162766"/>
                  </a:lnTo>
                  <a:lnTo>
                    <a:pt x="588995" y="150580"/>
                  </a:lnTo>
                  <a:lnTo>
                    <a:pt x="629994" y="139280"/>
                  </a:lnTo>
                  <a:lnTo>
                    <a:pt x="670027" y="128572"/>
                  </a:lnTo>
                  <a:lnTo>
                    <a:pt x="709416" y="119052"/>
                  </a:lnTo>
                  <a:lnTo>
                    <a:pt x="748375" y="110324"/>
                  </a:lnTo>
                  <a:lnTo>
                    <a:pt x="787048" y="102125"/>
                  </a:lnTo>
                  <a:lnTo>
                    <a:pt x="822355" y="95070"/>
                  </a:lnTo>
                  <a:lnTo>
                    <a:pt x="855418" y="88781"/>
                  </a:lnTo>
                  <a:lnTo>
                    <a:pt x="886985" y="83000"/>
                  </a:lnTo>
                  <a:lnTo>
                    <a:pt x="915173" y="77558"/>
                  </a:lnTo>
                  <a:lnTo>
                    <a:pt x="941109" y="72343"/>
                  </a:lnTo>
                  <a:lnTo>
                    <a:pt x="965543" y="67278"/>
                  </a:lnTo>
                  <a:lnTo>
                    <a:pt x="986596" y="63109"/>
                  </a:lnTo>
                  <a:lnTo>
                    <a:pt x="1005393" y="59535"/>
                  </a:lnTo>
                  <a:lnTo>
                    <a:pt x="1036598" y="52654"/>
                  </a:lnTo>
                  <a:lnTo>
                    <a:pt x="1058404" y="44303"/>
                  </a:lnTo>
                  <a:lnTo>
                    <a:pt x="1064378" y="39855"/>
                  </a:lnTo>
                  <a:lnTo>
                    <a:pt x="1067566" y="35301"/>
                  </a:lnTo>
                  <a:lnTo>
                    <a:pt x="1068898" y="30678"/>
                  </a:lnTo>
                  <a:lnTo>
                    <a:pt x="1066612" y="25214"/>
                  </a:lnTo>
                  <a:lnTo>
                    <a:pt x="1042988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163811" name="SMARTInkShape-1515"/>
            <p:cNvSpPr/>
            <p:nvPr/>
          </p:nvSpPr>
          <p:spPr bwMode="auto">
            <a:xfrm>
              <a:off x="4276307" y="6302716"/>
              <a:ext cx="1069896" cy="331461"/>
            </a:xfrm>
            <a:custGeom>
              <a:avLst/>
              <a:gdLst/>
              <a:ahLst/>
              <a:cxnLst/>
              <a:rect l="0" t="0" r="0" b="0"/>
              <a:pathLst>
                <a:path w="1069896" h="331461">
                  <a:moveTo>
                    <a:pt x="9943" y="305253"/>
                  </a:moveTo>
                  <a:lnTo>
                    <a:pt x="0" y="315196"/>
                  </a:lnTo>
                  <a:lnTo>
                    <a:pt x="139" y="318232"/>
                  </a:lnTo>
                  <a:lnTo>
                    <a:pt x="4528" y="325838"/>
                  </a:lnTo>
                  <a:lnTo>
                    <a:pt x="8714" y="328501"/>
                  </a:lnTo>
                  <a:lnTo>
                    <a:pt x="19716" y="331460"/>
                  </a:lnTo>
                  <a:lnTo>
                    <a:pt x="50674" y="325541"/>
                  </a:lnTo>
                  <a:lnTo>
                    <a:pt x="82815" y="315858"/>
                  </a:lnTo>
                  <a:lnTo>
                    <a:pt x="101387" y="309942"/>
                  </a:lnTo>
                  <a:lnTo>
                    <a:pt x="123293" y="302028"/>
                  </a:lnTo>
                  <a:lnTo>
                    <a:pt x="147422" y="292785"/>
                  </a:lnTo>
                  <a:lnTo>
                    <a:pt x="173033" y="282653"/>
                  </a:lnTo>
                  <a:lnTo>
                    <a:pt x="201220" y="271136"/>
                  </a:lnTo>
                  <a:lnTo>
                    <a:pt x="231123" y="258696"/>
                  </a:lnTo>
                  <a:lnTo>
                    <a:pt x="262171" y="245640"/>
                  </a:lnTo>
                  <a:lnTo>
                    <a:pt x="294776" y="232173"/>
                  </a:lnTo>
                  <a:lnTo>
                    <a:pt x="328420" y="218433"/>
                  </a:lnTo>
                  <a:lnTo>
                    <a:pt x="362755" y="204511"/>
                  </a:lnTo>
                  <a:lnTo>
                    <a:pt x="398344" y="190466"/>
                  </a:lnTo>
                  <a:lnTo>
                    <a:pt x="434771" y="176341"/>
                  </a:lnTo>
                  <a:lnTo>
                    <a:pt x="471756" y="162161"/>
                  </a:lnTo>
                  <a:lnTo>
                    <a:pt x="509906" y="147946"/>
                  </a:lnTo>
                  <a:lnTo>
                    <a:pt x="548833" y="133707"/>
                  </a:lnTo>
                  <a:lnTo>
                    <a:pt x="588278" y="119451"/>
                  </a:lnTo>
                  <a:lnTo>
                    <a:pt x="627274" y="106773"/>
                  </a:lnTo>
                  <a:lnTo>
                    <a:pt x="665972" y="95145"/>
                  </a:lnTo>
                  <a:lnTo>
                    <a:pt x="704471" y="84219"/>
                  </a:lnTo>
                  <a:lnTo>
                    <a:pt x="741249" y="73759"/>
                  </a:lnTo>
                  <a:lnTo>
                    <a:pt x="776881" y="63611"/>
                  </a:lnTo>
                  <a:lnTo>
                    <a:pt x="811747" y="53670"/>
                  </a:lnTo>
                  <a:lnTo>
                    <a:pt x="844516" y="44663"/>
                  </a:lnTo>
                  <a:lnTo>
                    <a:pt x="875888" y="36276"/>
                  </a:lnTo>
                  <a:lnTo>
                    <a:pt x="906327" y="28304"/>
                  </a:lnTo>
                  <a:lnTo>
                    <a:pt x="932970" y="22195"/>
                  </a:lnTo>
                  <a:lnTo>
                    <a:pt x="957082" y="17329"/>
                  </a:lnTo>
                  <a:lnTo>
                    <a:pt x="979506" y="13292"/>
                  </a:lnTo>
                  <a:lnTo>
                    <a:pt x="999219" y="9806"/>
                  </a:lnTo>
                  <a:lnTo>
                    <a:pt x="1033821" y="3816"/>
                  </a:lnTo>
                  <a:lnTo>
                    <a:pt x="1068853" y="0"/>
                  </a:lnTo>
                  <a:lnTo>
                    <a:pt x="1069895" y="945"/>
                  </a:lnTo>
                  <a:lnTo>
                    <a:pt x="1067218" y="521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163812" name="SMARTInkShape-1516"/>
            <p:cNvSpPr/>
            <p:nvPr/>
          </p:nvSpPr>
          <p:spPr bwMode="auto">
            <a:xfrm>
              <a:off x="4900613" y="6072188"/>
              <a:ext cx="364332" cy="50007"/>
            </a:xfrm>
            <a:custGeom>
              <a:avLst/>
              <a:gdLst/>
              <a:ahLst/>
              <a:cxnLst/>
              <a:rect l="0" t="0" r="0" b="0"/>
              <a:pathLst>
                <a:path w="364332" h="50007">
                  <a:moveTo>
                    <a:pt x="0" y="50006"/>
                  </a:moveTo>
                  <a:lnTo>
                    <a:pt x="32454" y="37821"/>
                  </a:lnTo>
                  <a:lnTo>
                    <a:pt x="54905" y="33213"/>
                  </a:lnTo>
                  <a:lnTo>
                    <a:pt x="84991" y="28519"/>
                  </a:lnTo>
                  <a:lnTo>
                    <a:pt x="120324" y="22994"/>
                  </a:lnTo>
                  <a:lnTo>
                    <a:pt x="139747" y="19298"/>
                  </a:lnTo>
                  <a:lnTo>
                    <a:pt x="159839" y="15246"/>
                  </a:lnTo>
                  <a:lnTo>
                    <a:pt x="180378" y="11751"/>
                  </a:lnTo>
                  <a:lnTo>
                    <a:pt x="201214" y="8628"/>
                  </a:lnTo>
                  <a:lnTo>
                    <a:pt x="222249" y="5752"/>
                  </a:lnTo>
                  <a:lnTo>
                    <a:pt x="241828" y="3834"/>
                  </a:lnTo>
                  <a:lnTo>
                    <a:pt x="260438" y="2556"/>
                  </a:lnTo>
                  <a:lnTo>
                    <a:pt x="295931" y="1135"/>
                  </a:lnTo>
                  <a:lnTo>
                    <a:pt x="330227" y="504"/>
                  </a:lnTo>
                  <a:lnTo>
                    <a:pt x="364331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163813" name="SMARTInkShape-1517"/>
            <p:cNvSpPr/>
            <p:nvPr/>
          </p:nvSpPr>
          <p:spPr bwMode="auto">
            <a:xfrm>
              <a:off x="4673474" y="6190140"/>
              <a:ext cx="322777" cy="350004"/>
            </a:xfrm>
            <a:custGeom>
              <a:avLst/>
              <a:gdLst/>
              <a:ahLst/>
              <a:cxnLst/>
              <a:rect l="0" t="0" r="0" b="0"/>
              <a:pathLst>
                <a:path w="322777" h="350004">
                  <a:moveTo>
                    <a:pt x="27114" y="74929"/>
                  </a:moveTo>
                  <a:lnTo>
                    <a:pt x="13688" y="90470"/>
                  </a:lnTo>
                  <a:lnTo>
                    <a:pt x="3472" y="108514"/>
                  </a:lnTo>
                  <a:lnTo>
                    <a:pt x="0" y="126420"/>
                  </a:lnTo>
                  <a:lnTo>
                    <a:pt x="2764" y="146806"/>
                  </a:lnTo>
                  <a:lnTo>
                    <a:pt x="8619" y="156616"/>
                  </a:lnTo>
                  <a:lnTo>
                    <a:pt x="12402" y="160343"/>
                  </a:lnTo>
                  <a:lnTo>
                    <a:pt x="22956" y="164485"/>
                  </a:lnTo>
                  <a:lnTo>
                    <a:pt x="34791" y="165531"/>
                  </a:lnTo>
                  <a:lnTo>
                    <a:pt x="45342" y="163350"/>
                  </a:lnTo>
                  <a:lnTo>
                    <a:pt x="76458" y="144870"/>
                  </a:lnTo>
                  <a:lnTo>
                    <a:pt x="102235" y="128372"/>
                  </a:lnTo>
                  <a:lnTo>
                    <a:pt x="128089" y="95158"/>
                  </a:lnTo>
                  <a:lnTo>
                    <a:pt x="139460" y="76776"/>
                  </a:lnTo>
                  <a:lnTo>
                    <a:pt x="145862" y="48577"/>
                  </a:lnTo>
                  <a:lnTo>
                    <a:pt x="148025" y="14837"/>
                  </a:lnTo>
                  <a:lnTo>
                    <a:pt x="148202" y="8674"/>
                  </a:lnTo>
                  <a:lnTo>
                    <a:pt x="146733" y="4565"/>
                  </a:lnTo>
                  <a:lnTo>
                    <a:pt x="144166" y="1825"/>
                  </a:lnTo>
                  <a:lnTo>
                    <a:pt x="140867" y="0"/>
                  </a:lnTo>
                  <a:lnTo>
                    <a:pt x="136287" y="1163"/>
                  </a:lnTo>
                  <a:lnTo>
                    <a:pt x="124848" y="8806"/>
                  </a:lnTo>
                  <a:lnTo>
                    <a:pt x="108812" y="34082"/>
                  </a:lnTo>
                  <a:lnTo>
                    <a:pt x="98878" y="57569"/>
                  </a:lnTo>
                  <a:lnTo>
                    <a:pt x="89965" y="83088"/>
                  </a:lnTo>
                  <a:lnTo>
                    <a:pt x="83358" y="107659"/>
                  </a:lnTo>
                  <a:lnTo>
                    <a:pt x="79892" y="131809"/>
                  </a:lnTo>
                  <a:lnTo>
                    <a:pt x="77941" y="163485"/>
                  </a:lnTo>
                  <a:lnTo>
                    <a:pt x="78279" y="178581"/>
                  </a:lnTo>
                  <a:lnTo>
                    <a:pt x="81074" y="187936"/>
                  </a:lnTo>
                  <a:lnTo>
                    <a:pt x="84519" y="190748"/>
                  </a:lnTo>
                  <a:lnTo>
                    <a:pt x="94696" y="193873"/>
                  </a:lnTo>
                  <a:lnTo>
                    <a:pt x="113813" y="191839"/>
                  </a:lnTo>
                  <a:lnTo>
                    <a:pt x="134558" y="178626"/>
                  </a:lnTo>
                  <a:lnTo>
                    <a:pt x="157992" y="151239"/>
                  </a:lnTo>
                  <a:lnTo>
                    <a:pt x="177018" y="121264"/>
                  </a:lnTo>
                  <a:lnTo>
                    <a:pt x="192268" y="91921"/>
                  </a:lnTo>
                  <a:lnTo>
                    <a:pt x="204934" y="57794"/>
                  </a:lnTo>
                  <a:lnTo>
                    <a:pt x="207573" y="51600"/>
                  </a:lnTo>
                  <a:lnTo>
                    <a:pt x="210126" y="48264"/>
                  </a:lnTo>
                  <a:lnTo>
                    <a:pt x="212622" y="46834"/>
                  </a:lnTo>
                  <a:lnTo>
                    <a:pt x="215080" y="46673"/>
                  </a:lnTo>
                  <a:lnTo>
                    <a:pt x="216718" y="48948"/>
                  </a:lnTo>
                  <a:lnTo>
                    <a:pt x="223356" y="83796"/>
                  </a:lnTo>
                  <a:lnTo>
                    <a:pt x="227574" y="107445"/>
                  </a:lnTo>
                  <a:lnTo>
                    <a:pt x="232095" y="133831"/>
                  </a:lnTo>
                  <a:lnTo>
                    <a:pt x="236750" y="161432"/>
                  </a:lnTo>
                  <a:lnTo>
                    <a:pt x="243581" y="191691"/>
                  </a:lnTo>
                  <a:lnTo>
                    <a:pt x="251115" y="222867"/>
                  </a:lnTo>
                  <a:lnTo>
                    <a:pt x="257110" y="252598"/>
                  </a:lnTo>
                  <a:lnTo>
                    <a:pt x="262419" y="279570"/>
                  </a:lnTo>
                  <a:lnTo>
                    <a:pt x="267755" y="312834"/>
                  </a:lnTo>
                  <a:lnTo>
                    <a:pt x="268209" y="329095"/>
                  </a:lnTo>
                  <a:lnTo>
                    <a:pt x="265765" y="341615"/>
                  </a:lnTo>
                  <a:lnTo>
                    <a:pt x="262033" y="348237"/>
                  </a:lnTo>
                  <a:lnTo>
                    <a:pt x="259926" y="350003"/>
                  </a:lnTo>
                  <a:lnTo>
                    <a:pt x="256934" y="349593"/>
                  </a:lnTo>
                  <a:lnTo>
                    <a:pt x="249377" y="344904"/>
                  </a:lnTo>
                  <a:lnTo>
                    <a:pt x="232405" y="321962"/>
                  </a:lnTo>
                  <a:lnTo>
                    <a:pt x="219161" y="292671"/>
                  </a:lnTo>
                  <a:lnTo>
                    <a:pt x="212294" y="274859"/>
                  </a:lnTo>
                  <a:lnTo>
                    <a:pt x="206130" y="255841"/>
                  </a:lnTo>
                  <a:lnTo>
                    <a:pt x="200433" y="236018"/>
                  </a:lnTo>
                  <a:lnTo>
                    <a:pt x="195047" y="215659"/>
                  </a:lnTo>
                  <a:lnTo>
                    <a:pt x="189869" y="194943"/>
                  </a:lnTo>
                  <a:lnTo>
                    <a:pt x="184830" y="173988"/>
                  </a:lnTo>
                  <a:lnTo>
                    <a:pt x="179882" y="152874"/>
                  </a:lnTo>
                  <a:lnTo>
                    <a:pt x="177378" y="133243"/>
                  </a:lnTo>
                  <a:lnTo>
                    <a:pt x="176502" y="114598"/>
                  </a:lnTo>
                  <a:lnTo>
                    <a:pt x="178440" y="80653"/>
                  </a:lnTo>
                  <a:lnTo>
                    <a:pt x="184593" y="52338"/>
                  </a:lnTo>
                  <a:lnTo>
                    <a:pt x="196852" y="32874"/>
                  </a:lnTo>
                  <a:lnTo>
                    <a:pt x="204566" y="25461"/>
                  </a:lnTo>
                  <a:lnTo>
                    <a:pt x="223721" y="17224"/>
                  </a:lnTo>
                  <a:lnTo>
                    <a:pt x="244669" y="14357"/>
                  </a:lnTo>
                  <a:lnTo>
                    <a:pt x="264563" y="15729"/>
                  </a:lnTo>
                  <a:lnTo>
                    <a:pt x="281872" y="23217"/>
                  </a:lnTo>
                  <a:lnTo>
                    <a:pt x="305004" y="42938"/>
                  </a:lnTo>
                  <a:lnTo>
                    <a:pt x="317307" y="59917"/>
                  </a:lnTo>
                  <a:lnTo>
                    <a:pt x="322776" y="78046"/>
                  </a:lnTo>
                  <a:lnTo>
                    <a:pt x="320973" y="94571"/>
                  </a:lnTo>
                  <a:lnTo>
                    <a:pt x="308916" y="119378"/>
                  </a:lnTo>
                  <a:lnTo>
                    <a:pt x="290263" y="142603"/>
                  </a:lnTo>
                  <a:lnTo>
                    <a:pt x="276625" y="152631"/>
                  </a:lnTo>
                  <a:lnTo>
                    <a:pt x="262626" y="157088"/>
                  </a:lnTo>
                  <a:lnTo>
                    <a:pt x="250584" y="156952"/>
                  </a:lnTo>
                  <a:lnTo>
                    <a:pt x="245150" y="155805"/>
                  </a:lnTo>
                  <a:lnTo>
                    <a:pt x="240734" y="151865"/>
                  </a:lnTo>
                  <a:lnTo>
                    <a:pt x="233710" y="139020"/>
                  </a:lnTo>
                  <a:lnTo>
                    <a:pt x="232176" y="120612"/>
                  </a:lnTo>
                  <a:lnTo>
                    <a:pt x="234140" y="97613"/>
                  </a:lnTo>
                  <a:lnTo>
                    <a:pt x="237659" y="68871"/>
                  </a:lnTo>
                  <a:lnTo>
                    <a:pt x="241426" y="3921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163814" name="SMARTInkShape-1518"/>
            <p:cNvSpPr/>
            <p:nvPr/>
          </p:nvSpPr>
          <p:spPr bwMode="auto">
            <a:xfrm>
              <a:off x="5037875" y="5916018"/>
              <a:ext cx="150720" cy="365156"/>
            </a:xfrm>
            <a:custGeom>
              <a:avLst/>
              <a:gdLst/>
              <a:ahLst/>
              <a:cxnLst/>
              <a:rect l="0" t="0" r="0" b="0"/>
              <a:pathLst>
                <a:path w="150720" h="365156">
                  <a:moveTo>
                    <a:pt x="19900" y="6151"/>
                  </a:moveTo>
                  <a:lnTo>
                    <a:pt x="16108" y="2359"/>
                  </a:lnTo>
                  <a:lnTo>
                    <a:pt x="12129" y="496"/>
                  </a:lnTo>
                  <a:lnTo>
                    <a:pt x="9957" y="0"/>
                  </a:lnTo>
                  <a:lnTo>
                    <a:pt x="8509" y="463"/>
                  </a:lnTo>
                  <a:lnTo>
                    <a:pt x="7543" y="1565"/>
                  </a:lnTo>
                  <a:lnTo>
                    <a:pt x="958" y="23450"/>
                  </a:lnTo>
                  <a:lnTo>
                    <a:pt x="0" y="50612"/>
                  </a:lnTo>
                  <a:lnTo>
                    <a:pt x="2589" y="77770"/>
                  </a:lnTo>
                  <a:lnTo>
                    <a:pt x="6385" y="108360"/>
                  </a:lnTo>
                  <a:lnTo>
                    <a:pt x="11512" y="140477"/>
                  </a:lnTo>
                  <a:lnTo>
                    <a:pt x="19083" y="173272"/>
                  </a:lnTo>
                  <a:lnTo>
                    <a:pt x="27738" y="206369"/>
                  </a:lnTo>
                  <a:lnTo>
                    <a:pt x="37672" y="238805"/>
                  </a:lnTo>
                  <a:lnTo>
                    <a:pt x="50024" y="269096"/>
                  </a:lnTo>
                  <a:lnTo>
                    <a:pt x="61334" y="294201"/>
                  </a:lnTo>
                  <a:lnTo>
                    <a:pt x="78744" y="324068"/>
                  </a:lnTo>
                  <a:lnTo>
                    <a:pt x="105960" y="351701"/>
                  </a:lnTo>
                  <a:lnTo>
                    <a:pt x="123363" y="363682"/>
                  </a:lnTo>
                  <a:lnTo>
                    <a:pt x="128562" y="365155"/>
                  </a:lnTo>
                  <a:lnTo>
                    <a:pt x="138573" y="364675"/>
                  </a:lnTo>
                  <a:lnTo>
                    <a:pt x="142672" y="361848"/>
                  </a:lnTo>
                  <a:lnTo>
                    <a:pt x="149342" y="352358"/>
                  </a:lnTo>
                  <a:lnTo>
                    <a:pt x="150719" y="340202"/>
                  </a:lnTo>
                  <a:lnTo>
                    <a:pt x="145136" y="305410"/>
                  </a:lnTo>
                  <a:lnTo>
                    <a:pt x="141344" y="28475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163815" name="SMARTInkShape-1519"/>
            <p:cNvSpPr/>
            <p:nvPr/>
          </p:nvSpPr>
          <p:spPr bwMode="auto">
            <a:xfrm>
              <a:off x="4525552" y="6200775"/>
              <a:ext cx="217899" cy="276476"/>
            </a:xfrm>
            <a:custGeom>
              <a:avLst/>
              <a:gdLst/>
              <a:ahLst/>
              <a:cxnLst/>
              <a:rect l="0" t="0" r="0" b="0"/>
              <a:pathLst>
                <a:path w="217899" h="276476">
                  <a:moveTo>
                    <a:pt x="46448" y="0"/>
                  </a:moveTo>
                  <a:lnTo>
                    <a:pt x="33469" y="30867"/>
                  </a:lnTo>
                  <a:lnTo>
                    <a:pt x="21612" y="56947"/>
                  </a:lnTo>
                  <a:lnTo>
                    <a:pt x="9632" y="90251"/>
                  </a:lnTo>
                  <a:lnTo>
                    <a:pt x="6273" y="116312"/>
                  </a:lnTo>
                  <a:lnTo>
                    <a:pt x="2663" y="145886"/>
                  </a:lnTo>
                  <a:lnTo>
                    <a:pt x="0" y="175963"/>
                  </a:lnTo>
                  <a:lnTo>
                    <a:pt x="1463" y="202560"/>
                  </a:lnTo>
                  <a:lnTo>
                    <a:pt x="14334" y="236054"/>
                  </a:lnTo>
                  <a:lnTo>
                    <a:pt x="33229" y="258502"/>
                  </a:lnTo>
                  <a:lnTo>
                    <a:pt x="57700" y="271414"/>
                  </a:lnTo>
                  <a:lnTo>
                    <a:pt x="88852" y="276475"/>
                  </a:lnTo>
                  <a:lnTo>
                    <a:pt x="111596" y="271309"/>
                  </a:lnTo>
                  <a:lnTo>
                    <a:pt x="146714" y="252896"/>
                  </a:lnTo>
                  <a:lnTo>
                    <a:pt x="182254" y="227332"/>
                  </a:lnTo>
                  <a:lnTo>
                    <a:pt x="217898" y="20002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163816" name="SMARTInkShape-1520"/>
            <p:cNvSpPr/>
            <p:nvPr/>
          </p:nvSpPr>
          <p:spPr bwMode="auto">
            <a:xfrm>
              <a:off x="4379744" y="6252156"/>
              <a:ext cx="135107" cy="235730"/>
            </a:xfrm>
            <a:custGeom>
              <a:avLst/>
              <a:gdLst/>
              <a:ahLst/>
              <a:cxnLst/>
              <a:rect l="0" t="0" r="0" b="0"/>
              <a:pathLst>
                <a:path w="135107" h="235730">
                  <a:moveTo>
                    <a:pt x="42237" y="20057"/>
                  </a:moveTo>
                  <a:lnTo>
                    <a:pt x="42237" y="16264"/>
                  </a:lnTo>
                  <a:lnTo>
                    <a:pt x="40121" y="12286"/>
                  </a:lnTo>
                  <a:lnTo>
                    <a:pt x="32294" y="3264"/>
                  </a:lnTo>
                  <a:lnTo>
                    <a:pt x="27764" y="687"/>
                  </a:lnTo>
                  <a:lnTo>
                    <a:pt x="25444" y="0"/>
                  </a:lnTo>
                  <a:lnTo>
                    <a:pt x="23105" y="1923"/>
                  </a:lnTo>
                  <a:lnTo>
                    <a:pt x="18388" y="10409"/>
                  </a:lnTo>
                  <a:lnTo>
                    <a:pt x="13008" y="43345"/>
                  </a:lnTo>
                  <a:lnTo>
                    <a:pt x="6492" y="70359"/>
                  </a:lnTo>
                  <a:lnTo>
                    <a:pt x="2538" y="98770"/>
                  </a:lnTo>
                  <a:lnTo>
                    <a:pt x="781" y="127272"/>
                  </a:lnTo>
                  <a:lnTo>
                    <a:pt x="0" y="155813"/>
                  </a:lnTo>
                  <a:lnTo>
                    <a:pt x="7145" y="191073"/>
                  </a:lnTo>
                  <a:lnTo>
                    <a:pt x="19316" y="217836"/>
                  </a:lnTo>
                  <a:lnTo>
                    <a:pt x="30462" y="229138"/>
                  </a:lnTo>
                  <a:lnTo>
                    <a:pt x="36769" y="233263"/>
                  </a:lnTo>
                  <a:lnTo>
                    <a:pt x="52242" y="235729"/>
                  </a:lnTo>
                  <a:lnTo>
                    <a:pt x="60814" y="235276"/>
                  </a:lnTo>
                  <a:lnTo>
                    <a:pt x="88046" y="223260"/>
                  </a:lnTo>
                  <a:lnTo>
                    <a:pt x="122518" y="195339"/>
                  </a:lnTo>
                  <a:lnTo>
                    <a:pt x="135106" y="18436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163817" name="SMARTInkShape-1521"/>
            <p:cNvSpPr/>
            <p:nvPr/>
          </p:nvSpPr>
          <p:spPr bwMode="auto">
            <a:xfrm>
              <a:off x="4159779" y="6317523"/>
              <a:ext cx="140760" cy="212789"/>
            </a:xfrm>
            <a:custGeom>
              <a:avLst/>
              <a:gdLst/>
              <a:ahLst/>
              <a:cxnLst/>
              <a:rect l="0" t="0" r="0" b="0"/>
              <a:pathLst>
                <a:path w="140760" h="212789">
                  <a:moveTo>
                    <a:pt x="76465" y="40415"/>
                  </a:moveTo>
                  <a:lnTo>
                    <a:pt x="72673" y="40415"/>
                  </a:lnTo>
                  <a:lnTo>
                    <a:pt x="68694" y="38298"/>
                  </a:lnTo>
                  <a:lnTo>
                    <a:pt x="66522" y="36622"/>
                  </a:lnTo>
                  <a:lnTo>
                    <a:pt x="64108" y="30527"/>
                  </a:lnTo>
                  <a:lnTo>
                    <a:pt x="62242" y="23320"/>
                  </a:lnTo>
                  <a:lnTo>
                    <a:pt x="50068" y="3133"/>
                  </a:lnTo>
                  <a:lnTo>
                    <a:pt x="45418" y="32"/>
                  </a:lnTo>
                  <a:lnTo>
                    <a:pt x="43067" y="0"/>
                  </a:lnTo>
                  <a:lnTo>
                    <a:pt x="38338" y="2080"/>
                  </a:lnTo>
                  <a:lnTo>
                    <a:pt x="31213" y="11505"/>
                  </a:lnTo>
                  <a:lnTo>
                    <a:pt x="21694" y="41907"/>
                  </a:lnTo>
                  <a:lnTo>
                    <a:pt x="16933" y="65684"/>
                  </a:lnTo>
                  <a:lnTo>
                    <a:pt x="12171" y="90010"/>
                  </a:lnTo>
                  <a:lnTo>
                    <a:pt x="5027" y="123901"/>
                  </a:lnTo>
                  <a:lnTo>
                    <a:pt x="0" y="154051"/>
                  </a:lnTo>
                  <a:lnTo>
                    <a:pt x="627" y="178860"/>
                  </a:lnTo>
                  <a:lnTo>
                    <a:pt x="5840" y="194148"/>
                  </a:lnTo>
                  <a:lnTo>
                    <a:pt x="7950" y="197672"/>
                  </a:lnTo>
                  <a:lnTo>
                    <a:pt x="10151" y="199228"/>
                  </a:lnTo>
                  <a:lnTo>
                    <a:pt x="12412" y="199471"/>
                  </a:lnTo>
                  <a:lnTo>
                    <a:pt x="14713" y="198840"/>
                  </a:lnTo>
                  <a:lnTo>
                    <a:pt x="25536" y="190367"/>
                  </a:lnTo>
                  <a:lnTo>
                    <a:pt x="38506" y="165991"/>
                  </a:lnTo>
                  <a:lnTo>
                    <a:pt x="50225" y="135742"/>
                  </a:lnTo>
                  <a:lnTo>
                    <a:pt x="58283" y="102438"/>
                  </a:lnTo>
                  <a:lnTo>
                    <a:pt x="61817" y="72903"/>
                  </a:lnTo>
                  <a:lnTo>
                    <a:pt x="68176" y="45163"/>
                  </a:lnTo>
                  <a:lnTo>
                    <a:pt x="69352" y="45168"/>
                  </a:lnTo>
                  <a:lnTo>
                    <a:pt x="72774" y="49406"/>
                  </a:lnTo>
                  <a:lnTo>
                    <a:pt x="76529" y="77263"/>
                  </a:lnTo>
                  <a:lnTo>
                    <a:pt x="81158" y="109629"/>
                  </a:lnTo>
                  <a:lnTo>
                    <a:pt x="82519" y="135470"/>
                  </a:lnTo>
                  <a:lnTo>
                    <a:pt x="87078" y="169209"/>
                  </a:lnTo>
                  <a:lnTo>
                    <a:pt x="93456" y="195522"/>
                  </a:lnTo>
                  <a:lnTo>
                    <a:pt x="100156" y="206718"/>
                  </a:lnTo>
                  <a:lnTo>
                    <a:pt x="104165" y="210815"/>
                  </a:lnTo>
                  <a:lnTo>
                    <a:pt x="108425" y="212752"/>
                  </a:lnTo>
                  <a:lnTo>
                    <a:pt x="117392" y="212788"/>
                  </a:lnTo>
                  <a:lnTo>
                    <a:pt x="126669" y="203808"/>
                  </a:lnTo>
                  <a:lnTo>
                    <a:pt x="140759" y="18329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163823" name="SMARTInkShape-Group299"/>
          <p:cNvGrpSpPr/>
          <p:nvPr/>
        </p:nvGrpSpPr>
        <p:grpSpPr>
          <a:xfrm>
            <a:off x="1421606" y="1164431"/>
            <a:ext cx="242889" cy="161940"/>
            <a:chOff x="1421606" y="1164431"/>
            <a:chExt cx="242889" cy="161940"/>
          </a:xfrm>
        </p:grpSpPr>
        <p:sp>
          <p:nvSpPr>
            <p:cNvPr id="2163819" name="SMARTInkShape-1522"/>
            <p:cNvSpPr/>
            <p:nvPr/>
          </p:nvSpPr>
          <p:spPr bwMode="auto">
            <a:xfrm>
              <a:off x="1571625" y="1221581"/>
              <a:ext cx="92870" cy="21433"/>
            </a:xfrm>
            <a:custGeom>
              <a:avLst/>
              <a:gdLst/>
              <a:ahLst/>
              <a:cxnLst/>
              <a:rect l="0" t="0" r="0" b="0"/>
              <a:pathLst>
                <a:path w="92870" h="21433">
                  <a:moveTo>
                    <a:pt x="0" y="21432"/>
                  </a:moveTo>
                  <a:lnTo>
                    <a:pt x="11406" y="20638"/>
                  </a:lnTo>
                  <a:lnTo>
                    <a:pt x="43175" y="10040"/>
                  </a:lnTo>
                  <a:lnTo>
                    <a:pt x="78460" y="1659"/>
                  </a:lnTo>
                  <a:lnTo>
                    <a:pt x="92869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163820" name="SMARTInkShape-1523"/>
            <p:cNvSpPr/>
            <p:nvPr/>
          </p:nvSpPr>
          <p:spPr bwMode="auto">
            <a:xfrm>
              <a:off x="1543344" y="1193006"/>
              <a:ext cx="99720" cy="35720"/>
            </a:xfrm>
            <a:custGeom>
              <a:avLst/>
              <a:gdLst/>
              <a:ahLst/>
              <a:cxnLst/>
              <a:rect l="0" t="0" r="0" b="0"/>
              <a:pathLst>
                <a:path w="99720" h="35720">
                  <a:moveTo>
                    <a:pt x="6850" y="35719"/>
                  </a:moveTo>
                  <a:lnTo>
                    <a:pt x="0" y="35719"/>
                  </a:lnTo>
                  <a:lnTo>
                    <a:pt x="17611" y="34925"/>
                  </a:lnTo>
                  <a:lnTo>
                    <a:pt x="50762" y="22740"/>
                  </a:lnTo>
                  <a:lnTo>
                    <a:pt x="86170" y="3813"/>
                  </a:lnTo>
                  <a:lnTo>
                    <a:pt x="99719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163821" name="SMARTInkShape-1524"/>
            <p:cNvSpPr/>
            <p:nvPr/>
          </p:nvSpPr>
          <p:spPr bwMode="auto">
            <a:xfrm>
              <a:off x="1464508" y="1164431"/>
              <a:ext cx="57112" cy="161940"/>
            </a:xfrm>
            <a:custGeom>
              <a:avLst/>
              <a:gdLst/>
              <a:ahLst/>
              <a:cxnLst/>
              <a:rect l="0" t="0" r="0" b="0"/>
              <a:pathLst>
                <a:path w="57112" h="161940">
                  <a:moveTo>
                    <a:pt x="57111" y="0"/>
                  </a:moveTo>
                  <a:lnTo>
                    <a:pt x="53318" y="3793"/>
                  </a:lnTo>
                  <a:lnTo>
                    <a:pt x="36526" y="36679"/>
                  </a:lnTo>
                  <a:lnTo>
                    <a:pt x="19501" y="70187"/>
                  </a:lnTo>
                  <a:lnTo>
                    <a:pt x="10337" y="97966"/>
                  </a:lnTo>
                  <a:lnTo>
                    <a:pt x="2245" y="133681"/>
                  </a:lnTo>
                  <a:lnTo>
                    <a:pt x="94" y="161939"/>
                  </a:lnTo>
                  <a:lnTo>
                    <a:pt x="0" y="156020"/>
                  </a:lnTo>
                  <a:lnTo>
                    <a:pt x="7105" y="12858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163822" name="SMARTInkShape-1525"/>
            <p:cNvSpPr/>
            <p:nvPr/>
          </p:nvSpPr>
          <p:spPr bwMode="auto">
            <a:xfrm>
              <a:off x="1421606" y="1207294"/>
              <a:ext cx="114141" cy="78041"/>
            </a:xfrm>
            <a:custGeom>
              <a:avLst/>
              <a:gdLst/>
              <a:ahLst/>
              <a:cxnLst/>
              <a:rect l="0" t="0" r="0" b="0"/>
              <a:pathLst>
                <a:path w="114141" h="78041">
                  <a:moveTo>
                    <a:pt x="0" y="21431"/>
                  </a:moveTo>
                  <a:lnTo>
                    <a:pt x="0" y="8431"/>
                  </a:lnTo>
                  <a:lnTo>
                    <a:pt x="794" y="8002"/>
                  </a:lnTo>
                  <a:lnTo>
                    <a:pt x="3793" y="7525"/>
                  </a:lnTo>
                  <a:lnTo>
                    <a:pt x="4910" y="8191"/>
                  </a:lnTo>
                  <a:lnTo>
                    <a:pt x="5654" y="9430"/>
                  </a:lnTo>
                  <a:lnTo>
                    <a:pt x="6151" y="11049"/>
                  </a:lnTo>
                  <a:lnTo>
                    <a:pt x="36052" y="43108"/>
                  </a:lnTo>
                  <a:lnTo>
                    <a:pt x="69076" y="72422"/>
                  </a:lnTo>
                  <a:lnTo>
                    <a:pt x="83350" y="76756"/>
                  </a:lnTo>
                  <a:lnTo>
                    <a:pt x="97633" y="78040"/>
                  </a:lnTo>
                  <a:lnTo>
                    <a:pt x="105041" y="76224"/>
                  </a:lnTo>
                  <a:lnTo>
                    <a:pt x="108127" y="74628"/>
                  </a:lnTo>
                  <a:lnTo>
                    <a:pt x="110185" y="72771"/>
                  </a:lnTo>
                  <a:lnTo>
                    <a:pt x="112471" y="68590"/>
                  </a:lnTo>
                  <a:lnTo>
                    <a:pt x="114140" y="40992"/>
                  </a:lnTo>
                  <a:lnTo>
                    <a:pt x="107157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163843" name="SMARTInkShape-Group300"/>
          <p:cNvGrpSpPr/>
          <p:nvPr/>
        </p:nvGrpSpPr>
        <p:grpSpPr>
          <a:xfrm>
            <a:off x="1123716" y="2085975"/>
            <a:ext cx="2640820" cy="437942"/>
            <a:chOff x="1123716" y="2085975"/>
            <a:chExt cx="2640820" cy="437942"/>
          </a:xfrm>
        </p:grpSpPr>
        <p:sp>
          <p:nvSpPr>
            <p:cNvPr id="2163824" name="SMARTInkShape-1526"/>
            <p:cNvSpPr/>
            <p:nvPr/>
          </p:nvSpPr>
          <p:spPr bwMode="auto">
            <a:xfrm>
              <a:off x="3700463" y="2085975"/>
              <a:ext cx="64073" cy="385764"/>
            </a:xfrm>
            <a:custGeom>
              <a:avLst/>
              <a:gdLst/>
              <a:ahLst/>
              <a:cxnLst/>
              <a:rect l="0" t="0" r="0" b="0"/>
              <a:pathLst>
                <a:path w="64073" h="385764">
                  <a:moveTo>
                    <a:pt x="0" y="0"/>
                  </a:moveTo>
                  <a:lnTo>
                    <a:pt x="5703" y="6497"/>
                  </a:lnTo>
                  <a:lnTo>
                    <a:pt x="24836" y="38608"/>
                  </a:lnTo>
                  <a:lnTo>
                    <a:pt x="37609" y="69736"/>
                  </a:lnTo>
                  <a:lnTo>
                    <a:pt x="43967" y="95288"/>
                  </a:lnTo>
                  <a:lnTo>
                    <a:pt x="51555" y="126752"/>
                  </a:lnTo>
                  <a:lnTo>
                    <a:pt x="58632" y="161903"/>
                  </a:lnTo>
                  <a:lnTo>
                    <a:pt x="60519" y="180167"/>
                  </a:lnTo>
                  <a:lnTo>
                    <a:pt x="61777" y="198692"/>
                  </a:lnTo>
                  <a:lnTo>
                    <a:pt x="63175" y="234093"/>
                  </a:lnTo>
                  <a:lnTo>
                    <a:pt x="63796" y="268348"/>
                  </a:lnTo>
                  <a:lnTo>
                    <a:pt x="64072" y="302093"/>
                  </a:lnTo>
                  <a:lnTo>
                    <a:pt x="62078" y="331378"/>
                  </a:lnTo>
                  <a:lnTo>
                    <a:pt x="56493" y="363828"/>
                  </a:lnTo>
                  <a:lnTo>
                    <a:pt x="52096" y="376014"/>
                  </a:lnTo>
                  <a:lnTo>
                    <a:pt x="42862" y="38576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163825" name="SMARTInkShape-1527"/>
            <p:cNvSpPr/>
            <p:nvPr/>
          </p:nvSpPr>
          <p:spPr bwMode="auto">
            <a:xfrm>
              <a:off x="3393281" y="2214693"/>
              <a:ext cx="242889" cy="176476"/>
            </a:xfrm>
            <a:custGeom>
              <a:avLst/>
              <a:gdLst/>
              <a:ahLst/>
              <a:cxnLst/>
              <a:rect l="0" t="0" r="0" b="0"/>
              <a:pathLst>
                <a:path w="242889" h="176476">
                  <a:moveTo>
                    <a:pt x="0" y="14157"/>
                  </a:moveTo>
                  <a:lnTo>
                    <a:pt x="0" y="17949"/>
                  </a:lnTo>
                  <a:lnTo>
                    <a:pt x="2117" y="21928"/>
                  </a:lnTo>
                  <a:lnTo>
                    <a:pt x="12185" y="34877"/>
                  </a:lnTo>
                  <a:lnTo>
                    <a:pt x="23849" y="65010"/>
                  </a:lnTo>
                  <a:lnTo>
                    <a:pt x="32551" y="98609"/>
                  </a:lnTo>
                  <a:lnTo>
                    <a:pt x="37210" y="131586"/>
                  </a:lnTo>
                  <a:lnTo>
                    <a:pt x="47552" y="167047"/>
                  </a:lnTo>
                  <a:lnTo>
                    <a:pt x="48915" y="169421"/>
                  </a:lnTo>
                  <a:lnTo>
                    <a:pt x="49279" y="169260"/>
                  </a:lnTo>
                  <a:lnTo>
                    <a:pt x="49683" y="166965"/>
                  </a:lnTo>
                  <a:lnTo>
                    <a:pt x="49964" y="139114"/>
                  </a:lnTo>
                  <a:lnTo>
                    <a:pt x="49998" y="103927"/>
                  </a:lnTo>
                  <a:lnTo>
                    <a:pt x="53796" y="75857"/>
                  </a:lnTo>
                  <a:lnTo>
                    <a:pt x="59949" y="47432"/>
                  </a:lnTo>
                  <a:lnTo>
                    <a:pt x="66799" y="26486"/>
                  </a:lnTo>
                  <a:lnTo>
                    <a:pt x="73609" y="17520"/>
                  </a:lnTo>
                  <a:lnTo>
                    <a:pt x="77648" y="14018"/>
                  </a:lnTo>
                  <a:lnTo>
                    <a:pt x="81928" y="12476"/>
                  </a:lnTo>
                  <a:lnTo>
                    <a:pt x="90917" y="12881"/>
                  </a:lnTo>
                  <a:lnTo>
                    <a:pt x="94743" y="14894"/>
                  </a:lnTo>
                  <a:lnTo>
                    <a:pt x="101110" y="21364"/>
                  </a:lnTo>
                  <a:lnTo>
                    <a:pt x="111666" y="44949"/>
                  </a:lnTo>
                  <a:lnTo>
                    <a:pt x="121394" y="79359"/>
                  </a:lnTo>
                  <a:lnTo>
                    <a:pt x="126456" y="107295"/>
                  </a:lnTo>
                  <a:lnTo>
                    <a:pt x="131959" y="141387"/>
                  </a:lnTo>
                  <a:lnTo>
                    <a:pt x="135633" y="176475"/>
                  </a:lnTo>
                  <a:lnTo>
                    <a:pt x="137805" y="173346"/>
                  </a:lnTo>
                  <a:lnTo>
                    <a:pt x="143490" y="158426"/>
                  </a:lnTo>
                  <a:lnTo>
                    <a:pt x="152318" y="131781"/>
                  </a:lnTo>
                  <a:lnTo>
                    <a:pt x="164987" y="98750"/>
                  </a:lnTo>
                  <a:lnTo>
                    <a:pt x="176679" y="63828"/>
                  </a:lnTo>
                  <a:lnTo>
                    <a:pt x="187287" y="32578"/>
                  </a:lnTo>
                  <a:lnTo>
                    <a:pt x="201301" y="4478"/>
                  </a:lnTo>
                  <a:lnTo>
                    <a:pt x="204051" y="1355"/>
                  </a:lnTo>
                  <a:lnTo>
                    <a:pt x="206678" y="66"/>
                  </a:lnTo>
                  <a:lnTo>
                    <a:pt x="209223" y="0"/>
                  </a:lnTo>
                  <a:lnTo>
                    <a:pt x="211713" y="1544"/>
                  </a:lnTo>
                  <a:lnTo>
                    <a:pt x="216597" y="7493"/>
                  </a:lnTo>
                  <a:lnTo>
                    <a:pt x="226200" y="31538"/>
                  </a:lnTo>
                  <a:lnTo>
                    <a:pt x="232564" y="60935"/>
                  </a:lnTo>
                  <a:lnTo>
                    <a:pt x="235596" y="90106"/>
                  </a:lnTo>
                  <a:lnTo>
                    <a:pt x="240374" y="118064"/>
                  </a:lnTo>
                  <a:lnTo>
                    <a:pt x="242557" y="152812"/>
                  </a:lnTo>
                  <a:lnTo>
                    <a:pt x="242844" y="166217"/>
                  </a:lnTo>
                  <a:lnTo>
                    <a:pt x="242888" y="14988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163826" name="SMARTInkShape-1528"/>
            <p:cNvSpPr/>
            <p:nvPr/>
          </p:nvSpPr>
          <p:spPr bwMode="auto">
            <a:xfrm>
              <a:off x="3274123" y="2135981"/>
              <a:ext cx="112016" cy="300039"/>
            </a:xfrm>
            <a:custGeom>
              <a:avLst/>
              <a:gdLst/>
              <a:ahLst/>
              <a:cxnLst/>
              <a:rect l="0" t="0" r="0" b="0"/>
              <a:pathLst>
                <a:path w="112016" h="300039">
                  <a:moveTo>
                    <a:pt x="62008" y="0"/>
                  </a:moveTo>
                  <a:lnTo>
                    <a:pt x="58216" y="0"/>
                  </a:lnTo>
                  <a:lnTo>
                    <a:pt x="54237" y="2117"/>
                  </a:lnTo>
                  <a:lnTo>
                    <a:pt x="49823" y="6497"/>
                  </a:lnTo>
                  <a:lnTo>
                    <a:pt x="34367" y="34321"/>
                  </a:lnTo>
                  <a:lnTo>
                    <a:pt x="21098" y="64321"/>
                  </a:lnTo>
                  <a:lnTo>
                    <a:pt x="13928" y="88912"/>
                  </a:lnTo>
                  <a:lnTo>
                    <a:pt x="8096" y="115717"/>
                  </a:lnTo>
                  <a:lnTo>
                    <a:pt x="2857" y="143505"/>
                  </a:lnTo>
                  <a:lnTo>
                    <a:pt x="0" y="171730"/>
                  </a:lnTo>
                  <a:lnTo>
                    <a:pt x="318" y="199356"/>
                  </a:lnTo>
                  <a:lnTo>
                    <a:pt x="5750" y="224863"/>
                  </a:lnTo>
                  <a:lnTo>
                    <a:pt x="17735" y="253951"/>
                  </a:lnTo>
                  <a:lnTo>
                    <a:pt x="38924" y="277651"/>
                  </a:lnTo>
                  <a:lnTo>
                    <a:pt x="65311" y="292170"/>
                  </a:lnTo>
                  <a:lnTo>
                    <a:pt x="99497" y="298484"/>
                  </a:lnTo>
                  <a:lnTo>
                    <a:pt x="112015" y="30003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163827" name="SMARTInkShape-1529"/>
            <p:cNvSpPr/>
            <p:nvPr/>
          </p:nvSpPr>
          <p:spPr bwMode="auto">
            <a:xfrm>
              <a:off x="2994750" y="2185988"/>
              <a:ext cx="234226" cy="268055"/>
            </a:xfrm>
            <a:custGeom>
              <a:avLst/>
              <a:gdLst/>
              <a:ahLst/>
              <a:cxnLst/>
              <a:rect l="0" t="0" r="0" b="0"/>
              <a:pathLst>
                <a:path w="234226" h="268055">
                  <a:moveTo>
                    <a:pt x="19913" y="0"/>
                  </a:moveTo>
                  <a:lnTo>
                    <a:pt x="19913" y="3792"/>
                  </a:lnTo>
                  <a:lnTo>
                    <a:pt x="19119" y="4909"/>
                  </a:lnTo>
                  <a:lnTo>
                    <a:pt x="17796" y="5654"/>
                  </a:lnTo>
                  <a:lnTo>
                    <a:pt x="16120" y="6150"/>
                  </a:lnTo>
                  <a:lnTo>
                    <a:pt x="15003" y="7275"/>
                  </a:lnTo>
                  <a:lnTo>
                    <a:pt x="9271" y="24584"/>
                  </a:lnTo>
                  <a:lnTo>
                    <a:pt x="5551" y="52216"/>
                  </a:lnTo>
                  <a:lnTo>
                    <a:pt x="929" y="83028"/>
                  </a:lnTo>
                  <a:lnTo>
                    <a:pt x="0" y="118087"/>
                  </a:lnTo>
                  <a:lnTo>
                    <a:pt x="2596" y="144558"/>
                  </a:lnTo>
                  <a:lnTo>
                    <a:pt x="4279" y="170081"/>
                  </a:lnTo>
                  <a:lnTo>
                    <a:pt x="7343" y="204646"/>
                  </a:lnTo>
                  <a:lnTo>
                    <a:pt x="13278" y="232879"/>
                  </a:lnTo>
                  <a:lnTo>
                    <a:pt x="18551" y="247964"/>
                  </a:lnTo>
                  <a:lnTo>
                    <a:pt x="26187" y="259960"/>
                  </a:lnTo>
                  <a:lnTo>
                    <a:pt x="31239" y="263794"/>
                  </a:lnTo>
                  <a:lnTo>
                    <a:pt x="43203" y="268054"/>
                  </a:lnTo>
                  <a:lnTo>
                    <a:pt x="63326" y="266660"/>
                  </a:lnTo>
                  <a:lnTo>
                    <a:pt x="91954" y="261220"/>
                  </a:lnTo>
                  <a:lnTo>
                    <a:pt x="125572" y="250788"/>
                  </a:lnTo>
                  <a:lnTo>
                    <a:pt x="160668" y="245228"/>
                  </a:lnTo>
                  <a:lnTo>
                    <a:pt x="192410" y="239788"/>
                  </a:lnTo>
                  <a:lnTo>
                    <a:pt x="234225" y="23574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163828" name="SMARTInkShape-1530"/>
            <p:cNvSpPr/>
            <p:nvPr/>
          </p:nvSpPr>
          <p:spPr bwMode="auto">
            <a:xfrm>
              <a:off x="2678906" y="2371725"/>
              <a:ext cx="150020" cy="28576"/>
            </a:xfrm>
            <a:custGeom>
              <a:avLst/>
              <a:gdLst/>
              <a:ahLst/>
              <a:cxnLst/>
              <a:rect l="0" t="0" r="0" b="0"/>
              <a:pathLst>
                <a:path w="150020" h="28576">
                  <a:moveTo>
                    <a:pt x="0" y="28575"/>
                  </a:moveTo>
                  <a:lnTo>
                    <a:pt x="17888" y="27781"/>
                  </a:lnTo>
                  <a:lnTo>
                    <a:pt x="40193" y="22921"/>
                  </a:lnTo>
                  <a:lnTo>
                    <a:pt x="74703" y="17933"/>
                  </a:lnTo>
                  <a:lnTo>
                    <a:pt x="106390" y="14214"/>
                  </a:lnTo>
                  <a:lnTo>
                    <a:pt x="138982" y="4439"/>
                  </a:lnTo>
                  <a:lnTo>
                    <a:pt x="150019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163829" name="SMARTInkShape-1531"/>
            <p:cNvSpPr/>
            <p:nvPr/>
          </p:nvSpPr>
          <p:spPr bwMode="auto">
            <a:xfrm>
              <a:off x="2638917" y="2278864"/>
              <a:ext cx="190009" cy="187121"/>
            </a:xfrm>
            <a:custGeom>
              <a:avLst/>
              <a:gdLst/>
              <a:ahLst/>
              <a:cxnLst/>
              <a:rect l="0" t="0" r="0" b="0"/>
              <a:pathLst>
                <a:path w="190009" h="187121">
                  <a:moveTo>
                    <a:pt x="140002" y="7136"/>
                  </a:moveTo>
                  <a:lnTo>
                    <a:pt x="140002" y="3344"/>
                  </a:lnTo>
                  <a:lnTo>
                    <a:pt x="139208" y="2226"/>
                  </a:lnTo>
                  <a:lnTo>
                    <a:pt x="137885" y="1482"/>
                  </a:lnTo>
                  <a:lnTo>
                    <a:pt x="130059" y="286"/>
                  </a:lnTo>
                  <a:lnTo>
                    <a:pt x="105242" y="0"/>
                  </a:lnTo>
                  <a:lnTo>
                    <a:pt x="87333" y="5697"/>
                  </a:lnTo>
                  <a:lnTo>
                    <a:pt x="56180" y="16785"/>
                  </a:lnTo>
                  <a:lnTo>
                    <a:pt x="37202" y="27634"/>
                  </a:lnTo>
                  <a:lnTo>
                    <a:pt x="11674" y="57960"/>
                  </a:lnTo>
                  <a:lnTo>
                    <a:pt x="3592" y="71793"/>
                  </a:lnTo>
                  <a:lnTo>
                    <a:pt x="0" y="85879"/>
                  </a:lnTo>
                  <a:lnTo>
                    <a:pt x="1771" y="110989"/>
                  </a:lnTo>
                  <a:lnTo>
                    <a:pt x="11115" y="134745"/>
                  </a:lnTo>
                  <a:lnTo>
                    <a:pt x="27730" y="156865"/>
                  </a:lnTo>
                  <a:lnTo>
                    <a:pt x="51526" y="174708"/>
                  </a:lnTo>
                  <a:lnTo>
                    <a:pt x="78685" y="186256"/>
                  </a:lnTo>
                  <a:lnTo>
                    <a:pt x="106841" y="187120"/>
                  </a:lnTo>
                  <a:lnTo>
                    <a:pt x="135292" y="186142"/>
                  </a:lnTo>
                  <a:lnTo>
                    <a:pt x="160037" y="182060"/>
                  </a:lnTo>
                  <a:lnTo>
                    <a:pt x="170867" y="175896"/>
                  </a:lnTo>
                  <a:lnTo>
                    <a:pt x="181426" y="163502"/>
                  </a:lnTo>
                  <a:lnTo>
                    <a:pt x="190008" y="15001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163830" name="SMARTInkShape-1532"/>
            <p:cNvSpPr/>
            <p:nvPr/>
          </p:nvSpPr>
          <p:spPr bwMode="auto">
            <a:xfrm>
              <a:off x="2357533" y="2393156"/>
              <a:ext cx="85631" cy="88825"/>
            </a:xfrm>
            <a:custGeom>
              <a:avLst/>
              <a:gdLst/>
              <a:ahLst/>
              <a:cxnLst/>
              <a:rect l="0" t="0" r="0" b="0"/>
              <a:pathLst>
                <a:path w="85631" h="88825">
                  <a:moveTo>
                    <a:pt x="21336" y="0"/>
                  </a:moveTo>
                  <a:lnTo>
                    <a:pt x="17543" y="3793"/>
                  </a:lnTo>
                  <a:lnTo>
                    <a:pt x="15681" y="7771"/>
                  </a:lnTo>
                  <a:lnTo>
                    <a:pt x="5412" y="40948"/>
                  </a:lnTo>
                  <a:lnTo>
                    <a:pt x="2352" y="46775"/>
                  </a:lnTo>
                  <a:lnTo>
                    <a:pt x="0" y="56699"/>
                  </a:lnTo>
                  <a:lnTo>
                    <a:pt x="10536" y="51358"/>
                  </a:lnTo>
                  <a:lnTo>
                    <a:pt x="27342" y="36553"/>
                  </a:lnTo>
                  <a:lnTo>
                    <a:pt x="31942" y="30004"/>
                  </a:lnTo>
                  <a:lnTo>
                    <a:pt x="36649" y="21855"/>
                  </a:lnTo>
                  <a:lnTo>
                    <a:pt x="38689" y="19332"/>
                  </a:lnTo>
                  <a:lnTo>
                    <a:pt x="43071" y="16530"/>
                  </a:lnTo>
                  <a:lnTo>
                    <a:pt x="45351" y="15782"/>
                  </a:lnTo>
                  <a:lnTo>
                    <a:pt x="47665" y="16078"/>
                  </a:lnTo>
                  <a:lnTo>
                    <a:pt x="52352" y="18523"/>
                  </a:lnTo>
                  <a:lnTo>
                    <a:pt x="59454" y="28155"/>
                  </a:lnTo>
                  <a:lnTo>
                    <a:pt x="62792" y="37270"/>
                  </a:lnTo>
                  <a:lnTo>
                    <a:pt x="66130" y="57668"/>
                  </a:lnTo>
                  <a:lnTo>
                    <a:pt x="70312" y="72510"/>
                  </a:lnTo>
                  <a:lnTo>
                    <a:pt x="71932" y="83085"/>
                  </a:lnTo>
                  <a:lnTo>
                    <a:pt x="75044" y="87992"/>
                  </a:lnTo>
                  <a:lnTo>
                    <a:pt x="76985" y="88824"/>
                  </a:lnTo>
                  <a:lnTo>
                    <a:pt x="79073" y="88585"/>
                  </a:lnTo>
                  <a:lnTo>
                    <a:pt x="85630" y="8572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163831" name="SMARTInkShape-1533"/>
            <p:cNvSpPr/>
            <p:nvPr/>
          </p:nvSpPr>
          <p:spPr bwMode="auto">
            <a:xfrm>
              <a:off x="2252269" y="2300288"/>
              <a:ext cx="55163" cy="165872"/>
            </a:xfrm>
            <a:custGeom>
              <a:avLst/>
              <a:gdLst/>
              <a:ahLst/>
              <a:cxnLst/>
              <a:rect l="0" t="0" r="0" b="0"/>
              <a:pathLst>
                <a:path w="55163" h="165872">
                  <a:moveTo>
                    <a:pt x="55162" y="0"/>
                  </a:moveTo>
                  <a:lnTo>
                    <a:pt x="40689" y="33179"/>
                  </a:lnTo>
                  <a:lnTo>
                    <a:pt x="27521" y="67584"/>
                  </a:lnTo>
                  <a:lnTo>
                    <a:pt x="14252" y="99311"/>
                  </a:lnTo>
                  <a:lnTo>
                    <a:pt x="2043" y="134181"/>
                  </a:lnTo>
                  <a:lnTo>
                    <a:pt x="0" y="155115"/>
                  </a:lnTo>
                  <a:lnTo>
                    <a:pt x="2336" y="163661"/>
                  </a:lnTo>
                  <a:lnTo>
                    <a:pt x="4863" y="165463"/>
                  </a:lnTo>
                  <a:lnTo>
                    <a:pt x="8136" y="165871"/>
                  </a:lnTo>
                  <a:lnTo>
                    <a:pt x="20326" y="162653"/>
                  </a:lnTo>
                  <a:lnTo>
                    <a:pt x="24795" y="160823"/>
                  </a:lnTo>
                  <a:lnTo>
                    <a:pt x="33993" y="150322"/>
                  </a:lnTo>
                  <a:lnTo>
                    <a:pt x="48019" y="12858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163832" name="SMARTInkShape-1534"/>
            <p:cNvSpPr/>
            <p:nvPr/>
          </p:nvSpPr>
          <p:spPr bwMode="auto">
            <a:xfrm>
              <a:off x="2178844" y="2328863"/>
              <a:ext cx="142876" cy="128588"/>
            </a:xfrm>
            <a:custGeom>
              <a:avLst/>
              <a:gdLst/>
              <a:ahLst/>
              <a:cxnLst/>
              <a:rect l="0" t="0" r="0" b="0"/>
              <a:pathLst>
                <a:path w="142876" h="128588">
                  <a:moveTo>
                    <a:pt x="0" y="0"/>
                  </a:moveTo>
                  <a:lnTo>
                    <a:pt x="0" y="3792"/>
                  </a:lnTo>
                  <a:lnTo>
                    <a:pt x="2116" y="7770"/>
                  </a:lnTo>
                  <a:lnTo>
                    <a:pt x="18682" y="24835"/>
                  </a:lnTo>
                  <a:lnTo>
                    <a:pt x="50585" y="47759"/>
                  </a:lnTo>
                  <a:lnTo>
                    <a:pt x="85801" y="77109"/>
                  </a:lnTo>
                  <a:lnTo>
                    <a:pt x="120823" y="107026"/>
                  </a:lnTo>
                  <a:lnTo>
                    <a:pt x="142875" y="12858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163833" name="SMARTInkShape-1535"/>
            <p:cNvSpPr/>
            <p:nvPr/>
          </p:nvSpPr>
          <p:spPr bwMode="auto">
            <a:xfrm>
              <a:off x="2107734" y="2407444"/>
              <a:ext cx="21105" cy="20119"/>
            </a:xfrm>
            <a:custGeom>
              <a:avLst/>
              <a:gdLst/>
              <a:ahLst/>
              <a:cxnLst/>
              <a:rect l="0" t="0" r="0" b="0"/>
              <a:pathLst>
                <a:path w="21105" h="20119">
                  <a:moveTo>
                    <a:pt x="21104" y="0"/>
                  </a:moveTo>
                  <a:lnTo>
                    <a:pt x="17311" y="0"/>
                  </a:lnTo>
                  <a:lnTo>
                    <a:pt x="13333" y="2116"/>
                  </a:lnTo>
                  <a:lnTo>
                    <a:pt x="3405" y="10642"/>
                  </a:lnTo>
                  <a:lnTo>
                    <a:pt x="1331" y="14784"/>
                  </a:lnTo>
                  <a:lnTo>
                    <a:pt x="0" y="20118"/>
                  </a:lnTo>
                  <a:lnTo>
                    <a:pt x="1935" y="18731"/>
                  </a:lnTo>
                  <a:lnTo>
                    <a:pt x="9603" y="13487"/>
                  </a:lnTo>
                  <a:lnTo>
                    <a:pt x="21104" y="714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163834" name="SMARTInkShape-1536"/>
            <p:cNvSpPr/>
            <p:nvPr/>
          </p:nvSpPr>
          <p:spPr bwMode="auto">
            <a:xfrm>
              <a:off x="1957413" y="2400300"/>
              <a:ext cx="35694" cy="28576"/>
            </a:xfrm>
            <a:custGeom>
              <a:avLst/>
              <a:gdLst/>
              <a:ahLst/>
              <a:cxnLst/>
              <a:rect l="0" t="0" r="0" b="0"/>
              <a:pathLst>
                <a:path w="35694" h="28576">
                  <a:moveTo>
                    <a:pt x="7118" y="28575"/>
                  </a:moveTo>
                  <a:lnTo>
                    <a:pt x="3326" y="24783"/>
                  </a:lnTo>
                  <a:lnTo>
                    <a:pt x="1464" y="20804"/>
                  </a:lnTo>
                  <a:lnTo>
                    <a:pt x="0" y="8250"/>
                  </a:lnTo>
                  <a:lnTo>
                    <a:pt x="6127" y="1090"/>
                  </a:lnTo>
                  <a:lnTo>
                    <a:pt x="35693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163835" name="SMARTInkShape-1537"/>
            <p:cNvSpPr/>
            <p:nvPr/>
          </p:nvSpPr>
          <p:spPr bwMode="auto">
            <a:xfrm>
              <a:off x="1821656" y="2400300"/>
              <a:ext cx="42864" cy="21138"/>
            </a:xfrm>
            <a:custGeom>
              <a:avLst/>
              <a:gdLst/>
              <a:ahLst/>
              <a:cxnLst/>
              <a:rect l="0" t="0" r="0" b="0"/>
              <a:pathLst>
                <a:path w="42864" h="21138">
                  <a:moveTo>
                    <a:pt x="0" y="14288"/>
                  </a:moveTo>
                  <a:lnTo>
                    <a:pt x="0" y="18080"/>
                  </a:lnTo>
                  <a:lnTo>
                    <a:pt x="794" y="19197"/>
                  </a:lnTo>
                  <a:lnTo>
                    <a:pt x="2117" y="19942"/>
                  </a:lnTo>
                  <a:lnTo>
                    <a:pt x="9943" y="21137"/>
                  </a:lnTo>
                  <a:lnTo>
                    <a:pt x="14474" y="19184"/>
                  </a:lnTo>
                  <a:lnTo>
                    <a:pt x="19133" y="16464"/>
                  </a:lnTo>
                  <a:lnTo>
                    <a:pt x="26218" y="14138"/>
                  </a:lnTo>
                  <a:lnTo>
                    <a:pt x="42863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163836" name="SMARTInkShape-1538"/>
            <p:cNvSpPr/>
            <p:nvPr/>
          </p:nvSpPr>
          <p:spPr bwMode="auto">
            <a:xfrm>
              <a:off x="1700533" y="2407444"/>
              <a:ext cx="35399" cy="80867"/>
            </a:xfrm>
            <a:custGeom>
              <a:avLst/>
              <a:gdLst/>
              <a:ahLst/>
              <a:cxnLst/>
              <a:rect l="0" t="0" r="0" b="0"/>
              <a:pathLst>
                <a:path w="35399" h="80867">
                  <a:moveTo>
                    <a:pt x="13967" y="0"/>
                  </a:moveTo>
                  <a:lnTo>
                    <a:pt x="10175" y="3792"/>
                  </a:lnTo>
                  <a:lnTo>
                    <a:pt x="8313" y="9887"/>
                  </a:lnTo>
                  <a:lnTo>
                    <a:pt x="5148" y="22244"/>
                  </a:lnTo>
                  <a:lnTo>
                    <a:pt x="1300" y="35960"/>
                  </a:lnTo>
                  <a:lnTo>
                    <a:pt x="0" y="54816"/>
                  </a:lnTo>
                  <a:lnTo>
                    <a:pt x="3567" y="69070"/>
                  </a:lnTo>
                  <a:lnTo>
                    <a:pt x="9651" y="79555"/>
                  </a:lnTo>
                  <a:lnTo>
                    <a:pt x="11883" y="80818"/>
                  </a:lnTo>
                  <a:lnTo>
                    <a:pt x="14165" y="80866"/>
                  </a:lnTo>
                  <a:lnTo>
                    <a:pt x="16480" y="80105"/>
                  </a:lnTo>
                  <a:lnTo>
                    <a:pt x="35398" y="6429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163837" name="SMARTInkShape-1539"/>
            <p:cNvSpPr/>
            <p:nvPr/>
          </p:nvSpPr>
          <p:spPr bwMode="auto">
            <a:xfrm>
              <a:off x="1523434" y="2328863"/>
              <a:ext cx="55336" cy="161638"/>
            </a:xfrm>
            <a:custGeom>
              <a:avLst/>
              <a:gdLst/>
              <a:ahLst/>
              <a:cxnLst/>
              <a:rect l="0" t="0" r="0" b="0"/>
              <a:pathLst>
                <a:path w="55336" h="161638">
                  <a:moveTo>
                    <a:pt x="55335" y="0"/>
                  </a:moveTo>
                  <a:lnTo>
                    <a:pt x="37447" y="31660"/>
                  </a:lnTo>
                  <a:lnTo>
                    <a:pt x="24017" y="61062"/>
                  </a:lnTo>
                  <a:lnTo>
                    <a:pt x="10778" y="90235"/>
                  </a:lnTo>
                  <a:lnTo>
                    <a:pt x="2269" y="118987"/>
                  </a:lnTo>
                  <a:lnTo>
                    <a:pt x="0" y="138079"/>
                  </a:lnTo>
                  <a:lnTo>
                    <a:pt x="982" y="145234"/>
                  </a:lnTo>
                  <a:lnTo>
                    <a:pt x="6307" y="155300"/>
                  </a:lnTo>
                  <a:lnTo>
                    <a:pt x="10744" y="158302"/>
                  </a:lnTo>
                  <a:lnTo>
                    <a:pt x="22023" y="161637"/>
                  </a:lnTo>
                  <a:lnTo>
                    <a:pt x="34973" y="158887"/>
                  </a:lnTo>
                  <a:lnTo>
                    <a:pt x="55335" y="15001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163838" name="SMARTInkShape-1540"/>
            <p:cNvSpPr/>
            <p:nvPr/>
          </p:nvSpPr>
          <p:spPr bwMode="auto">
            <a:xfrm>
              <a:off x="1493338" y="2307431"/>
              <a:ext cx="171157" cy="135733"/>
            </a:xfrm>
            <a:custGeom>
              <a:avLst/>
              <a:gdLst/>
              <a:ahLst/>
              <a:cxnLst/>
              <a:rect l="0" t="0" r="0" b="0"/>
              <a:pathLst>
                <a:path w="171157" h="135733">
                  <a:moveTo>
                    <a:pt x="6850" y="0"/>
                  </a:moveTo>
                  <a:lnTo>
                    <a:pt x="699" y="6151"/>
                  </a:lnTo>
                  <a:lnTo>
                    <a:pt x="0" y="10642"/>
                  </a:lnTo>
                  <a:lnTo>
                    <a:pt x="3585" y="20792"/>
                  </a:lnTo>
                  <a:lnTo>
                    <a:pt x="30241" y="51571"/>
                  </a:lnTo>
                  <a:lnTo>
                    <a:pt x="62946" y="78097"/>
                  </a:lnTo>
                  <a:lnTo>
                    <a:pt x="90587" y="95195"/>
                  </a:lnTo>
                  <a:lnTo>
                    <a:pt x="126254" y="117670"/>
                  </a:lnTo>
                  <a:lnTo>
                    <a:pt x="157552" y="133284"/>
                  </a:lnTo>
                  <a:lnTo>
                    <a:pt x="171156" y="13573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163839" name="SMARTInkShape-1541"/>
            <p:cNvSpPr/>
            <p:nvPr/>
          </p:nvSpPr>
          <p:spPr bwMode="auto">
            <a:xfrm>
              <a:off x="1335881" y="2400300"/>
              <a:ext cx="85726" cy="7145"/>
            </a:xfrm>
            <a:custGeom>
              <a:avLst/>
              <a:gdLst/>
              <a:ahLst/>
              <a:cxnLst/>
              <a:rect l="0" t="0" r="0" b="0"/>
              <a:pathLst>
                <a:path w="85726" h="7145">
                  <a:moveTo>
                    <a:pt x="0" y="0"/>
                  </a:moveTo>
                  <a:lnTo>
                    <a:pt x="18354" y="794"/>
                  </a:lnTo>
                  <a:lnTo>
                    <a:pt x="40703" y="6151"/>
                  </a:lnTo>
                  <a:lnTo>
                    <a:pt x="72936" y="7105"/>
                  </a:lnTo>
                  <a:lnTo>
                    <a:pt x="85725" y="714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163840" name="SMARTInkShape-1542"/>
            <p:cNvSpPr/>
            <p:nvPr/>
          </p:nvSpPr>
          <p:spPr bwMode="auto">
            <a:xfrm>
              <a:off x="1307306" y="2336326"/>
              <a:ext cx="78583" cy="13969"/>
            </a:xfrm>
            <a:custGeom>
              <a:avLst/>
              <a:gdLst/>
              <a:ahLst/>
              <a:cxnLst/>
              <a:rect l="0" t="0" r="0" b="0"/>
              <a:pathLst>
                <a:path w="78583" h="13969">
                  <a:moveTo>
                    <a:pt x="0" y="13968"/>
                  </a:moveTo>
                  <a:lnTo>
                    <a:pt x="3793" y="13968"/>
                  </a:lnTo>
                  <a:lnTo>
                    <a:pt x="7771" y="11851"/>
                  </a:lnTo>
                  <a:lnTo>
                    <a:pt x="9943" y="10175"/>
                  </a:lnTo>
                  <a:lnTo>
                    <a:pt x="16590" y="8313"/>
                  </a:lnTo>
                  <a:lnTo>
                    <a:pt x="29257" y="5149"/>
                  </a:lnTo>
                  <a:lnTo>
                    <a:pt x="43065" y="1300"/>
                  </a:lnTo>
                  <a:lnTo>
                    <a:pt x="61953" y="0"/>
                  </a:lnTo>
                  <a:lnTo>
                    <a:pt x="69339" y="1939"/>
                  </a:lnTo>
                  <a:lnTo>
                    <a:pt x="72420" y="3568"/>
                  </a:lnTo>
                  <a:lnTo>
                    <a:pt x="74474" y="5447"/>
                  </a:lnTo>
                  <a:lnTo>
                    <a:pt x="78582" y="1396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163841" name="SMARTInkShape-1543"/>
            <p:cNvSpPr/>
            <p:nvPr/>
          </p:nvSpPr>
          <p:spPr bwMode="auto">
            <a:xfrm>
              <a:off x="1123716" y="2350294"/>
              <a:ext cx="90723" cy="173623"/>
            </a:xfrm>
            <a:custGeom>
              <a:avLst/>
              <a:gdLst/>
              <a:ahLst/>
              <a:cxnLst/>
              <a:rect l="0" t="0" r="0" b="0"/>
              <a:pathLst>
                <a:path w="90723" h="173623">
                  <a:moveTo>
                    <a:pt x="90722" y="0"/>
                  </a:moveTo>
                  <a:lnTo>
                    <a:pt x="79315" y="12994"/>
                  </a:lnTo>
                  <a:lnTo>
                    <a:pt x="65558" y="37364"/>
                  </a:lnTo>
                  <a:lnTo>
                    <a:pt x="53344" y="61056"/>
                  </a:lnTo>
                  <a:lnTo>
                    <a:pt x="42095" y="85344"/>
                  </a:lnTo>
                  <a:lnTo>
                    <a:pt x="31010" y="109368"/>
                  </a:lnTo>
                  <a:lnTo>
                    <a:pt x="12969" y="143618"/>
                  </a:lnTo>
                  <a:lnTo>
                    <a:pt x="0" y="173517"/>
                  </a:lnTo>
                  <a:lnTo>
                    <a:pt x="78" y="173622"/>
                  </a:lnTo>
                  <a:lnTo>
                    <a:pt x="19284" y="13573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163842" name="SMARTInkShape-1544"/>
            <p:cNvSpPr/>
            <p:nvPr/>
          </p:nvSpPr>
          <p:spPr bwMode="auto">
            <a:xfrm>
              <a:off x="1128713" y="2322712"/>
              <a:ext cx="128588" cy="147100"/>
            </a:xfrm>
            <a:custGeom>
              <a:avLst/>
              <a:gdLst/>
              <a:ahLst/>
              <a:cxnLst/>
              <a:rect l="0" t="0" r="0" b="0"/>
              <a:pathLst>
                <a:path w="128588" h="147100">
                  <a:moveTo>
                    <a:pt x="0" y="6151"/>
                  </a:moveTo>
                  <a:lnTo>
                    <a:pt x="0" y="0"/>
                  </a:lnTo>
                  <a:lnTo>
                    <a:pt x="0" y="3093"/>
                  </a:lnTo>
                  <a:lnTo>
                    <a:pt x="2116" y="6908"/>
                  </a:lnTo>
                  <a:lnTo>
                    <a:pt x="4909" y="11250"/>
                  </a:lnTo>
                  <a:lnTo>
                    <a:pt x="10641" y="26656"/>
                  </a:lnTo>
                  <a:lnTo>
                    <a:pt x="33853" y="57696"/>
                  </a:lnTo>
                  <a:lnTo>
                    <a:pt x="57218" y="89961"/>
                  </a:lnTo>
                  <a:lnTo>
                    <a:pt x="80971" y="120345"/>
                  </a:lnTo>
                  <a:lnTo>
                    <a:pt x="100014" y="139274"/>
                  </a:lnTo>
                  <a:lnTo>
                    <a:pt x="112183" y="146136"/>
                  </a:lnTo>
                  <a:lnTo>
                    <a:pt x="115270" y="147099"/>
                  </a:lnTo>
                  <a:lnTo>
                    <a:pt x="118122" y="146948"/>
                  </a:lnTo>
                  <a:lnTo>
                    <a:pt x="123407" y="144662"/>
                  </a:lnTo>
                  <a:lnTo>
                    <a:pt x="125133" y="142148"/>
                  </a:lnTo>
                  <a:lnTo>
                    <a:pt x="127052" y="135121"/>
                  </a:lnTo>
                  <a:lnTo>
                    <a:pt x="128587" y="9901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163860" name="SMARTInkShape-Group301"/>
          <p:cNvGrpSpPr/>
          <p:nvPr/>
        </p:nvGrpSpPr>
        <p:grpSpPr>
          <a:xfrm>
            <a:off x="4107656" y="1745465"/>
            <a:ext cx="4029076" cy="673974"/>
            <a:chOff x="4107656" y="1745465"/>
            <a:chExt cx="4029076" cy="673974"/>
          </a:xfrm>
        </p:grpSpPr>
        <p:sp>
          <p:nvSpPr>
            <p:cNvPr id="2163844" name="SMARTInkShape-1545"/>
            <p:cNvSpPr/>
            <p:nvPr/>
          </p:nvSpPr>
          <p:spPr bwMode="auto">
            <a:xfrm>
              <a:off x="7795233" y="1745465"/>
              <a:ext cx="341499" cy="296906"/>
            </a:xfrm>
            <a:custGeom>
              <a:avLst/>
              <a:gdLst/>
              <a:ahLst/>
              <a:cxnLst/>
              <a:rect l="0" t="0" r="0" b="0"/>
              <a:pathLst>
                <a:path w="341499" h="296906">
                  <a:moveTo>
                    <a:pt x="41461" y="61904"/>
                  </a:moveTo>
                  <a:lnTo>
                    <a:pt x="28254" y="61904"/>
                  </a:lnTo>
                  <a:lnTo>
                    <a:pt x="27893" y="62698"/>
                  </a:lnTo>
                  <a:lnTo>
                    <a:pt x="27268" y="68055"/>
                  </a:lnTo>
                  <a:lnTo>
                    <a:pt x="32102" y="74555"/>
                  </a:lnTo>
                  <a:lnTo>
                    <a:pt x="33333" y="78903"/>
                  </a:lnTo>
                  <a:lnTo>
                    <a:pt x="27777" y="113943"/>
                  </a:lnTo>
                  <a:lnTo>
                    <a:pt x="26559" y="140205"/>
                  </a:lnTo>
                  <a:lnTo>
                    <a:pt x="21523" y="171976"/>
                  </a:lnTo>
                  <a:lnTo>
                    <a:pt x="15003" y="201056"/>
                  </a:lnTo>
                  <a:lnTo>
                    <a:pt x="3326" y="236215"/>
                  </a:lnTo>
                  <a:lnTo>
                    <a:pt x="0" y="248048"/>
                  </a:lnTo>
                  <a:lnTo>
                    <a:pt x="326" y="249500"/>
                  </a:lnTo>
                  <a:lnTo>
                    <a:pt x="1338" y="249674"/>
                  </a:lnTo>
                  <a:lnTo>
                    <a:pt x="2806" y="248996"/>
                  </a:lnTo>
                  <a:lnTo>
                    <a:pt x="3785" y="247751"/>
                  </a:lnTo>
                  <a:lnTo>
                    <a:pt x="19401" y="217148"/>
                  </a:lnTo>
                  <a:lnTo>
                    <a:pt x="31341" y="183616"/>
                  </a:lnTo>
                  <a:lnTo>
                    <a:pt x="38904" y="151060"/>
                  </a:lnTo>
                  <a:lnTo>
                    <a:pt x="46965" y="117072"/>
                  </a:lnTo>
                  <a:lnTo>
                    <a:pt x="58261" y="87334"/>
                  </a:lnTo>
                  <a:lnTo>
                    <a:pt x="72121" y="51935"/>
                  </a:lnTo>
                  <a:lnTo>
                    <a:pt x="75680" y="43869"/>
                  </a:lnTo>
                  <a:lnTo>
                    <a:pt x="76974" y="43530"/>
                  </a:lnTo>
                  <a:lnTo>
                    <a:pt x="80527" y="45271"/>
                  </a:lnTo>
                  <a:lnTo>
                    <a:pt x="81792" y="47640"/>
                  </a:lnTo>
                  <a:lnTo>
                    <a:pt x="83199" y="54506"/>
                  </a:lnTo>
                  <a:lnTo>
                    <a:pt x="81707" y="60733"/>
                  </a:lnTo>
                  <a:lnTo>
                    <a:pt x="79192" y="66939"/>
                  </a:lnTo>
                  <a:lnTo>
                    <a:pt x="76982" y="78565"/>
                  </a:lnTo>
                  <a:lnTo>
                    <a:pt x="71643" y="90007"/>
                  </a:lnTo>
                  <a:lnTo>
                    <a:pt x="71107" y="92545"/>
                  </a:lnTo>
                  <a:lnTo>
                    <a:pt x="66561" y="99911"/>
                  </a:lnTo>
                  <a:lnTo>
                    <a:pt x="65338" y="100735"/>
                  </a:lnTo>
                  <a:lnTo>
                    <a:pt x="64523" y="100492"/>
                  </a:lnTo>
                  <a:lnTo>
                    <a:pt x="63979" y="99535"/>
                  </a:lnTo>
                  <a:lnTo>
                    <a:pt x="64411" y="98898"/>
                  </a:lnTo>
                  <a:lnTo>
                    <a:pt x="67006" y="98189"/>
                  </a:lnTo>
                  <a:lnTo>
                    <a:pt x="68016" y="97207"/>
                  </a:lnTo>
                  <a:lnTo>
                    <a:pt x="71753" y="89926"/>
                  </a:lnTo>
                  <a:lnTo>
                    <a:pt x="74768" y="85471"/>
                  </a:lnTo>
                  <a:lnTo>
                    <a:pt x="83598" y="57797"/>
                  </a:lnTo>
                  <a:lnTo>
                    <a:pt x="84315" y="41597"/>
                  </a:lnTo>
                  <a:lnTo>
                    <a:pt x="84321" y="44598"/>
                  </a:lnTo>
                  <a:lnTo>
                    <a:pt x="83528" y="45604"/>
                  </a:lnTo>
                  <a:lnTo>
                    <a:pt x="80530" y="46722"/>
                  </a:lnTo>
                  <a:lnTo>
                    <a:pt x="79413" y="47814"/>
                  </a:lnTo>
                  <a:lnTo>
                    <a:pt x="78172" y="51144"/>
                  </a:lnTo>
                  <a:lnTo>
                    <a:pt x="77048" y="52349"/>
                  </a:lnTo>
                  <a:lnTo>
                    <a:pt x="62926" y="61875"/>
                  </a:lnTo>
                  <a:lnTo>
                    <a:pt x="59109" y="58103"/>
                  </a:lnTo>
                  <a:lnTo>
                    <a:pt x="57989" y="57782"/>
                  </a:lnTo>
                  <a:lnTo>
                    <a:pt x="57242" y="58362"/>
                  </a:lnTo>
                  <a:lnTo>
                    <a:pt x="56044" y="61204"/>
                  </a:lnTo>
                  <a:lnTo>
                    <a:pt x="57996" y="61593"/>
                  </a:lnTo>
                  <a:lnTo>
                    <a:pt x="62866" y="61902"/>
                  </a:lnTo>
                  <a:lnTo>
                    <a:pt x="56042" y="61904"/>
                  </a:lnTo>
                  <a:lnTo>
                    <a:pt x="66397" y="61904"/>
                  </a:lnTo>
                  <a:lnTo>
                    <a:pt x="67610" y="61110"/>
                  </a:lnTo>
                  <a:lnTo>
                    <a:pt x="68419" y="59787"/>
                  </a:lnTo>
                  <a:lnTo>
                    <a:pt x="70028" y="54786"/>
                  </a:lnTo>
                  <a:lnTo>
                    <a:pt x="70034" y="50649"/>
                  </a:lnTo>
                  <a:lnTo>
                    <a:pt x="70036" y="54755"/>
                  </a:lnTo>
                  <a:lnTo>
                    <a:pt x="70036" y="47617"/>
                  </a:lnTo>
                  <a:lnTo>
                    <a:pt x="62979" y="47616"/>
                  </a:lnTo>
                  <a:lnTo>
                    <a:pt x="69950" y="47616"/>
                  </a:lnTo>
                  <a:lnTo>
                    <a:pt x="62900" y="47616"/>
                  </a:lnTo>
                  <a:lnTo>
                    <a:pt x="62893" y="41465"/>
                  </a:lnTo>
                  <a:lnTo>
                    <a:pt x="63686" y="54303"/>
                  </a:lnTo>
                  <a:lnTo>
                    <a:pt x="72835" y="84216"/>
                  </a:lnTo>
                  <a:lnTo>
                    <a:pt x="87270" y="112612"/>
                  </a:lnTo>
                  <a:lnTo>
                    <a:pt x="106627" y="146161"/>
                  </a:lnTo>
                  <a:lnTo>
                    <a:pt x="123653" y="181237"/>
                  </a:lnTo>
                  <a:lnTo>
                    <a:pt x="142543" y="212973"/>
                  </a:lnTo>
                  <a:lnTo>
                    <a:pt x="159429" y="242484"/>
                  </a:lnTo>
                  <a:lnTo>
                    <a:pt x="174304" y="267139"/>
                  </a:lnTo>
                  <a:lnTo>
                    <a:pt x="175908" y="271388"/>
                  </a:lnTo>
                  <a:lnTo>
                    <a:pt x="176336" y="271410"/>
                  </a:lnTo>
                  <a:lnTo>
                    <a:pt x="176621" y="270631"/>
                  </a:lnTo>
                  <a:lnTo>
                    <a:pt x="182068" y="237503"/>
                  </a:lnTo>
                  <a:lnTo>
                    <a:pt x="184458" y="207243"/>
                  </a:lnTo>
                  <a:lnTo>
                    <a:pt x="190634" y="173142"/>
                  </a:lnTo>
                  <a:lnTo>
                    <a:pt x="197983" y="149707"/>
                  </a:lnTo>
                  <a:lnTo>
                    <a:pt x="204424" y="123946"/>
                  </a:lnTo>
                  <a:lnTo>
                    <a:pt x="210726" y="98209"/>
                  </a:lnTo>
                  <a:lnTo>
                    <a:pt x="223200" y="65870"/>
                  </a:lnTo>
                  <a:lnTo>
                    <a:pt x="236156" y="36973"/>
                  </a:lnTo>
                  <a:lnTo>
                    <a:pt x="246168" y="14565"/>
                  </a:lnTo>
                  <a:lnTo>
                    <a:pt x="254414" y="5675"/>
                  </a:lnTo>
                  <a:lnTo>
                    <a:pt x="261255" y="1194"/>
                  </a:lnTo>
                  <a:lnTo>
                    <a:pt x="264190" y="0"/>
                  </a:lnTo>
                  <a:lnTo>
                    <a:pt x="266147" y="790"/>
                  </a:lnTo>
                  <a:lnTo>
                    <a:pt x="267452" y="2905"/>
                  </a:lnTo>
                  <a:lnTo>
                    <a:pt x="269288" y="15583"/>
                  </a:lnTo>
                  <a:lnTo>
                    <a:pt x="273700" y="48785"/>
                  </a:lnTo>
                  <a:lnTo>
                    <a:pt x="275647" y="72742"/>
                  </a:lnTo>
                  <a:lnTo>
                    <a:pt x="276512" y="99265"/>
                  </a:lnTo>
                  <a:lnTo>
                    <a:pt x="276897" y="126927"/>
                  </a:lnTo>
                  <a:lnTo>
                    <a:pt x="279184" y="155097"/>
                  </a:lnTo>
                  <a:lnTo>
                    <a:pt x="282847" y="182698"/>
                  </a:lnTo>
                  <a:lnTo>
                    <a:pt x="287121" y="208194"/>
                  </a:lnTo>
                  <a:lnTo>
                    <a:pt x="291666" y="232755"/>
                  </a:lnTo>
                  <a:lnTo>
                    <a:pt x="298687" y="264662"/>
                  </a:lnTo>
                  <a:lnTo>
                    <a:pt x="305795" y="284964"/>
                  </a:lnTo>
                  <a:lnTo>
                    <a:pt x="310549" y="292010"/>
                  </a:lnTo>
                  <a:lnTo>
                    <a:pt x="318656" y="296905"/>
                  </a:lnTo>
                  <a:lnTo>
                    <a:pt x="319440" y="293084"/>
                  </a:lnTo>
                  <a:lnTo>
                    <a:pt x="323735" y="273904"/>
                  </a:lnTo>
                  <a:lnTo>
                    <a:pt x="332227" y="253681"/>
                  </a:lnTo>
                  <a:lnTo>
                    <a:pt x="341498" y="24049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163845" name="SMARTInkShape-1546"/>
            <p:cNvSpPr/>
            <p:nvPr/>
          </p:nvSpPr>
          <p:spPr bwMode="auto">
            <a:xfrm>
              <a:off x="7518450" y="1950564"/>
              <a:ext cx="123865" cy="162073"/>
            </a:xfrm>
            <a:custGeom>
              <a:avLst/>
              <a:gdLst/>
              <a:ahLst/>
              <a:cxnLst/>
              <a:rect l="0" t="0" r="0" b="0"/>
              <a:pathLst>
                <a:path w="123865" h="162073">
                  <a:moveTo>
                    <a:pt x="11063" y="28255"/>
                  </a:moveTo>
                  <a:lnTo>
                    <a:pt x="7270" y="28255"/>
                  </a:lnTo>
                  <a:lnTo>
                    <a:pt x="6153" y="27461"/>
                  </a:lnTo>
                  <a:lnTo>
                    <a:pt x="5408" y="26138"/>
                  </a:lnTo>
                  <a:lnTo>
                    <a:pt x="4912" y="24462"/>
                  </a:lnTo>
                  <a:lnTo>
                    <a:pt x="3787" y="23345"/>
                  </a:lnTo>
                  <a:lnTo>
                    <a:pt x="0" y="21773"/>
                  </a:lnTo>
                  <a:lnTo>
                    <a:pt x="512" y="21552"/>
                  </a:lnTo>
                  <a:lnTo>
                    <a:pt x="1648" y="21405"/>
                  </a:lnTo>
                  <a:lnTo>
                    <a:pt x="19813" y="14986"/>
                  </a:lnTo>
                  <a:lnTo>
                    <a:pt x="48849" y="13994"/>
                  </a:lnTo>
                  <a:lnTo>
                    <a:pt x="50541" y="13191"/>
                  </a:lnTo>
                  <a:lnTo>
                    <a:pt x="51669" y="11862"/>
                  </a:lnTo>
                  <a:lnTo>
                    <a:pt x="52420" y="10183"/>
                  </a:lnTo>
                  <a:lnTo>
                    <a:pt x="53716" y="9063"/>
                  </a:lnTo>
                  <a:lnTo>
                    <a:pt x="57271" y="7819"/>
                  </a:lnTo>
                  <a:lnTo>
                    <a:pt x="58537" y="6693"/>
                  </a:lnTo>
                  <a:lnTo>
                    <a:pt x="60735" y="760"/>
                  </a:lnTo>
                  <a:lnTo>
                    <a:pt x="63038" y="160"/>
                  </a:lnTo>
                  <a:lnTo>
                    <a:pt x="64763" y="0"/>
                  </a:lnTo>
                  <a:lnTo>
                    <a:pt x="65913" y="687"/>
                  </a:lnTo>
                  <a:lnTo>
                    <a:pt x="66679" y="1939"/>
                  </a:lnTo>
                  <a:lnTo>
                    <a:pt x="67531" y="6240"/>
                  </a:lnTo>
                  <a:lnTo>
                    <a:pt x="68186" y="40324"/>
                  </a:lnTo>
                  <a:lnTo>
                    <a:pt x="75979" y="69649"/>
                  </a:lnTo>
                  <a:lnTo>
                    <a:pt x="82684" y="82853"/>
                  </a:lnTo>
                  <a:lnTo>
                    <a:pt x="87345" y="88239"/>
                  </a:lnTo>
                  <a:lnTo>
                    <a:pt x="92061" y="90633"/>
                  </a:lnTo>
                  <a:lnTo>
                    <a:pt x="102972" y="91981"/>
                  </a:lnTo>
                  <a:lnTo>
                    <a:pt x="109591" y="90180"/>
                  </a:lnTo>
                  <a:lnTo>
                    <a:pt x="115178" y="87527"/>
                  </a:lnTo>
                  <a:lnTo>
                    <a:pt x="120307" y="86348"/>
                  </a:lnTo>
                  <a:lnTo>
                    <a:pt x="121992" y="85240"/>
                  </a:lnTo>
                  <a:lnTo>
                    <a:pt x="123115" y="83707"/>
                  </a:lnTo>
                  <a:lnTo>
                    <a:pt x="123864" y="81892"/>
                  </a:lnTo>
                  <a:lnTo>
                    <a:pt x="123570" y="80682"/>
                  </a:lnTo>
                  <a:lnTo>
                    <a:pt x="122580" y="79875"/>
                  </a:lnTo>
                  <a:lnTo>
                    <a:pt x="119364" y="78978"/>
                  </a:lnTo>
                  <a:lnTo>
                    <a:pt x="115287" y="78580"/>
                  </a:lnTo>
                  <a:lnTo>
                    <a:pt x="86201" y="93845"/>
                  </a:lnTo>
                  <a:lnTo>
                    <a:pt x="54657" y="111855"/>
                  </a:lnTo>
                  <a:lnTo>
                    <a:pt x="31991" y="135608"/>
                  </a:lnTo>
                  <a:lnTo>
                    <a:pt x="21164" y="154294"/>
                  </a:lnTo>
                  <a:lnTo>
                    <a:pt x="18791" y="162072"/>
                  </a:lnTo>
                  <a:lnTo>
                    <a:pt x="18206" y="12826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163846" name="SMARTInkShape-1547"/>
            <p:cNvSpPr/>
            <p:nvPr/>
          </p:nvSpPr>
          <p:spPr bwMode="auto">
            <a:xfrm>
              <a:off x="7329488" y="1778794"/>
              <a:ext cx="169420" cy="262462"/>
            </a:xfrm>
            <a:custGeom>
              <a:avLst/>
              <a:gdLst/>
              <a:ahLst/>
              <a:cxnLst/>
              <a:rect l="0" t="0" r="0" b="0"/>
              <a:pathLst>
                <a:path w="169420" h="262462">
                  <a:moveTo>
                    <a:pt x="0" y="0"/>
                  </a:moveTo>
                  <a:lnTo>
                    <a:pt x="0" y="3792"/>
                  </a:lnTo>
                  <a:lnTo>
                    <a:pt x="793" y="4909"/>
                  </a:lnTo>
                  <a:lnTo>
                    <a:pt x="2116" y="5654"/>
                  </a:lnTo>
                  <a:lnTo>
                    <a:pt x="3792" y="6151"/>
                  </a:lnTo>
                  <a:lnTo>
                    <a:pt x="7770" y="10936"/>
                  </a:lnTo>
                  <a:lnTo>
                    <a:pt x="21486" y="43822"/>
                  </a:lnTo>
                  <a:lnTo>
                    <a:pt x="26474" y="66695"/>
                  </a:lnTo>
                  <a:lnTo>
                    <a:pt x="30069" y="95697"/>
                  </a:lnTo>
                  <a:lnTo>
                    <a:pt x="36161" y="127308"/>
                  </a:lnTo>
                  <a:lnTo>
                    <a:pt x="42993" y="156783"/>
                  </a:lnTo>
                  <a:lnTo>
                    <a:pt x="48621" y="191395"/>
                  </a:lnTo>
                  <a:lnTo>
                    <a:pt x="51940" y="220633"/>
                  </a:lnTo>
                  <a:lnTo>
                    <a:pt x="54834" y="228234"/>
                  </a:lnTo>
                  <a:lnTo>
                    <a:pt x="55606" y="229150"/>
                  </a:lnTo>
                  <a:lnTo>
                    <a:pt x="56120" y="228966"/>
                  </a:lnTo>
                  <a:lnTo>
                    <a:pt x="60637" y="224916"/>
                  </a:lnTo>
                  <a:lnTo>
                    <a:pt x="77708" y="191930"/>
                  </a:lnTo>
                  <a:lnTo>
                    <a:pt x="100210" y="159154"/>
                  </a:lnTo>
                  <a:lnTo>
                    <a:pt x="110419" y="149316"/>
                  </a:lnTo>
                  <a:lnTo>
                    <a:pt x="122894" y="142298"/>
                  </a:lnTo>
                  <a:lnTo>
                    <a:pt x="134259" y="140766"/>
                  </a:lnTo>
                  <a:lnTo>
                    <a:pt x="139512" y="141469"/>
                  </a:lnTo>
                  <a:lnTo>
                    <a:pt x="149582" y="146483"/>
                  </a:lnTo>
                  <a:lnTo>
                    <a:pt x="158556" y="154004"/>
                  </a:lnTo>
                  <a:lnTo>
                    <a:pt x="165190" y="162638"/>
                  </a:lnTo>
                  <a:lnTo>
                    <a:pt x="168667" y="173883"/>
                  </a:lnTo>
                  <a:lnTo>
                    <a:pt x="169419" y="186025"/>
                  </a:lnTo>
                  <a:lnTo>
                    <a:pt x="167108" y="196713"/>
                  </a:lnTo>
                  <a:lnTo>
                    <a:pt x="153759" y="215448"/>
                  </a:lnTo>
                  <a:lnTo>
                    <a:pt x="120995" y="242410"/>
                  </a:lnTo>
                  <a:lnTo>
                    <a:pt x="92780" y="258051"/>
                  </a:lnTo>
                  <a:lnTo>
                    <a:pt x="75203" y="262461"/>
                  </a:lnTo>
                  <a:lnTo>
                    <a:pt x="70773" y="261493"/>
                  </a:lnTo>
                  <a:lnTo>
                    <a:pt x="63734" y="256184"/>
                  </a:lnTo>
                  <a:lnTo>
                    <a:pt x="62333" y="252545"/>
                  </a:lnTo>
                  <a:lnTo>
                    <a:pt x="64293" y="23574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163847" name="SMARTInkShape-1548"/>
            <p:cNvSpPr/>
            <p:nvPr/>
          </p:nvSpPr>
          <p:spPr bwMode="auto">
            <a:xfrm>
              <a:off x="7062539" y="1821761"/>
              <a:ext cx="181225" cy="228252"/>
            </a:xfrm>
            <a:custGeom>
              <a:avLst/>
              <a:gdLst/>
              <a:ahLst/>
              <a:cxnLst/>
              <a:rect l="0" t="0" r="0" b="0"/>
              <a:pathLst>
                <a:path w="181225" h="228252">
                  <a:moveTo>
                    <a:pt x="88355" y="164202"/>
                  </a:moveTo>
                  <a:lnTo>
                    <a:pt x="58281" y="176386"/>
                  </a:lnTo>
                  <a:lnTo>
                    <a:pt x="23863" y="191843"/>
                  </a:lnTo>
                  <a:lnTo>
                    <a:pt x="10156" y="205112"/>
                  </a:lnTo>
                  <a:lnTo>
                    <a:pt x="1068" y="219097"/>
                  </a:lnTo>
                  <a:lnTo>
                    <a:pt x="0" y="222230"/>
                  </a:lnTo>
                  <a:lnTo>
                    <a:pt x="83" y="224318"/>
                  </a:lnTo>
                  <a:lnTo>
                    <a:pt x="932" y="225711"/>
                  </a:lnTo>
                  <a:lnTo>
                    <a:pt x="6109" y="227258"/>
                  </a:lnTo>
                  <a:lnTo>
                    <a:pt x="26159" y="228251"/>
                  </a:lnTo>
                  <a:lnTo>
                    <a:pt x="60056" y="215038"/>
                  </a:lnTo>
                  <a:lnTo>
                    <a:pt x="92202" y="201054"/>
                  </a:lnTo>
                  <a:lnTo>
                    <a:pt x="112160" y="187645"/>
                  </a:lnTo>
                  <a:lnTo>
                    <a:pt x="137242" y="158278"/>
                  </a:lnTo>
                  <a:lnTo>
                    <a:pt x="148525" y="134401"/>
                  </a:lnTo>
                  <a:lnTo>
                    <a:pt x="156895" y="103690"/>
                  </a:lnTo>
                  <a:lnTo>
                    <a:pt x="163608" y="73335"/>
                  </a:lnTo>
                  <a:lnTo>
                    <a:pt x="165156" y="41146"/>
                  </a:lnTo>
                  <a:lnTo>
                    <a:pt x="161087" y="10248"/>
                  </a:lnTo>
                  <a:lnTo>
                    <a:pt x="160655" y="4416"/>
                  </a:lnTo>
                  <a:lnTo>
                    <a:pt x="158780" y="1322"/>
                  </a:lnTo>
                  <a:lnTo>
                    <a:pt x="155942" y="52"/>
                  </a:lnTo>
                  <a:lnTo>
                    <a:pt x="152463" y="0"/>
                  </a:lnTo>
                  <a:lnTo>
                    <a:pt x="144364" y="4175"/>
                  </a:lnTo>
                  <a:lnTo>
                    <a:pt x="139982" y="7511"/>
                  </a:lnTo>
                  <a:lnTo>
                    <a:pt x="126229" y="27375"/>
                  </a:lnTo>
                  <a:lnTo>
                    <a:pt x="115893" y="60954"/>
                  </a:lnTo>
                  <a:lnTo>
                    <a:pt x="112500" y="87358"/>
                  </a:lnTo>
                  <a:lnTo>
                    <a:pt x="111786" y="114174"/>
                  </a:lnTo>
                  <a:lnTo>
                    <a:pt x="114114" y="139321"/>
                  </a:lnTo>
                  <a:lnTo>
                    <a:pt x="117795" y="163727"/>
                  </a:lnTo>
                  <a:lnTo>
                    <a:pt x="126446" y="195546"/>
                  </a:lnTo>
                  <a:lnTo>
                    <a:pt x="134653" y="210676"/>
                  </a:lnTo>
                  <a:lnTo>
                    <a:pt x="143592" y="220047"/>
                  </a:lnTo>
                  <a:lnTo>
                    <a:pt x="152857" y="224740"/>
                  </a:lnTo>
                  <a:lnTo>
                    <a:pt x="157550" y="225992"/>
                  </a:lnTo>
                  <a:lnTo>
                    <a:pt x="166998" y="225266"/>
                  </a:lnTo>
                  <a:lnTo>
                    <a:pt x="181224" y="22135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163848" name="SMARTInkShape-1549"/>
            <p:cNvSpPr/>
            <p:nvPr/>
          </p:nvSpPr>
          <p:spPr bwMode="auto">
            <a:xfrm>
              <a:off x="6929438" y="1981602"/>
              <a:ext cx="110035" cy="97230"/>
            </a:xfrm>
            <a:custGeom>
              <a:avLst/>
              <a:gdLst/>
              <a:ahLst/>
              <a:cxnLst/>
              <a:rect l="0" t="0" r="0" b="0"/>
              <a:pathLst>
                <a:path w="110035" h="97230">
                  <a:moveTo>
                    <a:pt x="0" y="4361"/>
                  </a:moveTo>
                  <a:lnTo>
                    <a:pt x="0" y="17361"/>
                  </a:lnTo>
                  <a:lnTo>
                    <a:pt x="9942" y="32270"/>
                  </a:lnTo>
                  <a:lnTo>
                    <a:pt x="18706" y="38725"/>
                  </a:lnTo>
                  <a:lnTo>
                    <a:pt x="51883" y="54248"/>
                  </a:lnTo>
                  <a:lnTo>
                    <a:pt x="64334" y="57489"/>
                  </a:lnTo>
                  <a:lnTo>
                    <a:pt x="75159" y="56283"/>
                  </a:lnTo>
                  <a:lnTo>
                    <a:pt x="94250" y="49042"/>
                  </a:lnTo>
                  <a:lnTo>
                    <a:pt x="100891" y="44592"/>
                  </a:lnTo>
                  <a:lnTo>
                    <a:pt x="109092" y="33832"/>
                  </a:lnTo>
                  <a:lnTo>
                    <a:pt x="110034" y="29564"/>
                  </a:lnTo>
                  <a:lnTo>
                    <a:pt x="107692" y="6611"/>
                  </a:lnTo>
                  <a:lnTo>
                    <a:pt x="105132" y="3480"/>
                  </a:lnTo>
                  <a:lnTo>
                    <a:pt x="95937" y="0"/>
                  </a:lnTo>
                  <a:lnTo>
                    <a:pt x="86030" y="571"/>
                  </a:lnTo>
                  <a:lnTo>
                    <a:pt x="75541" y="4264"/>
                  </a:lnTo>
                  <a:lnTo>
                    <a:pt x="46254" y="24025"/>
                  </a:lnTo>
                  <a:lnTo>
                    <a:pt x="40401" y="35325"/>
                  </a:lnTo>
                  <a:lnTo>
                    <a:pt x="36643" y="61983"/>
                  </a:lnTo>
                  <a:lnTo>
                    <a:pt x="40363" y="73891"/>
                  </a:lnTo>
                  <a:lnTo>
                    <a:pt x="43577" y="79289"/>
                  </a:lnTo>
                  <a:lnTo>
                    <a:pt x="53499" y="87404"/>
                  </a:lnTo>
                  <a:lnTo>
                    <a:pt x="65052" y="92862"/>
                  </a:lnTo>
                  <a:lnTo>
                    <a:pt x="98429" y="96846"/>
                  </a:lnTo>
                  <a:lnTo>
                    <a:pt x="107156" y="9722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163849" name="SMARTInkShape-1550"/>
            <p:cNvSpPr/>
            <p:nvPr/>
          </p:nvSpPr>
          <p:spPr bwMode="auto">
            <a:xfrm>
              <a:off x="6686550" y="1928813"/>
              <a:ext cx="250032" cy="21432"/>
            </a:xfrm>
            <a:custGeom>
              <a:avLst/>
              <a:gdLst/>
              <a:ahLst/>
              <a:cxnLst/>
              <a:rect l="0" t="0" r="0" b="0"/>
              <a:pathLst>
                <a:path w="250032" h="21432">
                  <a:moveTo>
                    <a:pt x="0" y="0"/>
                  </a:moveTo>
                  <a:lnTo>
                    <a:pt x="0" y="3792"/>
                  </a:lnTo>
                  <a:lnTo>
                    <a:pt x="1588" y="4909"/>
                  </a:lnTo>
                  <a:lnTo>
                    <a:pt x="15542" y="6702"/>
                  </a:lnTo>
                  <a:lnTo>
                    <a:pt x="51259" y="7085"/>
                  </a:lnTo>
                  <a:lnTo>
                    <a:pt x="75170" y="7117"/>
                  </a:lnTo>
                  <a:lnTo>
                    <a:pt x="99554" y="7132"/>
                  </a:lnTo>
                  <a:lnTo>
                    <a:pt x="124415" y="7932"/>
                  </a:lnTo>
                  <a:lnTo>
                    <a:pt x="151340" y="10933"/>
                  </a:lnTo>
                  <a:lnTo>
                    <a:pt x="179181" y="12796"/>
                  </a:lnTo>
                  <a:lnTo>
                    <a:pt x="205842" y="14418"/>
                  </a:lnTo>
                  <a:lnTo>
                    <a:pt x="250031" y="2143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163850" name="SMARTInkShape-1551"/>
            <p:cNvSpPr/>
            <p:nvPr/>
          </p:nvSpPr>
          <p:spPr bwMode="auto">
            <a:xfrm>
              <a:off x="6760180" y="1835944"/>
              <a:ext cx="131562" cy="237595"/>
            </a:xfrm>
            <a:custGeom>
              <a:avLst/>
              <a:gdLst/>
              <a:ahLst/>
              <a:cxnLst/>
              <a:rect l="0" t="0" r="0" b="0"/>
              <a:pathLst>
                <a:path w="131562" h="237595">
                  <a:moveTo>
                    <a:pt x="26383" y="0"/>
                  </a:moveTo>
                  <a:lnTo>
                    <a:pt x="26383" y="3792"/>
                  </a:lnTo>
                  <a:lnTo>
                    <a:pt x="7716" y="37814"/>
                  </a:lnTo>
                  <a:lnTo>
                    <a:pt x="0" y="72322"/>
                  </a:lnTo>
                  <a:lnTo>
                    <a:pt x="574" y="102391"/>
                  </a:lnTo>
                  <a:lnTo>
                    <a:pt x="7888" y="136436"/>
                  </a:lnTo>
                  <a:lnTo>
                    <a:pt x="22225" y="169542"/>
                  </a:lnTo>
                  <a:lnTo>
                    <a:pt x="41555" y="197343"/>
                  </a:lnTo>
                  <a:lnTo>
                    <a:pt x="56145" y="212327"/>
                  </a:lnTo>
                  <a:lnTo>
                    <a:pt x="89265" y="232764"/>
                  </a:lnTo>
                  <a:lnTo>
                    <a:pt x="103543" y="237594"/>
                  </a:lnTo>
                  <a:lnTo>
                    <a:pt x="115180" y="237095"/>
                  </a:lnTo>
                  <a:lnTo>
                    <a:pt x="123527" y="234228"/>
                  </a:lnTo>
                  <a:lnTo>
                    <a:pt x="126864" y="232351"/>
                  </a:lnTo>
                  <a:lnTo>
                    <a:pt x="129089" y="229513"/>
                  </a:lnTo>
                  <a:lnTo>
                    <a:pt x="131561" y="222127"/>
                  </a:lnTo>
                  <a:lnTo>
                    <a:pt x="126395" y="18573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163851" name="SMARTInkShape-1552"/>
            <p:cNvSpPr/>
            <p:nvPr/>
          </p:nvSpPr>
          <p:spPr bwMode="auto">
            <a:xfrm>
              <a:off x="6468318" y="1957388"/>
              <a:ext cx="313123" cy="319446"/>
            </a:xfrm>
            <a:custGeom>
              <a:avLst/>
              <a:gdLst/>
              <a:ahLst/>
              <a:cxnLst/>
              <a:rect l="0" t="0" r="0" b="0"/>
              <a:pathLst>
                <a:path w="313123" h="319446">
                  <a:moveTo>
                    <a:pt x="11063" y="71437"/>
                  </a:moveTo>
                  <a:lnTo>
                    <a:pt x="7271" y="75229"/>
                  </a:lnTo>
                  <a:lnTo>
                    <a:pt x="5409" y="79208"/>
                  </a:lnTo>
                  <a:lnTo>
                    <a:pt x="0" y="95479"/>
                  </a:lnTo>
                  <a:lnTo>
                    <a:pt x="1648" y="101437"/>
                  </a:lnTo>
                  <a:lnTo>
                    <a:pt x="7143" y="106731"/>
                  </a:lnTo>
                  <a:lnTo>
                    <a:pt x="14878" y="110936"/>
                  </a:lnTo>
                  <a:lnTo>
                    <a:pt x="41238" y="113857"/>
                  </a:lnTo>
                  <a:lnTo>
                    <a:pt x="75568" y="106470"/>
                  </a:lnTo>
                  <a:lnTo>
                    <a:pt x="103974" y="93703"/>
                  </a:lnTo>
                  <a:lnTo>
                    <a:pt x="130928" y="75894"/>
                  </a:lnTo>
                  <a:lnTo>
                    <a:pt x="145542" y="57089"/>
                  </a:lnTo>
                  <a:lnTo>
                    <a:pt x="149413" y="49185"/>
                  </a:lnTo>
                  <a:lnTo>
                    <a:pt x="149334" y="47077"/>
                  </a:lnTo>
                  <a:lnTo>
                    <a:pt x="148487" y="45672"/>
                  </a:lnTo>
                  <a:lnTo>
                    <a:pt x="147129" y="45529"/>
                  </a:lnTo>
                  <a:lnTo>
                    <a:pt x="143504" y="47487"/>
                  </a:lnTo>
                  <a:lnTo>
                    <a:pt x="124616" y="67333"/>
                  </a:lnTo>
                  <a:lnTo>
                    <a:pt x="116300" y="80725"/>
                  </a:lnTo>
                  <a:lnTo>
                    <a:pt x="104493" y="113077"/>
                  </a:lnTo>
                  <a:lnTo>
                    <a:pt x="98311" y="142633"/>
                  </a:lnTo>
                  <a:lnTo>
                    <a:pt x="101031" y="160442"/>
                  </a:lnTo>
                  <a:lnTo>
                    <a:pt x="102792" y="164111"/>
                  </a:lnTo>
                  <a:lnTo>
                    <a:pt x="104760" y="166557"/>
                  </a:lnTo>
                  <a:lnTo>
                    <a:pt x="106865" y="168188"/>
                  </a:lnTo>
                  <a:lnTo>
                    <a:pt x="109856" y="168481"/>
                  </a:lnTo>
                  <a:lnTo>
                    <a:pt x="121650" y="165102"/>
                  </a:lnTo>
                  <a:lnTo>
                    <a:pt x="148344" y="150780"/>
                  </a:lnTo>
                  <a:lnTo>
                    <a:pt x="180600" y="122719"/>
                  </a:lnTo>
                  <a:lnTo>
                    <a:pt x="203149" y="97214"/>
                  </a:lnTo>
                  <a:lnTo>
                    <a:pt x="205796" y="95765"/>
                  </a:lnTo>
                  <a:lnTo>
                    <a:pt x="208354" y="95593"/>
                  </a:lnTo>
                  <a:lnTo>
                    <a:pt x="213313" y="97519"/>
                  </a:lnTo>
                  <a:lnTo>
                    <a:pt x="214952" y="100731"/>
                  </a:lnTo>
                  <a:lnTo>
                    <a:pt x="221592" y="129622"/>
                  </a:lnTo>
                  <a:lnTo>
                    <a:pt x="224255" y="157910"/>
                  </a:lnTo>
                  <a:lnTo>
                    <a:pt x="225043" y="187634"/>
                  </a:lnTo>
                  <a:lnTo>
                    <a:pt x="225277" y="220342"/>
                  </a:lnTo>
                  <a:lnTo>
                    <a:pt x="225346" y="255169"/>
                  </a:lnTo>
                  <a:lnTo>
                    <a:pt x="224577" y="290292"/>
                  </a:lnTo>
                  <a:lnTo>
                    <a:pt x="219671" y="307292"/>
                  </a:lnTo>
                  <a:lnTo>
                    <a:pt x="215431" y="314639"/>
                  </a:lnTo>
                  <a:lnTo>
                    <a:pt x="210902" y="318433"/>
                  </a:lnTo>
                  <a:lnTo>
                    <a:pt x="208583" y="319445"/>
                  </a:lnTo>
                  <a:lnTo>
                    <a:pt x="206244" y="318532"/>
                  </a:lnTo>
                  <a:lnTo>
                    <a:pt x="201527" y="313284"/>
                  </a:lnTo>
                  <a:lnTo>
                    <a:pt x="194409" y="290027"/>
                  </a:lnTo>
                  <a:lnTo>
                    <a:pt x="191768" y="267013"/>
                  </a:lnTo>
                  <a:lnTo>
                    <a:pt x="191389" y="240116"/>
                  </a:lnTo>
                  <a:lnTo>
                    <a:pt x="193867" y="209641"/>
                  </a:lnTo>
                  <a:lnTo>
                    <a:pt x="197613" y="177575"/>
                  </a:lnTo>
                  <a:lnTo>
                    <a:pt x="203512" y="145597"/>
                  </a:lnTo>
                  <a:lnTo>
                    <a:pt x="214071" y="115510"/>
                  </a:lnTo>
                  <a:lnTo>
                    <a:pt x="226701" y="90496"/>
                  </a:lnTo>
                  <a:lnTo>
                    <a:pt x="247200" y="62796"/>
                  </a:lnTo>
                  <a:lnTo>
                    <a:pt x="261269" y="51722"/>
                  </a:lnTo>
                  <a:lnTo>
                    <a:pt x="275460" y="46800"/>
                  </a:lnTo>
                  <a:lnTo>
                    <a:pt x="287587" y="46729"/>
                  </a:lnTo>
                  <a:lnTo>
                    <a:pt x="293044" y="47821"/>
                  </a:lnTo>
                  <a:lnTo>
                    <a:pt x="301223" y="53268"/>
                  </a:lnTo>
                  <a:lnTo>
                    <a:pt x="312942" y="69700"/>
                  </a:lnTo>
                  <a:lnTo>
                    <a:pt x="313122" y="75042"/>
                  </a:lnTo>
                  <a:lnTo>
                    <a:pt x="309088" y="87327"/>
                  </a:lnTo>
                  <a:lnTo>
                    <a:pt x="289091" y="113883"/>
                  </a:lnTo>
                  <a:lnTo>
                    <a:pt x="284522" y="118784"/>
                  </a:lnTo>
                  <a:lnTo>
                    <a:pt x="273094" y="124230"/>
                  </a:lnTo>
                  <a:lnTo>
                    <a:pt x="253940" y="127726"/>
                  </a:lnTo>
                  <a:lnTo>
                    <a:pt x="245743" y="123971"/>
                  </a:lnTo>
                  <a:lnTo>
                    <a:pt x="241335" y="120747"/>
                  </a:lnTo>
                  <a:lnTo>
                    <a:pt x="236438" y="108698"/>
                  </a:lnTo>
                  <a:lnTo>
                    <a:pt x="235055" y="91173"/>
                  </a:lnTo>
                  <a:lnTo>
                    <a:pt x="237085" y="67509"/>
                  </a:lnTo>
                  <a:lnTo>
                    <a:pt x="242751" y="41116"/>
                  </a:lnTo>
                  <a:lnTo>
                    <a:pt x="253951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163852" name="SMARTInkShape-1553"/>
            <p:cNvSpPr/>
            <p:nvPr/>
          </p:nvSpPr>
          <p:spPr bwMode="auto">
            <a:xfrm>
              <a:off x="6395438" y="2014538"/>
              <a:ext cx="155382" cy="98794"/>
            </a:xfrm>
            <a:custGeom>
              <a:avLst/>
              <a:gdLst/>
              <a:ahLst/>
              <a:cxnLst/>
              <a:rect l="0" t="0" r="0" b="0"/>
              <a:pathLst>
                <a:path w="155382" h="98794">
                  <a:moveTo>
                    <a:pt x="41081" y="0"/>
                  </a:moveTo>
                  <a:lnTo>
                    <a:pt x="10557" y="31317"/>
                  </a:lnTo>
                  <a:lnTo>
                    <a:pt x="2227" y="45350"/>
                  </a:lnTo>
                  <a:lnTo>
                    <a:pt x="0" y="54816"/>
                  </a:lnTo>
                  <a:lnTo>
                    <a:pt x="1127" y="64314"/>
                  </a:lnTo>
                  <a:lnTo>
                    <a:pt x="2538" y="69070"/>
                  </a:lnTo>
                  <a:lnTo>
                    <a:pt x="10457" y="78587"/>
                  </a:lnTo>
                  <a:lnTo>
                    <a:pt x="21914" y="87315"/>
                  </a:lnTo>
                  <a:lnTo>
                    <a:pt x="34943" y="93840"/>
                  </a:lnTo>
                  <a:lnTo>
                    <a:pt x="68414" y="98793"/>
                  </a:lnTo>
                  <a:lnTo>
                    <a:pt x="103483" y="97655"/>
                  </a:lnTo>
                  <a:lnTo>
                    <a:pt x="129784" y="90021"/>
                  </a:lnTo>
                  <a:lnTo>
                    <a:pt x="140300" y="81284"/>
                  </a:lnTo>
                  <a:lnTo>
                    <a:pt x="155381" y="6429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163853" name="SMARTInkShape-1554"/>
            <p:cNvSpPr/>
            <p:nvPr/>
          </p:nvSpPr>
          <p:spPr bwMode="auto">
            <a:xfrm>
              <a:off x="6203523" y="1967559"/>
              <a:ext cx="182991" cy="169848"/>
            </a:xfrm>
            <a:custGeom>
              <a:avLst/>
              <a:gdLst/>
              <a:ahLst/>
              <a:cxnLst/>
              <a:rect l="0" t="0" r="0" b="0"/>
              <a:pathLst>
                <a:path w="182991" h="169848">
                  <a:moveTo>
                    <a:pt x="97265" y="4116"/>
                  </a:moveTo>
                  <a:lnTo>
                    <a:pt x="93472" y="4116"/>
                  </a:lnTo>
                  <a:lnTo>
                    <a:pt x="89494" y="1999"/>
                  </a:lnTo>
                  <a:lnTo>
                    <a:pt x="87322" y="324"/>
                  </a:lnTo>
                  <a:lnTo>
                    <a:pt x="84285" y="0"/>
                  </a:lnTo>
                  <a:lnTo>
                    <a:pt x="59680" y="7210"/>
                  </a:lnTo>
                  <a:lnTo>
                    <a:pt x="39562" y="21437"/>
                  </a:lnTo>
                  <a:lnTo>
                    <a:pt x="17133" y="48371"/>
                  </a:lnTo>
                  <a:lnTo>
                    <a:pt x="3848" y="74290"/>
                  </a:lnTo>
                  <a:lnTo>
                    <a:pt x="0" y="102079"/>
                  </a:lnTo>
                  <a:lnTo>
                    <a:pt x="1913" y="120945"/>
                  </a:lnTo>
                  <a:lnTo>
                    <a:pt x="9643" y="137796"/>
                  </a:lnTo>
                  <a:lnTo>
                    <a:pt x="21015" y="151636"/>
                  </a:lnTo>
                  <a:lnTo>
                    <a:pt x="34007" y="160432"/>
                  </a:lnTo>
                  <a:lnTo>
                    <a:pt x="62294" y="169847"/>
                  </a:lnTo>
                  <a:lnTo>
                    <a:pt x="84368" y="168791"/>
                  </a:lnTo>
                  <a:lnTo>
                    <a:pt x="119108" y="159271"/>
                  </a:lnTo>
                  <a:lnTo>
                    <a:pt x="152420" y="144280"/>
                  </a:lnTo>
                  <a:lnTo>
                    <a:pt x="182990" y="12556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163854" name="SMARTInkShape-1555"/>
            <p:cNvSpPr/>
            <p:nvPr/>
          </p:nvSpPr>
          <p:spPr bwMode="auto">
            <a:xfrm>
              <a:off x="5951162" y="1936338"/>
              <a:ext cx="235327" cy="233229"/>
            </a:xfrm>
            <a:custGeom>
              <a:avLst/>
              <a:gdLst/>
              <a:ahLst/>
              <a:cxnLst/>
              <a:rect l="0" t="0" r="0" b="0"/>
              <a:pathLst>
                <a:path w="235327" h="233229">
                  <a:moveTo>
                    <a:pt x="49588" y="13906"/>
                  </a:moveTo>
                  <a:lnTo>
                    <a:pt x="49588" y="10113"/>
                  </a:lnTo>
                  <a:lnTo>
                    <a:pt x="47471" y="6135"/>
                  </a:lnTo>
                  <a:lnTo>
                    <a:pt x="43437" y="906"/>
                  </a:lnTo>
                  <a:lnTo>
                    <a:pt x="40769" y="190"/>
                  </a:lnTo>
                  <a:lnTo>
                    <a:pt x="38946" y="0"/>
                  </a:lnTo>
                  <a:lnTo>
                    <a:pt x="36937" y="1460"/>
                  </a:lnTo>
                  <a:lnTo>
                    <a:pt x="32588" y="7316"/>
                  </a:lnTo>
                  <a:lnTo>
                    <a:pt x="23328" y="41120"/>
                  </a:lnTo>
                  <a:lnTo>
                    <a:pt x="16231" y="76033"/>
                  </a:lnTo>
                  <a:lnTo>
                    <a:pt x="11479" y="105282"/>
                  </a:lnTo>
                  <a:lnTo>
                    <a:pt x="6722" y="134686"/>
                  </a:lnTo>
                  <a:lnTo>
                    <a:pt x="2755" y="162042"/>
                  </a:lnTo>
                  <a:lnTo>
                    <a:pt x="522" y="194499"/>
                  </a:lnTo>
                  <a:lnTo>
                    <a:pt x="0" y="211644"/>
                  </a:lnTo>
                  <a:lnTo>
                    <a:pt x="1448" y="217963"/>
                  </a:lnTo>
                  <a:lnTo>
                    <a:pt x="7291" y="227100"/>
                  </a:lnTo>
                  <a:lnTo>
                    <a:pt x="11865" y="228266"/>
                  </a:lnTo>
                  <a:lnTo>
                    <a:pt x="23297" y="225329"/>
                  </a:lnTo>
                  <a:lnTo>
                    <a:pt x="43121" y="214750"/>
                  </a:lnTo>
                  <a:lnTo>
                    <a:pt x="75269" y="180638"/>
                  </a:lnTo>
                  <a:lnTo>
                    <a:pt x="94062" y="151238"/>
                  </a:lnTo>
                  <a:lnTo>
                    <a:pt x="113565" y="118538"/>
                  </a:lnTo>
                  <a:lnTo>
                    <a:pt x="132664" y="82875"/>
                  </a:lnTo>
                  <a:lnTo>
                    <a:pt x="138898" y="72340"/>
                  </a:lnTo>
                  <a:lnTo>
                    <a:pt x="144315" y="67658"/>
                  </a:lnTo>
                  <a:lnTo>
                    <a:pt x="146077" y="67997"/>
                  </a:lnTo>
                  <a:lnTo>
                    <a:pt x="147251" y="69810"/>
                  </a:lnTo>
                  <a:lnTo>
                    <a:pt x="148904" y="84180"/>
                  </a:lnTo>
                  <a:lnTo>
                    <a:pt x="149394" y="110663"/>
                  </a:lnTo>
                  <a:lnTo>
                    <a:pt x="149539" y="145762"/>
                  </a:lnTo>
                  <a:lnTo>
                    <a:pt x="150367" y="170934"/>
                  </a:lnTo>
                  <a:lnTo>
                    <a:pt x="156090" y="201367"/>
                  </a:lnTo>
                  <a:lnTo>
                    <a:pt x="163332" y="215226"/>
                  </a:lnTo>
                  <a:lnTo>
                    <a:pt x="176335" y="228161"/>
                  </a:lnTo>
                  <a:lnTo>
                    <a:pt x="185560" y="232162"/>
                  </a:lnTo>
                  <a:lnTo>
                    <a:pt x="190242" y="233228"/>
                  </a:lnTo>
                  <a:lnTo>
                    <a:pt x="194951" y="231558"/>
                  </a:lnTo>
                  <a:lnTo>
                    <a:pt x="204417" y="223353"/>
                  </a:lnTo>
                  <a:lnTo>
                    <a:pt x="218671" y="201553"/>
                  </a:lnTo>
                  <a:lnTo>
                    <a:pt x="229156" y="171193"/>
                  </a:lnTo>
                  <a:lnTo>
                    <a:pt x="235326" y="14963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163855" name="SMARTInkShape-1556"/>
            <p:cNvSpPr/>
            <p:nvPr/>
          </p:nvSpPr>
          <p:spPr bwMode="auto">
            <a:xfrm>
              <a:off x="5243919" y="2084828"/>
              <a:ext cx="478226" cy="310183"/>
            </a:xfrm>
            <a:custGeom>
              <a:avLst/>
              <a:gdLst/>
              <a:ahLst/>
              <a:cxnLst/>
              <a:rect l="0" t="0" r="0" b="0"/>
              <a:pathLst>
                <a:path w="478226" h="310183">
                  <a:moveTo>
                    <a:pt x="21025" y="86872"/>
                  </a:moveTo>
                  <a:lnTo>
                    <a:pt x="2686" y="106005"/>
                  </a:lnTo>
                  <a:lnTo>
                    <a:pt x="510" y="113090"/>
                  </a:lnTo>
                  <a:lnTo>
                    <a:pt x="0" y="117839"/>
                  </a:lnTo>
                  <a:lnTo>
                    <a:pt x="659" y="119423"/>
                  </a:lnTo>
                  <a:lnTo>
                    <a:pt x="1891" y="120479"/>
                  </a:lnTo>
                  <a:lnTo>
                    <a:pt x="5780" y="122174"/>
                  </a:lnTo>
                  <a:lnTo>
                    <a:pt x="14038" y="122467"/>
                  </a:lnTo>
                  <a:lnTo>
                    <a:pt x="30332" y="114970"/>
                  </a:lnTo>
                  <a:lnTo>
                    <a:pt x="63750" y="90805"/>
                  </a:lnTo>
                  <a:lnTo>
                    <a:pt x="90686" y="58249"/>
                  </a:lnTo>
                  <a:lnTo>
                    <a:pt x="96963" y="46112"/>
                  </a:lnTo>
                  <a:lnTo>
                    <a:pt x="99084" y="34900"/>
                  </a:lnTo>
                  <a:lnTo>
                    <a:pt x="98464" y="33968"/>
                  </a:lnTo>
                  <a:lnTo>
                    <a:pt x="97257" y="34140"/>
                  </a:lnTo>
                  <a:lnTo>
                    <a:pt x="95659" y="35049"/>
                  </a:lnTo>
                  <a:lnTo>
                    <a:pt x="89617" y="43912"/>
                  </a:lnTo>
                  <a:lnTo>
                    <a:pt x="81904" y="68045"/>
                  </a:lnTo>
                  <a:lnTo>
                    <a:pt x="78666" y="99386"/>
                  </a:lnTo>
                  <a:lnTo>
                    <a:pt x="79187" y="109102"/>
                  </a:lnTo>
                  <a:lnTo>
                    <a:pt x="82064" y="116067"/>
                  </a:lnTo>
                  <a:lnTo>
                    <a:pt x="88106" y="121808"/>
                  </a:lnTo>
                  <a:lnTo>
                    <a:pt x="91939" y="124450"/>
                  </a:lnTo>
                  <a:lnTo>
                    <a:pt x="96082" y="125418"/>
                  </a:lnTo>
                  <a:lnTo>
                    <a:pt x="104919" y="124376"/>
                  </a:lnTo>
                  <a:lnTo>
                    <a:pt x="118819" y="119328"/>
                  </a:lnTo>
                  <a:lnTo>
                    <a:pt x="151038" y="92109"/>
                  </a:lnTo>
                  <a:lnTo>
                    <a:pt x="167673" y="72020"/>
                  </a:lnTo>
                  <a:lnTo>
                    <a:pt x="181814" y="39782"/>
                  </a:lnTo>
                  <a:lnTo>
                    <a:pt x="190914" y="15162"/>
                  </a:lnTo>
                  <a:lnTo>
                    <a:pt x="190641" y="13665"/>
                  </a:lnTo>
                  <a:lnTo>
                    <a:pt x="189664" y="13461"/>
                  </a:lnTo>
                  <a:lnTo>
                    <a:pt x="188220" y="14119"/>
                  </a:lnTo>
                  <a:lnTo>
                    <a:pt x="175642" y="45148"/>
                  </a:lnTo>
                  <a:lnTo>
                    <a:pt x="165995" y="79878"/>
                  </a:lnTo>
                  <a:lnTo>
                    <a:pt x="162404" y="99087"/>
                  </a:lnTo>
                  <a:lnTo>
                    <a:pt x="160521" y="104540"/>
                  </a:lnTo>
                  <a:lnTo>
                    <a:pt x="160546" y="114833"/>
                  </a:lnTo>
                  <a:lnTo>
                    <a:pt x="163203" y="123905"/>
                  </a:lnTo>
                  <a:lnTo>
                    <a:pt x="167030" y="130583"/>
                  </a:lnTo>
                  <a:lnTo>
                    <a:pt x="169161" y="131888"/>
                  </a:lnTo>
                  <a:lnTo>
                    <a:pt x="171376" y="131964"/>
                  </a:lnTo>
                  <a:lnTo>
                    <a:pt x="184426" y="126383"/>
                  </a:lnTo>
                  <a:lnTo>
                    <a:pt x="197675" y="116130"/>
                  </a:lnTo>
                  <a:lnTo>
                    <a:pt x="211654" y="99245"/>
                  </a:lnTo>
                  <a:lnTo>
                    <a:pt x="224897" y="67297"/>
                  </a:lnTo>
                  <a:lnTo>
                    <a:pt x="233040" y="37232"/>
                  </a:lnTo>
                  <a:lnTo>
                    <a:pt x="234884" y="12155"/>
                  </a:lnTo>
                  <a:lnTo>
                    <a:pt x="233447" y="7692"/>
                  </a:lnTo>
                  <a:lnTo>
                    <a:pt x="227618" y="616"/>
                  </a:lnTo>
                  <a:lnTo>
                    <a:pt x="224635" y="0"/>
                  </a:lnTo>
                  <a:lnTo>
                    <a:pt x="221853" y="1176"/>
                  </a:lnTo>
                  <a:lnTo>
                    <a:pt x="203546" y="20348"/>
                  </a:lnTo>
                  <a:lnTo>
                    <a:pt x="187283" y="50478"/>
                  </a:lnTo>
                  <a:lnTo>
                    <a:pt x="176191" y="79595"/>
                  </a:lnTo>
                  <a:lnTo>
                    <a:pt x="167945" y="106689"/>
                  </a:lnTo>
                  <a:lnTo>
                    <a:pt x="169137" y="114994"/>
                  </a:lnTo>
                  <a:lnTo>
                    <a:pt x="174271" y="124132"/>
                  </a:lnTo>
                  <a:lnTo>
                    <a:pt x="178563" y="127245"/>
                  </a:lnTo>
                  <a:lnTo>
                    <a:pt x="180819" y="128075"/>
                  </a:lnTo>
                  <a:lnTo>
                    <a:pt x="189676" y="124763"/>
                  </a:lnTo>
                  <a:lnTo>
                    <a:pt x="210972" y="109703"/>
                  </a:lnTo>
                  <a:lnTo>
                    <a:pt x="229672" y="85737"/>
                  </a:lnTo>
                  <a:lnTo>
                    <a:pt x="243949" y="55956"/>
                  </a:lnTo>
                  <a:lnTo>
                    <a:pt x="258029" y="23527"/>
                  </a:lnTo>
                  <a:lnTo>
                    <a:pt x="266866" y="6391"/>
                  </a:lnTo>
                  <a:lnTo>
                    <a:pt x="266675" y="4643"/>
                  </a:lnTo>
                  <a:lnTo>
                    <a:pt x="265754" y="3478"/>
                  </a:lnTo>
                  <a:lnTo>
                    <a:pt x="265140" y="4288"/>
                  </a:lnTo>
                  <a:lnTo>
                    <a:pt x="264458" y="9422"/>
                  </a:lnTo>
                  <a:lnTo>
                    <a:pt x="247866" y="42378"/>
                  </a:lnTo>
                  <a:lnTo>
                    <a:pt x="241073" y="77397"/>
                  </a:lnTo>
                  <a:lnTo>
                    <a:pt x="236471" y="98318"/>
                  </a:lnTo>
                  <a:lnTo>
                    <a:pt x="235673" y="109137"/>
                  </a:lnTo>
                  <a:lnTo>
                    <a:pt x="236355" y="111240"/>
                  </a:lnTo>
                  <a:lnTo>
                    <a:pt x="237603" y="112643"/>
                  </a:lnTo>
                  <a:lnTo>
                    <a:pt x="239229" y="113577"/>
                  </a:lnTo>
                  <a:lnTo>
                    <a:pt x="245268" y="112499"/>
                  </a:lnTo>
                  <a:lnTo>
                    <a:pt x="253245" y="108581"/>
                  </a:lnTo>
                  <a:lnTo>
                    <a:pt x="280690" y="83303"/>
                  </a:lnTo>
                  <a:lnTo>
                    <a:pt x="299653" y="61825"/>
                  </a:lnTo>
                  <a:lnTo>
                    <a:pt x="314893" y="49469"/>
                  </a:lnTo>
                  <a:lnTo>
                    <a:pt x="317743" y="48443"/>
                  </a:lnTo>
                  <a:lnTo>
                    <a:pt x="320437" y="48553"/>
                  </a:lnTo>
                  <a:lnTo>
                    <a:pt x="323026" y="49419"/>
                  </a:lnTo>
                  <a:lnTo>
                    <a:pt x="324753" y="51585"/>
                  </a:lnTo>
                  <a:lnTo>
                    <a:pt x="326671" y="58224"/>
                  </a:lnTo>
                  <a:lnTo>
                    <a:pt x="330121" y="89920"/>
                  </a:lnTo>
                  <a:lnTo>
                    <a:pt x="333800" y="118467"/>
                  </a:lnTo>
                  <a:lnTo>
                    <a:pt x="337007" y="154177"/>
                  </a:lnTo>
                  <a:lnTo>
                    <a:pt x="340849" y="180285"/>
                  </a:lnTo>
                  <a:lnTo>
                    <a:pt x="345202" y="205118"/>
                  </a:lnTo>
                  <a:lnTo>
                    <a:pt x="345550" y="229384"/>
                  </a:lnTo>
                  <a:lnTo>
                    <a:pt x="343399" y="263242"/>
                  </a:lnTo>
                  <a:lnTo>
                    <a:pt x="340646" y="289148"/>
                  </a:lnTo>
                  <a:lnTo>
                    <a:pt x="334802" y="304762"/>
                  </a:lnTo>
                  <a:lnTo>
                    <a:pt x="331138" y="309918"/>
                  </a:lnTo>
                  <a:lnTo>
                    <a:pt x="330161" y="310182"/>
                  </a:lnTo>
                  <a:lnTo>
                    <a:pt x="329509" y="309564"/>
                  </a:lnTo>
                  <a:lnTo>
                    <a:pt x="328321" y="277174"/>
                  </a:lnTo>
                  <a:lnTo>
                    <a:pt x="339617" y="244946"/>
                  </a:lnTo>
                  <a:lnTo>
                    <a:pt x="349417" y="219833"/>
                  </a:lnTo>
                  <a:lnTo>
                    <a:pt x="359065" y="192797"/>
                  </a:lnTo>
                  <a:lnTo>
                    <a:pt x="368644" y="164906"/>
                  </a:lnTo>
                  <a:lnTo>
                    <a:pt x="380310" y="138752"/>
                  </a:lnTo>
                  <a:lnTo>
                    <a:pt x="393432" y="113898"/>
                  </a:lnTo>
                  <a:lnTo>
                    <a:pt x="413414" y="79181"/>
                  </a:lnTo>
                  <a:lnTo>
                    <a:pt x="434789" y="47429"/>
                  </a:lnTo>
                  <a:lnTo>
                    <a:pt x="450507" y="29427"/>
                  </a:lnTo>
                  <a:lnTo>
                    <a:pt x="452602" y="27938"/>
                  </a:lnTo>
                  <a:lnTo>
                    <a:pt x="453999" y="27739"/>
                  </a:lnTo>
                  <a:lnTo>
                    <a:pt x="454931" y="28400"/>
                  </a:lnTo>
                  <a:lnTo>
                    <a:pt x="451732" y="33368"/>
                  </a:lnTo>
                  <a:lnTo>
                    <a:pt x="425518" y="67065"/>
                  </a:lnTo>
                  <a:lnTo>
                    <a:pt x="398854" y="98503"/>
                  </a:lnTo>
                  <a:lnTo>
                    <a:pt x="394383" y="112984"/>
                  </a:lnTo>
                  <a:lnTo>
                    <a:pt x="393058" y="123537"/>
                  </a:lnTo>
                  <a:lnTo>
                    <a:pt x="393666" y="125603"/>
                  </a:lnTo>
                  <a:lnTo>
                    <a:pt x="394864" y="126980"/>
                  </a:lnTo>
                  <a:lnTo>
                    <a:pt x="396458" y="127898"/>
                  </a:lnTo>
                  <a:lnTo>
                    <a:pt x="410077" y="125398"/>
                  </a:lnTo>
                  <a:lnTo>
                    <a:pt x="445056" y="115189"/>
                  </a:lnTo>
                  <a:lnTo>
                    <a:pt x="465487" y="108227"/>
                  </a:lnTo>
                  <a:lnTo>
                    <a:pt x="475709" y="102556"/>
                  </a:lnTo>
                  <a:lnTo>
                    <a:pt x="476547" y="102884"/>
                  </a:lnTo>
                  <a:lnTo>
                    <a:pt x="477107" y="103897"/>
                  </a:lnTo>
                  <a:lnTo>
                    <a:pt x="478225" y="10830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163856" name="SMARTInkShape-1557"/>
            <p:cNvSpPr/>
            <p:nvPr/>
          </p:nvSpPr>
          <p:spPr bwMode="auto">
            <a:xfrm>
              <a:off x="4811752" y="2111751"/>
              <a:ext cx="431762" cy="307688"/>
            </a:xfrm>
            <a:custGeom>
              <a:avLst/>
              <a:gdLst/>
              <a:ahLst/>
              <a:cxnLst/>
              <a:rect l="0" t="0" r="0" b="0"/>
              <a:pathLst>
                <a:path w="431762" h="307688">
                  <a:moveTo>
                    <a:pt x="74573" y="9943"/>
                  </a:moveTo>
                  <a:lnTo>
                    <a:pt x="70781" y="9943"/>
                  </a:lnTo>
                  <a:lnTo>
                    <a:pt x="66802" y="7826"/>
                  </a:lnTo>
                  <a:lnTo>
                    <a:pt x="53988" y="0"/>
                  </a:lnTo>
                  <a:lnTo>
                    <a:pt x="48944" y="139"/>
                  </a:lnTo>
                  <a:lnTo>
                    <a:pt x="36988" y="4527"/>
                  </a:lnTo>
                  <a:lnTo>
                    <a:pt x="27971" y="11769"/>
                  </a:lnTo>
                  <a:lnTo>
                    <a:pt x="21317" y="21073"/>
                  </a:lnTo>
                  <a:lnTo>
                    <a:pt x="10578" y="48566"/>
                  </a:lnTo>
                  <a:lnTo>
                    <a:pt x="3224" y="75097"/>
                  </a:lnTo>
                  <a:lnTo>
                    <a:pt x="0" y="92875"/>
                  </a:lnTo>
                  <a:lnTo>
                    <a:pt x="2648" y="115478"/>
                  </a:lnTo>
                  <a:lnTo>
                    <a:pt x="12910" y="142766"/>
                  </a:lnTo>
                  <a:lnTo>
                    <a:pt x="16002" y="146116"/>
                  </a:lnTo>
                  <a:lnTo>
                    <a:pt x="23670" y="149839"/>
                  </a:lnTo>
                  <a:lnTo>
                    <a:pt x="32371" y="149377"/>
                  </a:lnTo>
                  <a:lnTo>
                    <a:pt x="36913" y="148143"/>
                  </a:lnTo>
                  <a:lnTo>
                    <a:pt x="44077" y="142538"/>
                  </a:lnTo>
                  <a:lnTo>
                    <a:pt x="67470" y="114951"/>
                  </a:lnTo>
                  <a:lnTo>
                    <a:pt x="82901" y="80486"/>
                  </a:lnTo>
                  <a:lnTo>
                    <a:pt x="96355" y="52540"/>
                  </a:lnTo>
                  <a:lnTo>
                    <a:pt x="106163" y="28385"/>
                  </a:lnTo>
                  <a:lnTo>
                    <a:pt x="109476" y="9793"/>
                  </a:lnTo>
                  <a:lnTo>
                    <a:pt x="108954" y="9049"/>
                  </a:lnTo>
                  <a:lnTo>
                    <a:pt x="106258" y="12456"/>
                  </a:lnTo>
                  <a:lnTo>
                    <a:pt x="100277" y="23299"/>
                  </a:lnTo>
                  <a:lnTo>
                    <a:pt x="96055" y="51798"/>
                  </a:lnTo>
                  <a:lnTo>
                    <a:pt x="90517" y="83298"/>
                  </a:lnTo>
                  <a:lnTo>
                    <a:pt x="89078" y="117058"/>
                  </a:lnTo>
                  <a:lnTo>
                    <a:pt x="88957" y="124489"/>
                  </a:lnTo>
                  <a:lnTo>
                    <a:pt x="91020" y="130438"/>
                  </a:lnTo>
                  <a:lnTo>
                    <a:pt x="92681" y="133135"/>
                  </a:lnTo>
                  <a:lnTo>
                    <a:pt x="95376" y="134140"/>
                  </a:lnTo>
                  <a:lnTo>
                    <a:pt x="102605" y="133139"/>
                  </a:lnTo>
                  <a:lnTo>
                    <a:pt x="115598" y="128113"/>
                  </a:lnTo>
                  <a:lnTo>
                    <a:pt x="129503" y="117805"/>
                  </a:lnTo>
                  <a:lnTo>
                    <a:pt x="148424" y="89487"/>
                  </a:lnTo>
                  <a:lnTo>
                    <a:pt x="167448" y="58022"/>
                  </a:lnTo>
                  <a:lnTo>
                    <a:pt x="186493" y="25261"/>
                  </a:lnTo>
                  <a:lnTo>
                    <a:pt x="201332" y="5137"/>
                  </a:lnTo>
                  <a:lnTo>
                    <a:pt x="201941" y="5945"/>
                  </a:lnTo>
                  <a:lnTo>
                    <a:pt x="202619" y="11076"/>
                  </a:lnTo>
                  <a:lnTo>
                    <a:pt x="193170" y="40237"/>
                  </a:lnTo>
                  <a:lnTo>
                    <a:pt x="189439" y="72346"/>
                  </a:lnTo>
                  <a:lnTo>
                    <a:pt x="189742" y="97800"/>
                  </a:lnTo>
                  <a:lnTo>
                    <a:pt x="192698" y="107463"/>
                  </a:lnTo>
                  <a:lnTo>
                    <a:pt x="194598" y="110675"/>
                  </a:lnTo>
                  <a:lnTo>
                    <a:pt x="198826" y="114244"/>
                  </a:lnTo>
                  <a:lnTo>
                    <a:pt x="201858" y="114402"/>
                  </a:lnTo>
                  <a:lnTo>
                    <a:pt x="209461" y="112461"/>
                  </a:lnTo>
                  <a:lnTo>
                    <a:pt x="216015" y="106835"/>
                  </a:lnTo>
                  <a:lnTo>
                    <a:pt x="223161" y="99044"/>
                  </a:lnTo>
                  <a:lnTo>
                    <a:pt x="250127" y="72643"/>
                  </a:lnTo>
                  <a:lnTo>
                    <a:pt x="272395" y="40425"/>
                  </a:lnTo>
                  <a:lnTo>
                    <a:pt x="283688" y="23637"/>
                  </a:lnTo>
                  <a:lnTo>
                    <a:pt x="285421" y="22247"/>
                  </a:lnTo>
                  <a:lnTo>
                    <a:pt x="286576" y="22114"/>
                  </a:lnTo>
                  <a:lnTo>
                    <a:pt x="287345" y="22819"/>
                  </a:lnTo>
                  <a:lnTo>
                    <a:pt x="288429" y="31397"/>
                  </a:lnTo>
                  <a:lnTo>
                    <a:pt x="284958" y="43993"/>
                  </a:lnTo>
                  <a:lnTo>
                    <a:pt x="277468" y="63265"/>
                  </a:lnTo>
                  <a:lnTo>
                    <a:pt x="274710" y="97342"/>
                  </a:lnTo>
                  <a:lnTo>
                    <a:pt x="275467" y="99165"/>
                  </a:lnTo>
                  <a:lnTo>
                    <a:pt x="276765" y="100381"/>
                  </a:lnTo>
                  <a:lnTo>
                    <a:pt x="278423" y="101191"/>
                  </a:lnTo>
                  <a:lnTo>
                    <a:pt x="284500" y="99975"/>
                  </a:lnTo>
                  <a:lnTo>
                    <a:pt x="288344" y="98539"/>
                  </a:lnTo>
                  <a:lnTo>
                    <a:pt x="294730" y="90594"/>
                  </a:lnTo>
                  <a:lnTo>
                    <a:pt x="315857" y="55897"/>
                  </a:lnTo>
                  <a:lnTo>
                    <a:pt x="329156" y="23197"/>
                  </a:lnTo>
                  <a:lnTo>
                    <a:pt x="336448" y="9548"/>
                  </a:lnTo>
                  <a:lnTo>
                    <a:pt x="341245" y="5799"/>
                  </a:lnTo>
                  <a:lnTo>
                    <a:pt x="342842" y="5593"/>
                  </a:lnTo>
                  <a:lnTo>
                    <a:pt x="343907" y="6249"/>
                  </a:lnTo>
                  <a:lnTo>
                    <a:pt x="349407" y="20590"/>
                  </a:lnTo>
                  <a:lnTo>
                    <a:pt x="353228" y="52851"/>
                  </a:lnTo>
                  <a:lnTo>
                    <a:pt x="358662" y="84392"/>
                  </a:lnTo>
                  <a:lnTo>
                    <a:pt x="365299" y="115787"/>
                  </a:lnTo>
                  <a:lnTo>
                    <a:pt x="369943" y="141122"/>
                  </a:lnTo>
                  <a:lnTo>
                    <a:pt x="377020" y="174576"/>
                  </a:lnTo>
                  <a:lnTo>
                    <a:pt x="380351" y="208389"/>
                  </a:lnTo>
                  <a:lnTo>
                    <a:pt x="377546" y="239751"/>
                  </a:lnTo>
                  <a:lnTo>
                    <a:pt x="369487" y="273089"/>
                  </a:lnTo>
                  <a:lnTo>
                    <a:pt x="360252" y="298371"/>
                  </a:lnTo>
                  <a:lnTo>
                    <a:pt x="357894" y="302241"/>
                  </a:lnTo>
                  <a:lnTo>
                    <a:pt x="354735" y="304821"/>
                  </a:lnTo>
                  <a:lnTo>
                    <a:pt x="346991" y="307687"/>
                  </a:lnTo>
                  <a:lnTo>
                    <a:pt x="344291" y="306864"/>
                  </a:lnTo>
                  <a:lnTo>
                    <a:pt x="342492" y="304728"/>
                  </a:lnTo>
                  <a:lnTo>
                    <a:pt x="341292" y="301716"/>
                  </a:lnTo>
                  <a:lnTo>
                    <a:pt x="343395" y="286100"/>
                  </a:lnTo>
                  <a:lnTo>
                    <a:pt x="352011" y="257903"/>
                  </a:lnTo>
                  <a:lnTo>
                    <a:pt x="363769" y="226199"/>
                  </a:lnTo>
                  <a:lnTo>
                    <a:pt x="372702" y="200513"/>
                  </a:lnTo>
                  <a:lnTo>
                    <a:pt x="381965" y="171105"/>
                  </a:lnTo>
                  <a:lnTo>
                    <a:pt x="391373" y="141102"/>
                  </a:lnTo>
                  <a:lnTo>
                    <a:pt x="400846" y="114538"/>
                  </a:lnTo>
                  <a:lnTo>
                    <a:pt x="412465" y="89502"/>
                  </a:lnTo>
                  <a:lnTo>
                    <a:pt x="431761" y="5280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163857" name="SMARTInkShape-1558"/>
            <p:cNvSpPr/>
            <p:nvPr/>
          </p:nvSpPr>
          <p:spPr bwMode="auto">
            <a:xfrm>
              <a:off x="4687221" y="1957388"/>
              <a:ext cx="106236" cy="312775"/>
            </a:xfrm>
            <a:custGeom>
              <a:avLst/>
              <a:gdLst/>
              <a:ahLst/>
              <a:cxnLst/>
              <a:rect l="0" t="0" r="0" b="0"/>
              <a:pathLst>
                <a:path w="106236" h="312775">
                  <a:moveTo>
                    <a:pt x="20510" y="0"/>
                  </a:moveTo>
                  <a:lnTo>
                    <a:pt x="20510" y="9942"/>
                  </a:lnTo>
                  <a:lnTo>
                    <a:pt x="14359" y="45169"/>
                  </a:lnTo>
                  <a:lnTo>
                    <a:pt x="9574" y="68494"/>
                  </a:lnTo>
                  <a:lnTo>
                    <a:pt x="3743" y="96322"/>
                  </a:lnTo>
                  <a:lnTo>
                    <a:pt x="1152" y="129858"/>
                  </a:lnTo>
                  <a:lnTo>
                    <a:pt x="0" y="163812"/>
                  </a:lnTo>
                  <a:lnTo>
                    <a:pt x="282" y="196630"/>
                  </a:lnTo>
                  <a:lnTo>
                    <a:pt x="3054" y="227091"/>
                  </a:lnTo>
                  <a:lnTo>
                    <a:pt x="9047" y="254387"/>
                  </a:lnTo>
                  <a:lnTo>
                    <a:pt x="19230" y="287834"/>
                  </a:lnTo>
                  <a:lnTo>
                    <a:pt x="25498" y="302551"/>
                  </a:lnTo>
                  <a:lnTo>
                    <a:pt x="29391" y="306476"/>
                  </a:lnTo>
                  <a:lnTo>
                    <a:pt x="33575" y="309092"/>
                  </a:lnTo>
                  <a:lnTo>
                    <a:pt x="50840" y="312774"/>
                  </a:lnTo>
                  <a:lnTo>
                    <a:pt x="56605" y="310116"/>
                  </a:lnTo>
                  <a:lnTo>
                    <a:pt x="67244" y="298696"/>
                  </a:lnTo>
                  <a:lnTo>
                    <a:pt x="87009" y="264700"/>
                  </a:lnTo>
                  <a:lnTo>
                    <a:pt x="106235" y="22145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163858" name="SMARTInkShape-1559"/>
            <p:cNvSpPr/>
            <p:nvPr/>
          </p:nvSpPr>
          <p:spPr bwMode="auto">
            <a:xfrm>
              <a:off x="4107656" y="2083885"/>
              <a:ext cx="500064" cy="210695"/>
            </a:xfrm>
            <a:custGeom>
              <a:avLst/>
              <a:gdLst/>
              <a:ahLst/>
              <a:cxnLst/>
              <a:rect l="0" t="0" r="0" b="0"/>
              <a:pathLst>
                <a:path w="500064" h="210695">
                  <a:moveTo>
                    <a:pt x="0" y="94959"/>
                  </a:moveTo>
                  <a:lnTo>
                    <a:pt x="0" y="104902"/>
                  </a:lnTo>
                  <a:lnTo>
                    <a:pt x="7585" y="115544"/>
                  </a:lnTo>
                  <a:lnTo>
                    <a:pt x="25958" y="133362"/>
                  </a:lnTo>
                  <a:lnTo>
                    <a:pt x="41170" y="142718"/>
                  </a:lnTo>
                  <a:lnTo>
                    <a:pt x="71377" y="149327"/>
                  </a:lnTo>
                  <a:lnTo>
                    <a:pt x="105463" y="151284"/>
                  </a:lnTo>
                  <a:lnTo>
                    <a:pt x="140697" y="144280"/>
                  </a:lnTo>
                  <a:lnTo>
                    <a:pt x="176273" y="132150"/>
                  </a:lnTo>
                  <a:lnTo>
                    <a:pt x="208157" y="114709"/>
                  </a:lnTo>
                  <a:lnTo>
                    <a:pt x="230128" y="98253"/>
                  </a:lnTo>
                  <a:lnTo>
                    <a:pt x="239333" y="83988"/>
                  </a:lnTo>
                  <a:lnTo>
                    <a:pt x="246862" y="60223"/>
                  </a:lnTo>
                  <a:lnTo>
                    <a:pt x="249405" y="30859"/>
                  </a:lnTo>
                  <a:lnTo>
                    <a:pt x="246054" y="13084"/>
                  </a:lnTo>
                  <a:lnTo>
                    <a:pt x="240033" y="1555"/>
                  </a:lnTo>
                  <a:lnTo>
                    <a:pt x="237810" y="146"/>
                  </a:lnTo>
                  <a:lnTo>
                    <a:pt x="235534" y="0"/>
                  </a:lnTo>
                  <a:lnTo>
                    <a:pt x="233222" y="697"/>
                  </a:lnTo>
                  <a:lnTo>
                    <a:pt x="228538" y="7821"/>
                  </a:lnTo>
                  <a:lnTo>
                    <a:pt x="219063" y="31797"/>
                  </a:lnTo>
                  <a:lnTo>
                    <a:pt x="215720" y="60016"/>
                  </a:lnTo>
                  <a:lnTo>
                    <a:pt x="214730" y="93513"/>
                  </a:lnTo>
                  <a:lnTo>
                    <a:pt x="214436" y="128574"/>
                  </a:lnTo>
                  <a:lnTo>
                    <a:pt x="221934" y="156513"/>
                  </a:lnTo>
                  <a:lnTo>
                    <a:pt x="234210" y="176080"/>
                  </a:lnTo>
                  <a:lnTo>
                    <a:pt x="245381" y="184723"/>
                  </a:lnTo>
                  <a:lnTo>
                    <a:pt x="258283" y="190416"/>
                  </a:lnTo>
                  <a:lnTo>
                    <a:pt x="271955" y="192947"/>
                  </a:lnTo>
                  <a:lnTo>
                    <a:pt x="285969" y="189838"/>
                  </a:lnTo>
                  <a:lnTo>
                    <a:pt x="299341" y="182371"/>
                  </a:lnTo>
                  <a:lnTo>
                    <a:pt x="315001" y="164779"/>
                  </a:lnTo>
                  <a:lnTo>
                    <a:pt x="334248" y="130465"/>
                  </a:lnTo>
                  <a:lnTo>
                    <a:pt x="340336" y="109183"/>
                  </a:lnTo>
                  <a:lnTo>
                    <a:pt x="342675" y="90057"/>
                  </a:lnTo>
                  <a:lnTo>
                    <a:pt x="339041" y="96064"/>
                  </a:lnTo>
                  <a:lnTo>
                    <a:pt x="332253" y="131402"/>
                  </a:lnTo>
                  <a:lnTo>
                    <a:pt x="334241" y="163511"/>
                  </a:lnTo>
                  <a:lnTo>
                    <a:pt x="336895" y="182298"/>
                  </a:lnTo>
                  <a:lnTo>
                    <a:pt x="349093" y="205344"/>
                  </a:lnTo>
                  <a:lnTo>
                    <a:pt x="351791" y="209030"/>
                  </a:lnTo>
                  <a:lnTo>
                    <a:pt x="355177" y="210694"/>
                  </a:lnTo>
                  <a:lnTo>
                    <a:pt x="363173" y="210426"/>
                  </a:lnTo>
                  <a:lnTo>
                    <a:pt x="380393" y="205812"/>
                  </a:lnTo>
                  <a:lnTo>
                    <a:pt x="391578" y="197408"/>
                  </a:lnTo>
                  <a:lnTo>
                    <a:pt x="415487" y="172610"/>
                  </a:lnTo>
                  <a:lnTo>
                    <a:pt x="422786" y="156723"/>
                  </a:lnTo>
                  <a:lnTo>
                    <a:pt x="431264" y="124445"/>
                  </a:lnTo>
                  <a:lnTo>
                    <a:pt x="434434" y="109957"/>
                  </a:lnTo>
                  <a:lnTo>
                    <a:pt x="434085" y="107339"/>
                  </a:lnTo>
                  <a:lnTo>
                    <a:pt x="433059" y="105594"/>
                  </a:lnTo>
                  <a:lnTo>
                    <a:pt x="431581" y="104430"/>
                  </a:lnTo>
                  <a:lnTo>
                    <a:pt x="429802" y="105241"/>
                  </a:lnTo>
                  <a:lnTo>
                    <a:pt x="415149" y="122193"/>
                  </a:lnTo>
                  <a:lnTo>
                    <a:pt x="410730" y="133257"/>
                  </a:lnTo>
                  <a:lnTo>
                    <a:pt x="404100" y="163554"/>
                  </a:lnTo>
                  <a:lnTo>
                    <a:pt x="403967" y="177304"/>
                  </a:lnTo>
                  <a:lnTo>
                    <a:pt x="406553" y="187913"/>
                  </a:lnTo>
                  <a:lnTo>
                    <a:pt x="410349" y="195274"/>
                  </a:lnTo>
                  <a:lnTo>
                    <a:pt x="413266" y="197554"/>
                  </a:lnTo>
                  <a:lnTo>
                    <a:pt x="420740" y="200088"/>
                  </a:lnTo>
                  <a:lnTo>
                    <a:pt x="433874" y="201514"/>
                  </a:lnTo>
                  <a:lnTo>
                    <a:pt x="438474" y="199333"/>
                  </a:lnTo>
                  <a:lnTo>
                    <a:pt x="452534" y="184887"/>
                  </a:lnTo>
                  <a:lnTo>
                    <a:pt x="466754" y="163144"/>
                  </a:lnTo>
                  <a:lnTo>
                    <a:pt x="481021" y="127597"/>
                  </a:lnTo>
                  <a:lnTo>
                    <a:pt x="490542" y="100733"/>
                  </a:lnTo>
                  <a:lnTo>
                    <a:pt x="500063" y="7352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163859" name="SMARTInkShape-1560"/>
            <p:cNvSpPr/>
            <p:nvPr/>
          </p:nvSpPr>
          <p:spPr bwMode="auto">
            <a:xfrm>
              <a:off x="4200525" y="2057400"/>
              <a:ext cx="42864" cy="239828"/>
            </a:xfrm>
            <a:custGeom>
              <a:avLst/>
              <a:gdLst/>
              <a:ahLst/>
              <a:cxnLst/>
              <a:rect l="0" t="0" r="0" b="0"/>
              <a:pathLst>
                <a:path w="42864" h="239828">
                  <a:moveTo>
                    <a:pt x="42863" y="0"/>
                  </a:moveTo>
                  <a:lnTo>
                    <a:pt x="39070" y="3792"/>
                  </a:lnTo>
                  <a:lnTo>
                    <a:pt x="37208" y="9888"/>
                  </a:lnTo>
                  <a:lnTo>
                    <a:pt x="35915" y="37815"/>
                  </a:lnTo>
                  <a:lnTo>
                    <a:pt x="35777" y="64033"/>
                  </a:lnTo>
                  <a:lnTo>
                    <a:pt x="34942" y="96584"/>
                  </a:lnTo>
                  <a:lnTo>
                    <a:pt x="30814" y="131364"/>
                  </a:lnTo>
                  <a:lnTo>
                    <a:pt x="29239" y="166011"/>
                  </a:lnTo>
                  <a:lnTo>
                    <a:pt x="28771" y="195944"/>
                  </a:lnTo>
                  <a:lnTo>
                    <a:pt x="28601" y="231414"/>
                  </a:lnTo>
                  <a:lnTo>
                    <a:pt x="27799" y="235238"/>
                  </a:lnTo>
                  <a:lnTo>
                    <a:pt x="26470" y="237788"/>
                  </a:lnTo>
                  <a:lnTo>
                    <a:pt x="24790" y="239488"/>
                  </a:lnTo>
                  <a:lnTo>
                    <a:pt x="22877" y="239827"/>
                  </a:lnTo>
                  <a:lnTo>
                    <a:pt x="20808" y="239260"/>
                  </a:lnTo>
                  <a:lnTo>
                    <a:pt x="18635" y="238088"/>
                  </a:lnTo>
                  <a:lnTo>
                    <a:pt x="0" y="21431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163906" name="SMARTInkShape-Group302"/>
          <p:cNvGrpSpPr/>
          <p:nvPr/>
        </p:nvGrpSpPr>
        <p:grpSpPr>
          <a:xfrm>
            <a:off x="1136186" y="2150269"/>
            <a:ext cx="7086271" cy="1252200"/>
            <a:chOff x="1136186" y="2150269"/>
            <a:chExt cx="7086271" cy="1252200"/>
          </a:xfrm>
        </p:grpSpPr>
        <p:sp>
          <p:nvSpPr>
            <p:cNvPr id="2163861" name="SMARTInkShape-1561"/>
            <p:cNvSpPr/>
            <p:nvPr/>
          </p:nvSpPr>
          <p:spPr bwMode="auto">
            <a:xfrm>
              <a:off x="3479093" y="2978944"/>
              <a:ext cx="56620" cy="171021"/>
            </a:xfrm>
            <a:custGeom>
              <a:avLst/>
              <a:gdLst/>
              <a:ahLst/>
              <a:cxnLst/>
              <a:rect l="0" t="0" r="0" b="0"/>
              <a:pathLst>
                <a:path w="56620" h="171021">
                  <a:moveTo>
                    <a:pt x="7057" y="0"/>
                  </a:moveTo>
                  <a:lnTo>
                    <a:pt x="7057" y="3792"/>
                  </a:lnTo>
                  <a:lnTo>
                    <a:pt x="4940" y="7771"/>
                  </a:lnTo>
                  <a:lnTo>
                    <a:pt x="3265" y="9943"/>
                  </a:lnTo>
                  <a:lnTo>
                    <a:pt x="1403" y="16590"/>
                  </a:lnTo>
                  <a:lnTo>
                    <a:pt x="0" y="41609"/>
                  </a:lnTo>
                  <a:lnTo>
                    <a:pt x="2069" y="48391"/>
                  </a:lnTo>
                  <a:lnTo>
                    <a:pt x="3731" y="51310"/>
                  </a:lnTo>
                  <a:lnTo>
                    <a:pt x="5633" y="53257"/>
                  </a:lnTo>
                  <a:lnTo>
                    <a:pt x="9864" y="55420"/>
                  </a:lnTo>
                  <a:lnTo>
                    <a:pt x="16708" y="56637"/>
                  </a:lnTo>
                  <a:lnTo>
                    <a:pt x="21401" y="54805"/>
                  </a:lnTo>
                  <a:lnTo>
                    <a:pt x="44167" y="34193"/>
                  </a:lnTo>
                  <a:lnTo>
                    <a:pt x="55565" y="16767"/>
                  </a:lnTo>
                  <a:lnTo>
                    <a:pt x="56064" y="16734"/>
                  </a:lnTo>
                  <a:lnTo>
                    <a:pt x="56397" y="17506"/>
                  </a:lnTo>
                  <a:lnTo>
                    <a:pt x="56619" y="18814"/>
                  </a:lnTo>
                  <a:lnTo>
                    <a:pt x="54749" y="22385"/>
                  </a:lnTo>
                  <a:lnTo>
                    <a:pt x="53139" y="24448"/>
                  </a:lnTo>
                  <a:lnTo>
                    <a:pt x="46410" y="58042"/>
                  </a:lnTo>
                  <a:lnTo>
                    <a:pt x="43494" y="90810"/>
                  </a:lnTo>
                  <a:lnTo>
                    <a:pt x="42870" y="124524"/>
                  </a:lnTo>
                  <a:lnTo>
                    <a:pt x="42778" y="159082"/>
                  </a:lnTo>
                  <a:lnTo>
                    <a:pt x="40660" y="164101"/>
                  </a:lnTo>
                  <a:lnTo>
                    <a:pt x="38984" y="166550"/>
                  </a:lnTo>
                  <a:lnTo>
                    <a:pt x="35005" y="169272"/>
                  </a:lnTo>
                  <a:lnTo>
                    <a:pt x="29797" y="170482"/>
                  </a:lnTo>
                  <a:lnTo>
                    <a:pt x="22191" y="171020"/>
                  </a:lnTo>
                  <a:lnTo>
                    <a:pt x="15635" y="169142"/>
                  </a:lnTo>
                  <a:lnTo>
                    <a:pt x="7057" y="16430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163862" name="SMARTInkShape-1562"/>
            <p:cNvSpPr/>
            <p:nvPr/>
          </p:nvSpPr>
          <p:spPr bwMode="auto">
            <a:xfrm>
              <a:off x="3357650" y="2986088"/>
              <a:ext cx="107070" cy="111547"/>
            </a:xfrm>
            <a:custGeom>
              <a:avLst/>
              <a:gdLst/>
              <a:ahLst/>
              <a:cxnLst/>
              <a:rect l="0" t="0" r="0" b="0"/>
              <a:pathLst>
                <a:path w="107070" h="111547">
                  <a:moveTo>
                    <a:pt x="7056" y="0"/>
                  </a:moveTo>
                  <a:lnTo>
                    <a:pt x="7056" y="9942"/>
                  </a:lnTo>
                  <a:lnTo>
                    <a:pt x="4940" y="14473"/>
                  </a:lnTo>
                  <a:lnTo>
                    <a:pt x="3264" y="16792"/>
                  </a:lnTo>
                  <a:lnTo>
                    <a:pt x="574" y="37624"/>
                  </a:lnTo>
                  <a:lnTo>
                    <a:pt x="0" y="71688"/>
                  </a:lnTo>
                  <a:lnTo>
                    <a:pt x="723" y="94358"/>
                  </a:lnTo>
                  <a:lnTo>
                    <a:pt x="6066" y="111360"/>
                  </a:lnTo>
                  <a:lnTo>
                    <a:pt x="7190" y="111546"/>
                  </a:lnTo>
                  <a:lnTo>
                    <a:pt x="20705" y="104098"/>
                  </a:lnTo>
                  <a:lnTo>
                    <a:pt x="27145" y="97595"/>
                  </a:lnTo>
                  <a:lnTo>
                    <a:pt x="48870" y="62741"/>
                  </a:lnTo>
                  <a:lnTo>
                    <a:pt x="68768" y="27969"/>
                  </a:lnTo>
                  <a:lnTo>
                    <a:pt x="73642" y="24336"/>
                  </a:lnTo>
                  <a:lnTo>
                    <a:pt x="76053" y="24162"/>
                  </a:lnTo>
                  <a:lnTo>
                    <a:pt x="80849" y="26084"/>
                  </a:lnTo>
                  <a:lnTo>
                    <a:pt x="82445" y="28502"/>
                  </a:lnTo>
                  <a:lnTo>
                    <a:pt x="91664" y="62095"/>
                  </a:lnTo>
                  <a:lnTo>
                    <a:pt x="93354" y="80204"/>
                  </a:lnTo>
                  <a:lnTo>
                    <a:pt x="98903" y="91044"/>
                  </a:lnTo>
                  <a:lnTo>
                    <a:pt x="100037" y="90858"/>
                  </a:lnTo>
                  <a:lnTo>
                    <a:pt x="107069" y="8572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163863" name="SMARTInkShape-1563"/>
            <p:cNvSpPr/>
            <p:nvPr/>
          </p:nvSpPr>
          <p:spPr bwMode="auto">
            <a:xfrm>
              <a:off x="3260774" y="2928938"/>
              <a:ext cx="82502" cy="14288"/>
            </a:xfrm>
            <a:custGeom>
              <a:avLst/>
              <a:gdLst/>
              <a:ahLst/>
              <a:cxnLst/>
              <a:rect l="0" t="0" r="0" b="0"/>
              <a:pathLst>
                <a:path w="82502" h="14288">
                  <a:moveTo>
                    <a:pt x="11064" y="0"/>
                  </a:moveTo>
                  <a:lnTo>
                    <a:pt x="4913" y="6150"/>
                  </a:lnTo>
                  <a:lnTo>
                    <a:pt x="0" y="6947"/>
                  </a:lnTo>
                  <a:lnTo>
                    <a:pt x="26075" y="9256"/>
                  </a:lnTo>
                  <a:lnTo>
                    <a:pt x="39853" y="12796"/>
                  </a:lnTo>
                  <a:lnTo>
                    <a:pt x="72989" y="14200"/>
                  </a:lnTo>
                  <a:lnTo>
                    <a:pt x="82501" y="1428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163864" name="SMARTInkShape-1564"/>
            <p:cNvSpPr/>
            <p:nvPr/>
          </p:nvSpPr>
          <p:spPr bwMode="auto">
            <a:xfrm>
              <a:off x="3287118" y="3014663"/>
              <a:ext cx="20439" cy="99436"/>
            </a:xfrm>
            <a:custGeom>
              <a:avLst/>
              <a:gdLst/>
              <a:ahLst/>
              <a:cxnLst/>
              <a:rect l="0" t="0" r="0" b="0"/>
              <a:pathLst>
                <a:path w="20439" h="99436">
                  <a:moveTo>
                    <a:pt x="6151" y="0"/>
                  </a:moveTo>
                  <a:lnTo>
                    <a:pt x="5357" y="12200"/>
                  </a:lnTo>
                  <a:lnTo>
                    <a:pt x="0" y="43528"/>
                  </a:lnTo>
                  <a:lnTo>
                    <a:pt x="4792" y="76552"/>
                  </a:lnTo>
                  <a:lnTo>
                    <a:pt x="6127" y="99435"/>
                  </a:lnTo>
                  <a:lnTo>
                    <a:pt x="11055" y="89285"/>
                  </a:lnTo>
                  <a:lnTo>
                    <a:pt x="18818" y="53848"/>
                  </a:lnTo>
                  <a:lnTo>
                    <a:pt x="20438" y="2857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163865" name="SMARTInkShape-1565"/>
            <p:cNvSpPr/>
            <p:nvPr/>
          </p:nvSpPr>
          <p:spPr bwMode="auto">
            <a:xfrm>
              <a:off x="3089203" y="3000600"/>
              <a:ext cx="161204" cy="133645"/>
            </a:xfrm>
            <a:custGeom>
              <a:avLst/>
              <a:gdLst/>
              <a:ahLst/>
              <a:cxnLst/>
              <a:rect l="0" t="0" r="0" b="0"/>
              <a:pathLst>
                <a:path w="161204" h="133645">
                  <a:moveTo>
                    <a:pt x="18328" y="14063"/>
                  </a:moveTo>
                  <a:lnTo>
                    <a:pt x="6937" y="38433"/>
                  </a:lnTo>
                  <a:lnTo>
                    <a:pt x="3501" y="72202"/>
                  </a:lnTo>
                  <a:lnTo>
                    <a:pt x="0" y="92143"/>
                  </a:lnTo>
                  <a:lnTo>
                    <a:pt x="3285" y="108459"/>
                  </a:lnTo>
                  <a:lnTo>
                    <a:pt x="11506" y="126077"/>
                  </a:lnTo>
                  <a:lnTo>
                    <a:pt x="13780" y="129220"/>
                  </a:lnTo>
                  <a:lnTo>
                    <a:pt x="16884" y="131315"/>
                  </a:lnTo>
                  <a:lnTo>
                    <a:pt x="24565" y="133644"/>
                  </a:lnTo>
                  <a:lnTo>
                    <a:pt x="33271" y="132562"/>
                  </a:lnTo>
                  <a:lnTo>
                    <a:pt x="37815" y="131162"/>
                  </a:lnTo>
                  <a:lnTo>
                    <a:pt x="44981" y="125374"/>
                  </a:lnTo>
                  <a:lnTo>
                    <a:pt x="63460" y="94850"/>
                  </a:lnTo>
                  <a:lnTo>
                    <a:pt x="73347" y="65535"/>
                  </a:lnTo>
                  <a:lnTo>
                    <a:pt x="75353" y="38402"/>
                  </a:lnTo>
                  <a:lnTo>
                    <a:pt x="74601" y="37433"/>
                  </a:lnTo>
                  <a:lnTo>
                    <a:pt x="71649" y="36355"/>
                  </a:lnTo>
                  <a:lnTo>
                    <a:pt x="70544" y="37656"/>
                  </a:lnTo>
                  <a:lnTo>
                    <a:pt x="68989" y="47070"/>
                  </a:lnTo>
                  <a:lnTo>
                    <a:pt x="69186" y="78683"/>
                  </a:lnTo>
                  <a:lnTo>
                    <a:pt x="78285" y="104279"/>
                  </a:lnTo>
                  <a:lnTo>
                    <a:pt x="87705" y="120556"/>
                  </a:lnTo>
                  <a:lnTo>
                    <a:pt x="88392" y="123158"/>
                  </a:lnTo>
                  <a:lnTo>
                    <a:pt x="90437" y="124099"/>
                  </a:lnTo>
                  <a:lnTo>
                    <a:pt x="96944" y="123028"/>
                  </a:lnTo>
                  <a:lnTo>
                    <a:pt x="105739" y="117963"/>
                  </a:lnTo>
                  <a:lnTo>
                    <a:pt x="117165" y="103850"/>
                  </a:lnTo>
                  <a:lnTo>
                    <a:pt x="121787" y="93391"/>
                  </a:lnTo>
                  <a:lnTo>
                    <a:pt x="129907" y="63226"/>
                  </a:lnTo>
                  <a:lnTo>
                    <a:pt x="132270" y="32032"/>
                  </a:lnTo>
                  <a:lnTo>
                    <a:pt x="130352" y="23901"/>
                  </a:lnTo>
                  <a:lnTo>
                    <a:pt x="122654" y="8421"/>
                  </a:lnTo>
                  <a:lnTo>
                    <a:pt x="119628" y="5539"/>
                  </a:lnTo>
                  <a:lnTo>
                    <a:pt x="112034" y="2337"/>
                  </a:lnTo>
                  <a:lnTo>
                    <a:pt x="98603" y="0"/>
                  </a:lnTo>
                  <a:lnTo>
                    <a:pt x="98039" y="719"/>
                  </a:lnTo>
                  <a:lnTo>
                    <a:pt x="97411" y="3634"/>
                  </a:lnTo>
                  <a:lnTo>
                    <a:pt x="98831" y="5523"/>
                  </a:lnTo>
                  <a:lnTo>
                    <a:pt x="104643" y="9738"/>
                  </a:lnTo>
                  <a:lnTo>
                    <a:pt x="116840" y="12781"/>
                  </a:lnTo>
                  <a:lnTo>
                    <a:pt x="140093" y="13016"/>
                  </a:lnTo>
                  <a:lnTo>
                    <a:pt x="161203" y="691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163866" name="SMARTInkShape-1566"/>
            <p:cNvSpPr/>
            <p:nvPr/>
          </p:nvSpPr>
          <p:spPr bwMode="auto">
            <a:xfrm>
              <a:off x="2993842" y="3058156"/>
              <a:ext cx="69029" cy="102454"/>
            </a:xfrm>
            <a:custGeom>
              <a:avLst/>
              <a:gdLst/>
              <a:ahLst/>
              <a:cxnLst/>
              <a:rect l="0" t="0" r="0" b="0"/>
              <a:pathLst>
                <a:path w="69029" h="102454">
                  <a:moveTo>
                    <a:pt x="20821" y="6513"/>
                  </a:moveTo>
                  <a:lnTo>
                    <a:pt x="15117" y="13010"/>
                  </a:lnTo>
                  <a:lnTo>
                    <a:pt x="4028" y="37041"/>
                  </a:lnTo>
                  <a:lnTo>
                    <a:pt x="0" y="68947"/>
                  </a:lnTo>
                  <a:lnTo>
                    <a:pt x="455" y="78711"/>
                  </a:lnTo>
                  <a:lnTo>
                    <a:pt x="3302" y="85697"/>
                  </a:lnTo>
                  <a:lnTo>
                    <a:pt x="9331" y="91447"/>
                  </a:lnTo>
                  <a:lnTo>
                    <a:pt x="26136" y="101607"/>
                  </a:lnTo>
                  <a:lnTo>
                    <a:pt x="29920" y="102453"/>
                  </a:lnTo>
                  <a:lnTo>
                    <a:pt x="33237" y="102222"/>
                  </a:lnTo>
                  <a:lnTo>
                    <a:pt x="48056" y="96150"/>
                  </a:lnTo>
                  <a:lnTo>
                    <a:pt x="54885" y="89743"/>
                  </a:lnTo>
                  <a:lnTo>
                    <a:pt x="63193" y="75095"/>
                  </a:lnTo>
                  <a:lnTo>
                    <a:pt x="68565" y="57789"/>
                  </a:lnTo>
                  <a:lnTo>
                    <a:pt x="69028" y="47559"/>
                  </a:lnTo>
                  <a:lnTo>
                    <a:pt x="66587" y="37720"/>
                  </a:lnTo>
                  <a:lnTo>
                    <a:pt x="56959" y="19464"/>
                  </a:lnTo>
                  <a:lnTo>
                    <a:pt x="44052" y="6558"/>
                  </a:lnTo>
                  <a:lnTo>
                    <a:pt x="34849" y="2564"/>
                  </a:lnTo>
                  <a:lnTo>
                    <a:pt x="16007" y="0"/>
                  </a:lnTo>
                  <a:lnTo>
                    <a:pt x="8627" y="1766"/>
                  </a:lnTo>
                  <a:lnTo>
                    <a:pt x="5548" y="3348"/>
                  </a:lnTo>
                  <a:lnTo>
                    <a:pt x="4289" y="5991"/>
                  </a:lnTo>
                  <a:lnTo>
                    <a:pt x="6081" y="22329"/>
                  </a:lnTo>
                  <a:lnTo>
                    <a:pt x="7819" y="24994"/>
                  </a:lnTo>
                  <a:lnTo>
                    <a:pt x="13984" y="30073"/>
                  </a:lnTo>
                  <a:lnTo>
                    <a:pt x="22015" y="32859"/>
                  </a:lnTo>
                  <a:lnTo>
                    <a:pt x="35108" y="3508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163867" name="SMARTInkShape-1567"/>
            <p:cNvSpPr/>
            <p:nvPr/>
          </p:nvSpPr>
          <p:spPr bwMode="auto">
            <a:xfrm>
              <a:off x="2914708" y="2893219"/>
              <a:ext cx="64237" cy="259071"/>
            </a:xfrm>
            <a:custGeom>
              <a:avLst/>
              <a:gdLst/>
              <a:ahLst/>
              <a:cxnLst/>
              <a:rect l="0" t="0" r="0" b="0"/>
              <a:pathLst>
                <a:path w="64237" h="259071">
                  <a:moveTo>
                    <a:pt x="7086" y="0"/>
                  </a:moveTo>
                  <a:lnTo>
                    <a:pt x="3293" y="3792"/>
                  </a:lnTo>
                  <a:lnTo>
                    <a:pt x="1431" y="9887"/>
                  </a:lnTo>
                  <a:lnTo>
                    <a:pt x="138" y="38608"/>
                  </a:lnTo>
                  <a:lnTo>
                    <a:pt x="0" y="68942"/>
                  </a:lnTo>
                  <a:lnTo>
                    <a:pt x="753" y="103065"/>
                  </a:lnTo>
                  <a:lnTo>
                    <a:pt x="4856" y="138311"/>
                  </a:lnTo>
                  <a:lnTo>
                    <a:pt x="7219" y="173096"/>
                  </a:lnTo>
                  <a:lnTo>
                    <a:pt x="12593" y="203864"/>
                  </a:lnTo>
                  <a:lnTo>
                    <a:pt x="21520" y="238472"/>
                  </a:lnTo>
                  <a:lnTo>
                    <a:pt x="26995" y="249656"/>
                  </a:lnTo>
                  <a:lnTo>
                    <a:pt x="34720" y="257273"/>
                  </a:lnTo>
                  <a:lnTo>
                    <a:pt x="38208" y="258828"/>
                  </a:lnTo>
                  <a:lnTo>
                    <a:pt x="41328" y="259070"/>
                  </a:lnTo>
                  <a:lnTo>
                    <a:pt x="44201" y="258439"/>
                  </a:lnTo>
                  <a:lnTo>
                    <a:pt x="64236" y="24288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163868" name="SMARTInkShape-1568"/>
            <p:cNvSpPr/>
            <p:nvPr/>
          </p:nvSpPr>
          <p:spPr bwMode="auto">
            <a:xfrm>
              <a:off x="2825133" y="2957513"/>
              <a:ext cx="82374" cy="180508"/>
            </a:xfrm>
            <a:custGeom>
              <a:avLst/>
              <a:gdLst/>
              <a:ahLst/>
              <a:cxnLst/>
              <a:rect l="0" t="0" r="0" b="0"/>
              <a:pathLst>
                <a:path w="82374" h="180508">
                  <a:moveTo>
                    <a:pt x="3792" y="0"/>
                  </a:moveTo>
                  <a:lnTo>
                    <a:pt x="3792" y="3792"/>
                  </a:lnTo>
                  <a:lnTo>
                    <a:pt x="1675" y="7770"/>
                  </a:lnTo>
                  <a:lnTo>
                    <a:pt x="0" y="9942"/>
                  </a:lnTo>
                  <a:lnTo>
                    <a:pt x="254" y="18706"/>
                  </a:lnTo>
                  <a:lnTo>
                    <a:pt x="5598" y="54000"/>
                  </a:lnTo>
                  <a:lnTo>
                    <a:pt x="13674" y="88895"/>
                  </a:lnTo>
                  <a:lnTo>
                    <a:pt x="20567" y="116914"/>
                  </a:lnTo>
                  <a:lnTo>
                    <a:pt x="27636" y="145325"/>
                  </a:lnTo>
                  <a:lnTo>
                    <a:pt x="37136" y="171169"/>
                  </a:lnTo>
                  <a:lnTo>
                    <a:pt x="41895" y="178733"/>
                  </a:lnTo>
                  <a:lnTo>
                    <a:pt x="44275" y="180274"/>
                  </a:lnTo>
                  <a:lnTo>
                    <a:pt x="46656" y="180507"/>
                  </a:lnTo>
                  <a:lnTo>
                    <a:pt x="49037" y="179869"/>
                  </a:lnTo>
                  <a:lnTo>
                    <a:pt x="53799" y="174927"/>
                  </a:lnTo>
                  <a:lnTo>
                    <a:pt x="63323" y="155027"/>
                  </a:lnTo>
                  <a:lnTo>
                    <a:pt x="70467" y="127513"/>
                  </a:lnTo>
                  <a:lnTo>
                    <a:pt x="77611" y="98018"/>
                  </a:lnTo>
                  <a:lnTo>
                    <a:pt x="80962" y="65378"/>
                  </a:lnTo>
                  <a:lnTo>
                    <a:pt x="82373" y="4286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163869" name="SMARTInkShape-1569"/>
            <p:cNvSpPr/>
            <p:nvPr/>
          </p:nvSpPr>
          <p:spPr bwMode="auto">
            <a:xfrm>
              <a:off x="2529777" y="2923297"/>
              <a:ext cx="249143" cy="267873"/>
            </a:xfrm>
            <a:custGeom>
              <a:avLst/>
              <a:gdLst/>
              <a:ahLst/>
              <a:cxnLst/>
              <a:rect l="0" t="0" r="0" b="0"/>
              <a:pathLst>
                <a:path w="249143" h="267873">
                  <a:moveTo>
                    <a:pt x="134842" y="48503"/>
                  </a:moveTo>
                  <a:lnTo>
                    <a:pt x="118049" y="21069"/>
                  </a:lnTo>
                  <a:lnTo>
                    <a:pt x="111239" y="14350"/>
                  </a:lnTo>
                  <a:lnTo>
                    <a:pt x="94222" y="1878"/>
                  </a:lnTo>
                  <a:lnTo>
                    <a:pt x="86097" y="0"/>
                  </a:lnTo>
                  <a:lnTo>
                    <a:pt x="83295" y="1086"/>
                  </a:lnTo>
                  <a:lnTo>
                    <a:pt x="81427" y="3398"/>
                  </a:lnTo>
                  <a:lnTo>
                    <a:pt x="78558" y="9406"/>
                  </a:lnTo>
                  <a:lnTo>
                    <a:pt x="74637" y="14723"/>
                  </a:lnTo>
                  <a:lnTo>
                    <a:pt x="71760" y="33555"/>
                  </a:lnTo>
                  <a:lnTo>
                    <a:pt x="70907" y="63036"/>
                  </a:lnTo>
                  <a:lnTo>
                    <a:pt x="74447" y="96906"/>
                  </a:lnTo>
                  <a:lnTo>
                    <a:pt x="84315" y="132077"/>
                  </a:lnTo>
                  <a:lnTo>
                    <a:pt x="93501" y="167634"/>
                  </a:lnTo>
                  <a:lnTo>
                    <a:pt x="105042" y="199512"/>
                  </a:lnTo>
                  <a:lnTo>
                    <a:pt x="110931" y="229066"/>
                  </a:lnTo>
                  <a:lnTo>
                    <a:pt x="112127" y="255297"/>
                  </a:lnTo>
                  <a:lnTo>
                    <a:pt x="109400" y="262913"/>
                  </a:lnTo>
                  <a:lnTo>
                    <a:pt x="106768" y="265262"/>
                  </a:lnTo>
                  <a:lnTo>
                    <a:pt x="99611" y="267872"/>
                  </a:lnTo>
                  <a:lnTo>
                    <a:pt x="82863" y="265548"/>
                  </a:lnTo>
                  <a:lnTo>
                    <a:pt x="52395" y="253288"/>
                  </a:lnTo>
                  <a:lnTo>
                    <a:pt x="24982" y="236151"/>
                  </a:lnTo>
                  <a:lnTo>
                    <a:pt x="5867" y="218272"/>
                  </a:lnTo>
                  <a:lnTo>
                    <a:pt x="0" y="207482"/>
                  </a:lnTo>
                  <a:lnTo>
                    <a:pt x="1291" y="206877"/>
                  </a:lnTo>
                  <a:lnTo>
                    <a:pt x="32325" y="203620"/>
                  </a:lnTo>
                  <a:lnTo>
                    <a:pt x="59752" y="197916"/>
                  </a:lnTo>
                  <a:lnTo>
                    <a:pt x="90897" y="191199"/>
                  </a:lnTo>
                  <a:lnTo>
                    <a:pt x="120234" y="184181"/>
                  </a:lnTo>
                  <a:lnTo>
                    <a:pt x="149034" y="177075"/>
                  </a:lnTo>
                  <a:lnTo>
                    <a:pt x="184541" y="170885"/>
                  </a:lnTo>
                  <a:lnTo>
                    <a:pt x="192120" y="170364"/>
                  </a:lnTo>
                  <a:lnTo>
                    <a:pt x="194458" y="171019"/>
                  </a:lnTo>
                  <a:lnTo>
                    <a:pt x="196017" y="172249"/>
                  </a:lnTo>
                  <a:lnTo>
                    <a:pt x="197057" y="173863"/>
                  </a:lnTo>
                  <a:lnTo>
                    <a:pt x="198520" y="187511"/>
                  </a:lnTo>
                  <a:lnTo>
                    <a:pt x="193411" y="222247"/>
                  </a:lnTo>
                  <a:lnTo>
                    <a:pt x="197880" y="235802"/>
                  </a:lnTo>
                  <a:lnTo>
                    <a:pt x="202017" y="242343"/>
                  </a:lnTo>
                  <a:lnTo>
                    <a:pt x="206502" y="245779"/>
                  </a:lnTo>
                  <a:lnTo>
                    <a:pt x="208809" y="246695"/>
                  </a:lnTo>
                  <a:lnTo>
                    <a:pt x="211141" y="246512"/>
                  </a:lnTo>
                  <a:lnTo>
                    <a:pt x="215848" y="244193"/>
                  </a:lnTo>
                  <a:lnTo>
                    <a:pt x="240039" y="221745"/>
                  </a:lnTo>
                  <a:lnTo>
                    <a:pt x="245096" y="210431"/>
                  </a:lnTo>
                  <a:lnTo>
                    <a:pt x="248609" y="177571"/>
                  </a:lnTo>
                  <a:lnTo>
                    <a:pt x="248905" y="166456"/>
                  </a:lnTo>
                  <a:lnTo>
                    <a:pt x="244803" y="156225"/>
                  </a:lnTo>
                  <a:lnTo>
                    <a:pt x="237689" y="147179"/>
                  </a:lnTo>
                  <a:lnTo>
                    <a:pt x="229235" y="140513"/>
                  </a:lnTo>
                  <a:lnTo>
                    <a:pt x="223964" y="139212"/>
                  </a:lnTo>
                  <a:lnTo>
                    <a:pt x="211758" y="139883"/>
                  </a:lnTo>
                  <a:lnTo>
                    <a:pt x="200512" y="144943"/>
                  </a:lnTo>
                  <a:lnTo>
                    <a:pt x="195291" y="148515"/>
                  </a:lnTo>
                  <a:lnTo>
                    <a:pt x="187373" y="158834"/>
                  </a:lnTo>
                  <a:lnTo>
                    <a:pt x="174068" y="191002"/>
                  </a:lnTo>
                  <a:lnTo>
                    <a:pt x="172119" y="202059"/>
                  </a:lnTo>
                  <a:lnTo>
                    <a:pt x="173187" y="207230"/>
                  </a:lnTo>
                  <a:lnTo>
                    <a:pt x="178607" y="217209"/>
                  </a:lnTo>
                  <a:lnTo>
                    <a:pt x="183069" y="220505"/>
                  </a:lnTo>
                  <a:lnTo>
                    <a:pt x="194376" y="224167"/>
                  </a:lnTo>
                  <a:lnTo>
                    <a:pt x="214129" y="222436"/>
                  </a:lnTo>
                  <a:lnTo>
                    <a:pt x="249142" y="20566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163870" name="SMARTInkShape-1570"/>
            <p:cNvSpPr/>
            <p:nvPr/>
          </p:nvSpPr>
          <p:spPr bwMode="auto">
            <a:xfrm>
              <a:off x="2072077" y="3100388"/>
              <a:ext cx="278218" cy="152835"/>
            </a:xfrm>
            <a:custGeom>
              <a:avLst/>
              <a:gdLst/>
              <a:ahLst/>
              <a:cxnLst/>
              <a:rect l="0" t="0" r="0" b="0"/>
              <a:pathLst>
                <a:path w="278218" h="152835">
                  <a:moveTo>
                    <a:pt x="21042" y="28575"/>
                  </a:moveTo>
                  <a:lnTo>
                    <a:pt x="17249" y="28575"/>
                  </a:lnTo>
                  <a:lnTo>
                    <a:pt x="16132" y="29368"/>
                  </a:lnTo>
                  <a:lnTo>
                    <a:pt x="15387" y="30691"/>
                  </a:lnTo>
                  <a:lnTo>
                    <a:pt x="2565" y="60686"/>
                  </a:lnTo>
                  <a:lnTo>
                    <a:pt x="0" y="93334"/>
                  </a:lnTo>
                  <a:lnTo>
                    <a:pt x="481" y="120742"/>
                  </a:lnTo>
                  <a:lnTo>
                    <a:pt x="6893" y="146425"/>
                  </a:lnTo>
                  <a:lnTo>
                    <a:pt x="10255" y="151861"/>
                  </a:lnTo>
                  <a:lnTo>
                    <a:pt x="12263" y="152834"/>
                  </a:lnTo>
                  <a:lnTo>
                    <a:pt x="14396" y="152689"/>
                  </a:lnTo>
                  <a:lnTo>
                    <a:pt x="18882" y="150412"/>
                  </a:lnTo>
                  <a:lnTo>
                    <a:pt x="23521" y="146754"/>
                  </a:lnTo>
                  <a:lnTo>
                    <a:pt x="30596" y="136439"/>
                  </a:lnTo>
                  <a:lnTo>
                    <a:pt x="38706" y="105598"/>
                  </a:lnTo>
                  <a:lnTo>
                    <a:pt x="44094" y="71232"/>
                  </a:lnTo>
                  <a:lnTo>
                    <a:pt x="49521" y="36675"/>
                  </a:lnTo>
                  <a:lnTo>
                    <a:pt x="49614" y="69328"/>
                  </a:lnTo>
                  <a:lnTo>
                    <a:pt x="49616" y="103805"/>
                  </a:lnTo>
                  <a:lnTo>
                    <a:pt x="51733" y="111752"/>
                  </a:lnTo>
                  <a:lnTo>
                    <a:pt x="53409" y="114982"/>
                  </a:lnTo>
                  <a:lnTo>
                    <a:pt x="55320" y="117136"/>
                  </a:lnTo>
                  <a:lnTo>
                    <a:pt x="59560" y="119529"/>
                  </a:lnTo>
                  <a:lnTo>
                    <a:pt x="61008" y="119373"/>
                  </a:lnTo>
                  <a:lnTo>
                    <a:pt x="61973" y="118476"/>
                  </a:lnTo>
                  <a:lnTo>
                    <a:pt x="63840" y="115362"/>
                  </a:lnTo>
                  <a:lnTo>
                    <a:pt x="73734" y="100808"/>
                  </a:lnTo>
                  <a:lnTo>
                    <a:pt x="87743" y="67529"/>
                  </a:lnTo>
                  <a:lnTo>
                    <a:pt x="97510" y="42974"/>
                  </a:lnTo>
                  <a:lnTo>
                    <a:pt x="99206" y="31419"/>
                  </a:lnTo>
                  <a:lnTo>
                    <a:pt x="100138" y="30471"/>
                  </a:lnTo>
                  <a:lnTo>
                    <a:pt x="103292" y="29417"/>
                  </a:lnTo>
                  <a:lnTo>
                    <a:pt x="104450" y="29930"/>
                  </a:lnTo>
                  <a:lnTo>
                    <a:pt x="105222" y="31066"/>
                  </a:lnTo>
                  <a:lnTo>
                    <a:pt x="106309" y="36457"/>
                  </a:lnTo>
                  <a:lnTo>
                    <a:pt x="112891" y="68524"/>
                  </a:lnTo>
                  <a:lnTo>
                    <a:pt x="120734" y="98169"/>
                  </a:lnTo>
                  <a:lnTo>
                    <a:pt x="121634" y="98783"/>
                  </a:lnTo>
                  <a:lnTo>
                    <a:pt x="127177" y="99850"/>
                  </a:lnTo>
                  <a:lnTo>
                    <a:pt x="131688" y="92379"/>
                  </a:lnTo>
                  <a:lnTo>
                    <a:pt x="140853" y="57037"/>
                  </a:lnTo>
                  <a:lnTo>
                    <a:pt x="143064" y="34910"/>
                  </a:lnTo>
                  <a:lnTo>
                    <a:pt x="144459" y="32798"/>
                  </a:lnTo>
                  <a:lnTo>
                    <a:pt x="146182" y="31390"/>
                  </a:lnTo>
                  <a:lnTo>
                    <a:pt x="147331" y="31245"/>
                  </a:lnTo>
                  <a:lnTo>
                    <a:pt x="148097" y="31943"/>
                  </a:lnTo>
                  <a:lnTo>
                    <a:pt x="155690" y="51591"/>
                  </a:lnTo>
                  <a:lnTo>
                    <a:pt x="157353" y="66664"/>
                  </a:lnTo>
                  <a:lnTo>
                    <a:pt x="162413" y="75491"/>
                  </a:lnTo>
                  <a:lnTo>
                    <a:pt x="168145" y="83133"/>
                  </a:lnTo>
                  <a:lnTo>
                    <a:pt x="169765" y="88012"/>
                  </a:lnTo>
                  <a:lnTo>
                    <a:pt x="170991" y="88837"/>
                  </a:lnTo>
                  <a:lnTo>
                    <a:pt x="172601" y="88593"/>
                  </a:lnTo>
                  <a:lnTo>
                    <a:pt x="174469" y="87637"/>
                  </a:lnTo>
                  <a:lnTo>
                    <a:pt x="175714" y="85412"/>
                  </a:lnTo>
                  <a:lnTo>
                    <a:pt x="183815" y="51593"/>
                  </a:lnTo>
                  <a:lnTo>
                    <a:pt x="184326" y="48683"/>
                  </a:lnTo>
                  <a:lnTo>
                    <a:pt x="185461" y="46743"/>
                  </a:lnTo>
                  <a:lnTo>
                    <a:pt x="187010" y="45449"/>
                  </a:lnTo>
                  <a:lnTo>
                    <a:pt x="191409" y="43373"/>
                  </a:lnTo>
                  <a:lnTo>
                    <a:pt x="195963" y="46806"/>
                  </a:lnTo>
                  <a:lnTo>
                    <a:pt x="198003" y="52817"/>
                  </a:lnTo>
                  <a:lnTo>
                    <a:pt x="198548" y="56642"/>
                  </a:lnTo>
                  <a:lnTo>
                    <a:pt x="200498" y="59986"/>
                  </a:lnTo>
                  <a:lnTo>
                    <a:pt x="210801" y="71057"/>
                  </a:lnTo>
                  <a:lnTo>
                    <a:pt x="211841" y="73565"/>
                  </a:lnTo>
                  <a:lnTo>
                    <a:pt x="217231" y="78468"/>
                  </a:lnTo>
                  <a:lnTo>
                    <a:pt x="220891" y="80887"/>
                  </a:lnTo>
                  <a:lnTo>
                    <a:pt x="224125" y="81706"/>
                  </a:lnTo>
                  <a:lnTo>
                    <a:pt x="227074" y="81458"/>
                  </a:lnTo>
                  <a:lnTo>
                    <a:pt x="232468" y="79066"/>
                  </a:lnTo>
                  <a:lnTo>
                    <a:pt x="237511" y="75357"/>
                  </a:lnTo>
                  <a:lnTo>
                    <a:pt x="255796" y="41952"/>
                  </a:lnTo>
                  <a:lnTo>
                    <a:pt x="278217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163871" name="SMARTInkShape-1571"/>
            <p:cNvSpPr/>
            <p:nvPr/>
          </p:nvSpPr>
          <p:spPr bwMode="auto">
            <a:xfrm>
              <a:off x="1886074" y="3121819"/>
              <a:ext cx="164183" cy="280650"/>
            </a:xfrm>
            <a:custGeom>
              <a:avLst/>
              <a:gdLst/>
              <a:ahLst/>
              <a:cxnLst/>
              <a:rect l="0" t="0" r="0" b="0"/>
              <a:pathLst>
                <a:path w="164183" h="280650">
                  <a:moveTo>
                    <a:pt x="35595" y="14287"/>
                  </a:moveTo>
                  <a:lnTo>
                    <a:pt x="11746" y="14287"/>
                  </a:lnTo>
                  <a:lnTo>
                    <a:pt x="7003" y="16404"/>
                  </a:lnTo>
                  <a:lnTo>
                    <a:pt x="4628" y="18079"/>
                  </a:lnTo>
                  <a:lnTo>
                    <a:pt x="3044" y="20784"/>
                  </a:lnTo>
                  <a:lnTo>
                    <a:pt x="815" y="32969"/>
                  </a:lnTo>
                  <a:lnTo>
                    <a:pt x="0" y="64872"/>
                  </a:lnTo>
                  <a:lnTo>
                    <a:pt x="5604" y="92189"/>
                  </a:lnTo>
                  <a:lnTo>
                    <a:pt x="9830" y="103414"/>
                  </a:lnTo>
                  <a:lnTo>
                    <a:pt x="16471" y="111579"/>
                  </a:lnTo>
                  <a:lnTo>
                    <a:pt x="32577" y="125054"/>
                  </a:lnTo>
                  <a:lnTo>
                    <a:pt x="37693" y="127017"/>
                  </a:lnTo>
                  <a:lnTo>
                    <a:pt x="40169" y="125953"/>
                  </a:lnTo>
                  <a:lnTo>
                    <a:pt x="45036" y="120537"/>
                  </a:lnTo>
                  <a:lnTo>
                    <a:pt x="59400" y="88810"/>
                  </a:lnTo>
                  <a:lnTo>
                    <a:pt x="63751" y="57235"/>
                  </a:lnTo>
                  <a:lnTo>
                    <a:pt x="64087" y="47318"/>
                  </a:lnTo>
                  <a:lnTo>
                    <a:pt x="64115" y="47420"/>
                  </a:lnTo>
                  <a:lnTo>
                    <a:pt x="64168" y="81002"/>
                  </a:lnTo>
                  <a:lnTo>
                    <a:pt x="67962" y="111427"/>
                  </a:lnTo>
                  <a:lnTo>
                    <a:pt x="70320" y="138672"/>
                  </a:lnTo>
                  <a:lnTo>
                    <a:pt x="74812" y="166853"/>
                  </a:lnTo>
                  <a:lnTo>
                    <a:pt x="77377" y="195311"/>
                  </a:lnTo>
                  <a:lnTo>
                    <a:pt x="78137" y="223852"/>
                  </a:lnTo>
                  <a:lnTo>
                    <a:pt x="72691" y="255443"/>
                  </a:lnTo>
                  <a:lnTo>
                    <a:pt x="63972" y="275677"/>
                  </a:lnTo>
                  <a:lnTo>
                    <a:pt x="61656" y="279035"/>
                  </a:lnTo>
                  <a:lnTo>
                    <a:pt x="59319" y="280479"/>
                  </a:lnTo>
                  <a:lnTo>
                    <a:pt x="56967" y="280649"/>
                  </a:lnTo>
                  <a:lnTo>
                    <a:pt x="54606" y="279968"/>
                  </a:lnTo>
                  <a:lnTo>
                    <a:pt x="49865" y="274978"/>
                  </a:lnTo>
                  <a:lnTo>
                    <a:pt x="45112" y="265881"/>
                  </a:lnTo>
                  <a:lnTo>
                    <a:pt x="37710" y="234171"/>
                  </a:lnTo>
                  <a:lnTo>
                    <a:pt x="36221" y="204586"/>
                  </a:lnTo>
                  <a:lnTo>
                    <a:pt x="37897" y="170684"/>
                  </a:lnTo>
                  <a:lnTo>
                    <a:pt x="41304" y="137621"/>
                  </a:lnTo>
                  <a:lnTo>
                    <a:pt x="43688" y="117521"/>
                  </a:lnTo>
                  <a:lnTo>
                    <a:pt x="56038" y="82980"/>
                  </a:lnTo>
                  <a:lnTo>
                    <a:pt x="71227" y="52509"/>
                  </a:lnTo>
                  <a:lnTo>
                    <a:pt x="73637" y="49293"/>
                  </a:lnTo>
                  <a:lnTo>
                    <a:pt x="80548" y="45721"/>
                  </a:lnTo>
                  <a:lnTo>
                    <a:pt x="94128" y="43427"/>
                  </a:lnTo>
                  <a:lnTo>
                    <a:pt x="96842" y="44826"/>
                  </a:lnTo>
                  <a:lnTo>
                    <a:pt x="101974" y="50614"/>
                  </a:lnTo>
                  <a:lnTo>
                    <a:pt x="104784" y="60595"/>
                  </a:lnTo>
                  <a:lnTo>
                    <a:pt x="111646" y="92528"/>
                  </a:lnTo>
                  <a:lnTo>
                    <a:pt x="114028" y="126311"/>
                  </a:lnTo>
                  <a:lnTo>
                    <a:pt x="114077" y="129451"/>
                  </a:lnTo>
                  <a:lnTo>
                    <a:pt x="114904" y="131544"/>
                  </a:lnTo>
                  <a:lnTo>
                    <a:pt x="116249" y="132940"/>
                  </a:lnTo>
                  <a:lnTo>
                    <a:pt x="117939" y="133870"/>
                  </a:lnTo>
                  <a:lnTo>
                    <a:pt x="119066" y="133697"/>
                  </a:lnTo>
                  <a:lnTo>
                    <a:pt x="119817" y="132787"/>
                  </a:lnTo>
                  <a:lnTo>
                    <a:pt x="132652" y="102794"/>
                  </a:lnTo>
                  <a:lnTo>
                    <a:pt x="135024" y="72222"/>
                  </a:lnTo>
                  <a:lnTo>
                    <a:pt x="139284" y="43017"/>
                  </a:lnTo>
                  <a:lnTo>
                    <a:pt x="147769" y="20815"/>
                  </a:lnTo>
                  <a:lnTo>
                    <a:pt x="164182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163872" name="SMARTInkShape-1572"/>
            <p:cNvSpPr/>
            <p:nvPr/>
          </p:nvSpPr>
          <p:spPr bwMode="auto">
            <a:xfrm>
              <a:off x="1725636" y="3128963"/>
              <a:ext cx="167459" cy="144758"/>
            </a:xfrm>
            <a:custGeom>
              <a:avLst/>
              <a:gdLst/>
              <a:ahLst/>
              <a:cxnLst/>
              <a:rect l="0" t="0" r="0" b="0"/>
              <a:pathLst>
                <a:path w="167459" h="144758">
                  <a:moveTo>
                    <a:pt x="81733" y="0"/>
                  </a:moveTo>
                  <a:lnTo>
                    <a:pt x="47940" y="0"/>
                  </a:lnTo>
                  <a:lnTo>
                    <a:pt x="33973" y="0"/>
                  </a:lnTo>
                  <a:lnTo>
                    <a:pt x="30049" y="1587"/>
                  </a:lnTo>
                  <a:lnTo>
                    <a:pt x="23573" y="7584"/>
                  </a:lnTo>
                  <a:lnTo>
                    <a:pt x="12947" y="25163"/>
                  </a:lnTo>
                  <a:lnTo>
                    <a:pt x="3205" y="52860"/>
                  </a:lnTo>
                  <a:lnTo>
                    <a:pt x="0" y="70324"/>
                  </a:lnTo>
                  <a:lnTo>
                    <a:pt x="4411" y="105290"/>
                  </a:lnTo>
                  <a:lnTo>
                    <a:pt x="9267" y="119820"/>
                  </a:lnTo>
                  <a:lnTo>
                    <a:pt x="20927" y="136132"/>
                  </a:lnTo>
                  <a:lnTo>
                    <a:pt x="29837" y="143317"/>
                  </a:lnTo>
                  <a:lnTo>
                    <a:pt x="34436" y="144757"/>
                  </a:lnTo>
                  <a:lnTo>
                    <a:pt x="43778" y="144241"/>
                  </a:lnTo>
                  <a:lnTo>
                    <a:pt x="53222" y="139248"/>
                  </a:lnTo>
                  <a:lnTo>
                    <a:pt x="61918" y="131738"/>
                  </a:lnTo>
                  <a:lnTo>
                    <a:pt x="71276" y="117791"/>
                  </a:lnTo>
                  <a:lnTo>
                    <a:pt x="78281" y="98930"/>
                  </a:lnTo>
                  <a:lnTo>
                    <a:pt x="81278" y="64151"/>
                  </a:lnTo>
                  <a:lnTo>
                    <a:pt x="81693" y="45097"/>
                  </a:lnTo>
                  <a:lnTo>
                    <a:pt x="80912" y="45146"/>
                  </a:lnTo>
                  <a:lnTo>
                    <a:pt x="77929" y="47316"/>
                  </a:lnTo>
                  <a:lnTo>
                    <a:pt x="76073" y="53044"/>
                  </a:lnTo>
                  <a:lnTo>
                    <a:pt x="71182" y="86618"/>
                  </a:lnTo>
                  <a:lnTo>
                    <a:pt x="77708" y="110684"/>
                  </a:lnTo>
                  <a:lnTo>
                    <a:pt x="84333" y="125840"/>
                  </a:lnTo>
                  <a:lnTo>
                    <a:pt x="91090" y="133451"/>
                  </a:lnTo>
                  <a:lnTo>
                    <a:pt x="99386" y="138686"/>
                  </a:lnTo>
                  <a:lnTo>
                    <a:pt x="108364" y="141013"/>
                  </a:lnTo>
                  <a:lnTo>
                    <a:pt x="117646" y="139930"/>
                  </a:lnTo>
                  <a:lnTo>
                    <a:pt x="136540" y="132768"/>
                  </a:lnTo>
                  <a:lnTo>
                    <a:pt x="150800" y="122241"/>
                  </a:lnTo>
                  <a:lnTo>
                    <a:pt x="167458" y="9286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163873" name="SMARTInkShape-1573"/>
            <p:cNvSpPr/>
            <p:nvPr/>
          </p:nvSpPr>
          <p:spPr bwMode="auto">
            <a:xfrm>
              <a:off x="1638947" y="3057525"/>
              <a:ext cx="68410" cy="64295"/>
            </a:xfrm>
            <a:custGeom>
              <a:avLst/>
              <a:gdLst/>
              <a:ahLst/>
              <a:cxnLst/>
              <a:rect l="0" t="0" r="0" b="0"/>
              <a:pathLst>
                <a:path w="68410" h="64295">
                  <a:moveTo>
                    <a:pt x="4116" y="0"/>
                  </a:moveTo>
                  <a:lnTo>
                    <a:pt x="4116" y="9943"/>
                  </a:lnTo>
                  <a:lnTo>
                    <a:pt x="1999" y="14473"/>
                  </a:lnTo>
                  <a:lnTo>
                    <a:pt x="323" y="16793"/>
                  </a:lnTo>
                  <a:lnTo>
                    <a:pt x="0" y="19926"/>
                  </a:lnTo>
                  <a:lnTo>
                    <a:pt x="3417" y="37118"/>
                  </a:lnTo>
                  <a:lnTo>
                    <a:pt x="5237" y="39827"/>
                  </a:lnTo>
                  <a:lnTo>
                    <a:pt x="19565" y="49877"/>
                  </a:lnTo>
                  <a:lnTo>
                    <a:pt x="28445" y="53917"/>
                  </a:lnTo>
                  <a:lnTo>
                    <a:pt x="68409" y="6429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163874" name="SMARTInkShape-1574"/>
            <p:cNvSpPr/>
            <p:nvPr/>
          </p:nvSpPr>
          <p:spPr bwMode="auto">
            <a:xfrm>
              <a:off x="1643543" y="3186113"/>
              <a:ext cx="42383" cy="104208"/>
            </a:xfrm>
            <a:custGeom>
              <a:avLst/>
              <a:gdLst/>
              <a:ahLst/>
              <a:cxnLst/>
              <a:rect l="0" t="0" r="0" b="0"/>
              <a:pathLst>
                <a:path w="42383" h="104208">
                  <a:moveTo>
                    <a:pt x="13807" y="0"/>
                  </a:moveTo>
                  <a:lnTo>
                    <a:pt x="10015" y="3792"/>
                  </a:lnTo>
                  <a:lnTo>
                    <a:pt x="3165" y="36678"/>
                  </a:lnTo>
                  <a:lnTo>
                    <a:pt x="0" y="71563"/>
                  </a:lnTo>
                  <a:lnTo>
                    <a:pt x="527" y="84987"/>
                  </a:lnTo>
                  <a:lnTo>
                    <a:pt x="3407" y="96244"/>
                  </a:lnTo>
                  <a:lnTo>
                    <a:pt x="6080" y="99881"/>
                  </a:lnTo>
                  <a:lnTo>
                    <a:pt x="9449" y="102306"/>
                  </a:lnTo>
                  <a:lnTo>
                    <a:pt x="13283" y="103923"/>
                  </a:lnTo>
                  <a:lnTo>
                    <a:pt x="16633" y="104207"/>
                  </a:lnTo>
                  <a:lnTo>
                    <a:pt x="22471" y="102406"/>
                  </a:lnTo>
                  <a:lnTo>
                    <a:pt x="42382" y="8572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163875" name="SMARTInkShape-1575"/>
            <p:cNvSpPr/>
            <p:nvPr/>
          </p:nvSpPr>
          <p:spPr bwMode="auto">
            <a:xfrm>
              <a:off x="1421774" y="3061335"/>
              <a:ext cx="199858" cy="296313"/>
            </a:xfrm>
            <a:custGeom>
              <a:avLst/>
              <a:gdLst/>
              <a:ahLst/>
              <a:cxnLst/>
              <a:rect l="0" t="0" r="0" b="0"/>
              <a:pathLst>
                <a:path w="199858" h="296313">
                  <a:moveTo>
                    <a:pt x="135564" y="167640"/>
                  </a:moveTo>
                  <a:lnTo>
                    <a:pt x="103642" y="137306"/>
                  </a:lnTo>
                  <a:lnTo>
                    <a:pt x="85367" y="128752"/>
                  </a:lnTo>
                  <a:lnTo>
                    <a:pt x="75948" y="122575"/>
                  </a:lnTo>
                  <a:lnTo>
                    <a:pt x="40573" y="112269"/>
                  </a:lnTo>
                  <a:lnTo>
                    <a:pt x="34137" y="111676"/>
                  </a:lnTo>
                  <a:lnTo>
                    <a:pt x="22751" y="115250"/>
                  </a:lnTo>
                  <a:lnTo>
                    <a:pt x="17493" y="118426"/>
                  </a:lnTo>
                  <a:lnTo>
                    <a:pt x="9534" y="130421"/>
                  </a:lnTo>
                  <a:lnTo>
                    <a:pt x="4144" y="146336"/>
                  </a:lnTo>
                  <a:lnTo>
                    <a:pt x="1110" y="174733"/>
                  </a:lnTo>
                  <a:lnTo>
                    <a:pt x="400" y="199368"/>
                  </a:lnTo>
                  <a:lnTo>
                    <a:pt x="0" y="232427"/>
                  </a:lnTo>
                  <a:lnTo>
                    <a:pt x="3674" y="262331"/>
                  </a:lnTo>
                  <a:lnTo>
                    <a:pt x="9742" y="277458"/>
                  </a:lnTo>
                  <a:lnTo>
                    <a:pt x="17730" y="288680"/>
                  </a:lnTo>
                  <a:lnTo>
                    <a:pt x="26572" y="296312"/>
                  </a:lnTo>
                  <a:lnTo>
                    <a:pt x="31153" y="296284"/>
                  </a:lnTo>
                  <a:lnTo>
                    <a:pt x="35794" y="293884"/>
                  </a:lnTo>
                  <a:lnTo>
                    <a:pt x="65099" y="265609"/>
                  </a:lnTo>
                  <a:lnTo>
                    <a:pt x="84258" y="239354"/>
                  </a:lnTo>
                  <a:lnTo>
                    <a:pt x="96461" y="205999"/>
                  </a:lnTo>
                  <a:lnTo>
                    <a:pt x="105220" y="179926"/>
                  </a:lnTo>
                  <a:lnTo>
                    <a:pt x="110171" y="154580"/>
                  </a:lnTo>
                  <a:lnTo>
                    <a:pt x="112372" y="129292"/>
                  </a:lnTo>
                  <a:lnTo>
                    <a:pt x="113350" y="102178"/>
                  </a:lnTo>
                  <a:lnTo>
                    <a:pt x="113784" y="76368"/>
                  </a:lnTo>
                  <a:lnTo>
                    <a:pt x="114029" y="41642"/>
                  </a:lnTo>
                  <a:lnTo>
                    <a:pt x="114112" y="9049"/>
                  </a:lnTo>
                  <a:lnTo>
                    <a:pt x="114126" y="0"/>
                  </a:lnTo>
                  <a:lnTo>
                    <a:pt x="114132" y="27788"/>
                  </a:lnTo>
                  <a:lnTo>
                    <a:pt x="114132" y="59704"/>
                  </a:lnTo>
                  <a:lnTo>
                    <a:pt x="116249" y="86860"/>
                  </a:lnTo>
                  <a:lnTo>
                    <a:pt x="120629" y="116656"/>
                  </a:lnTo>
                  <a:lnTo>
                    <a:pt x="127868" y="145774"/>
                  </a:lnTo>
                  <a:lnTo>
                    <a:pt x="134260" y="172474"/>
                  </a:lnTo>
                  <a:lnTo>
                    <a:pt x="144438" y="207702"/>
                  </a:lnTo>
                  <a:lnTo>
                    <a:pt x="157508" y="234014"/>
                  </a:lnTo>
                  <a:lnTo>
                    <a:pt x="166748" y="244765"/>
                  </a:lnTo>
                  <a:lnTo>
                    <a:pt x="176146" y="249543"/>
                  </a:lnTo>
                  <a:lnTo>
                    <a:pt x="180875" y="249229"/>
                  </a:lnTo>
                  <a:lnTo>
                    <a:pt x="199857" y="23907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163876" name="SMARTInkShape-1576"/>
            <p:cNvSpPr/>
            <p:nvPr/>
          </p:nvSpPr>
          <p:spPr bwMode="auto">
            <a:xfrm>
              <a:off x="7951288" y="2150269"/>
              <a:ext cx="271169" cy="156631"/>
            </a:xfrm>
            <a:custGeom>
              <a:avLst/>
              <a:gdLst/>
              <a:ahLst/>
              <a:cxnLst/>
              <a:rect l="0" t="0" r="0" b="0"/>
              <a:pathLst>
                <a:path w="271169" h="156631">
                  <a:moveTo>
                    <a:pt x="6850" y="92869"/>
                  </a:moveTo>
                  <a:lnTo>
                    <a:pt x="6850" y="99019"/>
                  </a:lnTo>
                  <a:lnTo>
                    <a:pt x="699" y="116019"/>
                  </a:lnTo>
                  <a:lnTo>
                    <a:pt x="0" y="127421"/>
                  </a:lnTo>
                  <a:lnTo>
                    <a:pt x="6563" y="155365"/>
                  </a:lnTo>
                  <a:lnTo>
                    <a:pt x="7452" y="155964"/>
                  </a:lnTo>
                  <a:lnTo>
                    <a:pt x="10557" y="156630"/>
                  </a:lnTo>
                  <a:lnTo>
                    <a:pt x="11702" y="156013"/>
                  </a:lnTo>
                  <a:lnTo>
                    <a:pt x="12466" y="154809"/>
                  </a:lnTo>
                  <a:lnTo>
                    <a:pt x="17484" y="143380"/>
                  </a:lnTo>
                  <a:lnTo>
                    <a:pt x="30235" y="125835"/>
                  </a:lnTo>
                  <a:lnTo>
                    <a:pt x="38534" y="102345"/>
                  </a:lnTo>
                  <a:lnTo>
                    <a:pt x="42891" y="97080"/>
                  </a:lnTo>
                  <a:lnTo>
                    <a:pt x="45165" y="95676"/>
                  </a:lnTo>
                  <a:lnTo>
                    <a:pt x="46681" y="93947"/>
                  </a:lnTo>
                  <a:lnTo>
                    <a:pt x="48814" y="89307"/>
                  </a:lnTo>
                  <a:lnTo>
                    <a:pt x="49114" y="89701"/>
                  </a:lnTo>
                  <a:lnTo>
                    <a:pt x="50499" y="118446"/>
                  </a:lnTo>
                  <a:lnTo>
                    <a:pt x="55365" y="128466"/>
                  </a:lnTo>
                  <a:lnTo>
                    <a:pt x="55862" y="130887"/>
                  </a:lnTo>
                  <a:lnTo>
                    <a:pt x="56988" y="132502"/>
                  </a:lnTo>
                  <a:lnTo>
                    <a:pt x="58531" y="133578"/>
                  </a:lnTo>
                  <a:lnTo>
                    <a:pt x="60354" y="134296"/>
                  </a:lnTo>
                  <a:lnTo>
                    <a:pt x="62363" y="133981"/>
                  </a:lnTo>
                  <a:lnTo>
                    <a:pt x="81674" y="122668"/>
                  </a:lnTo>
                  <a:lnTo>
                    <a:pt x="102034" y="108574"/>
                  </a:lnTo>
                  <a:lnTo>
                    <a:pt x="134948" y="96230"/>
                  </a:lnTo>
                  <a:lnTo>
                    <a:pt x="161252" y="93311"/>
                  </a:lnTo>
                  <a:lnTo>
                    <a:pt x="194947" y="99376"/>
                  </a:lnTo>
                  <a:lnTo>
                    <a:pt x="226917" y="99987"/>
                  </a:lnTo>
                  <a:lnTo>
                    <a:pt x="233774" y="97884"/>
                  </a:lnTo>
                  <a:lnTo>
                    <a:pt x="236713" y="96212"/>
                  </a:lnTo>
                  <a:lnTo>
                    <a:pt x="244643" y="86275"/>
                  </a:lnTo>
                  <a:lnTo>
                    <a:pt x="256837" y="56281"/>
                  </a:lnTo>
                  <a:lnTo>
                    <a:pt x="266397" y="20819"/>
                  </a:lnTo>
                  <a:lnTo>
                    <a:pt x="271168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163877" name="SMARTInkShape-1577"/>
            <p:cNvSpPr/>
            <p:nvPr/>
          </p:nvSpPr>
          <p:spPr bwMode="auto">
            <a:xfrm>
              <a:off x="7850981" y="2157413"/>
              <a:ext cx="71439" cy="50007"/>
            </a:xfrm>
            <a:custGeom>
              <a:avLst/>
              <a:gdLst/>
              <a:ahLst/>
              <a:cxnLst/>
              <a:rect l="0" t="0" r="0" b="0"/>
              <a:pathLst>
                <a:path w="71439" h="50007">
                  <a:moveTo>
                    <a:pt x="0" y="0"/>
                  </a:moveTo>
                  <a:lnTo>
                    <a:pt x="3793" y="0"/>
                  </a:lnTo>
                  <a:lnTo>
                    <a:pt x="4910" y="1587"/>
                  </a:lnTo>
                  <a:lnTo>
                    <a:pt x="7276" y="10612"/>
                  </a:lnTo>
                  <a:lnTo>
                    <a:pt x="10642" y="16093"/>
                  </a:lnTo>
                  <a:lnTo>
                    <a:pt x="35004" y="34153"/>
                  </a:lnTo>
                  <a:lnTo>
                    <a:pt x="71438" y="5000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163878" name="SMARTInkShape-1578"/>
            <p:cNvSpPr/>
            <p:nvPr/>
          </p:nvSpPr>
          <p:spPr bwMode="auto">
            <a:xfrm>
              <a:off x="7843951" y="2250281"/>
              <a:ext cx="21319" cy="77136"/>
            </a:xfrm>
            <a:custGeom>
              <a:avLst/>
              <a:gdLst/>
              <a:ahLst/>
              <a:cxnLst/>
              <a:rect l="0" t="0" r="0" b="0"/>
              <a:pathLst>
                <a:path w="21319" h="77136">
                  <a:moveTo>
                    <a:pt x="14174" y="0"/>
                  </a:moveTo>
                  <a:lnTo>
                    <a:pt x="14174" y="9943"/>
                  </a:lnTo>
                  <a:lnTo>
                    <a:pt x="1817" y="43065"/>
                  </a:lnTo>
                  <a:lnTo>
                    <a:pt x="0" y="66269"/>
                  </a:lnTo>
                  <a:lnTo>
                    <a:pt x="2054" y="71257"/>
                  </a:lnTo>
                  <a:lnTo>
                    <a:pt x="3713" y="73699"/>
                  </a:lnTo>
                  <a:lnTo>
                    <a:pt x="7672" y="76411"/>
                  </a:lnTo>
                  <a:lnTo>
                    <a:pt x="9839" y="77135"/>
                  </a:lnTo>
                  <a:lnTo>
                    <a:pt x="11284" y="76823"/>
                  </a:lnTo>
                  <a:lnTo>
                    <a:pt x="12248" y="75822"/>
                  </a:lnTo>
                  <a:lnTo>
                    <a:pt x="13317" y="72593"/>
                  </a:lnTo>
                  <a:lnTo>
                    <a:pt x="14714" y="65518"/>
                  </a:lnTo>
                  <a:lnTo>
                    <a:pt x="19778" y="49308"/>
                  </a:lnTo>
                  <a:lnTo>
                    <a:pt x="21318" y="3571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163879" name="SMARTInkShape-1579"/>
            <p:cNvSpPr/>
            <p:nvPr/>
          </p:nvSpPr>
          <p:spPr bwMode="auto">
            <a:xfrm>
              <a:off x="7679531" y="2214563"/>
              <a:ext cx="207170" cy="21336"/>
            </a:xfrm>
            <a:custGeom>
              <a:avLst/>
              <a:gdLst/>
              <a:ahLst/>
              <a:cxnLst/>
              <a:rect l="0" t="0" r="0" b="0"/>
              <a:pathLst>
                <a:path w="207170" h="21336">
                  <a:moveTo>
                    <a:pt x="0" y="0"/>
                  </a:moveTo>
                  <a:lnTo>
                    <a:pt x="0" y="3792"/>
                  </a:lnTo>
                  <a:lnTo>
                    <a:pt x="794" y="4909"/>
                  </a:lnTo>
                  <a:lnTo>
                    <a:pt x="2117" y="5654"/>
                  </a:lnTo>
                  <a:lnTo>
                    <a:pt x="34321" y="13207"/>
                  </a:lnTo>
                  <a:lnTo>
                    <a:pt x="60528" y="17759"/>
                  </a:lnTo>
                  <a:lnTo>
                    <a:pt x="92194" y="20343"/>
                  </a:lnTo>
                  <a:lnTo>
                    <a:pt x="126712" y="21108"/>
                  </a:lnTo>
                  <a:lnTo>
                    <a:pt x="158282" y="21335"/>
                  </a:lnTo>
                  <a:lnTo>
                    <a:pt x="191461" y="15764"/>
                  </a:lnTo>
                  <a:lnTo>
                    <a:pt x="207169" y="1428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163880" name="SMARTInkShape-1580"/>
            <p:cNvSpPr/>
            <p:nvPr/>
          </p:nvSpPr>
          <p:spPr bwMode="auto">
            <a:xfrm>
              <a:off x="7737606" y="2150269"/>
              <a:ext cx="87527" cy="209763"/>
            </a:xfrm>
            <a:custGeom>
              <a:avLst/>
              <a:gdLst/>
              <a:ahLst/>
              <a:cxnLst/>
              <a:rect l="0" t="0" r="0" b="0"/>
              <a:pathLst>
                <a:path w="87527" h="209763">
                  <a:moveTo>
                    <a:pt x="27650" y="0"/>
                  </a:moveTo>
                  <a:lnTo>
                    <a:pt x="23857" y="0"/>
                  </a:lnTo>
                  <a:lnTo>
                    <a:pt x="22740" y="794"/>
                  </a:lnTo>
                  <a:lnTo>
                    <a:pt x="21996" y="2116"/>
                  </a:lnTo>
                  <a:lnTo>
                    <a:pt x="12495" y="37814"/>
                  </a:lnTo>
                  <a:lnTo>
                    <a:pt x="2197" y="72322"/>
                  </a:lnTo>
                  <a:lnTo>
                    <a:pt x="0" y="100274"/>
                  </a:lnTo>
                  <a:lnTo>
                    <a:pt x="1466" y="128665"/>
                  </a:lnTo>
                  <a:lnTo>
                    <a:pt x="9044" y="155069"/>
                  </a:lnTo>
                  <a:lnTo>
                    <a:pt x="25827" y="185324"/>
                  </a:lnTo>
                  <a:lnTo>
                    <a:pt x="39722" y="199461"/>
                  </a:lnTo>
                  <a:lnTo>
                    <a:pt x="53893" y="208677"/>
                  </a:lnTo>
                  <a:lnTo>
                    <a:pt x="58639" y="209762"/>
                  </a:lnTo>
                  <a:lnTo>
                    <a:pt x="68146" y="208850"/>
                  </a:lnTo>
                  <a:lnTo>
                    <a:pt x="72110" y="206702"/>
                  </a:lnTo>
                  <a:lnTo>
                    <a:pt x="78631" y="200082"/>
                  </a:lnTo>
                  <a:lnTo>
                    <a:pt x="86764" y="183638"/>
                  </a:lnTo>
                  <a:lnTo>
                    <a:pt x="87526" y="170517"/>
                  </a:lnTo>
                  <a:lnTo>
                    <a:pt x="81374" y="147625"/>
                  </a:lnTo>
                  <a:lnTo>
                    <a:pt x="70513" y="12144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163881" name="SMARTInkShape-1581"/>
            <p:cNvSpPr/>
            <p:nvPr/>
          </p:nvSpPr>
          <p:spPr bwMode="auto">
            <a:xfrm>
              <a:off x="7609675" y="2178844"/>
              <a:ext cx="134151" cy="27487"/>
            </a:xfrm>
            <a:custGeom>
              <a:avLst/>
              <a:gdLst/>
              <a:ahLst/>
              <a:cxnLst/>
              <a:rect l="0" t="0" r="0" b="0"/>
              <a:pathLst>
                <a:path w="134151" h="27487">
                  <a:moveTo>
                    <a:pt x="19850" y="0"/>
                  </a:moveTo>
                  <a:lnTo>
                    <a:pt x="12266" y="0"/>
                  </a:lnTo>
                  <a:lnTo>
                    <a:pt x="6425" y="2116"/>
                  </a:lnTo>
                  <a:lnTo>
                    <a:pt x="0" y="6151"/>
                  </a:lnTo>
                  <a:lnTo>
                    <a:pt x="267" y="7275"/>
                  </a:lnTo>
                  <a:lnTo>
                    <a:pt x="2680" y="10642"/>
                  </a:lnTo>
                  <a:lnTo>
                    <a:pt x="10631" y="12667"/>
                  </a:lnTo>
                  <a:lnTo>
                    <a:pt x="42742" y="18983"/>
                  </a:lnTo>
                  <a:lnTo>
                    <a:pt x="75643" y="23064"/>
                  </a:lnTo>
                  <a:lnTo>
                    <a:pt x="105307" y="27486"/>
                  </a:lnTo>
                  <a:lnTo>
                    <a:pt x="134150" y="2143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163882" name="SMARTInkShape-1582"/>
            <p:cNvSpPr/>
            <p:nvPr/>
          </p:nvSpPr>
          <p:spPr bwMode="auto">
            <a:xfrm>
              <a:off x="7601393" y="2300288"/>
              <a:ext cx="63852" cy="55745"/>
            </a:xfrm>
            <a:custGeom>
              <a:avLst/>
              <a:gdLst/>
              <a:ahLst/>
              <a:cxnLst/>
              <a:rect l="0" t="0" r="0" b="0"/>
              <a:pathLst>
                <a:path w="63852" h="55745">
                  <a:moveTo>
                    <a:pt x="42420" y="0"/>
                  </a:moveTo>
                  <a:lnTo>
                    <a:pt x="42420" y="3792"/>
                  </a:lnTo>
                  <a:lnTo>
                    <a:pt x="40303" y="7770"/>
                  </a:lnTo>
                  <a:lnTo>
                    <a:pt x="38627" y="9942"/>
                  </a:lnTo>
                  <a:lnTo>
                    <a:pt x="34649" y="12356"/>
                  </a:lnTo>
                  <a:lnTo>
                    <a:pt x="32477" y="13000"/>
                  </a:lnTo>
                  <a:lnTo>
                    <a:pt x="15279" y="25426"/>
                  </a:lnTo>
                  <a:lnTo>
                    <a:pt x="9720" y="27969"/>
                  </a:lnTo>
                  <a:lnTo>
                    <a:pt x="4602" y="31745"/>
                  </a:lnTo>
                  <a:lnTo>
                    <a:pt x="1799" y="36069"/>
                  </a:lnTo>
                  <a:lnTo>
                    <a:pt x="221" y="42966"/>
                  </a:lnTo>
                  <a:lnTo>
                    <a:pt x="0" y="45312"/>
                  </a:lnTo>
                  <a:lnTo>
                    <a:pt x="1871" y="50037"/>
                  </a:lnTo>
                  <a:lnTo>
                    <a:pt x="3481" y="52408"/>
                  </a:lnTo>
                  <a:lnTo>
                    <a:pt x="6141" y="53988"/>
                  </a:lnTo>
                  <a:lnTo>
                    <a:pt x="13331" y="55744"/>
                  </a:lnTo>
                  <a:lnTo>
                    <a:pt x="21818" y="54408"/>
                  </a:lnTo>
                  <a:lnTo>
                    <a:pt x="30882" y="50375"/>
                  </a:lnTo>
                  <a:lnTo>
                    <a:pt x="44910" y="38385"/>
                  </a:lnTo>
                  <a:lnTo>
                    <a:pt x="63851" y="1428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163883" name="SMARTInkShape-1583"/>
            <p:cNvSpPr/>
            <p:nvPr/>
          </p:nvSpPr>
          <p:spPr bwMode="auto">
            <a:xfrm>
              <a:off x="7423731" y="2235994"/>
              <a:ext cx="114833" cy="99472"/>
            </a:xfrm>
            <a:custGeom>
              <a:avLst/>
              <a:gdLst/>
              <a:ahLst/>
              <a:cxnLst/>
              <a:rect l="0" t="0" r="0" b="0"/>
              <a:pathLst>
                <a:path w="114833" h="99472">
                  <a:moveTo>
                    <a:pt x="20057" y="0"/>
                  </a:moveTo>
                  <a:lnTo>
                    <a:pt x="16264" y="0"/>
                  </a:lnTo>
                  <a:lnTo>
                    <a:pt x="12286" y="2116"/>
                  </a:lnTo>
                  <a:lnTo>
                    <a:pt x="0" y="13000"/>
                  </a:lnTo>
                  <a:lnTo>
                    <a:pt x="335" y="14223"/>
                  </a:lnTo>
                  <a:lnTo>
                    <a:pt x="2825" y="17698"/>
                  </a:lnTo>
                  <a:lnTo>
                    <a:pt x="4600" y="18149"/>
                  </a:lnTo>
                  <a:lnTo>
                    <a:pt x="6577" y="17655"/>
                  </a:lnTo>
                  <a:lnTo>
                    <a:pt x="8689" y="16533"/>
                  </a:lnTo>
                  <a:lnTo>
                    <a:pt x="43533" y="10303"/>
                  </a:lnTo>
                  <a:lnTo>
                    <a:pt x="75964" y="15382"/>
                  </a:lnTo>
                  <a:lnTo>
                    <a:pt x="90148" y="20330"/>
                  </a:lnTo>
                  <a:lnTo>
                    <a:pt x="106264" y="32041"/>
                  </a:lnTo>
                  <a:lnTo>
                    <a:pt x="113404" y="40963"/>
                  </a:lnTo>
                  <a:lnTo>
                    <a:pt x="114832" y="45565"/>
                  </a:lnTo>
                  <a:lnTo>
                    <a:pt x="114302" y="54911"/>
                  </a:lnTo>
                  <a:lnTo>
                    <a:pt x="109541" y="69098"/>
                  </a:lnTo>
                  <a:lnTo>
                    <a:pt x="98986" y="78600"/>
                  </a:lnTo>
                  <a:lnTo>
                    <a:pt x="73925" y="93842"/>
                  </a:lnTo>
                  <a:lnTo>
                    <a:pt x="49570" y="98793"/>
                  </a:lnTo>
                  <a:lnTo>
                    <a:pt x="41640" y="99471"/>
                  </a:lnTo>
                  <a:lnTo>
                    <a:pt x="39208" y="98064"/>
                  </a:lnTo>
                  <a:lnTo>
                    <a:pt x="37587" y="95538"/>
                  </a:lnTo>
                  <a:lnTo>
                    <a:pt x="36506" y="92267"/>
                  </a:lnTo>
                  <a:lnTo>
                    <a:pt x="37421" y="84399"/>
                  </a:lnTo>
                  <a:lnTo>
                    <a:pt x="44516" y="68928"/>
                  </a:lnTo>
                  <a:lnTo>
                    <a:pt x="53153" y="56828"/>
                  </a:lnTo>
                  <a:lnTo>
                    <a:pt x="77207" y="3571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163884" name="SMARTInkShape-1584"/>
            <p:cNvSpPr/>
            <p:nvPr/>
          </p:nvSpPr>
          <p:spPr bwMode="auto">
            <a:xfrm>
              <a:off x="7037047" y="2257425"/>
              <a:ext cx="371023" cy="148059"/>
            </a:xfrm>
            <a:custGeom>
              <a:avLst/>
              <a:gdLst/>
              <a:ahLst/>
              <a:cxnLst/>
              <a:rect l="0" t="0" r="0" b="0"/>
              <a:pathLst>
                <a:path w="371023" h="148059">
                  <a:moveTo>
                    <a:pt x="70984" y="0"/>
                  </a:moveTo>
                  <a:lnTo>
                    <a:pt x="61041" y="0"/>
                  </a:lnTo>
                  <a:lnTo>
                    <a:pt x="50399" y="7585"/>
                  </a:lnTo>
                  <a:lnTo>
                    <a:pt x="27919" y="36718"/>
                  </a:lnTo>
                  <a:lnTo>
                    <a:pt x="15891" y="59563"/>
                  </a:lnTo>
                  <a:lnTo>
                    <a:pt x="4715" y="91934"/>
                  </a:lnTo>
                  <a:lnTo>
                    <a:pt x="227" y="126348"/>
                  </a:lnTo>
                  <a:lnTo>
                    <a:pt x="0" y="131857"/>
                  </a:lnTo>
                  <a:lnTo>
                    <a:pt x="1437" y="136323"/>
                  </a:lnTo>
                  <a:lnTo>
                    <a:pt x="7266" y="143403"/>
                  </a:lnTo>
                  <a:lnTo>
                    <a:pt x="15148" y="147078"/>
                  </a:lnTo>
                  <a:lnTo>
                    <a:pt x="19473" y="148058"/>
                  </a:lnTo>
                  <a:lnTo>
                    <a:pt x="30628" y="144914"/>
                  </a:lnTo>
                  <a:lnTo>
                    <a:pt x="50296" y="132102"/>
                  </a:lnTo>
                  <a:lnTo>
                    <a:pt x="84576" y="98741"/>
                  </a:lnTo>
                  <a:lnTo>
                    <a:pt x="106095" y="65689"/>
                  </a:lnTo>
                  <a:lnTo>
                    <a:pt x="125634" y="35994"/>
                  </a:lnTo>
                  <a:lnTo>
                    <a:pt x="135027" y="8111"/>
                  </a:lnTo>
                  <a:lnTo>
                    <a:pt x="123078" y="37274"/>
                  </a:lnTo>
                  <a:lnTo>
                    <a:pt x="115906" y="64601"/>
                  </a:lnTo>
                  <a:lnTo>
                    <a:pt x="114118" y="98466"/>
                  </a:lnTo>
                  <a:lnTo>
                    <a:pt x="113967" y="106733"/>
                  </a:lnTo>
                  <a:lnTo>
                    <a:pt x="116017" y="113054"/>
                  </a:lnTo>
                  <a:lnTo>
                    <a:pt x="117675" y="115850"/>
                  </a:lnTo>
                  <a:lnTo>
                    <a:pt x="119574" y="117715"/>
                  </a:lnTo>
                  <a:lnTo>
                    <a:pt x="123801" y="119786"/>
                  </a:lnTo>
                  <a:lnTo>
                    <a:pt x="126833" y="118751"/>
                  </a:lnTo>
                  <a:lnTo>
                    <a:pt x="134435" y="113368"/>
                  </a:lnTo>
                  <a:lnTo>
                    <a:pt x="159842" y="82356"/>
                  </a:lnTo>
                  <a:lnTo>
                    <a:pt x="176172" y="56485"/>
                  </a:lnTo>
                  <a:lnTo>
                    <a:pt x="190902" y="20840"/>
                  </a:lnTo>
                  <a:lnTo>
                    <a:pt x="191975" y="16229"/>
                  </a:lnTo>
                  <a:lnTo>
                    <a:pt x="192388" y="34344"/>
                  </a:lnTo>
                  <a:lnTo>
                    <a:pt x="186769" y="65053"/>
                  </a:lnTo>
                  <a:lnTo>
                    <a:pt x="186273" y="94409"/>
                  </a:lnTo>
                  <a:lnTo>
                    <a:pt x="191461" y="115159"/>
                  </a:lnTo>
                  <a:lnTo>
                    <a:pt x="192577" y="117254"/>
                  </a:lnTo>
                  <a:lnTo>
                    <a:pt x="194115" y="118651"/>
                  </a:lnTo>
                  <a:lnTo>
                    <a:pt x="195933" y="119582"/>
                  </a:lnTo>
                  <a:lnTo>
                    <a:pt x="202188" y="118500"/>
                  </a:lnTo>
                  <a:lnTo>
                    <a:pt x="206078" y="117100"/>
                  </a:lnTo>
                  <a:lnTo>
                    <a:pt x="212517" y="111311"/>
                  </a:lnTo>
                  <a:lnTo>
                    <a:pt x="240393" y="76995"/>
                  </a:lnTo>
                  <a:lnTo>
                    <a:pt x="269564" y="42654"/>
                  </a:lnTo>
                  <a:lnTo>
                    <a:pt x="285982" y="21831"/>
                  </a:lnTo>
                  <a:lnTo>
                    <a:pt x="291686" y="17640"/>
                  </a:lnTo>
                  <a:lnTo>
                    <a:pt x="294319" y="16523"/>
                  </a:lnTo>
                  <a:lnTo>
                    <a:pt x="296074" y="16571"/>
                  </a:lnTo>
                  <a:lnTo>
                    <a:pt x="297244" y="17398"/>
                  </a:lnTo>
                  <a:lnTo>
                    <a:pt x="298024" y="18742"/>
                  </a:lnTo>
                  <a:lnTo>
                    <a:pt x="296774" y="24469"/>
                  </a:lnTo>
                  <a:lnTo>
                    <a:pt x="287166" y="50273"/>
                  </a:lnTo>
                  <a:lnTo>
                    <a:pt x="286921" y="59650"/>
                  </a:lnTo>
                  <a:lnTo>
                    <a:pt x="289458" y="69109"/>
                  </a:lnTo>
                  <a:lnTo>
                    <a:pt x="291246" y="72266"/>
                  </a:lnTo>
                  <a:lnTo>
                    <a:pt x="293232" y="74371"/>
                  </a:lnTo>
                  <a:lnTo>
                    <a:pt x="295350" y="75775"/>
                  </a:lnTo>
                  <a:lnTo>
                    <a:pt x="305914" y="77750"/>
                  </a:lnTo>
                  <a:lnTo>
                    <a:pt x="314569" y="73978"/>
                  </a:lnTo>
                  <a:lnTo>
                    <a:pt x="350279" y="49602"/>
                  </a:lnTo>
                  <a:lnTo>
                    <a:pt x="371022" y="3571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163885" name="SMARTInkShape-1585"/>
            <p:cNvSpPr/>
            <p:nvPr/>
          </p:nvSpPr>
          <p:spPr bwMode="auto">
            <a:xfrm>
              <a:off x="6879431" y="2248321"/>
              <a:ext cx="164308" cy="123281"/>
            </a:xfrm>
            <a:custGeom>
              <a:avLst/>
              <a:gdLst/>
              <a:ahLst/>
              <a:cxnLst/>
              <a:rect l="0" t="0" r="0" b="0"/>
              <a:pathLst>
                <a:path w="164308" h="123281">
                  <a:moveTo>
                    <a:pt x="0" y="87685"/>
                  </a:moveTo>
                  <a:lnTo>
                    <a:pt x="0" y="97628"/>
                  </a:lnTo>
                  <a:lnTo>
                    <a:pt x="2117" y="102159"/>
                  </a:lnTo>
                  <a:lnTo>
                    <a:pt x="9943" y="111534"/>
                  </a:lnTo>
                  <a:lnTo>
                    <a:pt x="26208" y="121996"/>
                  </a:lnTo>
                  <a:lnTo>
                    <a:pt x="34518" y="123280"/>
                  </a:lnTo>
                  <a:lnTo>
                    <a:pt x="34918" y="122528"/>
                  </a:lnTo>
                  <a:lnTo>
                    <a:pt x="35710" y="91969"/>
                  </a:lnTo>
                  <a:lnTo>
                    <a:pt x="39508" y="72551"/>
                  </a:lnTo>
                  <a:lnTo>
                    <a:pt x="57963" y="37567"/>
                  </a:lnTo>
                  <a:lnTo>
                    <a:pt x="68624" y="24136"/>
                  </a:lnTo>
                  <a:lnTo>
                    <a:pt x="99222" y="4694"/>
                  </a:lnTo>
                  <a:lnTo>
                    <a:pt x="113155" y="0"/>
                  </a:lnTo>
                  <a:lnTo>
                    <a:pt x="140030" y="1545"/>
                  </a:lnTo>
                  <a:lnTo>
                    <a:pt x="149813" y="6009"/>
                  </a:lnTo>
                  <a:lnTo>
                    <a:pt x="164307" y="1624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163886" name="SMARTInkShape-1586"/>
            <p:cNvSpPr/>
            <p:nvPr/>
          </p:nvSpPr>
          <p:spPr bwMode="auto">
            <a:xfrm>
              <a:off x="6643688" y="2293144"/>
              <a:ext cx="235744" cy="66505"/>
            </a:xfrm>
            <a:custGeom>
              <a:avLst/>
              <a:gdLst/>
              <a:ahLst/>
              <a:cxnLst/>
              <a:rect l="0" t="0" r="0" b="0"/>
              <a:pathLst>
                <a:path w="235744" h="66505">
                  <a:moveTo>
                    <a:pt x="0" y="42862"/>
                  </a:moveTo>
                  <a:lnTo>
                    <a:pt x="3792" y="50447"/>
                  </a:lnTo>
                  <a:lnTo>
                    <a:pt x="9887" y="56287"/>
                  </a:lnTo>
                  <a:lnTo>
                    <a:pt x="19475" y="61529"/>
                  </a:lnTo>
                  <a:lnTo>
                    <a:pt x="34320" y="66504"/>
                  </a:lnTo>
                  <a:lnTo>
                    <a:pt x="60528" y="66183"/>
                  </a:lnTo>
                  <a:lnTo>
                    <a:pt x="92193" y="64853"/>
                  </a:lnTo>
                  <a:lnTo>
                    <a:pt x="126711" y="60667"/>
                  </a:lnTo>
                  <a:lnTo>
                    <a:pt x="162075" y="50607"/>
                  </a:lnTo>
                  <a:lnTo>
                    <a:pt x="193895" y="37572"/>
                  </a:lnTo>
                  <a:lnTo>
                    <a:pt x="215848" y="23656"/>
                  </a:lnTo>
                  <a:lnTo>
                    <a:pt x="235743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163887" name="SMARTInkShape-1587"/>
            <p:cNvSpPr/>
            <p:nvPr/>
          </p:nvSpPr>
          <p:spPr bwMode="auto">
            <a:xfrm>
              <a:off x="6772275" y="2171700"/>
              <a:ext cx="49771" cy="219458"/>
            </a:xfrm>
            <a:custGeom>
              <a:avLst/>
              <a:gdLst/>
              <a:ahLst/>
              <a:cxnLst/>
              <a:rect l="0" t="0" r="0" b="0"/>
              <a:pathLst>
                <a:path w="49771" h="219458">
                  <a:moveTo>
                    <a:pt x="0" y="0"/>
                  </a:moveTo>
                  <a:lnTo>
                    <a:pt x="0" y="34321"/>
                  </a:lnTo>
                  <a:lnTo>
                    <a:pt x="0" y="60528"/>
                  </a:lnTo>
                  <a:lnTo>
                    <a:pt x="0" y="92194"/>
                  </a:lnTo>
                  <a:lnTo>
                    <a:pt x="3793" y="126712"/>
                  </a:lnTo>
                  <a:lnTo>
                    <a:pt x="9943" y="158283"/>
                  </a:lnTo>
                  <a:lnTo>
                    <a:pt x="19927" y="190898"/>
                  </a:lnTo>
                  <a:lnTo>
                    <a:pt x="31921" y="207463"/>
                  </a:lnTo>
                  <a:lnTo>
                    <a:pt x="47311" y="219457"/>
                  </a:lnTo>
                  <a:lnTo>
                    <a:pt x="48209" y="219329"/>
                  </a:lnTo>
                  <a:lnTo>
                    <a:pt x="48809" y="218451"/>
                  </a:lnTo>
                  <a:lnTo>
                    <a:pt x="49474" y="214564"/>
                  </a:lnTo>
                  <a:lnTo>
                    <a:pt x="49770" y="207545"/>
                  </a:lnTo>
                  <a:lnTo>
                    <a:pt x="42863" y="18573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163888" name="SMARTInkShape-1588"/>
            <p:cNvSpPr/>
            <p:nvPr/>
          </p:nvSpPr>
          <p:spPr bwMode="auto">
            <a:xfrm>
              <a:off x="5907588" y="2257425"/>
              <a:ext cx="621801" cy="223446"/>
            </a:xfrm>
            <a:custGeom>
              <a:avLst/>
              <a:gdLst/>
              <a:ahLst/>
              <a:cxnLst/>
              <a:rect l="0" t="0" r="0" b="0"/>
              <a:pathLst>
                <a:path w="621801" h="223446">
                  <a:moveTo>
                    <a:pt x="136025" y="0"/>
                  </a:moveTo>
                  <a:lnTo>
                    <a:pt x="136025" y="9943"/>
                  </a:lnTo>
                  <a:lnTo>
                    <a:pt x="138141" y="14473"/>
                  </a:lnTo>
                  <a:lnTo>
                    <a:pt x="139817" y="16793"/>
                  </a:lnTo>
                  <a:lnTo>
                    <a:pt x="150497" y="51904"/>
                  </a:lnTo>
                  <a:lnTo>
                    <a:pt x="159627" y="81260"/>
                  </a:lnTo>
                  <a:lnTo>
                    <a:pt x="172387" y="115094"/>
                  </a:lnTo>
                  <a:lnTo>
                    <a:pt x="184105" y="150254"/>
                  </a:lnTo>
                  <a:lnTo>
                    <a:pt x="192604" y="181574"/>
                  </a:lnTo>
                  <a:lnTo>
                    <a:pt x="198794" y="209698"/>
                  </a:lnTo>
                  <a:lnTo>
                    <a:pt x="197524" y="218347"/>
                  </a:lnTo>
                  <a:lnTo>
                    <a:pt x="196074" y="221765"/>
                  </a:lnTo>
                  <a:lnTo>
                    <a:pt x="193520" y="223250"/>
                  </a:lnTo>
                  <a:lnTo>
                    <a:pt x="190230" y="223445"/>
                  </a:lnTo>
                  <a:lnTo>
                    <a:pt x="173543" y="218057"/>
                  </a:lnTo>
                  <a:lnTo>
                    <a:pt x="140348" y="191493"/>
                  </a:lnTo>
                  <a:lnTo>
                    <a:pt x="113758" y="171039"/>
                  </a:lnTo>
                  <a:lnTo>
                    <a:pt x="85771" y="149897"/>
                  </a:lnTo>
                  <a:lnTo>
                    <a:pt x="55253" y="130668"/>
                  </a:lnTo>
                  <a:lnTo>
                    <a:pt x="20763" y="113741"/>
                  </a:lnTo>
                  <a:lnTo>
                    <a:pt x="9126" y="112199"/>
                  </a:lnTo>
                  <a:lnTo>
                    <a:pt x="3801" y="112900"/>
                  </a:lnTo>
                  <a:lnTo>
                    <a:pt x="1044" y="114954"/>
                  </a:lnTo>
                  <a:lnTo>
                    <a:pt x="0" y="117911"/>
                  </a:lnTo>
                  <a:lnTo>
                    <a:pt x="98" y="121470"/>
                  </a:lnTo>
                  <a:lnTo>
                    <a:pt x="4440" y="129657"/>
                  </a:lnTo>
                  <a:lnTo>
                    <a:pt x="17926" y="143192"/>
                  </a:lnTo>
                  <a:lnTo>
                    <a:pt x="51401" y="161988"/>
                  </a:lnTo>
                  <a:lnTo>
                    <a:pt x="75395" y="167244"/>
                  </a:lnTo>
                  <a:lnTo>
                    <a:pt x="102728" y="169581"/>
                  </a:lnTo>
                  <a:lnTo>
                    <a:pt x="133397" y="170619"/>
                  </a:lnTo>
                  <a:lnTo>
                    <a:pt x="163431" y="168964"/>
                  </a:lnTo>
                  <a:lnTo>
                    <a:pt x="191862" y="165583"/>
                  </a:lnTo>
                  <a:lnTo>
                    <a:pt x="217726" y="161434"/>
                  </a:lnTo>
                  <a:lnTo>
                    <a:pt x="250808" y="150844"/>
                  </a:lnTo>
                  <a:lnTo>
                    <a:pt x="276926" y="133859"/>
                  </a:lnTo>
                  <a:lnTo>
                    <a:pt x="295953" y="113745"/>
                  </a:lnTo>
                  <a:lnTo>
                    <a:pt x="313728" y="78508"/>
                  </a:lnTo>
                  <a:lnTo>
                    <a:pt x="321291" y="46099"/>
                  </a:lnTo>
                  <a:lnTo>
                    <a:pt x="320654" y="46607"/>
                  </a:lnTo>
                  <a:lnTo>
                    <a:pt x="309550" y="73125"/>
                  </a:lnTo>
                  <a:lnTo>
                    <a:pt x="298153" y="102463"/>
                  </a:lnTo>
                  <a:lnTo>
                    <a:pt x="291425" y="120151"/>
                  </a:lnTo>
                  <a:lnTo>
                    <a:pt x="287107" y="155261"/>
                  </a:lnTo>
                  <a:lnTo>
                    <a:pt x="287309" y="169811"/>
                  </a:lnTo>
                  <a:lnTo>
                    <a:pt x="296048" y="197114"/>
                  </a:lnTo>
                  <a:lnTo>
                    <a:pt x="299063" y="200466"/>
                  </a:lnTo>
                  <a:lnTo>
                    <a:pt x="306647" y="204189"/>
                  </a:lnTo>
                  <a:lnTo>
                    <a:pt x="317426" y="203728"/>
                  </a:lnTo>
                  <a:lnTo>
                    <a:pt x="343748" y="196964"/>
                  </a:lnTo>
                  <a:lnTo>
                    <a:pt x="355610" y="188346"/>
                  </a:lnTo>
                  <a:lnTo>
                    <a:pt x="385891" y="155275"/>
                  </a:lnTo>
                  <a:lnTo>
                    <a:pt x="393920" y="142830"/>
                  </a:lnTo>
                  <a:lnTo>
                    <a:pt x="399075" y="124022"/>
                  </a:lnTo>
                  <a:lnTo>
                    <a:pt x="399498" y="120781"/>
                  </a:lnTo>
                  <a:lnTo>
                    <a:pt x="398986" y="119415"/>
                  </a:lnTo>
                  <a:lnTo>
                    <a:pt x="397851" y="119297"/>
                  </a:lnTo>
                  <a:lnTo>
                    <a:pt x="396300" y="120013"/>
                  </a:lnTo>
                  <a:lnTo>
                    <a:pt x="395267" y="121283"/>
                  </a:lnTo>
                  <a:lnTo>
                    <a:pt x="388471" y="140042"/>
                  </a:lnTo>
                  <a:lnTo>
                    <a:pt x="386268" y="172475"/>
                  </a:lnTo>
                  <a:lnTo>
                    <a:pt x="386150" y="179314"/>
                  </a:lnTo>
                  <a:lnTo>
                    <a:pt x="387706" y="182249"/>
                  </a:lnTo>
                  <a:lnTo>
                    <a:pt x="397481" y="190172"/>
                  </a:lnTo>
                  <a:lnTo>
                    <a:pt x="410431" y="196753"/>
                  </a:lnTo>
                  <a:lnTo>
                    <a:pt x="419643" y="198571"/>
                  </a:lnTo>
                  <a:lnTo>
                    <a:pt x="429029" y="197262"/>
                  </a:lnTo>
                  <a:lnTo>
                    <a:pt x="445355" y="189946"/>
                  </a:lnTo>
                  <a:lnTo>
                    <a:pt x="478414" y="173592"/>
                  </a:lnTo>
                  <a:lnTo>
                    <a:pt x="493943" y="161148"/>
                  </a:lnTo>
                  <a:lnTo>
                    <a:pt x="503130" y="148201"/>
                  </a:lnTo>
                  <a:lnTo>
                    <a:pt x="505558" y="141803"/>
                  </a:lnTo>
                  <a:lnTo>
                    <a:pt x="505411" y="140572"/>
                  </a:lnTo>
                  <a:lnTo>
                    <a:pt x="504520" y="140546"/>
                  </a:lnTo>
                  <a:lnTo>
                    <a:pt x="501413" y="141840"/>
                  </a:lnTo>
                  <a:lnTo>
                    <a:pt x="497386" y="142415"/>
                  </a:lnTo>
                  <a:lnTo>
                    <a:pt x="492950" y="146904"/>
                  </a:lnTo>
                  <a:lnTo>
                    <a:pt x="483635" y="158928"/>
                  </a:lnTo>
                  <a:lnTo>
                    <a:pt x="482858" y="161515"/>
                  </a:lnTo>
                  <a:lnTo>
                    <a:pt x="483135" y="164033"/>
                  </a:lnTo>
                  <a:lnTo>
                    <a:pt x="485558" y="168947"/>
                  </a:lnTo>
                  <a:lnTo>
                    <a:pt x="489281" y="173777"/>
                  </a:lnTo>
                  <a:lnTo>
                    <a:pt x="499632" y="180959"/>
                  </a:lnTo>
                  <a:lnTo>
                    <a:pt x="512753" y="184322"/>
                  </a:lnTo>
                  <a:lnTo>
                    <a:pt x="524123" y="180875"/>
                  </a:lnTo>
                  <a:lnTo>
                    <a:pt x="557813" y="160491"/>
                  </a:lnTo>
                  <a:lnTo>
                    <a:pt x="578234" y="140951"/>
                  </a:lnTo>
                  <a:lnTo>
                    <a:pt x="595486" y="114612"/>
                  </a:lnTo>
                  <a:lnTo>
                    <a:pt x="621800" y="7143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163889" name="SMARTInkShape-1589"/>
            <p:cNvSpPr/>
            <p:nvPr/>
          </p:nvSpPr>
          <p:spPr bwMode="auto">
            <a:xfrm>
              <a:off x="5372526" y="2360778"/>
              <a:ext cx="628225" cy="328145"/>
            </a:xfrm>
            <a:custGeom>
              <a:avLst/>
              <a:gdLst/>
              <a:ahLst/>
              <a:cxnLst/>
              <a:rect l="0" t="0" r="0" b="0"/>
              <a:pathLst>
                <a:path w="628225" h="328145">
                  <a:moveTo>
                    <a:pt x="56724" y="75241"/>
                  </a:moveTo>
                  <a:lnTo>
                    <a:pt x="52932" y="75241"/>
                  </a:lnTo>
                  <a:lnTo>
                    <a:pt x="48953" y="77357"/>
                  </a:lnTo>
                  <a:lnTo>
                    <a:pt x="44539" y="80150"/>
                  </a:lnTo>
                  <a:lnTo>
                    <a:pt x="39931" y="81392"/>
                  </a:lnTo>
                  <a:lnTo>
                    <a:pt x="29083" y="89675"/>
                  </a:lnTo>
                  <a:lnTo>
                    <a:pt x="19606" y="102184"/>
                  </a:lnTo>
                  <a:lnTo>
                    <a:pt x="4423" y="136226"/>
                  </a:lnTo>
                  <a:lnTo>
                    <a:pt x="1010" y="147374"/>
                  </a:lnTo>
                  <a:lnTo>
                    <a:pt x="0" y="159496"/>
                  </a:lnTo>
                  <a:lnTo>
                    <a:pt x="1445" y="162367"/>
                  </a:lnTo>
                  <a:lnTo>
                    <a:pt x="3996" y="164281"/>
                  </a:lnTo>
                  <a:lnTo>
                    <a:pt x="11065" y="166408"/>
                  </a:lnTo>
                  <a:lnTo>
                    <a:pt x="33170" y="167885"/>
                  </a:lnTo>
                  <a:lnTo>
                    <a:pt x="42552" y="163777"/>
                  </a:lnTo>
                  <a:lnTo>
                    <a:pt x="75781" y="134519"/>
                  </a:lnTo>
                  <a:lnTo>
                    <a:pt x="99132" y="104356"/>
                  </a:lnTo>
                  <a:lnTo>
                    <a:pt x="99452" y="107768"/>
                  </a:lnTo>
                  <a:lnTo>
                    <a:pt x="86155" y="143466"/>
                  </a:lnTo>
                  <a:lnTo>
                    <a:pt x="85679" y="148690"/>
                  </a:lnTo>
                  <a:lnTo>
                    <a:pt x="87584" y="153658"/>
                  </a:lnTo>
                  <a:lnTo>
                    <a:pt x="89204" y="156094"/>
                  </a:lnTo>
                  <a:lnTo>
                    <a:pt x="91077" y="157718"/>
                  </a:lnTo>
                  <a:lnTo>
                    <a:pt x="95275" y="159522"/>
                  </a:lnTo>
                  <a:lnTo>
                    <a:pt x="101904" y="158207"/>
                  </a:lnTo>
                  <a:lnTo>
                    <a:pt x="110142" y="154184"/>
                  </a:lnTo>
                  <a:lnTo>
                    <a:pt x="144626" y="130644"/>
                  </a:lnTo>
                  <a:lnTo>
                    <a:pt x="156117" y="122089"/>
                  </a:lnTo>
                  <a:lnTo>
                    <a:pt x="169960" y="107896"/>
                  </a:lnTo>
                  <a:lnTo>
                    <a:pt x="176547" y="104622"/>
                  </a:lnTo>
                  <a:lnTo>
                    <a:pt x="176293" y="105147"/>
                  </a:lnTo>
                  <a:lnTo>
                    <a:pt x="163631" y="126092"/>
                  </a:lnTo>
                  <a:lnTo>
                    <a:pt x="161333" y="130573"/>
                  </a:lnTo>
                  <a:lnTo>
                    <a:pt x="160896" y="144018"/>
                  </a:lnTo>
                  <a:lnTo>
                    <a:pt x="167083" y="178520"/>
                  </a:lnTo>
                  <a:lnTo>
                    <a:pt x="181233" y="206472"/>
                  </a:lnTo>
                  <a:lnTo>
                    <a:pt x="202439" y="237071"/>
                  </a:lnTo>
                  <a:lnTo>
                    <a:pt x="236214" y="262871"/>
                  </a:lnTo>
                  <a:lnTo>
                    <a:pt x="245285" y="272034"/>
                  </a:lnTo>
                  <a:lnTo>
                    <a:pt x="247685" y="277269"/>
                  </a:lnTo>
                  <a:lnTo>
                    <a:pt x="246737" y="279776"/>
                  </a:lnTo>
                  <a:lnTo>
                    <a:pt x="241451" y="284679"/>
                  </a:lnTo>
                  <a:lnTo>
                    <a:pt x="208579" y="298799"/>
                  </a:lnTo>
                  <a:lnTo>
                    <a:pt x="178712" y="309491"/>
                  </a:lnTo>
                  <a:lnTo>
                    <a:pt x="149754" y="317686"/>
                  </a:lnTo>
                  <a:lnTo>
                    <a:pt x="115317" y="327566"/>
                  </a:lnTo>
                  <a:lnTo>
                    <a:pt x="104461" y="328144"/>
                  </a:lnTo>
                  <a:lnTo>
                    <a:pt x="100455" y="327186"/>
                  </a:lnTo>
                  <a:lnTo>
                    <a:pt x="98578" y="324961"/>
                  </a:lnTo>
                  <a:lnTo>
                    <a:pt x="98120" y="321889"/>
                  </a:lnTo>
                  <a:lnTo>
                    <a:pt x="100522" y="312656"/>
                  </a:lnTo>
                  <a:lnTo>
                    <a:pt x="119233" y="278742"/>
                  </a:lnTo>
                  <a:lnTo>
                    <a:pt x="146153" y="245604"/>
                  </a:lnTo>
                  <a:lnTo>
                    <a:pt x="167908" y="220808"/>
                  </a:lnTo>
                  <a:lnTo>
                    <a:pt x="190806" y="191266"/>
                  </a:lnTo>
                  <a:lnTo>
                    <a:pt x="216328" y="161733"/>
                  </a:lnTo>
                  <a:lnTo>
                    <a:pt x="242753" y="132732"/>
                  </a:lnTo>
                  <a:lnTo>
                    <a:pt x="267726" y="103967"/>
                  </a:lnTo>
                  <a:lnTo>
                    <a:pt x="289938" y="77425"/>
                  </a:lnTo>
                  <a:lnTo>
                    <a:pt x="316060" y="42286"/>
                  </a:lnTo>
                  <a:lnTo>
                    <a:pt x="335316" y="9553"/>
                  </a:lnTo>
                  <a:lnTo>
                    <a:pt x="340353" y="480"/>
                  </a:lnTo>
                  <a:lnTo>
                    <a:pt x="339473" y="0"/>
                  </a:lnTo>
                  <a:lnTo>
                    <a:pt x="334261" y="1584"/>
                  </a:lnTo>
                  <a:lnTo>
                    <a:pt x="312277" y="21268"/>
                  </a:lnTo>
                  <a:lnTo>
                    <a:pt x="285004" y="54907"/>
                  </a:lnTo>
                  <a:lnTo>
                    <a:pt x="265914" y="82710"/>
                  </a:lnTo>
                  <a:lnTo>
                    <a:pt x="250204" y="111056"/>
                  </a:lnTo>
                  <a:lnTo>
                    <a:pt x="239728" y="137447"/>
                  </a:lnTo>
                  <a:lnTo>
                    <a:pt x="238072" y="152100"/>
                  </a:lnTo>
                  <a:lnTo>
                    <a:pt x="239981" y="163905"/>
                  </a:lnTo>
                  <a:lnTo>
                    <a:pt x="245519" y="175683"/>
                  </a:lnTo>
                  <a:lnTo>
                    <a:pt x="247674" y="177127"/>
                  </a:lnTo>
                  <a:lnTo>
                    <a:pt x="249906" y="177297"/>
                  </a:lnTo>
                  <a:lnTo>
                    <a:pt x="268048" y="169025"/>
                  </a:lnTo>
                  <a:lnTo>
                    <a:pt x="285762" y="156651"/>
                  </a:lnTo>
                  <a:lnTo>
                    <a:pt x="315316" y="124221"/>
                  </a:lnTo>
                  <a:lnTo>
                    <a:pt x="321937" y="117383"/>
                  </a:lnTo>
                  <a:lnTo>
                    <a:pt x="324814" y="116036"/>
                  </a:lnTo>
                  <a:lnTo>
                    <a:pt x="327525" y="115931"/>
                  </a:lnTo>
                  <a:lnTo>
                    <a:pt x="345709" y="119405"/>
                  </a:lnTo>
                  <a:lnTo>
                    <a:pt x="372572" y="134159"/>
                  </a:lnTo>
                  <a:lnTo>
                    <a:pt x="406422" y="138473"/>
                  </a:lnTo>
                  <a:lnTo>
                    <a:pt x="439826" y="138426"/>
                  </a:lnTo>
                  <a:lnTo>
                    <a:pt x="465911" y="135602"/>
                  </a:lnTo>
                  <a:lnTo>
                    <a:pt x="491262" y="131702"/>
                  </a:lnTo>
                  <a:lnTo>
                    <a:pt x="515758" y="126528"/>
                  </a:lnTo>
                  <a:lnTo>
                    <a:pt x="551068" y="114690"/>
                  </a:lnTo>
                  <a:lnTo>
                    <a:pt x="581991" y="100335"/>
                  </a:lnTo>
                  <a:lnTo>
                    <a:pt x="608881" y="81353"/>
                  </a:lnTo>
                  <a:lnTo>
                    <a:pt x="628224" y="5381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163890" name="SMARTInkShape-1590"/>
            <p:cNvSpPr/>
            <p:nvPr/>
          </p:nvSpPr>
          <p:spPr bwMode="auto">
            <a:xfrm>
              <a:off x="5237830" y="2458317"/>
              <a:ext cx="86989" cy="97580"/>
            </a:xfrm>
            <a:custGeom>
              <a:avLst/>
              <a:gdLst/>
              <a:ahLst/>
              <a:cxnLst/>
              <a:rect l="0" t="0" r="0" b="0"/>
              <a:pathLst>
                <a:path w="86989" h="97580">
                  <a:moveTo>
                    <a:pt x="27114" y="13421"/>
                  </a:moveTo>
                  <a:lnTo>
                    <a:pt x="16501" y="25621"/>
                  </a:lnTo>
                  <a:lnTo>
                    <a:pt x="3472" y="56949"/>
                  </a:lnTo>
                  <a:lnTo>
                    <a:pt x="0" y="74119"/>
                  </a:lnTo>
                  <a:lnTo>
                    <a:pt x="1305" y="82202"/>
                  </a:lnTo>
                  <a:lnTo>
                    <a:pt x="2764" y="85468"/>
                  </a:lnTo>
                  <a:lnTo>
                    <a:pt x="8619" y="91215"/>
                  </a:lnTo>
                  <a:lnTo>
                    <a:pt x="16513" y="95621"/>
                  </a:lnTo>
                  <a:lnTo>
                    <a:pt x="25313" y="97579"/>
                  </a:lnTo>
                  <a:lnTo>
                    <a:pt x="34515" y="96332"/>
                  </a:lnTo>
                  <a:lnTo>
                    <a:pt x="43897" y="92339"/>
                  </a:lnTo>
                  <a:lnTo>
                    <a:pt x="71574" y="71917"/>
                  </a:lnTo>
                  <a:lnTo>
                    <a:pt x="86228" y="41232"/>
                  </a:lnTo>
                  <a:lnTo>
                    <a:pt x="86988" y="29485"/>
                  </a:lnTo>
                  <a:lnTo>
                    <a:pt x="81010" y="9009"/>
                  </a:lnTo>
                  <a:lnTo>
                    <a:pt x="76732" y="3523"/>
                  </a:lnTo>
                  <a:lnTo>
                    <a:pt x="72185" y="1084"/>
                  </a:lnTo>
                  <a:lnTo>
                    <a:pt x="67518" y="0"/>
                  </a:lnTo>
                  <a:lnTo>
                    <a:pt x="65163" y="1299"/>
                  </a:lnTo>
                  <a:lnTo>
                    <a:pt x="58055" y="10711"/>
                  </a:lnTo>
                  <a:lnTo>
                    <a:pt x="51716" y="23554"/>
                  </a:lnTo>
                  <a:lnTo>
                    <a:pt x="49954" y="32741"/>
                  </a:lnTo>
                  <a:lnTo>
                    <a:pt x="51072" y="35826"/>
                  </a:lnTo>
                  <a:lnTo>
                    <a:pt x="53404" y="37882"/>
                  </a:lnTo>
                  <a:lnTo>
                    <a:pt x="62833" y="4199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163891" name="SMARTInkShape-1591"/>
            <p:cNvSpPr/>
            <p:nvPr/>
          </p:nvSpPr>
          <p:spPr bwMode="auto">
            <a:xfrm>
              <a:off x="4586288" y="2348779"/>
              <a:ext cx="664369" cy="232030"/>
            </a:xfrm>
            <a:custGeom>
              <a:avLst/>
              <a:gdLst/>
              <a:ahLst/>
              <a:cxnLst/>
              <a:rect l="0" t="0" r="0" b="0"/>
              <a:pathLst>
                <a:path w="664369" h="232030">
                  <a:moveTo>
                    <a:pt x="0" y="130102"/>
                  </a:moveTo>
                  <a:lnTo>
                    <a:pt x="35296" y="146692"/>
                  </a:lnTo>
                  <a:lnTo>
                    <a:pt x="66285" y="157243"/>
                  </a:lnTo>
                  <a:lnTo>
                    <a:pt x="89785" y="162802"/>
                  </a:lnTo>
                  <a:lnTo>
                    <a:pt x="116104" y="167919"/>
                  </a:lnTo>
                  <a:lnTo>
                    <a:pt x="143676" y="168605"/>
                  </a:lnTo>
                  <a:lnTo>
                    <a:pt x="171806" y="165471"/>
                  </a:lnTo>
                  <a:lnTo>
                    <a:pt x="200183" y="158786"/>
                  </a:lnTo>
                  <a:lnTo>
                    <a:pt x="228670" y="152640"/>
                  </a:lnTo>
                  <a:lnTo>
                    <a:pt x="256412" y="145675"/>
                  </a:lnTo>
                  <a:lnTo>
                    <a:pt x="281971" y="134642"/>
                  </a:lnTo>
                  <a:lnTo>
                    <a:pt x="311088" y="115043"/>
                  </a:lnTo>
                  <a:lnTo>
                    <a:pt x="341466" y="82178"/>
                  </a:lnTo>
                  <a:lnTo>
                    <a:pt x="363577" y="49815"/>
                  </a:lnTo>
                  <a:lnTo>
                    <a:pt x="371933" y="32507"/>
                  </a:lnTo>
                  <a:lnTo>
                    <a:pt x="377738" y="2274"/>
                  </a:lnTo>
                  <a:lnTo>
                    <a:pt x="377238" y="433"/>
                  </a:lnTo>
                  <a:lnTo>
                    <a:pt x="376110" y="0"/>
                  </a:lnTo>
                  <a:lnTo>
                    <a:pt x="374565" y="505"/>
                  </a:lnTo>
                  <a:lnTo>
                    <a:pt x="368598" y="5008"/>
                  </a:lnTo>
                  <a:lnTo>
                    <a:pt x="347234" y="39261"/>
                  </a:lnTo>
                  <a:lnTo>
                    <a:pt x="336094" y="57979"/>
                  </a:lnTo>
                  <a:lnTo>
                    <a:pt x="324567" y="90829"/>
                  </a:lnTo>
                  <a:lnTo>
                    <a:pt x="313038" y="125697"/>
                  </a:lnTo>
                  <a:lnTo>
                    <a:pt x="308123" y="161165"/>
                  </a:lnTo>
                  <a:lnTo>
                    <a:pt x="303579" y="195221"/>
                  </a:lnTo>
                  <a:lnTo>
                    <a:pt x="306554" y="219511"/>
                  </a:lnTo>
                  <a:lnTo>
                    <a:pt x="310342" y="228842"/>
                  </a:lnTo>
                  <a:lnTo>
                    <a:pt x="313257" y="230854"/>
                  </a:lnTo>
                  <a:lnTo>
                    <a:pt x="316788" y="231401"/>
                  </a:lnTo>
                  <a:lnTo>
                    <a:pt x="320730" y="230972"/>
                  </a:lnTo>
                  <a:lnTo>
                    <a:pt x="337653" y="222784"/>
                  </a:lnTo>
                  <a:lnTo>
                    <a:pt x="364706" y="199298"/>
                  </a:lnTo>
                  <a:lnTo>
                    <a:pt x="385079" y="173183"/>
                  </a:lnTo>
                  <a:lnTo>
                    <a:pt x="401523" y="141456"/>
                  </a:lnTo>
                  <a:lnTo>
                    <a:pt x="415656" y="112388"/>
                  </a:lnTo>
                  <a:lnTo>
                    <a:pt x="430552" y="77234"/>
                  </a:lnTo>
                  <a:lnTo>
                    <a:pt x="434223" y="69194"/>
                  </a:lnTo>
                  <a:lnTo>
                    <a:pt x="434738" y="69653"/>
                  </a:lnTo>
                  <a:lnTo>
                    <a:pt x="435310" y="74396"/>
                  </a:lnTo>
                  <a:lnTo>
                    <a:pt x="427937" y="104775"/>
                  </a:lnTo>
                  <a:lnTo>
                    <a:pt x="418963" y="140269"/>
                  </a:lnTo>
                  <a:lnTo>
                    <a:pt x="415708" y="168392"/>
                  </a:lnTo>
                  <a:lnTo>
                    <a:pt x="414743" y="196834"/>
                  </a:lnTo>
                  <a:lnTo>
                    <a:pt x="415211" y="222688"/>
                  </a:lnTo>
                  <a:lnTo>
                    <a:pt x="418165" y="230254"/>
                  </a:lnTo>
                  <a:lnTo>
                    <a:pt x="420858" y="231795"/>
                  </a:lnTo>
                  <a:lnTo>
                    <a:pt x="424240" y="232029"/>
                  </a:lnTo>
                  <a:lnTo>
                    <a:pt x="428083" y="231391"/>
                  </a:lnTo>
                  <a:lnTo>
                    <a:pt x="458772" y="210340"/>
                  </a:lnTo>
                  <a:lnTo>
                    <a:pt x="481176" y="180465"/>
                  </a:lnTo>
                  <a:lnTo>
                    <a:pt x="505592" y="146107"/>
                  </a:lnTo>
                  <a:lnTo>
                    <a:pt x="525102" y="110484"/>
                  </a:lnTo>
                  <a:lnTo>
                    <a:pt x="530505" y="102069"/>
                  </a:lnTo>
                  <a:lnTo>
                    <a:pt x="533058" y="100301"/>
                  </a:lnTo>
                  <a:lnTo>
                    <a:pt x="535553" y="99916"/>
                  </a:lnTo>
                  <a:lnTo>
                    <a:pt x="538010" y="100453"/>
                  </a:lnTo>
                  <a:lnTo>
                    <a:pt x="539648" y="101605"/>
                  </a:lnTo>
                  <a:lnTo>
                    <a:pt x="540740" y="103166"/>
                  </a:lnTo>
                  <a:lnTo>
                    <a:pt x="541468" y="105001"/>
                  </a:lnTo>
                  <a:lnTo>
                    <a:pt x="542797" y="138178"/>
                  </a:lnTo>
                  <a:lnTo>
                    <a:pt x="542907" y="173087"/>
                  </a:lnTo>
                  <a:lnTo>
                    <a:pt x="543716" y="202996"/>
                  </a:lnTo>
                  <a:lnTo>
                    <a:pt x="546716" y="213035"/>
                  </a:lnTo>
                  <a:lnTo>
                    <a:pt x="548627" y="216347"/>
                  </a:lnTo>
                  <a:lnTo>
                    <a:pt x="555925" y="222099"/>
                  </a:lnTo>
                  <a:lnTo>
                    <a:pt x="558757" y="220467"/>
                  </a:lnTo>
                  <a:lnTo>
                    <a:pt x="562661" y="216302"/>
                  </a:lnTo>
                  <a:lnTo>
                    <a:pt x="573971" y="192420"/>
                  </a:lnTo>
                  <a:lnTo>
                    <a:pt x="583424" y="160521"/>
                  </a:lnTo>
                  <a:lnTo>
                    <a:pt x="591522" y="126994"/>
                  </a:lnTo>
                  <a:lnTo>
                    <a:pt x="594421" y="118667"/>
                  </a:lnTo>
                  <a:lnTo>
                    <a:pt x="602750" y="106853"/>
                  </a:lnTo>
                  <a:lnTo>
                    <a:pt x="605033" y="105872"/>
                  </a:lnTo>
                  <a:lnTo>
                    <a:pt x="607349" y="106011"/>
                  </a:lnTo>
                  <a:lnTo>
                    <a:pt x="609687" y="106897"/>
                  </a:lnTo>
                  <a:lnTo>
                    <a:pt x="614401" y="112116"/>
                  </a:lnTo>
                  <a:lnTo>
                    <a:pt x="634825" y="136059"/>
                  </a:lnTo>
                  <a:lnTo>
                    <a:pt x="641448" y="140687"/>
                  </a:lnTo>
                  <a:lnTo>
                    <a:pt x="649640" y="143293"/>
                  </a:lnTo>
                  <a:lnTo>
                    <a:pt x="652168" y="143658"/>
                  </a:lnTo>
                  <a:lnTo>
                    <a:pt x="654647" y="143108"/>
                  </a:lnTo>
                  <a:lnTo>
                    <a:pt x="664368" y="13724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163892" name="SMARTInkShape-1592"/>
            <p:cNvSpPr/>
            <p:nvPr/>
          </p:nvSpPr>
          <p:spPr bwMode="auto">
            <a:xfrm>
              <a:off x="4693444" y="2328863"/>
              <a:ext cx="128588" cy="268354"/>
            </a:xfrm>
            <a:custGeom>
              <a:avLst/>
              <a:gdLst/>
              <a:ahLst/>
              <a:cxnLst/>
              <a:rect l="0" t="0" r="0" b="0"/>
              <a:pathLst>
                <a:path w="128588" h="268354">
                  <a:moveTo>
                    <a:pt x="128587" y="0"/>
                  </a:moveTo>
                  <a:lnTo>
                    <a:pt x="124795" y="0"/>
                  </a:lnTo>
                  <a:lnTo>
                    <a:pt x="120816" y="4233"/>
                  </a:lnTo>
                  <a:lnTo>
                    <a:pt x="111794" y="23678"/>
                  </a:lnTo>
                  <a:lnTo>
                    <a:pt x="102369" y="56947"/>
                  </a:lnTo>
                  <a:lnTo>
                    <a:pt x="96037" y="90251"/>
                  </a:lnTo>
                  <a:lnTo>
                    <a:pt x="94277" y="116311"/>
                  </a:lnTo>
                  <a:lnTo>
                    <a:pt x="95611" y="141652"/>
                  </a:lnTo>
                  <a:lnTo>
                    <a:pt x="98056" y="166144"/>
                  </a:lnTo>
                  <a:lnTo>
                    <a:pt x="100227" y="201451"/>
                  </a:lnTo>
                  <a:lnTo>
                    <a:pt x="105544" y="230786"/>
                  </a:lnTo>
                  <a:lnTo>
                    <a:pt x="112990" y="260971"/>
                  </a:lnTo>
                  <a:lnTo>
                    <a:pt x="112633" y="264468"/>
                  </a:lnTo>
                  <a:lnTo>
                    <a:pt x="111601" y="266799"/>
                  </a:lnTo>
                  <a:lnTo>
                    <a:pt x="110119" y="268353"/>
                  </a:lnTo>
                  <a:lnTo>
                    <a:pt x="102123" y="267964"/>
                  </a:lnTo>
                  <a:lnTo>
                    <a:pt x="90632" y="264351"/>
                  </a:lnTo>
                  <a:lnTo>
                    <a:pt x="69981" y="251804"/>
                  </a:lnTo>
                  <a:lnTo>
                    <a:pt x="43313" y="228684"/>
                  </a:lnTo>
                  <a:lnTo>
                    <a:pt x="0" y="19288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163893" name="SMARTInkShape-1593"/>
            <p:cNvSpPr/>
            <p:nvPr/>
          </p:nvSpPr>
          <p:spPr bwMode="auto">
            <a:xfrm>
              <a:off x="3894003" y="2409763"/>
              <a:ext cx="527979" cy="302609"/>
            </a:xfrm>
            <a:custGeom>
              <a:avLst/>
              <a:gdLst/>
              <a:ahLst/>
              <a:cxnLst/>
              <a:rect l="0" t="0" r="0" b="0"/>
              <a:pathLst>
                <a:path w="527979" h="302609">
                  <a:moveTo>
                    <a:pt x="92210" y="154843"/>
                  </a:moveTo>
                  <a:lnTo>
                    <a:pt x="78784" y="160498"/>
                  </a:lnTo>
                  <a:lnTo>
                    <a:pt x="60983" y="165485"/>
                  </a:lnTo>
                  <a:lnTo>
                    <a:pt x="34536" y="180611"/>
                  </a:lnTo>
                  <a:lnTo>
                    <a:pt x="20539" y="192489"/>
                  </a:lnTo>
                  <a:lnTo>
                    <a:pt x="10614" y="207823"/>
                  </a:lnTo>
                  <a:lnTo>
                    <a:pt x="2681" y="232189"/>
                  </a:lnTo>
                  <a:lnTo>
                    <a:pt x="0" y="261755"/>
                  </a:lnTo>
                  <a:lnTo>
                    <a:pt x="3328" y="283358"/>
                  </a:lnTo>
                  <a:lnTo>
                    <a:pt x="6762" y="288939"/>
                  </a:lnTo>
                  <a:lnTo>
                    <a:pt x="16926" y="297256"/>
                  </a:lnTo>
                  <a:lnTo>
                    <a:pt x="27265" y="301482"/>
                  </a:lnTo>
                  <a:lnTo>
                    <a:pt x="32245" y="302608"/>
                  </a:lnTo>
                  <a:lnTo>
                    <a:pt x="44127" y="299627"/>
                  </a:lnTo>
                  <a:lnTo>
                    <a:pt x="56552" y="292217"/>
                  </a:lnTo>
                  <a:lnTo>
                    <a:pt x="86171" y="261275"/>
                  </a:lnTo>
                  <a:lnTo>
                    <a:pt x="113859" y="228372"/>
                  </a:lnTo>
                  <a:lnTo>
                    <a:pt x="138026" y="198119"/>
                  </a:lnTo>
                  <a:lnTo>
                    <a:pt x="150913" y="176797"/>
                  </a:lnTo>
                  <a:lnTo>
                    <a:pt x="152776" y="175035"/>
                  </a:lnTo>
                  <a:lnTo>
                    <a:pt x="154019" y="174654"/>
                  </a:lnTo>
                  <a:lnTo>
                    <a:pt x="154847" y="175195"/>
                  </a:lnTo>
                  <a:lnTo>
                    <a:pt x="155767" y="177911"/>
                  </a:lnTo>
                  <a:lnTo>
                    <a:pt x="156013" y="179747"/>
                  </a:lnTo>
                  <a:lnTo>
                    <a:pt x="150309" y="212925"/>
                  </a:lnTo>
                  <a:lnTo>
                    <a:pt x="153433" y="229908"/>
                  </a:lnTo>
                  <a:lnTo>
                    <a:pt x="159386" y="241202"/>
                  </a:lnTo>
                  <a:lnTo>
                    <a:pt x="162394" y="243372"/>
                  </a:lnTo>
                  <a:lnTo>
                    <a:pt x="173418" y="246426"/>
                  </a:lnTo>
                  <a:lnTo>
                    <a:pt x="179367" y="247141"/>
                  </a:lnTo>
                  <a:lnTo>
                    <a:pt x="194763" y="239958"/>
                  </a:lnTo>
                  <a:lnTo>
                    <a:pt x="203405" y="229978"/>
                  </a:lnTo>
                  <a:lnTo>
                    <a:pt x="219214" y="200377"/>
                  </a:lnTo>
                  <a:lnTo>
                    <a:pt x="236732" y="173274"/>
                  </a:lnTo>
                  <a:lnTo>
                    <a:pt x="249419" y="141342"/>
                  </a:lnTo>
                  <a:lnTo>
                    <a:pt x="258206" y="106746"/>
                  </a:lnTo>
                  <a:lnTo>
                    <a:pt x="269628" y="71359"/>
                  </a:lnTo>
                  <a:lnTo>
                    <a:pt x="275482" y="43324"/>
                  </a:lnTo>
                  <a:lnTo>
                    <a:pt x="276666" y="14105"/>
                  </a:lnTo>
                  <a:lnTo>
                    <a:pt x="273938" y="5510"/>
                  </a:lnTo>
                  <a:lnTo>
                    <a:pt x="272099" y="2900"/>
                  </a:lnTo>
                  <a:lnTo>
                    <a:pt x="267940" y="0"/>
                  </a:lnTo>
                  <a:lnTo>
                    <a:pt x="265719" y="815"/>
                  </a:lnTo>
                  <a:lnTo>
                    <a:pt x="261135" y="5953"/>
                  </a:lnTo>
                  <a:lnTo>
                    <a:pt x="249353" y="36606"/>
                  </a:lnTo>
                  <a:lnTo>
                    <a:pt x="244339" y="67158"/>
                  </a:lnTo>
                  <a:lnTo>
                    <a:pt x="243960" y="92853"/>
                  </a:lnTo>
                  <a:lnTo>
                    <a:pt x="246438" y="120148"/>
                  </a:lnTo>
                  <a:lnTo>
                    <a:pt x="248068" y="146038"/>
                  </a:lnTo>
                  <a:lnTo>
                    <a:pt x="250380" y="170773"/>
                  </a:lnTo>
                  <a:lnTo>
                    <a:pt x="260607" y="206218"/>
                  </a:lnTo>
                  <a:lnTo>
                    <a:pt x="272897" y="235594"/>
                  </a:lnTo>
                  <a:lnTo>
                    <a:pt x="287120" y="262001"/>
                  </a:lnTo>
                  <a:lnTo>
                    <a:pt x="288825" y="263588"/>
                  </a:lnTo>
                  <a:lnTo>
                    <a:pt x="289962" y="263852"/>
                  </a:lnTo>
                  <a:lnTo>
                    <a:pt x="290719" y="263235"/>
                  </a:lnTo>
                  <a:lnTo>
                    <a:pt x="290431" y="262029"/>
                  </a:lnTo>
                  <a:lnTo>
                    <a:pt x="275586" y="232032"/>
                  </a:lnTo>
                  <a:lnTo>
                    <a:pt x="254638" y="200782"/>
                  </a:lnTo>
                  <a:lnTo>
                    <a:pt x="222660" y="168151"/>
                  </a:lnTo>
                  <a:lnTo>
                    <a:pt x="199918" y="138061"/>
                  </a:lnTo>
                  <a:lnTo>
                    <a:pt x="173017" y="107872"/>
                  </a:lnTo>
                  <a:lnTo>
                    <a:pt x="154415" y="88533"/>
                  </a:lnTo>
                  <a:lnTo>
                    <a:pt x="159883" y="93943"/>
                  </a:lnTo>
                  <a:lnTo>
                    <a:pt x="188581" y="104970"/>
                  </a:lnTo>
                  <a:lnTo>
                    <a:pt x="216808" y="109904"/>
                  </a:lnTo>
                  <a:lnTo>
                    <a:pt x="252423" y="109249"/>
                  </a:lnTo>
                  <a:lnTo>
                    <a:pt x="278509" y="106004"/>
                  </a:lnTo>
                  <a:lnTo>
                    <a:pt x="303332" y="101916"/>
                  </a:lnTo>
                  <a:lnTo>
                    <a:pt x="327594" y="97453"/>
                  </a:lnTo>
                  <a:lnTo>
                    <a:pt x="361449" y="88362"/>
                  </a:lnTo>
                  <a:lnTo>
                    <a:pt x="391588" y="75614"/>
                  </a:lnTo>
                  <a:lnTo>
                    <a:pt x="422632" y="57084"/>
                  </a:lnTo>
                  <a:lnTo>
                    <a:pt x="435205" y="42887"/>
                  </a:lnTo>
                  <a:lnTo>
                    <a:pt x="439120" y="33383"/>
                  </a:lnTo>
                  <a:lnTo>
                    <a:pt x="440165" y="28626"/>
                  </a:lnTo>
                  <a:lnTo>
                    <a:pt x="439274" y="23867"/>
                  </a:lnTo>
                  <a:lnTo>
                    <a:pt x="434050" y="14346"/>
                  </a:lnTo>
                  <a:lnTo>
                    <a:pt x="428553" y="9056"/>
                  </a:lnTo>
                  <a:lnTo>
                    <a:pt x="425976" y="7646"/>
                  </a:lnTo>
                  <a:lnTo>
                    <a:pt x="422670" y="7499"/>
                  </a:lnTo>
                  <a:lnTo>
                    <a:pt x="414765" y="9453"/>
                  </a:lnTo>
                  <a:lnTo>
                    <a:pt x="401388" y="18808"/>
                  </a:lnTo>
                  <a:lnTo>
                    <a:pt x="387371" y="39218"/>
                  </a:lnTo>
                  <a:lnTo>
                    <a:pt x="376956" y="65374"/>
                  </a:lnTo>
                  <a:lnTo>
                    <a:pt x="368843" y="97025"/>
                  </a:lnTo>
                  <a:lnTo>
                    <a:pt x="365204" y="127746"/>
                  </a:lnTo>
                  <a:lnTo>
                    <a:pt x="364126" y="160749"/>
                  </a:lnTo>
                  <a:lnTo>
                    <a:pt x="369465" y="195256"/>
                  </a:lnTo>
                  <a:lnTo>
                    <a:pt x="378163" y="216066"/>
                  </a:lnTo>
                  <a:lnTo>
                    <a:pt x="382812" y="221741"/>
                  </a:lnTo>
                  <a:lnTo>
                    <a:pt x="387525" y="224263"/>
                  </a:lnTo>
                  <a:lnTo>
                    <a:pt x="390686" y="223348"/>
                  </a:lnTo>
                  <a:lnTo>
                    <a:pt x="411719" y="206217"/>
                  </a:lnTo>
                  <a:lnTo>
                    <a:pt x="425521" y="177368"/>
                  </a:lnTo>
                  <a:lnTo>
                    <a:pt x="436590" y="154374"/>
                  </a:lnTo>
                  <a:lnTo>
                    <a:pt x="443251" y="124911"/>
                  </a:lnTo>
                  <a:lnTo>
                    <a:pt x="447576" y="113695"/>
                  </a:lnTo>
                  <a:lnTo>
                    <a:pt x="448588" y="109568"/>
                  </a:lnTo>
                  <a:lnTo>
                    <a:pt x="448857" y="109578"/>
                  </a:lnTo>
                  <a:lnTo>
                    <a:pt x="449376" y="141960"/>
                  </a:lnTo>
                  <a:lnTo>
                    <a:pt x="449394" y="172667"/>
                  </a:lnTo>
                  <a:lnTo>
                    <a:pt x="455547" y="198568"/>
                  </a:lnTo>
                  <a:lnTo>
                    <a:pt x="456673" y="200662"/>
                  </a:lnTo>
                  <a:lnTo>
                    <a:pt x="458216" y="202058"/>
                  </a:lnTo>
                  <a:lnTo>
                    <a:pt x="462048" y="203609"/>
                  </a:lnTo>
                  <a:lnTo>
                    <a:pt x="466397" y="204298"/>
                  </a:lnTo>
                  <a:lnTo>
                    <a:pt x="477100" y="200894"/>
                  </a:lnTo>
                  <a:lnTo>
                    <a:pt x="490326" y="191065"/>
                  </a:lnTo>
                  <a:lnTo>
                    <a:pt x="527978" y="15484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163894" name="SMARTInkShape-1594"/>
            <p:cNvSpPr/>
            <p:nvPr/>
          </p:nvSpPr>
          <p:spPr bwMode="auto">
            <a:xfrm>
              <a:off x="3686588" y="2581545"/>
              <a:ext cx="149607" cy="299241"/>
            </a:xfrm>
            <a:custGeom>
              <a:avLst/>
              <a:gdLst/>
              <a:ahLst/>
              <a:cxnLst/>
              <a:rect l="0" t="0" r="0" b="0"/>
              <a:pathLst>
                <a:path w="149607" h="299241">
                  <a:moveTo>
                    <a:pt x="42450" y="54499"/>
                  </a:moveTo>
                  <a:lnTo>
                    <a:pt x="36746" y="60996"/>
                  </a:lnTo>
                  <a:lnTo>
                    <a:pt x="30265" y="73975"/>
                  </a:lnTo>
                  <a:lnTo>
                    <a:pt x="23080" y="108117"/>
                  </a:lnTo>
                  <a:lnTo>
                    <a:pt x="19513" y="143410"/>
                  </a:lnTo>
                  <a:lnTo>
                    <a:pt x="16380" y="169421"/>
                  </a:lnTo>
                  <a:lnTo>
                    <a:pt x="14988" y="194211"/>
                  </a:lnTo>
                  <a:lnTo>
                    <a:pt x="16486" y="218458"/>
                  </a:lnTo>
                  <a:lnTo>
                    <a:pt x="19675" y="252304"/>
                  </a:lnTo>
                  <a:lnTo>
                    <a:pt x="20753" y="284601"/>
                  </a:lnTo>
                  <a:lnTo>
                    <a:pt x="23017" y="293821"/>
                  </a:lnTo>
                  <a:lnTo>
                    <a:pt x="24732" y="297390"/>
                  </a:lnTo>
                  <a:lnTo>
                    <a:pt x="25082" y="298976"/>
                  </a:lnTo>
                  <a:lnTo>
                    <a:pt x="24521" y="299240"/>
                  </a:lnTo>
                  <a:lnTo>
                    <a:pt x="23353" y="298622"/>
                  </a:lnTo>
                  <a:lnTo>
                    <a:pt x="17918" y="290168"/>
                  </a:lnTo>
                  <a:lnTo>
                    <a:pt x="8970" y="260095"/>
                  </a:lnTo>
                  <a:lnTo>
                    <a:pt x="4286" y="236362"/>
                  </a:lnTo>
                  <a:lnTo>
                    <a:pt x="1676" y="209940"/>
                  </a:lnTo>
                  <a:lnTo>
                    <a:pt x="515" y="181527"/>
                  </a:lnTo>
                  <a:lnTo>
                    <a:pt x="0" y="150379"/>
                  </a:lnTo>
                  <a:lnTo>
                    <a:pt x="4004" y="118014"/>
                  </a:lnTo>
                  <a:lnTo>
                    <a:pt x="11075" y="85903"/>
                  </a:lnTo>
                  <a:lnTo>
                    <a:pt x="19510" y="55756"/>
                  </a:lnTo>
                  <a:lnTo>
                    <a:pt x="32783" y="32833"/>
                  </a:lnTo>
                  <a:lnTo>
                    <a:pt x="49266" y="16294"/>
                  </a:lnTo>
                  <a:lnTo>
                    <a:pt x="75602" y="3315"/>
                  </a:lnTo>
                  <a:lnTo>
                    <a:pt x="91315" y="0"/>
                  </a:lnTo>
                  <a:lnTo>
                    <a:pt x="98045" y="1498"/>
                  </a:lnTo>
                  <a:lnTo>
                    <a:pt x="109757" y="9511"/>
                  </a:lnTo>
                  <a:lnTo>
                    <a:pt x="125275" y="27411"/>
                  </a:lnTo>
                  <a:lnTo>
                    <a:pt x="128738" y="42989"/>
                  </a:lnTo>
                  <a:lnTo>
                    <a:pt x="126837" y="60496"/>
                  </a:lnTo>
                  <a:lnTo>
                    <a:pt x="116842" y="88202"/>
                  </a:lnTo>
                  <a:lnTo>
                    <a:pt x="103033" y="114932"/>
                  </a:lnTo>
                  <a:lnTo>
                    <a:pt x="74961" y="142704"/>
                  </a:lnTo>
                  <a:lnTo>
                    <a:pt x="69335" y="145295"/>
                  </a:lnTo>
                  <a:lnTo>
                    <a:pt x="69104" y="144398"/>
                  </a:lnTo>
                  <a:lnTo>
                    <a:pt x="89364" y="116379"/>
                  </a:lnTo>
                  <a:lnTo>
                    <a:pt x="109531" y="91972"/>
                  </a:lnTo>
                  <a:lnTo>
                    <a:pt x="149606" y="6164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163895" name="SMARTInkShape-1595"/>
            <p:cNvSpPr/>
            <p:nvPr/>
          </p:nvSpPr>
          <p:spPr bwMode="auto">
            <a:xfrm>
              <a:off x="2937837" y="2628900"/>
              <a:ext cx="555458" cy="202609"/>
            </a:xfrm>
            <a:custGeom>
              <a:avLst/>
              <a:gdLst/>
              <a:ahLst/>
              <a:cxnLst/>
              <a:rect l="0" t="0" r="0" b="0"/>
              <a:pathLst>
                <a:path w="555458" h="202609">
                  <a:moveTo>
                    <a:pt x="62538" y="100013"/>
                  </a:moveTo>
                  <a:lnTo>
                    <a:pt x="48766" y="100806"/>
                  </a:lnTo>
                  <a:lnTo>
                    <a:pt x="38161" y="103805"/>
                  </a:lnTo>
                  <a:lnTo>
                    <a:pt x="29743" y="109900"/>
                  </a:lnTo>
                  <a:lnTo>
                    <a:pt x="7134" y="138089"/>
                  </a:lnTo>
                  <a:lnTo>
                    <a:pt x="878" y="155744"/>
                  </a:lnTo>
                  <a:lnTo>
                    <a:pt x="0" y="160980"/>
                  </a:lnTo>
                  <a:lnTo>
                    <a:pt x="3258" y="173146"/>
                  </a:lnTo>
                  <a:lnTo>
                    <a:pt x="6349" y="179725"/>
                  </a:lnTo>
                  <a:lnTo>
                    <a:pt x="16134" y="189150"/>
                  </a:lnTo>
                  <a:lnTo>
                    <a:pt x="41818" y="201669"/>
                  </a:lnTo>
                  <a:lnTo>
                    <a:pt x="57827" y="202608"/>
                  </a:lnTo>
                  <a:lnTo>
                    <a:pt x="90182" y="196743"/>
                  </a:lnTo>
                  <a:lnTo>
                    <a:pt x="112269" y="190233"/>
                  </a:lnTo>
                  <a:lnTo>
                    <a:pt x="122476" y="183502"/>
                  </a:lnTo>
                  <a:lnTo>
                    <a:pt x="126309" y="179485"/>
                  </a:lnTo>
                  <a:lnTo>
                    <a:pt x="130568" y="168671"/>
                  </a:lnTo>
                  <a:lnTo>
                    <a:pt x="131704" y="162454"/>
                  </a:lnTo>
                  <a:lnTo>
                    <a:pt x="128732" y="149195"/>
                  </a:lnTo>
                  <a:lnTo>
                    <a:pt x="109473" y="114985"/>
                  </a:lnTo>
                  <a:lnTo>
                    <a:pt x="81019" y="80877"/>
                  </a:lnTo>
                  <a:lnTo>
                    <a:pt x="79621" y="77731"/>
                  </a:lnTo>
                  <a:lnTo>
                    <a:pt x="79483" y="74839"/>
                  </a:lnTo>
                  <a:lnTo>
                    <a:pt x="81446" y="69510"/>
                  </a:lnTo>
                  <a:lnTo>
                    <a:pt x="83081" y="67771"/>
                  </a:lnTo>
                  <a:lnTo>
                    <a:pt x="87014" y="65839"/>
                  </a:lnTo>
                  <a:lnTo>
                    <a:pt x="113886" y="72268"/>
                  </a:lnTo>
                  <a:lnTo>
                    <a:pt x="147646" y="84247"/>
                  </a:lnTo>
                  <a:lnTo>
                    <a:pt x="174062" y="105208"/>
                  </a:lnTo>
                  <a:lnTo>
                    <a:pt x="184835" y="119191"/>
                  </a:lnTo>
                  <a:lnTo>
                    <a:pt x="193054" y="137180"/>
                  </a:lnTo>
                  <a:lnTo>
                    <a:pt x="193835" y="148546"/>
                  </a:lnTo>
                  <a:lnTo>
                    <a:pt x="192932" y="153800"/>
                  </a:lnTo>
                  <a:lnTo>
                    <a:pt x="187695" y="161753"/>
                  </a:lnTo>
                  <a:lnTo>
                    <a:pt x="180870" y="167140"/>
                  </a:lnTo>
                  <a:lnTo>
                    <a:pt x="172564" y="170173"/>
                  </a:lnTo>
                  <a:lnTo>
                    <a:pt x="167530" y="170883"/>
                  </a:lnTo>
                  <a:lnTo>
                    <a:pt x="165077" y="169484"/>
                  </a:lnTo>
                  <a:lnTo>
                    <a:pt x="160234" y="163697"/>
                  </a:lnTo>
                  <a:lnTo>
                    <a:pt x="159419" y="159932"/>
                  </a:lnTo>
                  <a:lnTo>
                    <a:pt x="162063" y="146253"/>
                  </a:lnTo>
                  <a:lnTo>
                    <a:pt x="172185" y="118583"/>
                  </a:lnTo>
                  <a:lnTo>
                    <a:pt x="186837" y="92021"/>
                  </a:lnTo>
                  <a:lnTo>
                    <a:pt x="209328" y="58394"/>
                  </a:lnTo>
                  <a:lnTo>
                    <a:pt x="221441" y="47649"/>
                  </a:lnTo>
                  <a:lnTo>
                    <a:pt x="237414" y="39254"/>
                  </a:lnTo>
                  <a:lnTo>
                    <a:pt x="241034" y="38075"/>
                  </a:lnTo>
                  <a:lnTo>
                    <a:pt x="249291" y="38883"/>
                  </a:lnTo>
                  <a:lnTo>
                    <a:pt x="253715" y="40209"/>
                  </a:lnTo>
                  <a:lnTo>
                    <a:pt x="257458" y="43475"/>
                  </a:lnTo>
                  <a:lnTo>
                    <a:pt x="263733" y="53453"/>
                  </a:lnTo>
                  <a:lnTo>
                    <a:pt x="267937" y="72459"/>
                  </a:lnTo>
                  <a:lnTo>
                    <a:pt x="269357" y="105917"/>
                  </a:lnTo>
                  <a:lnTo>
                    <a:pt x="269638" y="138867"/>
                  </a:lnTo>
                  <a:lnTo>
                    <a:pt x="270492" y="165366"/>
                  </a:lnTo>
                  <a:lnTo>
                    <a:pt x="273495" y="172186"/>
                  </a:lnTo>
                  <a:lnTo>
                    <a:pt x="275407" y="173528"/>
                  </a:lnTo>
                  <a:lnTo>
                    <a:pt x="277476" y="173629"/>
                  </a:lnTo>
                  <a:lnTo>
                    <a:pt x="279649" y="172903"/>
                  </a:lnTo>
                  <a:lnTo>
                    <a:pt x="290292" y="164296"/>
                  </a:lnTo>
                  <a:lnTo>
                    <a:pt x="308110" y="135759"/>
                  </a:lnTo>
                  <a:lnTo>
                    <a:pt x="326917" y="101664"/>
                  </a:lnTo>
                  <a:lnTo>
                    <a:pt x="345919" y="71764"/>
                  </a:lnTo>
                  <a:lnTo>
                    <a:pt x="360747" y="46131"/>
                  </a:lnTo>
                  <a:lnTo>
                    <a:pt x="361357" y="46629"/>
                  </a:lnTo>
                  <a:lnTo>
                    <a:pt x="362504" y="76170"/>
                  </a:lnTo>
                  <a:lnTo>
                    <a:pt x="362561" y="106680"/>
                  </a:lnTo>
                  <a:lnTo>
                    <a:pt x="363367" y="139753"/>
                  </a:lnTo>
                  <a:lnTo>
                    <a:pt x="366367" y="152335"/>
                  </a:lnTo>
                  <a:lnTo>
                    <a:pt x="372462" y="161103"/>
                  </a:lnTo>
                  <a:lnTo>
                    <a:pt x="376311" y="164552"/>
                  </a:lnTo>
                  <a:lnTo>
                    <a:pt x="384819" y="168384"/>
                  </a:lnTo>
                  <a:lnTo>
                    <a:pt x="389311" y="169406"/>
                  </a:lnTo>
                  <a:lnTo>
                    <a:pt x="407010" y="167052"/>
                  </a:lnTo>
                  <a:lnTo>
                    <a:pt x="418307" y="159177"/>
                  </a:lnTo>
                  <a:lnTo>
                    <a:pt x="448261" y="127912"/>
                  </a:lnTo>
                  <a:lnTo>
                    <a:pt x="467137" y="99879"/>
                  </a:lnTo>
                  <a:lnTo>
                    <a:pt x="479709" y="70773"/>
                  </a:lnTo>
                  <a:lnTo>
                    <a:pt x="479558" y="67026"/>
                  </a:lnTo>
                  <a:lnTo>
                    <a:pt x="478664" y="63734"/>
                  </a:lnTo>
                  <a:lnTo>
                    <a:pt x="477274" y="62333"/>
                  </a:lnTo>
                  <a:lnTo>
                    <a:pt x="475553" y="62193"/>
                  </a:lnTo>
                  <a:lnTo>
                    <a:pt x="473613" y="62893"/>
                  </a:lnTo>
                  <a:lnTo>
                    <a:pt x="469340" y="67905"/>
                  </a:lnTo>
                  <a:lnTo>
                    <a:pt x="453040" y="101635"/>
                  </a:lnTo>
                  <a:lnTo>
                    <a:pt x="449705" y="118132"/>
                  </a:lnTo>
                  <a:lnTo>
                    <a:pt x="451041" y="128174"/>
                  </a:lnTo>
                  <a:lnTo>
                    <a:pt x="454281" y="136341"/>
                  </a:lnTo>
                  <a:lnTo>
                    <a:pt x="456256" y="138519"/>
                  </a:lnTo>
                  <a:lnTo>
                    <a:pt x="458367" y="139971"/>
                  </a:lnTo>
                  <a:lnTo>
                    <a:pt x="460568" y="140145"/>
                  </a:lnTo>
                  <a:lnTo>
                    <a:pt x="465130" y="138222"/>
                  </a:lnTo>
                  <a:lnTo>
                    <a:pt x="475953" y="128885"/>
                  </a:lnTo>
                  <a:lnTo>
                    <a:pt x="485421" y="112271"/>
                  </a:lnTo>
                  <a:lnTo>
                    <a:pt x="495732" y="79621"/>
                  </a:lnTo>
                  <a:lnTo>
                    <a:pt x="503806" y="53578"/>
                  </a:lnTo>
                  <a:lnTo>
                    <a:pt x="524911" y="20804"/>
                  </a:lnTo>
                  <a:lnTo>
                    <a:pt x="536325" y="11099"/>
                  </a:lnTo>
                  <a:lnTo>
                    <a:pt x="555457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163896" name="SMARTInkShape-1596"/>
            <p:cNvSpPr/>
            <p:nvPr/>
          </p:nvSpPr>
          <p:spPr bwMode="auto">
            <a:xfrm>
              <a:off x="2714625" y="2600325"/>
              <a:ext cx="225497" cy="284763"/>
            </a:xfrm>
            <a:custGeom>
              <a:avLst/>
              <a:gdLst/>
              <a:ahLst/>
              <a:cxnLst/>
              <a:rect l="0" t="0" r="0" b="0"/>
              <a:pathLst>
                <a:path w="225497" h="284763">
                  <a:moveTo>
                    <a:pt x="171450" y="0"/>
                  </a:moveTo>
                  <a:lnTo>
                    <a:pt x="165299" y="0"/>
                  </a:lnTo>
                  <a:lnTo>
                    <a:pt x="160808" y="3792"/>
                  </a:lnTo>
                  <a:lnTo>
                    <a:pt x="154450" y="13736"/>
                  </a:lnTo>
                  <a:lnTo>
                    <a:pt x="151332" y="26736"/>
                  </a:lnTo>
                  <a:lnTo>
                    <a:pt x="155982" y="56757"/>
                  </a:lnTo>
                  <a:lnTo>
                    <a:pt x="163074" y="83933"/>
                  </a:lnTo>
                  <a:lnTo>
                    <a:pt x="174877" y="112094"/>
                  </a:lnTo>
                  <a:lnTo>
                    <a:pt x="189223" y="139752"/>
                  </a:lnTo>
                  <a:lnTo>
                    <a:pt x="212884" y="172950"/>
                  </a:lnTo>
                  <a:lnTo>
                    <a:pt x="221615" y="190373"/>
                  </a:lnTo>
                  <a:lnTo>
                    <a:pt x="225496" y="206054"/>
                  </a:lnTo>
                  <a:lnTo>
                    <a:pt x="223888" y="232062"/>
                  </a:lnTo>
                  <a:lnTo>
                    <a:pt x="216187" y="248395"/>
                  </a:lnTo>
                  <a:lnTo>
                    <a:pt x="210800" y="256084"/>
                  </a:lnTo>
                  <a:lnTo>
                    <a:pt x="184256" y="274491"/>
                  </a:lnTo>
                  <a:lnTo>
                    <a:pt x="160472" y="280746"/>
                  </a:lnTo>
                  <a:lnTo>
                    <a:pt x="134027" y="283526"/>
                  </a:lnTo>
                  <a:lnTo>
                    <a:pt x="106399" y="284762"/>
                  </a:lnTo>
                  <a:lnTo>
                    <a:pt x="80361" y="283194"/>
                  </a:lnTo>
                  <a:lnTo>
                    <a:pt x="45507" y="277849"/>
                  </a:lnTo>
                  <a:lnTo>
                    <a:pt x="26575" y="272713"/>
                  </a:lnTo>
                  <a:lnTo>
                    <a:pt x="12870" y="265139"/>
                  </a:lnTo>
                  <a:lnTo>
                    <a:pt x="8580" y="260103"/>
                  </a:lnTo>
                  <a:lnTo>
                    <a:pt x="0" y="23574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163897" name="SMARTInkShape-1597"/>
            <p:cNvSpPr/>
            <p:nvPr/>
          </p:nvSpPr>
          <p:spPr bwMode="auto">
            <a:xfrm>
              <a:off x="2450714" y="2578920"/>
              <a:ext cx="56743" cy="7119"/>
            </a:xfrm>
            <a:custGeom>
              <a:avLst/>
              <a:gdLst/>
              <a:ahLst/>
              <a:cxnLst/>
              <a:rect l="0" t="0" r="0" b="0"/>
              <a:pathLst>
                <a:path w="56743" h="7119">
                  <a:moveTo>
                    <a:pt x="21024" y="7118"/>
                  </a:moveTo>
                  <a:lnTo>
                    <a:pt x="21024" y="3325"/>
                  </a:lnTo>
                  <a:lnTo>
                    <a:pt x="20230" y="2208"/>
                  </a:lnTo>
                  <a:lnTo>
                    <a:pt x="18907" y="1463"/>
                  </a:lnTo>
                  <a:lnTo>
                    <a:pt x="11081" y="268"/>
                  </a:lnTo>
                  <a:lnTo>
                    <a:pt x="967" y="0"/>
                  </a:lnTo>
                  <a:lnTo>
                    <a:pt x="508" y="785"/>
                  </a:lnTo>
                  <a:lnTo>
                    <a:pt x="0" y="3774"/>
                  </a:lnTo>
                  <a:lnTo>
                    <a:pt x="1451" y="4888"/>
                  </a:lnTo>
                  <a:lnTo>
                    <a:pt x="11873" y="6457"/>
                  </a:lnTo>
                  <a:lnTo>
                    <a:pt x="43131" y="7031"/>
                  </a:lnTo>
                  <a:lnTo>
                    <a:pt x="56742" y="711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163898" name="SMARTInkShape-1598"/>
            <p:cNvSpPr/>
            <p:nvPr/>
          </p:nvSpPr>
          <p:spPr bwMode="auto">
            <a:xfrm>
              <a:off x="2428875" y="2728913"/>
              <a:ext cx="156289" cy="130338"/>
            </a:xfrm>
            <a:custGeom>
              <a:avLst/>
              <a:gdLst/>
              <a:ahLst/>
              <a:cxnLst/>
              <a:rect l="0" t="0" r="0" b="0"/>
              <a:pathLst>
                <a:path w="156289" h="130338">
                  <a:moveTo>
                    <a:pt x="0" y="0"/>
                  </a:moveTo>
                  <a:lnTo>
                    <a:pt x="0" y="32904"/>
                  </a:lnTo>
                  <a:lnTo>
                    <a:pt x="0" y="63502"/>
                  </a:lnTo>
                  <a:lnTo>
                    <a:pt x="0" y="96504"/>
                  </a:lnTo>
                  <a:lnTo>
                    <a:pt x="3792" y="116612"/>
                  </a:lnTo>
                  <a:lnTo>
                    <a:pt x="9887" y="125381"/>
                  </a:lnTo>
                  <a:lnTo>
                    <a:pt x="13736" y="128831"/>
                  </a:lnTo>
                  <a:lnTo>
                    <a:pt x="17888" y="130337"/>
                  </a:lnTo>
                  <a:lnTo>
                    <a:pt x="26736" y="129894"/>
                  </a:lnTo>
                  <a:lnTo>
                    <a:pt x="44434" y="121389"/>
                  </a:lnTo>
                  <a:lnTo>
                    <a:pt x="76658" y="92887"/>
                  </a:lnTo>
                  <a:lnTo>
                    <a:pt x="106776" y="58800"/>
                  </a:lnTo>
                  <a:lnTo>
                    <a:pt x="137121" y="23236"/>
                  </a:lnTo>
                  <a:lnTo>
                    <a:pt x="154210" y="9419"/>
                  </a:lnTo>
                  <a:lnTo>
                    <a:pt x="155194" y="10248"/>
                  </a:lnTo>
                  <a:lnTo>
                    <a:pt x="156288" y="15402"/>
                  </a:lnTo>
                  <a:lnTo>
                    <a:pt x="153111" y="31022"/>
                  </a:lnTo>
                  <a:lnTo>
                    <a:pt x="140017" y="62543"/>
                  </a:lnTo>
                  <a:lnTo>
                    <a:pt x="128964" y="92522"/>
                  </a:lnTo>
                  <a:lnTo>
                    <a:pt x="121555" y="109964"/>
                  </a:lnTo>
                  <a:lnTo>
                    <a:pt x="115733" y="119176"/>
                  </a:lnTo>
                  <a:lnTo>
                    <a:pt x="114462" y="118344"/>
                  </a:lnTo>
                  <a:lnTo>
                    <a:pt x="110932" y="113187"/>
                  </a:lnTo>
                  <a:lnTo>
                    <a:pt x="105537" y="86058"/>
                  </a:lnTo>
                  <a:lnTo>
                    <a:pt x="99533" y="55132"/>
                  </a:lnTo>
                  <a:lnTo>
                    <a:pt x="92869" y="2143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163899" name="SMARTInkShape-1599"/>
            <p:cNvSpPr/>
            <p:nvPr/>
          </p:nvSpPr>
          <p:spPr bwMode="auto">
            <a:xfrm>
              <a:off x="2000544" y="2803025"/>
              <a:ext cx="185445" cy="116233"/>
            </a:xfrm>
            <a:custGeom>
              <a:avLst/>
              <a:gdLst/>
              <a:ahLst/>
              <a:cxnLst/>
              <a:rect l="0" t="0" r="0" b="0"/>
              <a:pathLst>
                <a:path w="185445" h="116233">
                  <a:moveTo>
                    <a:pt x="6850" y="75906"/>
                  </a:moveTo>
                  <a:lnTo>
                    <a:pt x="3057" y="75906"/>
                  </a:lnTo>
                  <a:lnTo>
                    <a:pt x="1940" y="76700"/>
                  </a:lnTo>
                  <a:lnTo>
                    <a:pt x="1195" y="78023"/>
                  </a:lnTo>
                  <a:lnTo>
                    <a:pt x="0" y="85849"/>
                  </a:lnTo>
                  <a:lnTo>
                    <a:pt x="1953" y="90379"/>
                  </a:lnTo>
                  <a:lnTo>
                    <a:pt x="3585" y="92699"/>
                  </a:lnTo>
                  <a:lnTo>
                    <a:pt x="7516" y="95276"/>
                  </a:lnTo>
                  <a:lnTo>
                    <a:pt x="9675" y="95963"/>
                  </a:lnTo>
                  <a:lnTo>
                    <a:pt x="16308" y="92493"/>
                  </a:lnTo>
                  <a:lnTo>
                    <a:pt x="48426" y="68337"/>
                  </a:lnTo>
                  <a:lnTo>
                    <a:pt x="83829" y="40150"/>
                  </a:lnTo>
                  <a:lnTo>
                    <a:pt x="111749" y="11609"/>
                  </a:lnTo>
                  <a:lnTo>
                    <a:pt x="116178" y="3673"/>
                  </a:lnTo>
                  <a:lnTo>
                    <a:pt x="116248" y="1557"/>
                  </a:lnTo>
                  <a:lnTo>
                    <a:pt x="115500" y="147"/>
                  </a:lnTo>
                  <a:lnTo>
                    <a:pt x="114209" y="0"/>
                  </a:lnTo>
                  <a:lnTo>
                    <a:pt x="110657" y="1953"/>
                  </a:lnTo>
                  <a:lnTo>
                    <a:pt x="91820" y="21796"/>
                  </a:lnTo>
                  <a:lnTo>
                    <a:pt x="77168" y="47932"/>
                  </a:lnTo>
                  <a:lnTo>
                    <a:pt x="72929" y="68940"/>
                  </a:lnTo>
                  <a:lnTo>
                    <a:pt x="75465" y="94039"/>
                  </a:lnTo>
                  <a:lnTo>
                    <a:pt x="81266" y="105926"/>
                  </a:lnTo>
                  <a:lnTo>
                    <a:pt x="85036" y="110206"/>
                  </a:lnTo>
                  <a:lnTo>
                    <a:pt x="97691" y="114964"/>
                  </a:lnTo>
                  <a:lnTo>
                    <a:pt x="105510" y="116232"/>
                  </a:lnTo>
                  <a:lnTo>
                    <a:pt x="122666" y="113408"/>
                  </a:lnTo>
                  <a:lnTo>
                    <a:pt x="152290" y="100776"/>
                  </a:lnTo>
                  <a:lnTo>
                    <a:pt x="185444" y="8305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163900" name="SMARTInkShape-1600"/>
            <p:cNvSpPr/>
            <p:nvPr/>
          </p:nvSpPr>
          <p:spPr bwMode="auto">
            <a:xfrm>
              <a:off x="1479749" y="2700374"/>
              <a:ext cx="584796" cy="249026"/>
            </a:xfrm>
            <a:custGeom>
              <a:avLst/>
              <a:gdLst/>
              <a:ahLst/>
              <a:cxnLst/>
              <a:rect l="0" t="0" r="0" b="0"/>
              <a:pathLst>
                <a:path w="584796" h="249026">
                  <a:moveTo>
                    <a:pt x="6151" y="92832"/>
                  </a:moveTo>
                  <a:lnTo>
                    <a:pt x="2359" y="96625"/>
                  </a:lnTo>
                  <a:lnTo>
                    <a:pt x="497" y="100603"/>
                  </a:lnTo>
                  <a:lnTo>
                    <a:pt x="0" y="102775"/>
                  </a:lnTo>
                  <a:lnTo>
                    <a:pt x="9037" y="130417"/>
                  </a:lnTo>
                  <a:lnTo>
                    <a:pt x="19618" y="150535"/>
                  </a:lnTo>
                  <a:lnTo>
                    <a:pt x="40392" y="167785"/>
                  </a:lnTo>
                  <a:lnTo>
                    <a:pt x="75856" y="182133"/>
                  </a:lnTo>
                  <a:lnTo>
                    <a:pt x="103974" y="188524"/>
                  </a:lnTo>
                  <a:lnTo>
                    <a:pt x="122918" y="187485"/>
                  </a:lnTo>
                  <a:lnTo>
                    <a:pt x="151432" y="174852"/>
                  </a:lnTo>
                  <a:lnTo>
                    <a:pt x="179990" y="159821"/>
                  </a:lnTo>
                  <a:lnTo>
                    <a:pt x="194802" y="145888"/>
                  </a:lnTo>
                  <a:lnTo>
                    <a:pt x="221039" y="111074"/>
                  </a:lnTo>
                  <a:lnTo>
                    <a:pt x="234481" y="79275"/>
                  </a:lnTo>
                  <a:lnTo>
                    <a:pt x="239698" y="48511"/>
                  </a:lnTo>
                  <a:lnTo>
                    <a:pt x="240667" y="16168"/>
                  </a:lnTo>
                  <a:lnTo>
                    <a:pt x="236857" y="1237"/>
                  </a:lnTo>
                  <a:lnTo>
                    <a:pt x="236155" y="19"/>
                  </a:lnTo>
                  <a:lnTo>
                    <a:pt x="235687" y="0"/>
                  </a:lnTo>
                  <a:lnTo>
                    <a:pt x="224890" y="33589"/>
                  </a:lnTo>
                  <a:lnTo>
                    <a:pt x="217983" y="60285"/>
                  </a:lnTo>
                  <a:lnTo>
                    <a:pt x="214701" y="95889"/>
                  </a:lnTo>
                  <a:lnTo>
                    <a:pt x="213934" y="120649"/>
                  </a:lnTo>
                  <a:lnTo>
                    <a:pt x="215618" y="154785"/>
                  </a:lnTo>
                  <a:lnTo>
                    <a:pt x="221145" y="182890"/>
                  </a:lnTo>
                  <a:lnTo>
                    <a:pt x="226331" y="206136"/>
                  </a:lnTo>
                  <a:lnTo>
                    <a:pt x="228344" y="208849"/>
                  </a:lnTo>
                  <a:lnTo>
                    <a:pt x="231273" y="210658"/>
                  </a:lnTo>
                  <a:lnTo>
                    <a:pt x="242981" y="213204"/>
                  </a:lnTo>
                  <a:lnTo>
                    <a:pt x="247381" y="213561"/>
                  </a:lnTo>
                  <a:lnTo>
                    <a:pt x="251902" y="211418"/>
                  </a:lnTo>
                  <a:lnTo>
                    <a:pt x="265850" y="197025"/>
                  </a:lnTo>
                  <a:lnTo>
                    <a:pt x="282669" y="170828"/>
                  </a:lnTo>
                  <a:lnTo>
                    <a:pt x="295595" y="135618"/>
                  </a:lnTo>
                  <a:lnTo>
                    <a:pt x="298843" y="105459"/>
                  </a:lnTo>
                  <a:lnTo>
                    <a:pt x="298910" y="106013"/>
                  </a:lnTo>
                  <a:lnTo>
                    <a:pt x="289090" y="134494"/>
                  </a:lnTo>
                  <a:lnTo>
                    <a:pt x="285613" y="168942"/>
                  </a:lnTo>
                  <a:lnTo>
                    <a:pt x="284926" y="199501"/>
                  </a:lnTo>
                  <a:lnTo>
                    <a:pt x="286924" y="221275"/>
                  </a:lnTo>
                  <a:lnTo>
                    <a:pt x="291276" y="234056"/>
                  </a:lnTo>
                  <a:lnTo>
                    <a:pt x="298503" y="242382"/>
                  </a:lnTo>
                  <a:lnTo>
                    <a:pt x="304889" y="246611"/>
                  </a:lnTo>
                  <a:lnTo>
                    <a:pt x="307704" y="247739"/>
                  </a:lnTo>
                  <a:lnTo>
                    <a:pt x="317181" y="244759"/>
                  </a:lnTo>
                  <a:lnTo>
                    <a:pt x="338875" y="229911"/>
                  </a:lnTo>
                  <a:lnTo>
                    <a:pt x="358447" y="205193"/>
                  </a:lnTo>
                  <a:lnTo>
                    <a:pt x="375484" y="172677"/>
                  </a:lnTo>
                  <a:lnTo>
                    <a:pt x="380643" y="156894"/>
                  </a:lnTo>
                  <a:lnTo>
                    <a:pt x="383954" y="125124"/>
                  </a:lnTo>
                  <a:lnTo>
                    <a:pt x="384609" y="106884"/>
                  </a:lnTo>
                  <a:lnTo>
                    <a:pt x="383869" y="106169"/>
                  </a:lnTo>
                  <a:lnTo>
                    <a:pt x="382582" y="107279"/>
                  </a:lnTo>
                  <a:lnTo>
                    <a:pt x="367666" y="131247"/>
                  </a:lnTo>
                  <a:lnTo>
                    <a:pt x="359946" y="156249"/>
                  </a:lnTo>
                  <a:lnTo>
                    <a:pt x="356936" y="191025"/>
                  </a:lnTo>
                  <a:lnTo>
                    <a:pt x="356341" y="221060"/>
                  </a:lnTo>
                  <a:lnTo>
                    <a:pt x="360493" y="233431"/>
                  </a:lnTo>
                  <a:lnTo>
                    <a:pt x="366836" y="242633"/>
                  </a:lnTo>
                  <a:lnTo>
                    <a:pt x="372301" y="246723"/>
                  </a:lnTo>
                  <a:lnTo>
                    <a:pt x="379841" y="249025"/>
                  </a:lnTo>
                  <a:lnTo>
                    <a:pt x="394686" y="245915"/>
                  </a:lnTo>
                  <a:lnTo>
                    <a:pt x="399318" y="242513"/>
                  </a:lnTo>
                  <a:lnTo>
                    <a:pt x="418925" y="209498"/>
                  </a:lnTo>
                  <a:lnTo>
                    <a:pt x="432637" y="182610"/>
                  </a:lnTo>
                  <a:lnTo>
                    <a:pt x="442962" y="154534"/>
                  </a:lnTo>
                  <a:lnTo>
                    <a:pt x="447858" y="118985"/>
                  </a:lnTo>
                  <a:lnTo>
                    <a:pt x="448905" y="102636"/>
                  </a:lnTo>
                  <a:lnTo>
                    <a:pt x="449054" y="130999"/>
                  </a:lnTo>
                  <a:lnTo>
                    <a:pt x="446945" y="163107"/>
                  </a:lnTo>
                  <a:lnTo>
                    <a:pt x="442912" y="192615"/>
                  </a:lnTo>
                  <a:lnTo>
                    <a:pt x="442007" y="225744"/>
                  </a:lnTo>
                  <a:lnTo>
                    <a:pt x="442772" y="228271"/>
                  </a:lnTo>
                  <a:lnTo>
                    <a:pt x="444075" y="229163"/>
                  </a:lnTo>
                  <a:lnTo>
                    <a:pt x="445738" y="228963"/>
                  </a:lnTo>
                  <a:lnTo>
                    <a:pt x="446847" y="228036"/>
                  </a:lnTo>
                  <a:lnTo>
                    <a:pt x="456705" y="198564"/>
                  </a:lnTo>
                  <a:lnTo>
                    <a:pt x="465830" y="167340"/>
                  </a:lnTo>
                  <a:lnTo>
                    <a:pt x="474483" y="135508"/>
                  </a:lnTo>
                  <a:lnTo>
                    <a:pt x="479132" y="103702"/>
                  </a:lnTo>
                  <a:lnTo>
                    <a:pt x="484832" y="83151"/>
                  </a:lnTo>
                  <a:lnTo>
                    <a:pt x="486403" y="81616"/>
                  </a:lnTo>
                  <a:lnTo>
                    <a:pt x="490265" y="79909"/>
                  </a:lnTo>
                  <a:lnTo>
                    <a:pt x="494627" y="79151"/>
                  </a:lnTo>
                  <a:lnTo>
                    <a:pt x="501329" y="83048"/>
                  </a:lnTo>
                  <a:lnTo>
                    <a:pt x="526389" y="102203"/>
                  </a:lnTo>
                  <a:lnTo>
                    <a:pt x="539884" y="105663"/>
                  </a:lnTo>
                  <a:lnTo>
                    <a:pt x="549224" y="104356"/>
                  </a:lnTo>
                  <a:lnTo>
                    <a:pt x="568155" y="97049"/>
                  </a:lnTo>
                  <a:lnTo>
                    <a:pt x="575547" y="90473"/>
                  </a:lnTo>
                  <a:lnTo>
                    <a:pt x="584795" y="7854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163901" name="SMARTInkShape-1601"/>
            <p:cNvSpPr/>
            <p:nvPr/>
          </p:nvSpPr>
          <p:spPr bwMode="auto">
            <a:xfrm>
              <a:off x="1571625" y="2686050"/>
              <a:ext cx="57151" cy="262903"/>
            </a:xfrm>
            <a:custGeom>
              <a:avLst/>
              <a:gdLst/>
              <a:ahLst/>
              <a:cxnLst/>
              <a:rect l="0" t="0" r="0" b="0"/>
              <a:pathLst>
                <a:path w="57151" h="262903">
                  <a:moveTo>
                    <a:pt x="57150" y="0"/>
                  </a:moveTo>
                  <a:lnTo>
                    <a:pt x="56356" y="30867"/>
                  </a:lnTo>
                  <a:lnTo>
                    <a:pt x="51447" y="56947"/>
                  </a:lnTo>
                  <a:lnTo>
                    <a:pt x="44965" y="90251"/>
                  </a:lnTo>
                  <a:lnTo>
                    <a:pt x="40357" y="116312"/>
                  </a:lnTo>
                  <a:lnTo>
                    <a:pt x="37780" y="141652"/>
                  </a:lnTo>
                  <a:lnTo>
                    <a:pt x="36635" y="166144"/>
                  </a:lnTo>
                  <a:lnTo>
                    <a:pt x="35990" y="201452"/>
                  </a:lnTo>
                  <a:lnTo>
                    <a:pt x="35799" y="231580"/>
                  </a:lnTo>
                  <a:lnTo>
                    <a:pt x="35722" y="262902"/>
                  </a:lnTo>
                  <a:lnTo>
                    <a:pt x="17831" y="233369"/>
                  </a:lnTo>
                  <a:lnTo>
                    <a:pt x="0" y="20002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163902" name="SMARTInkShape-1602"/>
            <p:cNvSpPr/>
            <p:nvPr/>
          </p:nvSpPr>
          <p:spPr bwMode="auto">
            <a:xfrm>
              <a:off x="1628775" y="2807494"/>
              <a:ext cx="14289" cy="35720"/>
            </a:xfrm>
            <a:custGeom>
              <a:avLst/>
              <a:gdLst/>
              <a:ahLst/>
              <a:cxnLst/>
              <a:rect l="0" t="0" r="0" b="0"/>
              <a:pathLst>
                <a:path w="14289" h="35720">
                  <a:moveTo>
                    <a:pt x="14288" y="35719"/>
                  </a:moveTo>
                  <a:lnTo>
                    <a:pt x="14288" y="31926"/>
                  </a:lnTo>
                  <a:lnTo>
                    <a:pt x="12171" y="27948"/>
                  </a:lnTo>
                  <a:lnTo>
                    <a:pt x="8584" y="21946"/>
                  </a:lnTo>
                  <a:lnTo>
                    <a:pt x="0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163903" name="SMARTInkShape-1603"/>
            <p:cNvSpPr/>
            <p:nvPr/>
          </p:nvSpPr>
          <p:spPr bwMode="auto">
            <a:xfrm>
              <a:off x="1238265" y="2621756"/>
              <a:ext cx="133336" cy="348004"/>
            </a:xfrm>
            <a:custGeom>
              <a:avLst/>
              <a:gdLst/>
              <a:ahLst/>
              <a:cxnLst/>
              <a:rect l="0" t="0" r="0" b="0"/>
              <a:pathLst>
                <a:path w="133336" h="348004">
                  <a:moveTo>
                    <a:pt x="97616" y="0"/>
                  </a:moveTo>
                  <a:lnTo>
                    <a:pt x="66649" y="0"/>
                  </a:lnTo>
                  <a:lnTo>
                    <a:pt x="64271" y="1588"/>
                  </a:lnTo>
                  <a:lnTo>
                    <a:pt x="59513" y="7585"/>
                  </a:lnTo>
                  <a:lnTo>
                    <a:pt x="56164" y="23679"/>
                  </a:lnTo>
                  <a:lnTo>
                    <a:pt x="55172" y="54906"/>
                  </a:lnTo>
                  <a:lnTo>
                    <a:pt x="54939" y="80759"/>
                  </a:lnTo>
                  <a:lnTo>
                    <a:pt x="54836" y="109712"/>
                  </a:lnTo>
                  <a:lnTo>
                    <a:pt x="54790" y="143747"/>
                  </a:lnTo>
                  <a:lnTo>
                    <a:pt x="54770" y="177923"/>
                  </a:lnTo>
                  <a:lnTo>
                    <a:pt x="53967" y="210839"/>
                  </a:lnTo>
                  <a:lnTo>
                    <a:pt x="50965" y="241344"/>
                  </a:lnTo>
                  <a:lnTo>
                    <a:pt x="49101" y="268660"/>
                  </a:lnTo>
                  <a:lnTo>
                    <a:pt x="48052" y="302117"/>
                  </a:lnTo>
                  <a:lnTo>
                    <a:pt x="46874" y="335736"/>
                  </a:lnTo>
                  <a:lnTo>
                    <a:pt x="43844" y="343156"/>
                  </a:lnTo>
                  <a:lnTo>
                    <a:pt x="41924" y="345452"/>
                  </a:lnTo>
                  <a:lnTo>
                    <a:pt x="37675" y="348003"/>
                  </a:lnTo>
                  <a:lnTo>
                    <a:pt x="35430" y="347889"/>
                  </a:lnTo>
                  <a:lnTo>
                    <a:pt x="30820" y="345647"/>
                  </a:lnTo>
                  <a:lnTo>
                    <a:pt x="23761" y="332337"/>
                  </a:lnTo>
                  <a:lnTo>
                    <a:pt x="9770" y="299587"/>
                  </a:lnTo>
                  <a:lnTo>
                    <a:pt x="1209" y="280590"/>
                  </a:lnTo>
                  <a:lnTo>
                    <a:pt x="0" y="269963"/>
                  </a:lnTo>
                  <a:lnTo>
                    <a:pt x="2108" y="259948"/>
                  </a:lnTo>
                  <a:lnTo>
                    <a:pt x="7758" y="249177"/>
                  </a:lnTo>
                  <a:lnTo>
                    <a:pt x="12171" y="245683"/>
                  </a:lnTo>
                  <a:lnTo>
                    <a:pt x="30331" y="238347"/>
                  </a:lnTo>
                  <a:lnTo>
                    <a:pt x="62444" y="236087"/>
                  </a:lnTo>
                  <a:lnTo>
                    <a:pt x="95572" y="228018"/>
                  </a:lnTo>
                  <a:lnTo>
                    <a:pt x="107026" y="221992"/>
                  </a:lnTo>
                  <a:lnTo>
                    <a:pt x="133335" y="20002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163904" name="SMARTInkShape-1604"/>
            <p:cNvSpPr/>
            <p:nvPr/>
          </p:nvSpPr>
          <p:spPr bwMode="auto">
            <a:xfrm>
              <a:off x="1136186" y="2629228"/>
              <a:ext cx="42534" cy="21104"/>
            </a:xfrm>
            <a:custGeom>
              <a:avLst/>
              <a:gdLst/>
              <a:ahLst/>
              <a:cxnLst/>
              <a:rect l="0" t="0" r="0" b="0"/>
              <a:pathLst>
                <a:path w="42534" h="21104">
                  <a:moveTo>
                    <a:pt x="28245" y="21103"/>
                  </a:moveTo>
                  <a:lnTo>
                    <a:pt x="24453" y="21103"/>
                  </a:lnTo>
                  <a:lnTo>
                    <a:pt x="20474" y="18987"/>
                  </a:lnTo>
                  <a:lnTo>
                    <a:pt x="0" y="0"/>
                  </a:lnTo>
                  <a:lnTo>
                    <a:pt x="3560" y="3561"/>
                  </a:lnTo>
                  <a:lnTo>
                    <a:pt x="7485" y="5369"/>
                  </a:lnTo>
                  <a:lnTo>
                    <a:pt x="42533" y="681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163905" name="SMARTInkShape-1605"/>
            <p:cNvSpPr/>
            <p:nvPr/>
          </p:nvSpPr>
          <p:spPr bwMode="auto">
            <a:xfrm>
              <a:off x="1185863" y="2793206"/>
              <a:ext cx="7144" cy="127041"/>
            </a:xfrm>
            <a:custGeom>
              <a:avLst/>
              <a:gdLst/>
              <a:ahLst/>
              <a:cxnLst/>
              <a:rect l="0" t="0" r="0" b="0"/>
              <a:pathLst>
                <a:path w="7144" h="127041">
                  <a:moveTo>
                    <a:pt x="0" y="0"/>
                  </a:moveTo>
                  <a:lnTo>
                    <a:pt x="0" y="31333"/>
                  </a:lnTo>
                  <a:lnTo>
                    <a:pt x="0" y="63193"/>
                  </a:lnTo>
                  <a:lnTo>
                    <a:pt x="0" y="94165"/>
                  </a:lnTo>
                  <a:lnTo>
                    <a:pt x="0" y="127040"/>
                  </a:lnTo>
                  <a:lnTo>
                    <a:pt x="793" y="97630"/>
                  </a:lnTo>
                  <a:lnTo>
                    <a:pt x="7143" y="6429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163911" name="SMARTInkShape-Group303"/>
          <p:cNvGrpSpPr/>
          <p:nvPr/>
        </p:nvGrpSpPr>
        <p:grpSpPr>
          <a:xfrm>
            <a:off x="3750469" y="2757488"/>
            <a:ext cx="321470" cy="255347"/>
            <a:chOff x="3750469" y="2757488"/>
            <a:chExt cx="321470" cy="255347"/>
          </a:xfrm>
        </p:grpSpPr>
        <p:sp>
          <p:nvSpPr>
            <p:cNvPr id="2163907" name="SMARTInkShape-1606"/>
            <p:cNvSpPr/>
            <p:nvPr/>
          </p:nvSpPr>
          <p:spPr bwMode="auto">
            <a:xfrm>
              <a:off x="3779044" y="2816466"/>
              <a:ext cx="292895" cy="158896"/>
            </a:xfrm>
            <a:custGeom>
              <a:avLst/>
              <a:gdLst/>
              <a:ahLst/>
              <a:cxnLst/>
              <a:rect l="0" t="0" r="0" b="0"/>
              <a:pathLst>
                <a:path w="292895" h="158896">
                  <a:moveTo>
                    <a:pt x="0" y="83897"/>
                  </a:moveTo>
                  <a:lnTo>
                    <a:pt x="3792" y="91481"/>
                  </a:lnTo>
                  <a:lnTo>
                    <a:pt x="5703" y="93715"/>
                  </a:lnTo>
                  <a:lnTo>
                    <a:pt x="20585" y="101388"/>
                  </a:lnTo>
                  <a:lnTo>
                    <a:pt x="33792" y="104160"/>
                  </a:lnTo>
                  <a:lnTo>
                    <a:pt x="64981" y="99520"/>
                  </a:lnTo>
                  <a:lnTo>
                    <a:pt x="79680" y="97190"/>
                  </a:lnTo>
                  <a:lnTo>
                    <a:pt x="112871" y="84876"/>
                  </a:lnTo>
                  <a:lnTo>
                    <a:pt x="127158" y="78775"/>
                  </a:lnTo>
                  <a:lnTo>
                    <a:pt x="143333" y="66416"/>
                  </a:lnTo>
                  <a:lnTo>
                    <a:pt x="158977" y="43308"/>
                  </a:lnTo>
                  <a:lnTo>
                    <a:pt x="168904" y="10865"/>
                  </a:lnTo>
                  <a:lnTo>
                    <a:pt x="171114" y="0"/>
                  </a:lnTo>
                  <a:lnTo>
                    <a:pt x="171420" y="18218"/>
                  </a:lnTo>
                  <a:lnTo>
                    <a:pt x="165792" y="48936"/>
                  </a:lnTo>
                  <a:lnTo>
                    <a:pt x="164600" y="80695"/>
                  </a:lnTo>
                  <a:lnTo>
                    <a:pt x="163570" y="111839"/>
                  </a:lnTo>
                  <a:lnTo>
                    <a:pt x="157607" y="146899"/>
                  </a:lnTo>
                  <a:lnTo>
                    <a:pt x="157459" y="149711"/>
                  </a:lnTo>
                  <a:lnTo>
                    <a:pt x="158154" y="151585"/>
                  </a:lnTo>
                  <a:lnTo>
                    <a:pt x="159411" y="152835"/>
                  </a:lnTo>
                  <a:lnTo>
                    <a:pt x="161042" y="153668"/>
                  </a:lnTo>
                  <a:lnTo>
                    <a:pt x="162924" y="153429"/>
                  </a:lnTo>
                  <a:lnTo>
                    <a:pt x="167131" y="151048"/>
                  </a:lnTo>
                  <a:lnTo>
                    <a:pt x="181210" y="137348"/>
                  </a:lnTo>
                  <a:lnTo>
                    <a:pt x="199899" y="105251"/>
                  </a:lnTo>
                  <a:lnTo>
                    <a:pt x="205015" y="93134"/>
                  </a:lnTo>
                  <a:lnTo>
                    <a:pt x="205733" y="90055"/>
                  </a:lnTo>
                  <a:lnTo>
                    <a:pt x="207005" y="88796"/>
                  </a:lnTo>
                  <a:lnTo>
                    <a:pt x="208647" y="88750"/>
                  </a:lnTo>
                  <a:lnTo>
                    <a:pt x="212588" y="90816"/>
                  </a:lnTo>
                  <a:lnTo>
                    <a:pt x="216985" y="94380"/>
                  </a:lnTo>
                  <a:lnTo>
                    <a:pt x="219469" y="100726"/>
                  </a:lnTo>
                  <a:lnTo>
                    <a:pt x="225132" y="131670"/>
                  </a:lnTo>
                  <a:lnTo>
                    <a:pt x="231365" y="145853"/>
                  </a:lnTo>
                  <a:lnTo>
                    <a:pt x="235914" y="151120"/>
                  </a:lnTo>
                  <a:lnTo>
                    <a:pt x="245302" y="158294"/>
                  </a:lnTo>
                  <a:lnTo>
                    <a:pt x="247672" y="158895"/>
                  </a:lnTo>
                  <a:lnTo>
                    <a:pt x="250046" y="158502"/>
                  </a:lnTo>
                  <a:lnTo>
                    <a:pt x="252422" y="157446"/>
                  </a:lnTo>
                  <a:lnTo>
                    <a:pt x="257179" y="152039"/>
                  </a:lnTo>
                  <a:lnTo>
                    <a:pt x="269082" y="129500"/>
                  </a:lnTo>
                  <a:lnTo>
                    <a:pt x="280723" y="96844"/>
                  </a:lnTo>
                  <a:lnTo>
                    <a:pt x="292894" y="6960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163908" name="SMARTInkShape-1607"/>
            <p:cNvSpPr/>
            <p:nvPr/>
          </p:nvSpPr>
          <p:spPr bwMode="auto">
            <a:xfrm>
              <a:off x="3843338" y="2757488"/>
              <a:ext cx="35709" cy="213693"/>
            </a:xfrm>
            <a:custGeom>
              <a:avLst/>
              <a:gdLst/>
              <a:ahLst/>
              <a:cxnLst/>
              <a:rect l="0" t="0" r="0" b="0"/>
              <a:pathLst>
                <a:path w="35709" h="213693">
                  <a:moveTo>
                    <a:pt x="14287" y="0"/>
                  </a:moveTo>
                  <a:lnTo>
                    <a:pt x="18079" y="3792"/>
                  </a:lnTo>
                  <a:lnTo>
                    <a:pt x="19941" y="7770"/>
                  </a:lnTo>
                  <a:lnTo>
                    <a:pt x="21300" y="39144"/>
                  </a:lnTo>
                  <a:lnTo>
                    <a:pt x="25197" y="74495"/>
                  </a:lnTo>
                  <a:lnTo>
                    <a:pt x="31366" y="110178"/>
                  </a:lnTo>
                  <a:lnTo>
                    <a:pt x="34429" y="143329"/>
                  </a:lnTo>
                  <a:lnTo>
                    <a:pt x="35336" y="173260"/>
                  </a:lnTo>
                  <a:lnTo>
                    <a:pt x="35685" y="207252"/>
                  </a:lnTo>
                  <a:lnTo>
                    <a:pt x="35708" y="212220"/>
                  </a:lnTo>
                  <a:lnTo>
                    <a:pt x="34918" y="212917"/>
                  </a:lnTo>
                  <a:lnTo>
                    <a:pt x="31923" y="213692"/>
                  </a:lnTo>
                  <a:lnTo>
                    <a:pt x="21982" y="210336"/>
                  </a:lnTo>
                  <a:lnTo>
                    <a:pt x="0" y="19288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163909" name="SMARTInkShape-1608"/>
            <p:cNvSpPr/>
            <p:nvPr/>
          </p:nvSpPr>
          <p:spPr bwMode="auto">
            <a:xfrm>
              <a:off x="3765050" y="2807494"/>
              <a:ext cx="21139" cy="1"/>
            </a:xfrm>
            <a:custGeom>
              <a:avLst/>
              <a:gdLst/>
              <a:ahLst/>
              <a:cxnLst/>
              <a:rect l="0" t="0" r="0" b="0"/>
              <a:pathLst>
                <a:path w="21139" h="1">
                  <a:moveTo>
                    <a:pt x="6850" y="0"/>
                  </a:moveTo>
                  <a:lnTo>
                    <a:pt x="0" y="0"/>
                  </a:lnTo>
                  <a:lnTo>
                    <a:pt x="21138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163910" name="SMARTInkShape-1609"/>
            <p:cNvSpPr/>
            <p:nvPr/>
          </p:nvSpPr>
          <p:spPr bwMode="auto">
            <a:xfrm>
              <a:off x="3750469" y="2921794"/>
              <a:ext cx="13994" cy="91041"/>
            </a:xfrm>
            <a:custGeom>
              <a:avLst/>
              <a:gdLst/>
              <a:ahLst/>
              <a:cxnLst/>
              <a:rect l="0" t="0" r="0" b="0"/>
              <a:pathLst>
                <a:path w="13994" h="91041">
                  <a:moveTo>
                    <a:pt x="0" y="0"/>
                  </a:moveTo>
                  <a:lnTo>
                    <a:pt x="0" y="3792"/>
                  </a:lnTo>
                  <a:lnTo>
                    <a:pt x="2116" y="7771"/>
                  </a:lnTo>
                  <a:lnTo>
                    <a:pt x="3792" y="9943"/>
                  </a:lnTo>
                  <a:lnTo>
                    <a:pt x="5654" y="16590"/>
                  </a:lnTo>
                  <a:lnTo>
                    <a:pt x="7056" y="47760"/>
                  </a:lnTo>
                  <a:lnTo>
                    <a:pt x="7932" y="80177"/>
                  </a:lnTo>
                  <a:lnTo>
                    <a:pt x="13294" y="91040"/>
                  </a:lnTo>
                  <a:lnTo>
                    <a:pt x="13625" y="90062"/>
                  </a:lnTo>
                  <a:lnTo>
                    <a:pt x="13993" y="84742"/>
                  </a:lnTo>
                  <a:lnTo>
                    <a:pt x="7788" y="51250"/>
                  </a:lnTo>
                  <a:lnTo>
                    <a:pt x="7144" y="4286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163950" name="SMARTInkShape-Group304"/>
          <p:cNvGrpSpPr/>
          <p:nvPr/>
        </p:nvGrpSpPr>
        <p:grpSpPr>
          <a:xfrm>
            <a:off x="3716063" y="2557463"/>
            <a:ext cx="3529925" cy="771526"/>
            <a:chOff x="3716063" y="2557463"/>
            <a:chExt cx="3529925" cy="771526"/>
          </a:xfrm>
        </p:grpSpPr>
        <p:sp>
          <p:nvSpPr>
            <p:cNvPr id="2163912" name="SMARTInkShape-1610"/>
            <p:cNvSpPr/>
            <p:nvPr/>
          </p:nvSpPr>
          <p:spPr bwMode="auto">
            <a:xfrm>
              <a:off x="7079456" y="2950369"/>
              <a:ext cx="157164" cy="28576"/>
            </a:xfrm>
            <a:custGeom>
              <a:avLst/>
              <a:gdLst/>
              <a:ahLst/>
              <a:cxnLst/>
              <a:rect l="0" t="0" r="0" b="0"/>
              <a:pathLst>
                <a:path w="157164" h="28576">
                  <a:moveTo>
                    <a:pt x="0" y="28575"/>
                  </a:moveTo>
                  <a:lnTo>
                    <a:pt x="34249" y="28575"/>
                  </a:lnTo>
                  <a:lnTo>
                    <a:pt x="63858" y="28575"/>
                  </a:lnTo>
                  <a:lnTo>
                    <a:pt x="98516" y="28575"/>
                  </a:lnTo>
                  <a:lnTo>
                    <a:pt x="133418" y="26458"/>
                  </a:lnTo>
                  <a:lnTo>
                    <a:pt x="147217" y="20804"/>
                  </a:lnTo>
                  <a:lnTo>
                    <a:pt x="150532" y="18632"/>
                  </a:lnTo>
                  <a:lnTo>
                    <a:pt x="152742" y="15596"/>
                  </a:lnTo>
                  <a:lnTo>
                    <a:pt x="157163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163913" name="SMARTInkShape-1611"/>
            <p:cNvSpPr/>
            <p:nvPr/>
          </p:nvSpPr>
          <p:spPr bwMode="auto">
            <a:xfrm>
              <a:off x="6748887" y="2901737"/>
              <a:ext cx="497101" cy="282979"/>
            </a:xfrm>
            <a:custGeom>
              <a:avLst/>
              <a:gdLst/>
              <a:ahLst/>
              <a:cxnLst/>
              <a:rect l="0" t="0" r="0" b="0"/>
              <a:pathLst>
                <a:path w="497101" h="282979">
                  <a:moveTo>
                    <a:pt x="101969" y="20057"/>
                  </a:moveTo>
                  <a:lnTo>
                    <a:pt x="101969" y="3264"/>
                  </a:lnTo>
                  <a:lnTo>
                    <a:pt x="101176" y="1718"/>
                  </a:lnTo>
                  <a:lnTo>
                    <a:pt x="99852" y="687"/>
                  </a:lnTo>
                  <a:lnTo>
                    <a:pt x="98176" y="0"/>
                  </a:lnTo>
                  <a:lnTo>
                    <a:pt x="96266" y="335"/>
                  </a:lnTo>
                  <a:lnTo>
                    <a:pt x="92026" y="2825"/>
                  </a:lnTo>
                  <a:lnTo>
                    <a:pt x="85176" y="16274"/>
                  </a:lnTo>
                  <a:lnTo>
                    <a:pt x="81912" y="39132"/>
                  </a:lnTo>
                  <a:lnTo>
                    <a:pt x="84738" y="66014"/>
                  </a:lnTo>
                  <a:lnTo>
                    <a:pt x="94395" y="101672"/>
                  </a:lnTo>
                  <a:lnTo>
                    <a:pt x="100719" y="126444"/>
                  </a:lnTo>
                  <a:lnTo>
                    <a:pt x="106970" y="151478"/>
                  </a:lnTo>
                  <a:lnTo>
                    <a:pt x="115040" y="178478"/>
                  </a:lnTo>
                  <a:lnTo>
                    <a:pt x="128509" y="212870"/>
                  </a:lnTo>
                  <a:lnTo>
                    <a:pt x="138760" y="243168"/>
                  </a:lnTo>
                  <a:lnTo>
                    <a:pt x="155340" y="277303"/>
                  </a:lnTo>
                  <a:lnTo>
                    <a:pt x="156600" y="279660"/>
                  </a:lnTo>
                  <a:lnTo>
                    <a:pt x="156647" y="281232"/>
                  </a:lnTo>
                  <a:lnTo>
                    <a:pt x="155883" y="282280"/>
                  </a:lnTo>
                  <a:lnTo>
                    <a:pt x="154581" y="282978"/>
                  </a:lnTo>
                  <a:lnTo>
                    <a:pt x="152918" y="282650"/>
                  </a:lnTo>
                  <a:lnTo>
                    <a:pt x="148955" y="280169"/>
                  </a:lnTo>
                  <a:lnTo>
                    <a:pt x="117723" y="247660"/>
                  </a:lnTo>
                  <a:lnTo>
                    <a:pt x="83062" y="213388"/>
                  </a:lnTo>
                  <a:lnTo>
                    <a:pt x="59061" y="182291"/>
                  </a:lnTo>
                  <a:lnTo>
                    <a:pt x="27142" y="151763"/>
                  </a:lnTo>
                  <a:lnTo>
                    <a:pt x="213" y="125432"/>
                  </a:lnTo>
                  <a:lnTo>
                    <a:pt x="0" y="123645"/>
                  </a:lnTo>
                  <a:lnTo>
                    <a:pt x="1447" y="122453"/>
                  </a:lnTo>
                  <a:lnTo>
                    <a:pt x="8080" y="121128"/>
                  </a:lnTo>
                  <a:lnTo>
                    <a:pt x="33858" y="122395"/>
                  </a:lnTo>
                  <a:lnTo>
                    <a:pt x="62209" y="127902"/>
                  </a:lnTo>
                  <a:lnTo>
                    <a:pt x="95745" y="134561"/>
                  </a:lnTo>
                  <a:lnTo>
                    <a:pt x="130816" y="139444"/>
                  </a:lnTo>
                  <a:lnTo>
                    <a:pt x="164227" y="143008"/>
                  </a:lnTo>
                  <a:lnTo>
                    <a:pt x="192118" y="146974"/>
                  </a:lnTo>
                  <a:lnTo>
                    <a:pt x="223702" y="147631"/>
                  </a:lnTo>
                  <a:lnTo>
                    <a:pt x="230950" y="144754"/>
                  </a:lnTo>
                  <a:lnTo>
                    <a:pt x="239493" y="138672"/>
                  </a:lnTo>
                  <a:lnTo>
                    <a:pt x="240483" y="136440"/>
                  </a:lnTo>
                  <a:lnTo>
                    <a:pt x="240349" y="134158"/>
                  </a:lnTo>
                  <a:lnTo>
                    <a:pt x="238224" y="128585"/>
                  </a:lnTo>
                  <a:lnTo>
                    <a:pt x="230271" y="131412"/>
                  </a:lnTo>
                  <a:lnTo>
                    <a:pt x="217861" y="137276"/>
                  </a:lnTo>
                  <a:lnTo>
                    <a:pt x="210891" y="143857"/>
                  </a:lnTo>
                  <a:lnTo>
                    <a:pt x="202505" y="158603"/>
                  </a:lnTo>
                  <a:lnTo>
                    <a:pt x="187740" y="193243"/>
                  </a:lnTo>
                  <a:lnTo>
                    <a:pt x="181971" y="216632"/>
                  </a:lnTo>
                  <a:lnTo>
                    <a:pt x="183298" y="224634"/>
                  </a:lnTo>
                  <a:lnTo>
                    <a:pt x="188508" y="233601"/>
                  </a:lnTo>
                  <a:lnTo>
                    <a:pt x="190618" y="236239"/>
                  </a:lnTo>
                  <a:lnTo>
                    <a:pt x="192818" y="237203"/>
                  </a:lnTo>
                  <a:lnTo>
                    <a:pt x="195079" y="237052"/>
                  </a:lnTo>
                  <a:lnTo>
                    <a:pt x="202053" y="235164"/>
                  </a:lnTo>
                  <a:lnTo>
                    <a:pt x="204411" y="234899"/>
                  </a:lnTo>
                  <a:lnTo>
                    <a:pt x="209146" y="230371"/>
                  </a:lnTo>
                  <a:lnTo>
                    <a:pt x="232292" y="196907"/>
                  </a:lnTo>
                  <a:lnTo>
                    <a:pt x="243640" y="172597"/>
                  </a:lnTo>
                  <a:lnTo>
                    <a:pt x="244041" y="172550"/>
                  </a:lnTo>
                  <a:lnTo>
                    <a:pt x="244488" y="174615"/>
                  </a:lnTo>
                  <a:lnTo>
                    <a:pt x="238128" y="206064"/>
                  </a:lnTo>
                  <a:lnTo>
                    <a:pt x="238684" y="214645"/>
                  </a:lnTo>
                  <a:lnTo>
                    <a:pt x="241577" y="221105"/>
                  </a:lnTo>
                  <a:lnTo>
                    <a:pt x="243460" y="223145"/>
                  </a:lnTo>
                  <a:lnTo>
                    <a:pt x="257632" y="231777"/>
                  </a:lnTo>
                  <a:lnTo>
                    <a:pt x="265344" y="233217"/>
                  </a:lnTo>
                  <a:lnTo>
                    <a:pt x="274063" y="231740"/>
                  </a:lnTo>
                  <a:lnTo>
                    <a:pt x="283230" y="227645"/>
                  </a:lnTo>
                  <a:lnTo>
                    <a:pt x="297317" y="215620"/>
                  </a:lnTo>
                  <a:lnTo>
                    <a:pt x="321056" y="179983"/>
                  </a:lnTo>
                  <a:lnTo>
                    <a:pt x="335335" y="152815"/>
                  </a:lnTo>
                  <a:lnTo>
                    <a:pt x="349621" y="124656"/>
                  </a:lnTo>
                  <a:lnTo>
                    <a:pt x="363908" y="96205"/>
                  </a:lnTo>
                  <a:lnTo>
                    <a:pt x="374402" y="67666"/>
                  </a:lnTo>
                  <a:lnTo>
                    <a:pt x="378746" y="42895"/>
                  </a:lnTo>
                  <a:lnTo>
                    <a:pt x="377645" y="32059"/>
                  </a:lnTo>
                  <a:lnTo>
                    <a:pt x="376241" y="28058"/>
                  </a:lnTo>
                  <a:lnTo>
                    <a:pt x="373717" y="26185"/>
                  </a:lnTo>
                  <a:lnTo>
                    <a:pt x="370447" y="25730"/>
                  </a:lnTo>
                  <a:lnTo>
                    <a:pt x="366679" y="26220"/>
                  </a:lnTo>
                  <a:lnTo>
                    <a:pt x="363373" y="28134"/>
                  </a:lnTo>
                  <a:lnTo>
                    <a:pt x="337194" y="58226"/>
                  </a:lnTo>
                  <a:lnTo>
                    <a:pt x="322353" y="84835"/>
                  </a:lnTo>
                  <a:lnTo>
                    <a:pt x="314288" y="105925"/>
                  </a:lnTo>
                  <a:lnTo>
                    <a:pt x="314456" y="131048"/>
                  </a:lnTo>
                  <a:lnTo>
                    <a:pt x="323812" y="163986"/>
                  </a:lnTo>
                  <a:lnTo>
                    <a:pt x="326065" y="170778"/>
                  </a:lnTo>
                  <a:lnTo>
                    <a:pt x="334917" y="182558"/>
                  </a:lnTo>
                  <a:lnTo>
                    <a:pt x="346789" y="192292"/>
                  </a:lnTo>
                  <a:lnTo>
                    <a:pt x="366861" y="201441"/>
                  </a:lnTo>
                  <a:lnTo>
                    <a:pt x="397092" y="204934"/>
                  </a:lnTo>
                  <a:lnTo>
                    <a:pt x="421981" y="203423"/>
                  </a:lnTo>
                  <a:lnTo>
                    <a:pt x="444437" y="195831"/>
                  </a:lnTo>
                  <a:lnTo>
                    <a:pt x="469567" y="179044"/>
                  </a:lnTo>
                  <a:lnTo>
                    <a:pt x="492562" y="155715"/>
                  </a:lnTo>
                  <a:lnTo>
                    <a:pt x="497022" y="147818"/>
                  </a:lnTo>
                  <a:lnTo>
                    <a:pt x="497100" y="145712"/>
                  </a:lnTo>
                  <a:lnTo>
                    <a:pt x="496358" y="144308"/>
                  </a:lnTo>
                  <a:lnTo>
                    <a:pt x="495070" y="144166"/>
                  </a:lnTo>
                  <a:lnTo>
                    <a:pt x="491523" y="146125"/>
                  </a:lnTo>
                  <a:lnTo>
                    <a:pt x="481270" y="155482"/>
                  </a:lnTo>
                  <a:lnTo>
                    <a:pt x="464587" y="185263"/>
                  </a:lnTo>
                  <a:lnTo>
                    <a:pt x="457602" y="199051"/>
                  </a:lnTo>
                  <a:lnTo>
                    <a:pt x="452749" y="230630"/>
                  </a:lnTo>
                  <a:lnTo>
                    <a:pt x="456573" y="240909"/>
                  </a:lnTo>
                  <a:lnTo>
                    <a:pt x="464379" y="252859"/>
                  </a:lnTo>
                  <a:lnTo>
                    <a:pt x="469680" y="254493"/>
                  </a:lnTo>
                  <a:lnTo>
                    <a:pt x="473316" y="254929"/>
                  </a:lnTo>
                  <a:lnTo>
                    <a:pt x="479473" y="253296"/>
                  </a:lnTo>
                  <a:lnTo>
                    <a:pt x="489893" y="245781"/>
                  </a:lnTo>
                  <a:lnTo>
                    <a:pt x="492661" y="237060"/>
                  </a:lnTo>
                  <a:lnTo>
                    <a:pt x="493097" y="225246"/>
                  </a:lnTo>
                  <a:lnTo>
                    <a:pt x="487732" y="19865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163914" name="SMARTInkShape-1612"/>
            <p:cNvSpPr/>
            <p:nvPr/>
          </p:nvSpPr>
          <p:spPr bwMode="auto">
            <a:xfrm>
              <a:off x="6614688" y="2994311"/>
              <a:ext cx="170693" cy="196825"/>
            </a:xfrm>
            <a:custGeom>
              <a:avLst/>
              <a:gdLst/>
              <a:ahLst/>
              <a:cxnLst/>
              <a:rect l="0" t="0" r="0" b="0"/>
              <a:pathLst>
                <a:path w="170693" h="196825">
                  <a:moveTo>
                    <a:pt x="71862" y="13208"/>
                  </a:moveTo>
                  <a:lnTo>
                    <a:pt x="65711" y="7057"/>
                  </a:lnTo>
                  <a:lnTo>
                    <a:pt x="64805" y="0"/>
                  </a:lnTo>
                  <a:lnTo>
                    <a:pt x="64744" y="3033"/>
                  </a:lnTo>
                  <a:lnTo>
                    <a:pt x="89090" y="35960"/>
                  </a:lnTo>
                  <a:lnTo>
                    <a:pt x="111925" y="67708"/>
                  </a:lnTo>
                  <a:lnTo>
                    <a:pt x="133209" y="98148"/>
                  </a:lnTo>
                  <a:lnTo>
                    <a:pt x="151687" y="127275"/>
                  </a:lnTo>
                  <a:lnTo>
                    <a:pt x="162902" y="145661"/>
                  </a:lnTo>
                  <a:lnTo>
                    <a:pt x="170102" y="174750"/>
                  </a:lnTo>
                  <a:lnTo>
                    <a:pt x="170692" y="180434"/>
                  </a:lnTo>
                  <a:lnTo>
                    <a:pt x="169499" y="185017"/>
                  </a:lnTo>
                  <a:lnTo>
                    <a:pt x="163939" y="192226"/>
                  </a:lnTo>
                  <a:lnTo>
                    <a:pt x="154060" y="195959"/>
                  </a:lnTo>
                  <a:lnTo>
                    <a:pt x="140938" y="196824"/>
                  </a:lnTo>
                  <a:lnTo>
                    <a:pt x="106644" y="190912"/>
                  </a:lnTo>
                  <a:lnTo>
                    <a:pt x="78728" y="182278"/>
                  </a:lnTo>
                  <a:lnTo>
                    <a:pt x="50349" y="169665"/>
                  </a:lnTo>
                  <a:lnTo>
                    <a:pt x="19899" y="151181"/>
                  </a:lnTo>
                  <a:lnTo>
                    <a:pt x="979" y="137946"/>
                  </a:lnTo>
                  <a:lnTo>
                    <a:pt x="0" y="135260"/>
                  </a:lnTo>
                  <a:lnTo>
                    <a:pt x="142" y="132676"/>
                  </a:lnTo>
                  <a:lnTo>
                    <a:pt x="2617" y="130953"/>
                  </a:lnTo>
                  <a:lnTo>
                    <a:pt x="21856" y="12750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163915" name="SMARTInkShape-1613"/>
            <p:cNvSpPr/>
            <p:nvPr/>
          </p:nvSpPr>
          <p:spPr bwMode="auto">
            <a:xfrm>
              <a:off x="6101842" y="2950145"/>
              <a:ext cx="403321" cy="255734"/>
            </a:xfrm>
            <a:custGeom>
              <a:avLst/>
              <a:gdLst/>
              <a:ahLst/>
              <a:cxnLst/>
              <a:rect l="0" t="0" r="0" b="0"/>
              <a:pathLst>
                <a:path w="403321" h="255734">
                  <a:moveTo>
                    <a:pt x="20352" y="128811"/>
                  </a:moveTo>
                  <a:lnTo>
                    <a:pt x="14201" y="128811"/>
                  </a:lnTo>
                  <a:lnTo>
                    <a:pt x="13870" y="128018"/>
                  </a:lnTo>
                  <a:lnTo>
                    <a:pt x="13295" y="122660"/>
                  </a:lnTo>
                  <a:lnTo>
                    <a:pt x="11130" y="122109"/>
                  </a:lnTo>
                  <a:lnTo>
                    <a:pt x="9442" y="121962"/>
                  </a:lnTo>
                  <a:lnTo>
                    <a:pt x="9109" y="123451"/>
                  </a:lnTo>
                  <a:lnTo>
                    <a:pt x="13002" y="159053"/>
                  </a:lnTo>
                  <a:lnTo>
                    <a:pt x="12373" y="191200"/>
                  </a:lnTo>
                  <a:lnTo>
                    <a:pt x="7546" y="221304"/>
                  </a:lnTo>
                  <a:lnTo>
                    <a:pt x="5929" y="234213"/>
                  </a:lnTo>
                  <a:lnTo>
                    <a:pt x="0" y="251778"/>
                  </a:lnTo>
                  <a:lnTo>
                    <a:pt x="434" y="253652"/>
                  </a:lnTo>
                  <a:lnTo>
                    <a:pt x="1517" y="254901"/>
                  </a:lnTo>
                  <a:lnTo>
                    <a:pt x="3033" y="255733"/>
                  </a:lnTo>
                  <a:lnTo>
                    <a:pt x="8951" y="252425"/>
                  </a:lnTo>
                  <a:lnTo>
                    <a:pt x="21207" y="239521"/>
                  </a:lnTo>
                  <a:lnTo>
                    <a:pt x="44277" y="206126"/>
                  </a:lnTo>
                  <a:lnTo>
                    <a:pt x="59279" y="181705"/>
                  </a:lnTo>
                  <a:lnTo>
                    <a:pt x="88602" y="149118"/>
                  </a:lnTo>
                  <a:lnTo>
                    <a:pt x="97252" y="142334"/>
                  </a:lnTo>
                  <a:lnTo>
                    <a:pt x="100988" y="141002"/>
                  </a:lnTo>
                  <a:lnTo>
                    <a:pt x="104271" y="140907"/>
                  </a:lnTo>
                  <a:lnTo>
                    <a:pt x="107255" y="141638"/>
                  </a:lnTo>
                  <a:lnTo>
                    <a:pt x="112686" y="146683"/>
                  </a:lnTo>
                  <a:lnTo>
                    <a:pt x="115245" y="150251"/>
                  </a:lnTo>
                  <a:lnTo>
                    <a:pt x="118847" y="166649"/>
                  </a:lnTo>
                  <a:lnTo>
                    <a:pt x="122281" y="192757"/>
                  </a:lnTo>
                  <a:lnTo>
                    <a:pt x="130268" y="212086"/>
                  </a:lnTo>
                  <a:lnTo>
                    <a:pt x="134820" y="217416"/>
                  </a:lnTo>
                  <a:lnTo>
                    <a:pt x="139489" y="219785"/>
                  </a:lnTo>
                  <a:lnTo>
                    <a:pt x="144210" y="220838"/>
                  </a:lnTo>
                  <a:lnTo>
                    <a:pt x="146580" y="220325"/>
                  </a:lnTo>
                  <a:lnTo>
                    <a:pt x="162259" y="211663"/>
                  </a:lnTo>
                  <a:lnTo>
                    <a:pt x="168882" y="205057"/>
                  </a:lnTo>
                  <a:lnTo>
                    <a:pt x="177073" y="190296"/>
                  </a:lnTo>
                  <a:lnTo>
                    <a:pt x="191763" y="159883"/>
                  </a:lnTo>
                  <a:lnTo>
                    <a:pt x="194157" y="156670"/>
                  </a:lnTo>
                  <a:lnTo>
                    <a:pt x="194960" y="154528"/>
                  </a:lnTo>
                  <a:lnTo>
                    <a:pt x="194701" y="153099"/>
                  </a:lnTo>
                  <a:lnTo>
                    <a:pt x="192375" y="150807"/>
                  </a:lnTo>
                  <a:lnTo>
                    <a:pt x="170322" y="186519"/>
                  </a:lnTo>
                  <a:lnTo>
                    <a:pt x="166380" y="195734"/>
                  </a:lnTo>
                  <a:lnTo>
                    <a:pt x="163350" y="217502"/>
                  </a:lnTo>
                  <a:lnTo>
                    <a:pt x="164896" y="218101"/>
                  </a:lnTo>
                  <a:lnTo>
                    <a:pt x="170848" y="216650"/>
                  </a:lnTo>
                  <a:lnTo>
                    <a:pt x="206201" y="200145"/>
                  </a:lnTo>
                  <a:lnTo>
                    <a:pt x="215664" y="196234"/>
                  </a:lnTo>
                  <a:lnTo>
                    <a:pt x="229123" y="193238"/>
                  </a:lnTo>
                  <a:lnTo>
                    <a:pt x="241184" y="187634"/>
                  </a:lnTo>
                  <a:lnTo>
                    <a:pt x="243773" y="187076"/>
                  </a:lnTo>
                  <a:lnTo>
                    <a:pt x="246293" y="187498"/>
                  </a:lnTo>
                  <a:lnTo>
                    <a:pt x="251210" y="190084"/>
                  </a:lnTo>
                  <a:lnTo>
                    <a:pt x="260834" y="197418"/>
                  </a:lnTo>
                  <a:lnTo>
                    <a:pt x="265610" y="198990"/>
                  </a:lnTo>
                  <a:lnTo>
                    <a:pt x="276554" y="199876"/>
                  </a:lnTo>
                  <a:lnTo>
                    <a:pt x="283179" y="197966"/>
                  </a:lnTo>
                  <a:lnTo>
                    <a:pt x="317346" y="179654"/>
                  </a:lnTo>
                  <a:lnTo>
                    <a:pt x="349505" y="155066"/>
                  </a:lnTo>
                  <a:lnTo>
                    <a:pt x="368439" y="133151"/>
                  </a:lnTo>
                  <a:lnTo>
                    <a:pt x="384103" y="106549"/>
                  </a:lnTo>
                  <a:lnTo>
                    <a:pt x="396681" y="78559"/>
                  </a:lnTo>
                  <a:lnTo>
                    <a:pt x="403320" y="50157"/>
                  </a:lnTo>
                  <a:lnTo>
                    <a:pt x="403169" y="23750"/>
                  </a:lnTo>
                  <a:lnTo>
                    <a:pt x="399249" y="9886"/>
                  </a:lnTo>
                  <a:lnTo>
                    <a:pt x="392215" y="1079"/>
                  </a:lnTo>
                  <a:lnTo>
                    <a:pt x="388117" y="0"/>
                  </a:lnTo>
                  <a:lnTo>
                    <a:pt x="383798" y="868"/>
                  </a:lnTo>
                  <a:lnTo>
                    <a:pt x="373971" y="6860"/>
                  </a:lnTo>
                  <a:lnTo>
                    <a:pt x="355051" y="25209"/>
                  </a:lnTo>
                  <a:lnTo>
                    <a:pt x="335951" y="55075"/>
                  </a:lnTo>
                  <a:lnTo>
                    <a:pt x="324560" y="89060"/>
                  </a:lnTo>
                  <a:lnTo>
                    <a:pt x="316157" y="123471"/>
                  </a:lnTo>
                  <a:lnTo>
                    <a:pt x="310228" y="154128"/>
                  </a:lnTo>
                  <a:lnTo>
                    <a:pt x="312792" y="182527"/>
                  </a:lnTo>
                  <a:lnTo>
                    <a:pt x="320770" y="209625"/>
                  </a:lnTo>
                  <a:lnTo>
                    <a:pt x="323025" y="213643"/>
                  </a:lnTo>
                  <a:lnTo>
                    <a:pt x="326909" y="216322"/>
                  </a:lnTo>
                  <a:lnTo>
                    <a:pt x="342958" y="220093"/>
                  </a:lnTo>
                  <a:lnTo>
                    <a:pt x="353174" y="220974"/>
                  </a:lnTo>
                  <a:lnTo>
                    <a:pt x="363006" y="217133"/>
                  </a:lnTo>
                  <a:lnTo>
                    <a:pt x="384683" y="20024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163916" name="SMARTInkShape-1614"/>
            <p:cNvSpPr/>
            <p:nvPr/>
          </p:nvSpPr>
          <p:spPr bwMode="auto">
            <a:xfrm>
              <a:off x="6036556" y="2957513"/>
              <a:ext cx="57064" cy="7144"/>
            </a:xfrm>
            <a:custGeom>
              <a:avLst/>
              <a:gdLst/>
              <a:ahLst/>
              <a:cxnLst/>
              <a:rect l="0" t="0" r="0" b="0"/>
              <a:pathLst>
                <a:path w="57064" h="7144">
                  <a:moveTo>
                    <a:pt x="7057" y="0"/>
                  </a:moveTo>
                  <a:lnTo>
                    <a:pt x="0" y="0"/>
                  </a:lnTo>
                  <a:lnTo>
                    <a:pt x="16014" y="0"/>
                  </a:lnTo>
                  <a:lnTo>
                    <a:pt x="51448" y="6947"/>
                  </a:lnTo>
                  <a:lnTo>
                    <a:pt x="57063" y="714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163917" name="SMARTInkShape-1615"/>
            <p:cNvSpPr/>
            <p:nvPr/>
          </p:nvSpPr>
          <p:spPr bwMode="auto">
            <a:xfrm>
              <a:off x="6015045" y="3078956"/>
              <a:ext cx="21425" cy="110482"/>
            </a:xfrm>
            <a:custGeom>
              <a:avLst/>
              <a:gdLst/>
              <a:ahLst/>
              <a:cxnLst/>
              <a:rect l="0" t="0" r="0" b="0"/>
              <a:pathLst>
                <a:path w="21425" h="110482">
                  <a:moveTo>
                    <a:pt x="7136" y="0"/>
                  </a:moveTo>
                  <a:lnTo>
                    <a:pt x="6343" y="20254"/>
                  </a:lnTo>
                  <a:lnTo>
                    <a:pt x="985" y="54585"/>
                  </a:lnTo>
                  <a:lnTo>
                    <a:pt x="123" y="86877"/>
                  </a:lnTo>
                  <a:lnTo>
                    <a:pt x="0" y="109762"/>
                  </a:lnTo>
                  <a:lnTo>
                    <a:pt x="791" y="110481"/>
                  </a:lnTo>
                  <a:lnTo>
                    <a:pt x="2113" y="110167"/>
                  </a:lnTo>
                  <a:lnTo>
                    <a:pt x="3787" y="109163"/>
                  </a:lnTo>
                  <a:lnTo>
                    <a:pt x="5647" y="103815"/>
                  </a:lnTo>
                  <a:lnTo>
                    <a:pt x="8812" y="91879"/>
                  </a:lnTo>
                  <a:lnTo>
                    <a:pt x="11850" y="82110"/>
                  </a:lnTo>
                  <a:lnTo>
                    <a:pt x="15916" y="52203"/>
                  </a:lnTo>
                  <a:lnTo>
                    <a:pt x="21424" y="2143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163918" name="SMARTInkShape-1616"/>
            <p:cNvSpPr/>
            <p:nvPr/>
          </p:nvSpPr>
          <p:spPr bwMode="auto">
            <a:xfrm>
              <a:off x="5787725" y="3036094"/>
              <a:ext cx="220170" cy="21251"/>
            </a:xfrm>
            <a:custGeom>
              <a:avLst/>
              <a:gdLst/>
              <a:ahLst/>
              <a:cxnLst/>
              <a:rect l="0" t="0" r="0" b="0"/>
              <a:pathLst>
                <a:path w="220170" h="21251">
                  <a:moveTo>
                    <a:pt x="13000" y="0"/>
                  </a:moveTo>
                  <a:lnTo>
                    <a:pt x="1609" y="12185"/>
                  </a:lnTo>
                  <a:lnTo>
                    <a:pt x="0" y="16792"/>
                  </a:lnTo>
                  <a:lnTo>
                    <a:pt x="1158" y="18339"/>
                  </a:lnTo>
                  <a:lnTo>
                    <a:pt x="6679" y="20057"/>
                  </a:lnTo>
                  <a:lnTo>
                    <a:pt x="39713" y="21250"/>
                  </a:lnTo>
                  <a:lnTo>
                    <a:pt x="73832" y="19261"/>
                  </a:lnTo>
                  <a:lnTo>
                    <a:pt x="99568" y="16498"/>
                  </a:lnTo>
                  <a:lnTo>
                    <a:pt x="124235" y="15270"/>
                  </a:lnTo>
                  <a:lnTo>
                    <a:pt x="156642" y="14579"/>
                  </a:lnTo>
                  <a:lnTo>
                    <a:pt x="186353" y="14374"/>
                  </a:lnTo>
                  <a:lnTo>
                    <a:pt x="220169" y="1428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163919" name="SMARTInkShape-1617"/>
            <p:cNvSpPr/>
            <p:nvPr/>
          </p:nvSpPr>
          <p:spPr bwMode="auto">
            <a:xfrm>
              <a:off x="5795311" y="2929006"/>
              <a:ext cx="223599" cy="229980"/>
            </a:xfrm>
            <a:custGeom>
              <a:avLst/>
              <a:gdLst/>
              <a:ahLst/>
              <a:cxnLst/>
              <a:rect l="0" t="0" r="0" b="0"/>
              <a:pathLst>
                <a:path w="223599" h="229980">
                  <a:moveTo>
                    <a:pt x="76852" y="35650"/>
                  </a:moveTo>
                  <a:lnTo>
                    <a:pt x="76852" y="24587"/>
                  </a:lnTo>
                  <a:lnTo>
                    <a:pt x="76852" y="26235"/>
                  </a:lnTo>
                  <a:lnTo>
                    <a:pt x="70701" y="61929"/>
                  </a:lnTo>
                  <a:lnTo>
                    <a:pt x="66210" y="88769"/>
                  </a:lnTo>
                  <a:lnTo>
                    <a:pt x="63644" y="124414"/>
                  </a:lnTo>
                  <a:lnTo>
                    <a:pt x="62884" y="157553"/>
                  </a:lnTo>
                  <a:lnTo>
                    <a:pt x="62659" y="187481"/>
                  </a:lnTo>
                  <a:lnTo>
                    <a:pt x="62583" y="218747"/>
                  </a:lnTo>
                  <a:lnTo>
                    <a:pt x="62572" y="227623"/>
                  </a:lnTo>
                  <a:lnTo>
                    <a:pt x="61776" y="229513"/>
                  </a:lnTo>
                  <a:lnTo>
                    <a:pt x="60451" y="229979"/>
                  </a:lnTo>
                  <a:lnTo>
                    <a:pt x="58774" y="229497"/>
                  </a:lnTo>
                  <a:lnTo>
                    <a:pt x="57656" y="227588"/>
                  </a:lnTo>
                  <a:lnTo>
                    <a:pt x="47780" y="195389"/>
                  </a:lnTo>
                  <a:lnTo>
                    <a:pt x="34861" y="160954"/>
                  </a:lnTo>
                  <a:lnTo>
                    <a:pt x="25428" y="129222"/>
                  </a:lnTo>
                  <a:lnTo>
                    <a:pt x="13813" y="98477"/>
                  </a:lnTo>
                  <a:lnTo>
                    <a:pt x="4111" y="69259"/>
                  </a:lnTo>
                  <a:lnTo>
                    <a:pt x="0" y="44285"/>
                  </a:lnTo>
                  <a:lnTo>
                    <a:pt x="2575" y="25597"/>
                  </a:lnTo>
                  <a:lnTo>
                    <a:pt x="8386" y="17159"/>
                  </a:lnTo>
                  <a:lnTo>
                    <a:pt x="12158" y="13798"/>
                  </a:lnTo>
                  <a:lnTo>
                    <a:pt x="24816" y="10063"/>
                  </a:lnTo>
                  <a:lnTo>
                    <a:pt x="58812" y="3873"/>
                  </a:lnTo>
                  <a:lnTo>
                    <a:pt x="90468" y="1099"/>
                  </a:lnTo>
                  <a:lnTo>
                    <a:pt x="115448" y="451"/>
                  </a:lnTo>
                  <a:lnTo>
                    <a:pt x="140837" y="162"/>
                  </a:lnTo>
                  <a:lnTo>
                    <a:pt x="172980" y="0"/>
                  </a:lnTo>
                  <a:lnTo>
                    <a:pt x="208052" y="2062"/>
                  </a:lnTo>
                  <a:lnTo>
                    <a:pt x="223153" y="6085"/>
                  </a:lnTo>
                  <a:lnTo>
                    <a:pt x="223598" y="7209"/>
                  </a:lnTo>
                  <a:lnTo>
                    <a:pt x="223101" y="8752"/>
                  </a:lnTo>
                  <a:lnTo>
                    <a:pt x="219727" y="1421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163920" name="SMARTInkShape-1618"/>
            <p:cNvSpPr/>
            <p:nvPr/>
          </p:nvSpPr>
          <p:spPr bwMode="auto">
            <a:xfrm>
              <a:off x="5345059" y="3057906"/>
              <a:ext cx="205636" cy="160628"/>
            </a:xfrm>
            <a:custGeom>
              <a:avLst/>
              <a:gdLst/>
              <a:ahLst/>
              <a:cxnLst/>
              <a:rect l="0" t="0" r="0" b="0"/>
              <a:pathLst>
                <a:path w="205636" h="160628">
                  <a:moveTo>
                    <a:pt x="84191" y="13907"/>
                  </a:moveTo>
                  <a:lnTo>
                    <a:pt x="80399" y="10114"/>
                  </a:lnTo>
                  <a:lnTo>
                    <a:pt x="78537" y="6136"/>
                  </a:lnTo>
                  <a:lnTo>
                    <a:pt x="78040" y="3964"/>
                  </a:lnTo>
                  <a:lnTo>
                    <a:pt x="76915" y="2515"/>
                  </a:lnTo>
                  <a:lnTo>
                    <a:pt x="73549" y="906"/>
                  </a:lnTo>
                  <a:lnTo>
                    <a:pt x="63399" y="0"/>
                  </a:lnTo>
                  <a:lnTo>
                    <a:pt x="50337" y="3525"/>
                  </a:lnTo>
                  <a:lnTo>
                    <a:pt x="36413" y="13388"/>
                  </a:lnTo>
                  <a:lnTo>
                    <a:pt x="22233" y="30157"/>
                  </a:lnTo>
                  <a:lnTo>
                    <a:pt x="8923" y="63654"/>
                  </a:lnTo>
                  <a:lnTo>
                    <a:pt x="1917" y="94616"/>
                  </a:lnTo>
                  <a:lnTo>
                    <a:pt x="0" y="111690"/>
                  </a:lnTo>
                  <a:lnTo>
                    <a:pt x="3381" y="127216"/>
                  </a:lnTo>
                  <a:lnTo>
                    <a:pt x="14694" y="152793"/>
                  </a:lnTo>
                  <a:lnTo>
                    <a:pt x="18810" y="156504"/>
                  </a:lnTo>
                  <a:lnTo>
                    <a:pt x="29733" y="160627"/>
                  </a:lnTo>
                  <a:lnTo>
                    <a:pt x="35185" y="160139"/>
                  </a:lnTo>
                  <a:lnTo>
                    <a:pt x="63989" y="143749"/>
                  </a:lnTo>
                  <a:lnTo>
                    <a:pt x="80763" y="126462"/>
                  </a:lnTo>
                  <a:lnTo>
                    <a:pt x="99859" y="94378"/>
                  </a:lnTo>
                  <a:lnTo>
                    <a:pt x="114702" y="60810"/>
                  </a:lnTo>
                  <a:lnTo>
                    <a:pt x="118367" y="49147"/>
                  </a:lnTo>
                  <a:lnTo>
                    <a:pt x="118087" y="46925"/>
                  </a:lnTo>
                  <a:lnTo>
                    <a:pt x="117107" y="45444"/>
                  </a:lnTo>
                  <a:lnTo>
                    <a:pt x="115660" y="44457"/>
                  </a:lnTo>
                  <a:lnTo>
                    <a:pt x="113902" y="45386"/>
                  </a:lnTo>
                  <a:lnTo>
                    <a:pt x="109831" y="50652"/>
                  </a:lnTo>
                  <a:lnTo>
                    <a:pt x="106869" y="62541"/>
                  </a:lnTo>
                  <a:lnTo>
                    <a:pt x="106662" y="85690"/>
                  </a:lnTo>
                  <a:lnTo>
                    <a:pt x="115598" y="111270"/>
                  </a:lnTo>
                  <a:lnTo>
                    <a:pt x="122227" y="118827"/>
                  </a:lnTo>
                  <a:lnTo>
                    <a:pt x="126217" y="121953"/>
                  </a:lnTo>
                  <a:lnTo>
                    <a:pt x="137001" y="125427"/>
                  </a:lnTo>
                  <a:lnTo>
                    <a:pt x="150524" y="126178"/>
                  </a:lnTo>
                  <a:lnTo>
                    <a:pt x="175195" y="121344"/>
                  </a:lnTo>
                  <a:lnTo>
                    <a:pt x="205635" y="10677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163921" name="SMARTInkShape-1619"/>
            <p:cNvSpPr/>
            <p:nvPr/>
          </p:nvSpPr>
          <p:spPr bwMode="auto">
            <a:xfrm>
              <a:off x="4979194" y="2936463"/>
              <a:ext cx="85726" cy="13907"/>
            </a:xfrm>
            <a:custGeom>
              <a:avLst/>
              <a:gdLst/>
              <a:ahLst/>
              <a:cxnLst/>
              <a:rect l="0" t="0" r="0" b="0"/>
              <a:pathLst>
                <a:path w="85726" h="13907">
                  <a:moveTo>
                    <a:pt x="0" y="13906"/>
                  </a:moveTo>
                  <a:lnTo>
                    <a:pt x="0" y="10113"/>
                  </a:lnTo>
                  <a:lnTo>
                    <a:pt x="2117" y="6135"/>
                  </a:lnTo>
                  <a:lnTo>
                    <a:pt x="3792" y="3963"/>
                  </a:lnTo>
                  <a:lnTo>
                    <a:pt x="7771" y="1549"/>
                  </a:lnTo>
                  <a:lnTo>
                    <a:pt x="16793" y="0"/>
                  </a:lnTo>
                  <a:lnTo>
                    <a:pt x="52011" y="6916"/>
                  </a:lnTo>
                  <a:lnTo>
                    <a:pt x="66563" y="10688"/>
                  </a:lnTo>
                  <a:lnTo>
                    <a:pt x="85725" y="676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163922" name="SMARTInkShape-1620"/>
            <p:cNvSpPr/>
            <p:nvPr/>
          </p:nvSpPr>
          <p:spPr bwMode="auto">
            <a:xfrm>
              <a:off x="4929311" y="3093244"/>
              <a:ext cx="264196" cy="140890"/>
            </a:xfrm>
            <a:custGeom>
              <a:avLst/>
              <a:gdLst/>
              <a:ahLst/>
              <a:cxnLst/>
              <a:rect l="0" t="0" r="0" b="0"/>
              <a:pathLst>
                <a:path w="264196" h="140890">
                  <a:moveTo>
                    <a:pt x="28452" y="0"/>
                  </a:moveTo>
                  <a:lnTo>
                    <a:pt x="22748" y="6497"/>
                  </a:lnTo>
                  <a:lnTo>
                    <a:pt x="6965" y="41613"/>
                  </a:lnTo>
                  <a:lnTo>
                    <a:pt x="3027" y="52626"/>
                  </a:lnTo>
                  <a:lnTo>
                    <a:pt x="153" y="86601"/>
                  </a:lnTo>
                  <a:lnTo>
                    <a:pt x="0" y="93523"/>
                  </a:lnTo>
                  <a:lnTo>
                    <a:pt x="2048" y="99245"/>
                  </a:lnTo>
                  <a:lnTo>
                    <a:pt x="3705" y="101882"/>
                  </a:lnTo>
                  <a:lnTo>
                    <a:pt x="5604" y="102846"/>
                  </a:lnTo>
                  <a:lnTo>
                    <a:pt x="7664" y="102695"/>
                  </a:lnTo>
                  <a:lnTo>
                    <a:pt x="24715" y="93869"/>
                  </a:lnTo>
                  <a:lnTo>
                    <a:pt x="57264" y="63022"/>
                  </a:lnTo>
                  <a:lnTo>
                    <a:pt x="75918" y="35467"/>
                  </a:lnTo>
                  <a:lnTo>
                    <a:pt x="86965" y="16329"/>
                  </a:lnTo>
                  <a:lnTo>
                    <a:pt x="94939" y="7257"/>
                  </a:lnTo>
                  <a:lnTo>
                    <a:pt x="105283" y="956"/>
                  </a:lnTo>
                  <a:lnTo>
                    <a:pt x="106514" y="11660"/>
                  </a:lnTo>
                  <a:lnTo>
                    <a:pt x="104848" y="45574"/>
                  </a:lnTo>
                  <a:lnTo>
                    <a:pt x="101358" y="72241"/>
                  </a:lnTo>
                  <a:lnTo>
                    <a:pt x="100179" y="105904"/>
                  </a:lnTo>
                  <a:lnTo>
                    <a:pt x="100740" y="128987"/>
                  </a:lnTo>
                  <a:lnTo>
                    <a:pt x="103707" y="136173"/>
                  </a:lnTo>
                  <a:lnTo>
                    <a:pt x="105609" y="138407"/>
                  </a:lnTo>
                  <a:lnTo>
                    <a:pt x="109840" y="140889"/>
                  </a:lnTo>
                  <a:lnTo>
                    <a:pt x="112873" y="139964"/>
                  </a:lnTo>
                  <a:lnTo>
                    <a:pt x="133682" y="122814"/>
                  </a:lnTo>
                  <a:lnTo>
                    <a:pt x="147457" y="93963"/>
                  </a:lnTo>
                  <a:lnTo>
                    <a:pt x="165459" y="61086"/>
                  </a:lnTo>
                  <a:lnTo>
                    <a:pt x="175077" y="43170"/>
                  </a:lnTo>
                  <a:lnTo>
                    <a:pt x="176208" y="42273"/>
                  </a:lnTo>
                  <a:lnTo>
                    <a:pt x="176962" y="42470"/>
                  </a:lnTo>
                  <a:lnTo>
                    <a:pt x="177465" y="43394"/>
                  </a:lnTo>
                  <a:lnTo>
                    <a:pt x="190629" y="74173"/>
                  </a:lnTo>
                  <a:lnTo>
                    <a:pt x="198389" y="87417"/>
                  </a:lnTo>
                  <a:lnTo>
                    <a:pt x="208802" y="96721"/>
                  </a:lnTo>
                  <a:lnTo>
                    <a:pt x="211795" y="101989"/>
                  </a:lnTo>
                  <a:lnTo>
                    <a:pt x="214180" y="103711"/>
                  </a:lnTo>
                  <a:lnTo>
                    <a:pt x="224329" y="106136"/>
                  </a:lnTo>
                  <a:lnTo>
                    <a:pt x="230073" y="106702"/>
                  </a:lnTo>
                  <a:lnTo>
                    <a:pt x="232716" y="105266"/>
                  </a:lnTo>
                  <a:lnTo>
                    <a:pt x="240228" y="95660"/>
                  </a:lnTo>
                  <a:lnTo>
                    <a:pt x="254657" y="62386"/>
                  </a:lnTo>
                  <a:lnTo>
                    <a:pt x="262076" y="27728"/>
                  </a:lnTo>
                  <a:lnTo>
                    <a:pt x="264195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163923" name="SMARTInkShape-1621"/>
            <p:cNvSpPr/>
            <p:nvPr/>
          </p:nvSpPr>
          <p:spPr bwMode="auto">
            <a:xfrm>
              <a:off x="4666390" y="3140268"/>
              <a:ext cx="76228" cy="188721"/>
            </a:xfrm>
            <a:custGeom>
              <a:avLst/>
              <a:gdLst/>
              <a:ahLst/>
              <a:cxnLst/>
              <a:rect l="0" t="0" r="0" b="0"/>
              <a:pathLst>
                <a:path w="76228" h="188721">
                  <a:moveTo>
                    <a:pt x="48485" y="2982"/>
                  </a:moveTo>
                  <a:lnTo>
                    <a:pt x="44693" y="6774"/>
                  </a:lnTo>
                  <a:lnTo>
                    <a:pt x="38598" y="8636"/>
                  </a:lnTo>
                  <a:lnTo>
                    <a:pt x="34750" y="9133"/>
                  </a:lnTo>
                  <a:lnTo>
                    <a:pt x="26241" y="13918"/>
                  </a:lnTo>
                  <a:lnTo>
                    <a:pt x="3612" y="33742"/>
                  </a:lnTo>
                  <a:lnTo>
                    <a:pt x="760" y="38614"/>
                  </a:lnTo>
                  <a:lnTo>
                    <a:pt x="0" y="41024"/>
                  </a:lnTo>
                  <a:lnTo>
                    <a:pt x="1080" y="42631"/>
                  </a:lnTo>
                  <a:lnTo>
                    <a:pt x="6514" y="44416"/>
                  </a:lnTo>
                  <a:lnTo>
                    <a:pt x="9392" y="44098"/>
                  </a:lnTo>
                  <a:lnTo>
                    <a:pt x="39339" y="29015"/>
                  </a:lnTo>
                  <a:lnTo>
                    <a:pt x="70732" y="6016"/>
                  </a:lnTo>
                  <a:lnTo>
                    <a:pt x="75185" y="0"/>
                  </a:lnTo>
                  <a:lnTo>
                    <a:pt x="75810" y="200"/>
                  </a:lnTo>
                  <a:lnTo>
                    <a:pt x="76227" y="1127"/>
                  </a:lnTo>
                  <a:lnTo>
                    <a:pt x="60893" y="32648"/>
                  </a:lnTo>
                  <a:lnTo>
                    <a:pt x="50965" y="66051"/>
                  </a:lnTo>
                  <a:lnTo>
                    <a:pt x="43478" y="101106"/>
                  </a:lnTo>
                  <a:lnTo>
                    <a:pt x="41763" y="131196"/>
                  </a:lnTo>
                  <a:lnTo>
                    <a:pt x="41378" y="166815"/>
                  </a:lnTo>
                  <a:lnTo>
                    <a:pt x="41341" y="18872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163924" name="SMARTInkShape-1622"/>
            <p:cNvSpPr/>
            <p:nvPr/>
          </p:nvSpPr>
          <p:spPr bwMode="auto">
            <a:xfrm>
              <a:off x="4486303" y="3128963"/>
              <a:ext cx="164279" cy="110233"/>
            </a:xfrm>
            <a:custGeom>
              <a:avLst/>
              <a:gdLst/>
              <a:ahLst/>
              <a:cxnLst/>
              <a:rect l="0" t="0" r="0" b="0"/>
              <a:pathLst>
                <a:path w="164279" h="110233">
                  <a:moveTo>
                    <a:pt x="14260" y="0"/>
                  </a:moveTo>
                  <a:lnTo>
                    <a:pt x="14260" y="3792"/>
                  </a:lnTo>
                  <a:lnTo>
                    <a:pt x="5440" y="38076"/>
                  </a:lnTo>
                  <a:lnTo>
                    <a:pt x="692" y="66044"/>
                  </a:lnTo>
                  <a:lnTo>
                    <a:pt x="0" y="97165"/>
                  </a:lnTo>
                  <a:lnTo>
                    <a:pt x="1578" y="98114"/>
                  </a:lnTo>
                  <a:lnTo>
                    <a:pt x="7565" y="99168"/>
                  </a:lnTo>
                  <a:lnTo>
                    <a:pt x="13401" y="97520"/>
                  </a:lnTo>
                  <a:lnTo>
                    <a:pt x="23615" y="89995"/>
                  </a:lnTo>
                  <a:lnTo>
                    <a:pt x="59110" y="54329"/>
                  </a:lnTo>
                  <a:lnTo>
                    <a:pt x="87250" y="21330"/>
                  </a:lnTo>
                  <a:lnTo>
                    <a:pt x="93795" y="17417"/>
                  </a:lnTo>
                  <a:lnTo>
                    <a:pt x="96652" y="17962"/>
                  </a:lnTo>
                  <a:lnTo>
                    <a:pt x="101943" y="22799"/>
                  </a:lnTo>
                  <a:lnTo>
                    <a:pt x="104824" y="30241"/>
                  </a:lnTo>
                  <a:lnTo>
                    <a:pt x="106993" y="65802"/>
                  </a:lnTo>
                  <a:lnTo>
                    <a:pt x="107895" y="86669"/>
                  </a:lnTo>
                  <a:lnTo>
                    <a:pt x="115946" y="106932"/>
                  </a:lnTo>
                  <a:lnTo>
                    <a:pt x="117769" y="109388"/>
                  </a:lnTo>
                  <a:lnTo>
                    <a:pt x="120572" y="110232"/>
                  </a:lnTo>
                  <a:lnTo>
                    <a:pt x="127920" y="109052"/>
                  </a:lnTo>
                  <a:lnTo>
                    <a:pt x="144774" y="100133"/>
                  </a:lnTo>
                  <a:lnTo>
                    <a:pt x="164278" y="7858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163925" name="SMARTInkShape-1623"/>
            <p:cNvSpPr/>
            <p:nvPr/>
          </p:nvSpPr>
          <p:spPr bwMode="auto">
            <a:xfrm>
              <a:off x="4364918" y="3114675"/>
              <a:ext cx="49921" cy="28576"/>
            </a:xfrm>
            <a:custGeom>
              <a:avLst/>
              <a:gdLst/>
              <a:ahLst/>
              <a:cxnLst/>
              <a:rect l="0" t="0" r="0" b="0"/>
              <a:pathLst>
                <a:path w="49921" h="28576">
                  <a:moveTo>
                    <a:pt x="7057" y="0"/>
                  </a:moveTo>
                  <a:lnTo>
                    <a:pt x="906" y="0"/>
                  </a:lnTo>
                  <a:lnTo>
                    <a:pt x="575" y="794"/>
                  </a:lnTo>
                  <a:lnTo>
                    <a:pt x="0" y="9943"/>
                  </a:lnTo>
                  <a:lnTo>
                    <a:pt x="1559" y="12185"/>
                  </a:lnTo>
                  <a:lnTo>
                    <a:pt x="19807" y="23849"/>
                  </a:lnTo>
                  <a:lnTo>
                    <a:pt x="49920" y="2857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163926" name="SMARTInkShape-1624"/>
            <p:cNvSpPr/>
            <p:nvPr/>
          </p:nvSpPr>
          <p:spPr bwMode="auto">
            <a:xfrm>
              <a:off x="4393493" y="3214688"/>
              <a:ext cx="28489" cy="48566"/>
            </a:xfrm>
            <a:custGeom>
              <a:avLst/>
              <a:gdLst/>
              <a:ahLst/>
              <a:cxnLst/>
              <a:rect l="0" t="0" r="0" b="0"/>
              <a:pathLst>
                <a:path w="28489" h="48566">
                  <a:moveTo>
                    <a:pt x="7057" y="0"/>
                  </a:moveTo>
                  <a:lnTo>
                    <a:pt x="2148" y="11406"/>
                  </a:lnTo>
                  <a:lnTo>
                    <a:pt x="0" y="37755"/>
                  </a:lnTo>
                  <a:lnTo>
                    <a:pt x="2069" y="42709"/>
                  </a:lnTo>
                  <a:lnTo>
                    <a:pt x="3731" y="45141"/>
                  </a:lnTo>
                  <a:lnTo>
                    <a:pt x="7696" y="47844"/>
                  </a:lnTo>
                  <a:lnTo>
                    <a:pt x="9864" y="48565"/>
                  </a:lnTo>
                  <a:lnTo>
                    <a:pt x="12104" y="48251"/>
                  </a:lnTo>
                  <a:lnTo>
                    <a:pt x="16708" y="45786"/>
                  </a:lnTo>
                  <a:lnTo>
                    <a:pt x="28488" y="3571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163927" name="SMARTInkShape-1625"/>
            <p:cNvSpPr/>
            <p:nvPr/>
          </p:nvSpPr>
          <p:spPr bwMode="auto">
            <a:xfrm>
              <a:off x="4212429" y="3039605"/>
              <a:ext cx="195266" cy="265887"/>
            </a:xfrm>
            <a:custGeom>
              <a:avLst/>
              <a:gdLst/>
              <a:ahLst/>
              <a:cxnLst/>
              <a:rect l="0" t="0" r="0" b="0"/>
              <a:pathLst>
                <a:path w="195266" h="265887">
                  <a:moveTo>
                    <a:pt x="52390" y="117933"/>
                  </a:moveTo>
                  <a:lnTo>
                    <a:pt x="34692" y="117933"/>
                  </a:lnTo>
                  <a:lnTo>
                    <a:pt x="32653" y="119520"/>
                  </a:lnTo>
                  <a:lnTo>
                    <a:pt x="21343" y="137818"/>
                  </a:lnTo>
                  <a:lnTo>
                    <a:pt x="9515" y="168676"/>
                  </a:lnTo>
                  <a:lnTo>
                    <a:pt x="0" y="200452"/>
                  </a:lnTo>
                  <a:lnTo>
                    <a:pt x="1089" y="235715"/>
                  </a:lnTo>
                  <a:lnTo>
                    <a:pt x="1808" y="248597"/>
                  </a:lnTo>
                  <a:lnTo>
                    <a:pt x="3587" y="253461"/>
                  </a:lnTo>
                  <a:lnTo>
                    <a:pt x="9798" y="260982"/>
                  </a:lnTo>
                  <a:lnTo>
                    <a:pt x="17850" y="264854"/>
                  </a:lnTo>
                  <a:lnTo>
                    <a:pt x="22219" y="265886"/>
                  </a:lnTo>
                  <a:lnTo>
                    <a:pt x="26720" y="264987"/>
                  </a:lnTo>
                  <a:lnTo>
                    <a:pt x="35954" y="259755"/>
                  </a:lnTo>
                  <a:lnTo>
                    <a:pt x="64316" y="224369"/>
                  </a:lnTo>
                  <a:lnTo>
                    <a:pt x="78589" y="195860"/>
                  </a:lnTo>
                  <a:lnTo>
                    <a:pt x="89080" y="166069"/>
                  </a:lnTo>
                  <a:lnTo>
                    <a:pt x="101008" y="133342"/>
                  </a:lnTo>
                  <a:lnTo>
                    <a:pt x="105748" y="108112"/>
                  </a:lnTo>
                  <a:lnTo>
                    <a:pt x="108648" y="81818"/>
                  </a:lnTo>
                  <a:lnTo>
                    <a:pt x="113950" y="46290"/>
                  </a:lnTo>
                  <a:lnTo>
                    <a:pt x="115080" y="20769"/>
                  </a:lnTo>
                  <a:lnTo>
                    <a:pt x="112531" y="8339"/>
                  </a:lnTo>
                  <a:lnTo>
                    <a:pt x="109946" y="4389"/>
                  </a:lnTo>
                  <a:lnTo>
                    <a:pt x="106636" y="1755"/>
                  </a:lnTo>
                  <a:lnTo>
                    <a:pt x="102841" y="0"/>
                  </a:lnTo>
                  <a:lnTo>
                    <a:pt x="99518" y="1211"/>
                  </a:lnTo>
                  <a:lnTo>
                    <a:pt x="93709" y="8906"/>
                  </a:lnTo>
                  <a:lnTo>
                    <a:pt x="83511" y="39746"/>
                  </a:lnTo>
                  <a:lnTo>
                    <a:pt x="77045" y="71836"/>
                  </a:lnTo>
                  <a:lnTo>
                    <a:pt x="74776" y="105685"/>
                  </a:lnTo>
                  <a:lnTo>
                    <a:pt x="74898" y="136176"/>
                  </a:lnTo>
                  <a:lnTo>
                    <a:pt x="80402" y="164525"/>
                  </a:lnTo>
                  <a:lnTo>
                    <a:pt x="91734" y="187565"/>
                  </a:lnTo>
                  <a:lnTo>
                    <a:pt x="100567" y="199416"/>
                  </a:lnTo>
                  <a:lnTo>
                    <a:pt x="118259" y="211220"/>
                  </a:lnTo>
                  <a:lnTo>
                    <a:pt x="129554" y="212839"/>
                  </a:lnTo>
                  <a:lnTo>
                    <a:pt x="153534" y="207412"/>
                  </a:lnTo>
                  <a:lnTo>
                    <a:pt x="170376" y="197185"/>
                  </a:lnTo>
                  <a:lnTo>
                    <a:pt x="173910" y="191405"/>
                  </a:lnTo>
                  <a:lnTo>
                    <a:pt x="181698" y="161432"/>
                  </a:lnTo>
                  <a:lnTo>
                    <a:pt x="192185" y="127542"/>
                  </a:lnTo>
                  <a:lnTo>
                    <a:pt x="195265" y="11793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163928" name="SMARTInkShape-1626"/>
            <p:cNvSpPr/>
            <p:nvPr/>
          </p:nvSpPr>
          <p:spPr bwMode="auto">
            <a:xfrm>
              <a:off x="3716063" y="3139317"/>
              <a:ext cx="527326" cy="180452"/>
            </a:xfrm>
            <a:custGeom>
              <a:avLst/>
              <a:gdLst/>
              <a:ahLst/>
              <a:cxnLst/>
              <a:rect l="0" t="0" r="0" b="0"/>
              <a:pathLst>
                <a:path w="527326" h="180452">
                  <a:moveTo>
                    <a:pt x="20118" y="89658"/>
                  </a:moveTo>
                  <a:lnTo>
                    <a:pt x="16326" y="89658"/>
                  </a:lnTo>
                  <a:lnTo>
                    <a:pt x="15209" y="90452"/>
                  </a:lnTo>
                  <a:lnTo>
                    <a:pt x="14464" y="91775"/>
                  </a:lnTo>
                  <a:lnTo>
                    <a:pt x="13967" y="93450"/>
                  </a:lnTo>
                  <a:lnTo>
                    <a:pt x="1641" y="113700"/>
                  </a:lnTo>
                  <a:lnTo>
                    <a:pt x="0" y="119658"/>
                  </a:lnTo>
                  <a:lnTo>
                    <a:pt x="1150" y="121564"/>
                  </a:lnTo>
                  <a:lnTo>
                    <a:pt x="3504" y="122835"/>
                  </a:lnTo>
                  <a:lnTo>
                    <a:pt x="23134" y="129158"/>
                  </a:lnTo>
                  <a:lnTo>
                    <a:pt x="53980" y="122239"/>
                  </a:lnTo>
                  <a:lnTo>
                    <a:pt x="84045" y="107618"/>
                  </a:lnTo>
                  <a:lnTo>
                    <a:pt x="104941" y="93304"/>
                  </a:lnTo>
                  <a:lnTo>
                    <a:pt x="135717" y="58542"/>
                  </a:lnTo>
                  <a:lnTo>
                    <a:pt x="142404" y="45666"/>
                  </a:lnTo>
                  <a:lnTo>
                    <a:pt x="143788" y="32006"/>
                  </a:lnTo>
                  <a:lnTo>
                    <a:pt x="140105" y="13045"/>
                  </a:lnTo>
                  <a:lnTo>
                    <a:pt x="138209" y="7626"/>
                  </a:lnTo>
                  <a:lnTo>
                    <a:pt x="135359" y="4014"/>
                  </a:lnTo>
                  <a:lnTo>
                    <a:pt x="127957" y="0"/>
                  </a:lnTo>
                  <a:lnTo>
                    <a:pt x="119376" y="333"/>
                  </a:lnTo>
                  <a:lnTo>
                    <a:pt x="109476" y="3921"/>
                  </a:lnTo>
                  <a:lnTo>
                    <a:pt x="97139" y="10806"/>
                  </a:lnTo>
                  <a:lnTo>
                    <a:pt x="80598" y="31193"/>
                  </a:lnTo>
                  <a:lnTo>
                    <a:pt x="61580" y="66526"/>
                  </a:lnTo>
                  <a:lnTo>
                    <a:pt x="52864" y="94622"/>
                  </a:lnTo>
                  <a:lnTo>
                    <a:pt x="50547" y="113560"/>
                  </a:lnTo>
                  <a:lnTo>
                    <a:pt x="55867" y="132560"/>
                  </a:lnTo>
                  <a:lnTo>
                    <a:pt x="74893" y="163043"/>
                  </a:lnTo>
                  <a:lnTo>
                    <a:pt x="86531" y="172015"/>
                  </a:lnTo>
                  <a:lnTo>
                    <a:pt x="101229" y="177855"/>
                  </a:lnTo>
                  <a:lnTo>
                    <a:pt x="120990" y="180451"/>
                  </a:lnTo>
                  <a:lnTo>
                    <a:pt x="150636" y="174326"/>
                  </a:lnTo>
                  <a:lnTo>
                    <a:pt x="179528" y="162458"/>
                  </a:lnTo>
                  <a:lnTo>
                    <a:pt x="204405" y="145095"/>
                  </a:lnTo>
                  <a:lnTo>
                    <a:pt x="228441" y="112192"/>
                  </a:lnTo>
                  <a:lnTo>
                    <a:pt x="242005" y="85310"/>
                  </a:lnTo>
                  <a:lnTo>
                    <a:pt x="249509" y="54492"/>
                  </a:lnTo>
                  <a:lnTo>
                    <a:pt x="255490" y="27644"/>
                  </a:lnTo>
                  <a:lnTo>
                    <a:pt x="251959" y="33625"/>
                  </a:lnTo>
                  <a:lnTo>
                    <a:pt x="249145" y="64287"/>
                  </a:lnTo>
                  <a:lnTo>
                    <a:pt x="248803" y="99816"/>
                  </a:lnTo>
                  <a:lnTo>
                    <a:pt x="249529" y="132499"/>
                  </a:lnTo>
                  <a:lnTo>
                    <a:pt x="256493" y="162355"/>
                  </a:lnTo>
                  <a:lnTo>
                    <a:pt x="258663" y="166698"/>
                  </a:lnTo>
                  <a:lnTo>
                    <a:pt x="265309" y="173640"/>
                  </a:lnTo>
                  <a:lnTo>
                    <a:pt x="269304" y="176602"/>
                  </a:lnTo>
                  <a:lnTo>
                    <a:pt x="273555" y="177783"/>
                  </a:lnTo>
                  <a:lnTo>
                    <a:pt x="282511" y="176979"/>
                  </a:lnTo>
                  <a:lnTo>
                    <a:pt x="300270" y="168271"/>
                  </a:lnTo>
                  <a:lnTo>
                    <a:pt x="327605" y="139700"/>
                  </a:lnTo>
                  <a:lnTo>
                    <a:pt x="348027" y="112776"/>
                  </a:lnTo>
                  <a:lnTo>
                    <a:pt x="369553" y="77350"/>
                  </a:lnTo>
                  <a:lnTo>
                    <a:pt x="388191" y="47203"/>
                  </a:lnTo>
                  <a:lnTo>
                    <a:pt x="393521" y="43008"/>
                  </a:lnTo>
                  <a:lnTo>
                    <a:pt x="395260" y="43477"/>
                  </a:lnTo>
                  <a:lnTo>
                    <a:pt x="396419" y="45377"/>
                  </a:lnTo>
                  <a:lnTo>
                    <a:pt x="408545" y="77117"/>
                  </a:lnTo>
                  <a:lnTo>
                    <a:pt x="420205" y="109203"/>
                  </a:lnTo>
                  <a:lnTo>
                    <a:pt x="425206" y="124818"/>
                  </a:lnTo>
                  <a:lnTo>
                    <a:pt x="428805" y="139499"/>
                  </a:lnTo>
                  <a:lnTo>
                    <a:pt x="430689" y="144316"/>
                  </a:lnTo>
                  <a:lnTo>
                    <a:pt x="433532" y="147528"/>
                  </a:lnTo>
                  <a:lnTo>
                    <a:pt x="440924" y="151097"/>
                  </a:lnTo>
                  <a:lnTo>
                    <a:pt x="454011" y="153106"/>
                  </a:lnTo>
                  <a:lnTo>
                    <a:pt x="467943" y="149909"/>
                  </a:lnTo>
                  <a:lnTo>
                    <a:pt x="477385" y="141836"/>
                  </a:lnTo>
                  <a:lnTo>
                    <a:pt x="501933" y="109641"/>
                  </a:lnTo>
                  <a:lnTo>
                    <a:pt x="527325" y="7537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163929" name="SMARTInkShape-1627"/>
            <p:cNvSpPr/>
            <p:nvPr/>
          </p:nvSpPr>
          <p:spPr bwMode="auto">
            <a:xfrm>
              <a:off x="6950903" y="2657988"/>
              <a:ext cx="99979" cy="68453"/>
            </a:xfrm>
            <a:custGeom>
              <a:avLst/>
              <a:gdLst/>
              <a:ahLst/>
              <a:cxnLst/>
              <a:rect l="0" t="0" r="0" b="0"/>
              <a:pathLst>
                <a:path w="99979" h="68453">
                  <a:moveTo>
                    <a:pt x="21397" y="13775"/>
                  </a:moveTo>
                  <a:lnTo>
                    <a:pt x="17604" y="13775"/>
                  </a:lnTo>
                  <a:lnTo>
                    <a:pt x="16487" y="14568"/>
                  </a:lnTo>
                  <a:lnTo>
                    <a:pt x="15742" y="15891"/>
                  </a:lnTo>
                  <a:lnTo>
                    <a:pt x="15246" y="17567"/>
                  </a:lnTo>
                  <a:lnTo>
                    <a:pt x="6613" y="28248"/>
                  </a:lnTo>
                  <a:lnTo>
                    <a:pt x="2921" y="32907"/>
                  </a:lnTo>
                  <a:lnTo>
                    <a:pt x="842" y="39993"/>
                  </a:lnTo>
                  <a:lnTo>
                    <a:pt x="0" y="55227"/>
                  </a:lnTo>
                  <a:lnTo>
                    <a:pt x="782" y="55697"/>
                  </a:lnTo>
                  <a:lnTo>
                    <a:pt x="3768" y="56219"/>
                  </a:lnTo>
                  <a:lnTo>
                    <a:pt x="7741" y="54334"/>
                  </a:lnTo>
                  <a:lnTo>
                    <a:pt x="9912" y="52721"/>
                  </a:lnTo>
                  <a:lnTo>
                    <a:pt x="12324" y="48811"/>
                  </a:lnTo>
                  <a:lnTo>
                    <a:pt x="12967" y="46657"/>
                  </a:lnTo>
                  <a:lnTo>
                    <a:pt x="44427" y="11435"/>
                  </a:lnTo>
                  <a:lnTo>
                    <a:pt x="49122" y="3380"/>
                  </a:lnTo>
                  <a:lnTo>
                    <a:pt x="53035" y="1217"/>
                  </a:lnTo>
                  <a:lnTo>
                    <a:pt x="59699" y="0"/>
                  </a:lnTo>
                  <a:lnTo>
                    <a:pt x="62013" y="1416"/>
                  </a:lnTo>
                  <a:lnTo>
                    <a:pt x="66700" y="7224"/>
                  </a:lnTo>
                  <a:lnTo>
                    <a:pt x="69313" y="12980"/>
                  </a:lnTo>
                  <a:lnTo>
                    <a:pt x="77025" y="44185"/>
                  </a:lnTo>
                  <a:lnTo>
                    <a:pt x="82771" y="54182"/>
                  </a:lnTo>
                  <a:lnTo>
                    <a:pt x="85619" y="65258"/>
                  </a:lnTo>
                  <a:lnTo>
                    <a:pt x="87230" y="67147"/>
                  </a:lnTo>
                  <a:lnTo>
                    <a:pt x="89098" y="68406"/>
                  </a:lnTo>
                  <a:lnTo>
                    <a:pt x="90344" y="68452"/>
                  </a:lnTo>
                  <a:lnTo>
                    <a:pt x="91174" y="67689"/>
                  </a:lnTo>
                  <a:lnTo>
                    <a:pt x="99978" y="4949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163930" name="SMARTInkShape-1628"/>
            <p:cNvSpPr/>
            <p:nvPr/>
          </p:nvSpPr>
          <p:spPr bwMode="auto">
            <a:xfrm>
              <a:off x="6788531" y="2614613"/>
              <a:ext cx="105189" cy="155175"/>
            </a:xfrm>
            <a:custGeom>
              <a:avLst/>
              <a:gdLst/>
              <a:ahLst/>
              <a:cxnLst/>
              <a:rect l="0" t="0" r="0" b="0"/>
              <a:pathLst>
                <a:path w="105189" h="155175">
                  <a:moveTo>
                    <a:pt x="105188" y="0"/>
                  </a:moveTo>
                  <a:lnTo>
                    <a:pt x="72749" y="25957"/>
                  </a:lnTo>
                  <a:lnTo>
                    <a:pt x="41777" y="58514"/>
                  </a:lnTo>
                  <a:lnTo>
                    <a:pt x="21841" y="86129"/>
                  </a:lnTo>
                  <a:lnTo>
                    <a:pt x="4675" y="120112"/>
                  </a:lnTo>
                  <a:lnTo>
                    <a:pt x="0" y="138688"/>
                  </a:lnTo>
                  <a:lnTo>
                    <a:pt x="931" y="143258"/>
                  </a:lnTo>
                  <a:lnTo>
                    <a:pt x="6200" y="150453"/>
                  </a:lnTo>
                  <a:lnTo>
                    <a:pt x="15949" y="154180"/>
                  </a:lnTo>
                  <a:lnTo>
                    <a:pt x="21883" y="155174"/>
                  </a:lnTo>
                  <a:lnTo>
                    <a:pt x="34826" y="152045"/>
                  </a:lnTo>
                  <a:lnTo>
                    <a:pt x="66330" y="137101"/>
                  </a:lnTo>
                  <a:lnTo>
                    <a:pt x="83757" y="12858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163931" name="SMARTInkShape-1629"/>
            <p:cNvSpPr/>
            <p:nvPr/>
          </p:nvSpPr>
          <p:spPr bwMode="auto">
            <a:xfrm>
              <a:off x="6773268" y="2557463"/>
              <a:ext cx="141883" cy="150019"/>
            </a:xfrm>
            <a:custGeom>
              <a:avLst/>
              <a:gdLst/>
              <a:ahLst/>
              <a:cxnLst/>
              <a:rect l="0" t="0" r="0" b="0"/>
              <a:pathLst>
                <a:path w="141883" h="150019">
                  <a:moveTo>
                    <a:pt x="6151" y="0"/>
                  </a:moveTo>
                  <a:lnTo>
                    <a:pt x="2358" y="3792"/>
                  </a:lnTo>
                  <a:lnTo>
                    <a:pt x="496" y="7770"/>
                  </a:lnTo>
                  <a:lnTo>
                    <a:pt x="0" y="9942"/>
                  </a:lnTo>
                  <a:lnTo>
                    <a:pt x="9037" y="37584"/>
                  </a:lnTo>
                  <a:lnTo>
                    <a:pt x="19617" y="53910"/>
                  </a:lnTo>
                  <a:lnTo>
                    <a:pt x="51963" y="80585"/>
                  </a:lnTo>
                  <a:lnTo>
                    <a:pt x="86414" y="108860"/>
                  </a:lnTo>
                  <a:lnTo>
                    <a:pt x="121245" y="137259"/>
                  </a:lnTo>
                  <a:lnTo>
                    <a:pt x="131181" y="145885"/>
                  </a:lnTo>
                  <a:lnTo>
                    <a:pt x="141882" y="15001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163932" name="SMARTInkShape-1630"/>
            <p:cNvSpPr/>
            <p:nvPr/>
          </p:nvSpPr>
          <p:spPr bwMode="auto">
            <a:xfrm>
              <a:off x="6594762" y="2678906"/>
              <a:ext cx="63214" cy="50008"/>
            </a:xfrm>
            <a:custGeom>
              <a:avLst/>
              <a:gdLst/>
              <a:ahLst/>
              <a:cxnLst/>
              <a:rect l="0" t="0" r="0" b="0"/>
              <a:pathLst>
                <a:path w="63214" h="50008">
                  <a:moveTo>
                    <a:pt x="13207" y="50007"/>
                  </a:moveTo>
                  <a:lnTo>
                    <a:pt x="9414" y="50007"/>
                  </a:lnTo>
                  <a:lnTo>
                    <a:pt x="8297" y="49213"/>
                  </a:lnTo>
                  <a:lnTo>
                    <a:pt x="7552" y="47890"/>
                  </a:lnTo>
                  <a:lnTo>
                    <a:pt x="7056" y="46214"/>
                  </a:lnTo>
                  <a:lnTo>
                    <a:pt x="5931" y="45097"/>
                  </a:lnTo>
                  <a:lnTo>
                    <a:pt x="2565" y="43856"/>
                  </a:lnTo>
                  <a:lnTo>
                    <a:pt x="1350" y="42731"/>
                  </a:lnTo>
                  <a:lnTo>
                    <a:pt x="0" y="39365"/>
                  </a:lnTo>
                  <a:lnTo>
                    <a:pt x="433" y="37356"/>
                  </a:lnTo>
                  <a:lnTo>
                    <a:pt x="4836" y="30736"/>
                  </a:lnTo>
                  <a:lnTo>
                    <a:pt x="15740" y="19021"/>
                  </a:lnTo>
                  <a:lnTo>
                    <a:pt x="34962" y="10313"/>
                  </a:lnTo>
                  <a:lnTo>
                    <a:pt x="63213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163933" name="SMARTInkShape-1631"/>
            <p:cNvSpPr/>
            <p:nvPr/>
          </p:nvSpPr>
          <p:spPr bwMode="auto">
            <a:xfrm>
              <a:off x="6472325" y="2721769"/>
              <a:ext cx="42776" cy="28576"/>
            </a:xfrm>
            <a:custGeom>
              <a:avLst/>
              <a:gdLst/>
              <a:ahLst/>
              <a:cxnLst/>
              <a:rect l="0" t="0" r="0" b="0"/>
              <a:pathLst>
                <a:path w="42776" h="28576">
                  <a:moveTo>
                    <a:pt x="7056" y="28575"/>
                  </a:moveTo>
                  <a:lnTo>
                    <a:pt x="0" y="28575"/>
                  </a:lnTo>
                  <a:lnTo>
                    <a:pt x="3731" y="28575"/>
                  </a:lnTo>
                  <a:lnTo>
                    <a:pt x="13656" y="24782"/>
                  </a:lnTo>
                  <a:lnTo>
                    <a:pt x="20043" y="18687"/>
                  </a:lnTo>
                  <a:lnTo>
                    <a:pt x="26322" y="11480"/>
                  </a:lnTo>
                  <a:lnTo>
                    <a:pt x="42775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163934" name="SMARTInkShape-1632"/>
            <p:cNvSpPr/>
            <p:nvPr/>
          </p:nvSpPr>
          <p:spPr bwMode="auto">
            <a:xfrm>
              <a:off x="6360966" y="2757497"/>
              <a:ext cx="32691" cy="14279"/>
            </a:xfrm>
            <a:custGeom>
              <a:avLst/>
              <a:gdLst/>
              <a:ahLst/>
              <a:cxnLst/>
              <a:rect l="0" t="0" r="0" b="0"/>
              <a:pathLst>
                <a:path w="32691" h="14279">
                  <a:moveTo>
                    <a:pt x="4115" y="14278"/>
                  </a:moveTo>
                  <a:lnTo>
                    <a:pt x="323" y="14278"/>
                  </a:lnTo>
                  <a:lnTo>
                    <a:pt x="0" y="13484"/>
                  </a:lnTo>
                  <a:lnTo>
                    <a:pt x="3067" y="6507"/>
                  </a:lnTo>
                  <a:lnTo>
                    <a:pt x="3908" y="1278"/>
                  </a:lnTo>
                  <a:lnTo>
                    <a:pt x="4771" y="849"/>
                  </a:lnTo>
                  <a:lnTo>
                    <a:pt x="11171" y="0"/>
                  </a:lnTo>
                  <a:lnTo>
                    <a:pt x="15025" y="3786"/>
                  </a:lnTo>
                  <a:lnTo>
                    <a:pt x="19018" y="5646"/>
                  </a:lnTo>
                  <a:lnTo>
                    <a:pt x="32690" y="713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163935" name="SMARTInkShape-1633"/>
            <p:cNvSpPr/>
            <p:nvPr/>
          </p:nvSpPr>
          <p:spPr bwMode="auto">
            <a:xfrm>
              <a:off x="6210947" y="2771775"/>
              <a:ext cx="11260" cy="64295"/>
            </a:xfrm>
            <a:custGeom>
              <a:avLst/>
              <a:gdLst/>
              <a:ahLst/>
              <a:cxnLst/>
              <a:rect l="0" t="0" r="0" b="0"/>
              <a:pathLst>
                <a:path w="11260" h="64295">
                  <a:moveTo>
                    <a:pt x="4116" y="0"/>
                  </a:moveTo>
                  <a:lnTo>
                    <a:pt x="4116" y="6151"/>
                  </a:lnTo>
                  <a:lnTo>
                    <a:pt x="323" y="10642"/>
                  </a:lnTo>
                  <a:lnTo>
                    <a:pt x="0" y="12651"/>
                  </a:lnTo>
                  <a:lnTo>
                    <a:pt x="578" y="14784"/>
                  </a:lnTo>
                  <a:lnTo>
                    <a:pt x="2544" y="19271"/>
                  </a:lnTo>
                  <a:lnTo>
                    <a:pt x="9013" y="52536"/>
                  </a:lnTo>
                  <a:lnTo>
                    <a:pt x="11259" y="6429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163936" name="SMARTInkShape-1634"/>
            <p:cNvSpPr/>
            <p:nvPr/>
          </p:nvSpPr>
          <p:spPr bwMode="auto">
            <a:xfrm>
              <a:off x="6001742" y="2600325"/>
              <a:ext cx="149028" cy="194446"/>
            </a:xfrm>
            <a:custGeom>
              <a:avLst/>
              <a:gdLst/>
              <a:ahLst/>
              <a:cxnLst/>
              <a:rect l="0" t="0" r="0" b="0"/>
              <a:pathLst>
                <a:path w="149028" h="194446">
                  <a:moveTo>
                    <a:pt x="149027" y="0"/>
                  </a:moveTo>
                  <a:lnTo>
                    <a:pt x="142530" y="5703"/>
                  </a:lnTo>
                  <a:lnTo>
                    <a:pt x="122291" y="20585"/>
                  </a:lnTo>
                  <a:lnTo>
                    <a:pt x="97179" y="49810"/>
                  </a:lnTo>
                  <a:lnTo>
                    <a:pt x="71576" y="76847"/>
                  </a:lnTo>
                  <a:lnTo>
                    <a:pt x="44675" y="105761"/>
                  </a:lnTo>
                  <a:lnTo>
                    <a:pt x="22064" y="137523"/>
                  </a:lnTo>
                  <a:lnTo>
                    <a:pt x="6545" y="162720"/>
                  </a:lnTo>
                  <a:lnTo>
                    <a:pt x="0" y="192231"/>
                  </a:lnTo>
                  <a:lnTo>
                    <a:pt x="1257" y="194035"/>
                  </a:lnTo>
                  <a:lnTo>
                    <a:pt x="3683" y="194445"/>
                  </a:lnTo>
                  <a:lnTo>
                    <a:pt x="22774" y="189398"/>
                  </a:lnTo>
                  <a:lnTo>
                    <a:pt x="56158" y="16430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163937" name="SMARTInkShape-1635"/>
            <p:cNvSpPr/>
            <p:nvPr/>
          </p:nvSpPr>
          <p:spPr bwMode="auto">
            <a:xfrm>
              <a:off x="6043907" y="2600325"/>
              <a:ext cx="71144" cy="209080"/>
            </a:xfrm>
            <a:custGeom>
              <a:avLst/>
              <a:gdLst/>
              <a:ahLst/>
              <a:cxnLst/>
              <a:rect l="0" t="0" r="0" b="0"/>
              <a:pathLst>
                <a:path w="71144" h="209080">
                  <a:moveTo>
                    <a:pt x="6849" y="0"/>
                  </a:moveTo>
                  <a:lnTo>
                    <a:pt x="3057" y="0"/>
                  </a:lnTo>
                  <a:lnTo>
                    <a:pt x="1939" y="794"/>
                  </a:lnTo>
                  <a:lnTo>
                    <a:pt x="1195" y="2117"/>
                  </a:lnTo>
                  <a:lnTo>
                    <a:pt x="0" y="9943"/>
                  </a:lnTo>
                  <a:lnTo>
                    <a:pt x="6204" y="44106"/>
                  </a:lnTo>
                  <a:lnTo>
                    <a:pt x="8839" y="75917"/>
                  </a:lnTo>
                  <a:lnTo>
                    <a:pt x="14582" y="106367"/>
                  </a:lnTo>
                  <a:lnTo>
                    <a:pt x="21312" y="135497"/>
                  </a:lnTo>
                  <a:lnTo>
                    <a:pt x="28332" y="164237"/>
                  </a:lnTo>
                  <a:lnTo>
                    <a:pt x="36078" y="199722"/>
                  </a:lnTo>
                  <a:lnTo>
                    <a:pt x="42594" y="207299"/>
                  </a:lnTo>
                  <a:lnTo>
                    <a:pt x="45760" y="208843"/>
                  </a:lnTo>
                  <a:lnTo>
                    <a:pt x="48665" y="209079"/>
                  </a:lnTo>
                  <a:lnTo>
                    <a:pt x="54009" y="207224"/>
                  </a:lnTo>
                  <a:lnTo>
                    <a:pt x="59030" y="203753"/>
                  </a:lnTo>
                  <a:lnTo>
                    <a:pt x="71143" y="17859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163938" name="SMARTInkShape-1636"/>
            <p:cNvSpPr/>
            <p:nvPr/>
          </p:nvSpPr>
          <p:spPr bwMode="auto">
            <a:xfrm>
              <a:off x="5807869" y="2721769"/>
              <a:ext cx="100013" cy="28576"/>
            </a:xfrm>
            <a:custGeom>
              <a:avLst/>
              <a:gdLst/>
              <a:ahLst/>
              <a:cxnLst/>
              <a:rect l="0" t="0" r="0" b="0"/>
              <a:pathLst>
                <a:path w="100013" h="28576">
                  <a:moveTo>
                    <a:pt x="0" y="28575"/>
                  </a:moveTo>
                  <a:lnTo>
                    <a:pt x="6496" y="22872"/>
                  </a:lnTo>
                  <a:lnTo>
                    <a:pt x="13735" y="18632"/>
                  </a:lnTo>
                  <a:lnTo>
                    <a:pt x="43730" y="12743"/>
                  </a:lnTo>
                  <a:lnTo>
                    <a:pt x="77901" y="2971"/>
                  </a:lnTo>
                  <a:lnTo>
                    <a:pt x="100012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163939" name="SMARTInkShape-1637"/>
            <p:cNvSpPr/>
            <p:nvPr/>
          </p:nvSpPr>
          <p:spPr bwMode="auto">
            <a:xfrm>
              <a:off x="5779294" y="2686050"/>
              <a:ext cx="100013" cy="14289"/>
            </a:xfrm>
            <a:custGeom>
              <a:avLst/>
              <a:gdLst/>
              <a:ahLst/>
              <a:cxnLst/>
              <a:rect l="0" t="0" r="0" b="0"/>
              <a:pathLst>
                <a:path w="100013" h="14289">
                  <a:moveTo>
                    <a:pt x="0" y="14288"/>
                  </a:moveTo>
                  <a:lnTo>
                    <a:pt x="0" y="10495"/>
                  </a:lnTo>
                  <a:lnTo>
                    <a:pt x="794" y="9378"/>
                  </a:lnTo>
                  <a:lnTo>
                    <a:pt x="2117" y="8633"/>
                  </a:lnTo>
                  <a:lnTo>
                    <a:pt x="9943" y="7438"/>
                  </a:lnTo>
                  <a:lnTo>
                    <a:pt x="43735" y="3377"/>
                  </a:lnTo>
                  <a:lnTo>
                    <a:pt x="75859" y="296"/>
                  </a:lnTo>
                  <a:lnTo>
                    <a:pt x="100012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163940" name="SMARTInkShape-1638"/>
            <p:cNvSpPr/>
            <p:nvPr/>
          </p:nvSpPr>
          <p:spPr bwMode="auto">
            <a:xfrm>
              <a:off x="5567141" y="2671763"/>
              <a:ext cx="147860" cy="166241"/>
            </a:xfrm>
            <a:custGeom>
              <a:avLst/>
              <a:gdLst/>
              <a:ahLst/>
              <a:cxnLst/>
              <a:rect l="0" t="0" r="0" b="0"/>
              <a:pathLst>
                <a:path w="147860" h="166241">
                  <a:moveTo>
                    <a:pt x="147859" y="0"/>
                  </a:moveTo>
                  <a:lnTo>
                    <a:pt x="116992" y="25163"/>
                  </a:lnTo>
                  <a:lnTo>
                    <a:pt x="82642" y="52860"/>
                  </a:lnTo>
                  <a:lnTo>
                    <a:pt x="52600" y="79426"/>
                  </a:lnTo>
                  <a:lnTo>
                    <a:pt x="18270" y="113055"/>
                  </a:lnTo>
                  <a:lnTo>
                    <a:pt x="5128" y="135362"/>
                  </a:lnTo>
                  <a:lnTo>
                    <a:pt x="0" y="153260"/>
                  </a:lnTo>
                  <a:lnTo>
                    <a:pt x="867" y="157736"/>
                  </a:lnTo>
                  <a:lnTo>
                    <a:pt x="6065" y="164825"/>
                  </a:lnTo>
                  <a:lnTo>
                    <a:pt x="11261" y="166240"/>
                  </a:lnTo>
                  <a:lnTo>
                    <a:pt x="25501" y="165694"/>
                  </a:lnTo>
                  <a:lnTo>
                    <a:pt x="51368" y="157133"/>
                  </a:lnTo>
                  <a:lnTo>
                    <a:pt x="82933" y="140749"/>
                  </a:lnTo>
                  <a:lnTo>
                    <a:pt x="113629" y="120813"/>
                  </a:lnTo>
                  <a:lnTo>
                    <a:pt x="133572" y="10715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163941" name="SMARTInkShape-1639"/>
            <p:cNvSpPr/>
            <p:nvPr/>
          </p:nvSpPr>
          <p:spPr bwMode="auto">
            <a:xfrm>
              <a:off x="5472113" y="2700755"/>
              <a:ext cx="242888" cy="95328"/>
            </a:xfrm>
            <a:custGeom>
              <a:avLst/>
              <a:gdLst/>
              <a:ahLst/>
              <a:cxnLst/>
              <a:rect l="0" t="0" r="0" b="0"/>
              <a:pathLst>
                <a:path w="242888" h="95328">
                  <a:moveTo>
                    <a:pt x="0" y="42445"/>
                  </a:moveTo>
                  <a:lnTo>
                    <a:pt x="3792" y="42445"/>
                  </a:lnTo>
                  <a:lnTo>
                    <a:pt x="4909" y="41651"/>
                  </a:lnTo>
                  <a:lnTo>
                    <a:pt x="5654" y="40328"/>
                  </a:lnTo>
                  <a:lnTo>
                    <a:pt x="6150" y="38653"/>
                  </a:lnTo>
                  <a:lnTo>
                    <a:pt x="14783" y="27972"/>
                  </a:lnTo>
                  <a:lnTo>
                    <a:pt x="27052" y="16227"/>
                  </a:lnTo>
                  <a:lnTo>
                    <a:pt x="47762" y="2755"/>
                  </a:lnTo>
                  <a:lnTo>
                    <a:pt x="69388" y="0"/>
                  </a:lnTo>
                  <a:lnTo>
                    <a:pt x="73245" y="1449"/>
                  </a:lnTo>
                  <a:lnTo>
                    <a:pt x="79649" y="7291"/>
                  </a:lnTo>
                  <a:lnTo>
                    <a:pt x="100466" y="36316"/>
                  </a:lnTo>
                  <a:lnTo>
                    <a:pt x="126510" y="70482"/>
                  </a:lnTo>
                  <a:lnTo>
                    <a:pt x="133220" y="79512"/>
                  </a:lnTo>
                  <a:lnTo>
                    <a:pt x="155077" y="94383"/>
                  </a:lnTo>
                  <a:lnTo>
                    <a:pt x="159741" y="95327"/>
                  </a:lnTo>
                  <a:lnTo>
                    <a:pt x="174683" y="92862"/>
                  </a:lnTo>
                  <a:lnTo>
                    <a:pt x="200663" y="82801"/>
                  </a:lnTo>
                  <a:lnTo>
                    <a:pt x="224933" y="65763"/>
                  </a:lnTo>
                  <a:lnTo>
                    <a:pt x="242887" y="3530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163942" name="SMARTInkShape-1640"/>
            <p:cNvSpPr/>
            <p:nvPr/>
          </p:nvSpPr>
          <p:spPr bwMode="auto">
            <a:xfrm>
              <a:off x="5047437" y="2646204"/>
              <a:ext cx="224652" cy="195133"/>
            </a:xfrm>
            <a:custGeom>
              <a:avLst/>
              <a:gdLst/>
              <a:ahLst/>
              <a:cxnLst/>
              <a:rect l="0" t="0" r="0" b="0"/>
              <a:pathLst>
                <a:path w="224652" h="195133">
                  <a:moveTo>
                    <a:pt x="31769" y="96996"/>
                  </a:moveTo>
                  <a:lnTo>
                    <a:pt x="27977" y="100788"/>
                  </a:lnTo>
                  <a:lnTo>
                    <a:pt x="26115" y="106883"/>
                  </a:lnTo>
                  <a:lnTo>
                    <a:pt x="22950" y="119240"/>
                  </a:lnTo>
                  <a:lnTo>
                    <a:pt x="7858" y="151812"/>
                  </a:lnTo>
                  <a:lnTo>
                    <a:pt x="784" y="166066"/>
                  </a:lnTo>
                  <a:lnTo>
                    <a:pt x="0" y="170030"/>
                  </a:lnTo>
                  <a:lnTo>
                    <a:pt x="270" y="173467"/>
                  </a:lnTo>
                  <a:lnTo>
                    <a:pt x="2617" y="180893"/>
                  </a:lnTo>
                  <a:lnTo>
                    <a:pt x="7171" y="181909"/>
                  </a:lnTo>
                  <a:lnTo>
                    <a:pt x="10608" y="182180"/>
                  </a:lnTo>
                  <a:lnTo>
                    <a:pt x="16543" y="180364"/>
                  </a:lnTo>
                  <a:lnTo>
                    <a:pt x="50189" y="159763"/>
                  </a:lnTo>
                  <a:lnTo>
                    <a:pt x="57947" y="152409"/>
                  </a:lnTo>
                  <a:lnTo>
                    <a:pt x="71935" y="131692"/>
                  </a:lnTo>
                  <a:lnTo>
                    <a:pt x="76873" y="128292"/>
                  </a:lnTo>
                  <a:lnTo>
                    <a:pt x="78507" y="128178"/>
                  </a:lnTo>
                  <a:lnTo>
                    <a:pt x="79597" y="128897"/>
                  </a:lnTo>
                  <a:lnTo>
                    <a:pt x="80323" y="130170"/>
                  </a:lnTo>
                  <a:lnTo>
                    <a:pt x="81488" y="137915"/>
                  </a:lnTo>
                  <a:lnTo>
                    <a:pt x="81772" y="166034"/>
                  </a:lnTo>
                  <a:lnTo>
                    <a:pt x="83890" y="169484"/>
                  </a:lnTo>
                  <a:lnTo>
                    <a:pt x="85567" y="171515"/>
                  </a:lnTo>
                  <a:lnTo>
                    <a:pt x="89546" y="173772"/>
                  </a:lnTo>
                  <a:lnTo>
                    <a:pt x="91718" y="174373"/>
                  </a:lnTo>
                  <a:lnTo>
                    <a:pt x="93960" y="173981"/>
                  </a:lnTo>
                  <a:lnTo>
                    <a:pt x="113697" y="162528"/>
                  </a:lnTo>
                  <a:lnTo>
                    <a:pt x="126512" y="150721"/>
                  </a:lnTo>
                  <a:lnTo>
                    <a:pt x="148344" y="116601"/>
                  </a:lnTo>
                  <a:lnTo>
                    <a:pt x="159865" y="83994"/>
                  </a:lnTo>
                  <a:lnTo>
                    <a:pt x="165239" y="59542"/>
                  </a:lnTo>
                  <a:lnTo>
                    <a:pt x="167054" y="26627"/>
                  </a:lnTo>
                  <a:lnTo>
                    <a:pt x="166618" y="4485"/>
                  </a:lnTo>
                  <a:lnTo>
                    <a:pt x="165325" y="1985"/>
                  </a:lnTo>
                  <a:lnTo>
                    <a:pt x="163669" y="318"/>
                  </a:lnTo>
                  <a:lnTo>
                    <a:pt x="161771" y="0"/>
                  </a:lnTo>
                  <a:lnTo>
                    <a:pt x="157546" y="1764"/>
                  </a:lnTo>
                  <a:lnTo>
                    <a:pt x="150705" y="14804"/>
                  </a:lnTo>
                  <a:lnTo>
                    <a:pt x="146191" y="46247"/>
                  </a:lnTo>
                  <a:lnTo>
                    <a:pt x="141431" y="73669"/>
                  </a:lnTo>
                  <a:lnTo>
                    <a:pt x="139668" y="101902"/>
                  </a:lnTo>
                  <a:lnTo>
                    <a:pt x="139939" y="129582"/>
                  </a:lnTo>
                  <a:lnTo>
                    <a:pt x="145488" y="152424"/>
                  </a:lnTo>
                  <a:lnTo>
                    <a:pt x="167118" y="187508"/>
                  </a:lnTo>
                  <a:lnTo>
                    <a:pt x="169627" y="190675"/>
                  </a:lnTo>
                  <a:lnTo>
                    <a:pt x="176648" y="194194"/>
                  </a:lnTo>
                  <a:lnTo>
                    <a:pt x="180742" y="195132"/>
                  </a:lnTo>
                  <a:lnTo>
                    <a:pt x="183472" y="194964"/>
                  </a:lnTo>
                  <a:lnTo>
                    <a:pt x="185292" y="194058"/>
                  </a:lnTo>
                  <a:lnTo>
                    <a:pt x="186505" y="192660"/>
                  </a:lnTo>
                  <a:lnTo>
                    <a:pt x="185727" y="190141"/>
                  </a:lnTo>
                  <a:lnTo>
                    <a:pt x="168535" y="165658"/>
                  </a:lnTo>
                  <a:lnTo>
                    <a:pt x="138121" y="134603"/>
                  </a:lnTo>
                  <a:lnTo>
                    <a:pt x="105217" y="99361"/>
                  </a:lnTo>
                  <a:lnTo>
                    <a:pt x="88346" y="78413"/>
                  </a:lnTo>
                  <a:lnTo>
                    <a:pt x="83723" y="67589"/>
                  </a:lnTo>
                  <a:lnTo>
                    <a:pt x="84661" y="64692"/>
                  </a:lnTo>
                  <a:lnTo>
                    <a:pt x="89937" y="59355"/>
                  </a:lnTo>
                  <a:lnTo>
                    <a:pt x="105625" y="51888"/>
                  </a:lnTo>
                  <a:lnTo>
                    <a:pt x="137963" y="47958"/>
                  </a:lnTo>
                  <a:lnTo>
                    <a:pt x="165539" y="46483"/>
                  </a:lnTo>
                  <a:lnTo>
                    <a:pt x="201186" y="41392"/>
                  </a:lnTo>
                  <a:lnTo>
                    <a:pt x="224651" y="3984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163943" name="SMARTInkShape-1641"/>
            <p:cNvSpPr/>
            <p:nvPr/>
          </p:nvSpPr>
          <p:spPr bwMode="auto">
            <a:xfrm>
              <a:off x="4929213" y="2745168"/>
              <a:ext cx="131392" cy="154651"/>
            </a:xfrm>
            <a:custGeom>
              <a:avLst/>
              <a:gdLst/>
              <a:ahLst/>
              <a:cxnLst/>
              <a:rect l="0" t="0" r="0" b="0"/>
              <a:pathLst>
                <a:path w="131392" h="154651">
                  <a:moveTo>
                    <a:pt x="7118" y="26607"/>
                  </a:moveTo>
                  <a:lnTo>
                    <a:pt x="3326" y="30399"/>
                  </a:lnTo>
                  <a:lnTo>
                    <a:pt x="1464" y="34378"/>
                  </a:lnTo>
                  <a:lnTo>
                    <a:pt x="0" y="61367"/>
                  </a:lnTo>
                  <a:lnTo>
                    <a:pt x="9920" y="92437"/>
                  </a:lnTo>
                  <a:lnTo>
                    <a:pt x="17673" y="123955"/>
                  </a:lnTo>
                  <a:lnTo>
                    <a:pt x="17630" y="133637"/>
                  </a:lnTo>
                  <a:lnTo>
                    <a:pt x="14927" y="148996"/>
                  </a:lnTo>
                  <a:lnTo>
                    <a:pt x="13912" y="151062"/>
                  </a:lnTo>
                  <a:lnTo>
                    <a:pt x="12441" y="152440"/>
                  </a:lnTo>
                  <a:lnTo>
                    <a:pt x="8690" y="153970"/>
                  </a:lnTo>
                  <a:lnTo>
                    <a:pt x="4377" y="154650"/>
                  </a:lnTo>
                  <a:lnTo>
                    <a:pt x="2910" y="154038"/>
                  </a:lnTo>
                  <a:lnTo>
                    <a:pt x="1931" y="152836"/>
                  </a:lnTo>
                  <a:lnTo>
                    <a:pt x="844" y="149384"/>
                  </a:lnTo>
                  <a:lnTo>
                    <a:pt x="89" y="130803"/>
                  </a:lnTo>
                  <a:lnTo>
                    <a:pt x="5701" y="103016"/>
                  </a:lnTo>
                  <a:lnTo>
                    <a:pt x="12960" y="73765"/>
                  </a:lnTo>
                  <a:lnTo>
                    <a:pt x="29233" y="41743"/>
                  </a:lnTo>
                  <a:lnTo>
                    <a:pt x="39966" y="27778"/>
                  </a:lnTo>
                  <a:lnTo>
                    <a:pt x="74228" y="4673"/>
                  </a:lnTo>
                  <a:lnTo>
                    <a:pt x="93678" y="0"/>
                  </a:lnTo>
                  <a:lnTo>
                    <a:pt x="105385" y="1023"/>
                  </a:lnTo>
                  <a:lnTo>
                    <a:pt x="115086" y="4124"/>
                  </a:lnTo>
                  <a:lnTo>
                    <a:pt x="122044" y="8148"/>
                  </a:lnTo>
                  <a:lnTo>
                    <a:pt x="130423" y="18668"/>
                  </a:lnTo>
                  <a:lnTo>
                    <a:pt x="131391" y="22108"/>
                  </a:lnTo>
                  <a:lnTo>
                    <a:pt x="131242" y="25195"/>
                  </a:lnTo>
                  <a:lnTo>
                    <a:pt x="125299" y="39645"/>
                  </a:lnTo>
                  <a:lnTo>
                    <a:pt x="118910" y="46425"/>
                  </a:lnTo>
                  <a:lnTo>
                    <a:pt x="114983" y="49344"/>
                  </a:lnTo>
                  <a:lnTo>
                    <a:pt x="104271" y="52587"/>
                  </a:lnTo>
                  <a:lnTo>
                    <a:pt x="77533" y="58956"/>
                  </a:lnTo>
                  <a:lnTo>
                    <a:pt x="66172" y="55836"/>
                  </a:lnTo>
                  <a:lnTo>
                    <a:pt x="65114" y="51239"/>
                  </a:lnTo>
                  <a:lnTo>
                    <a:pt x="64832" y="47791"/>
                  </a:lnTo>
                  <a:lnTo>
                    <a:pt x="68228" y="35353"/>
                  </a:lnTo>
                  <a:lnTo>
                    <a:pt x="85700" y="1232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163944" name="SMARTInkShape-1642"/>
            <p:cNvSpPr/>
            <p:nvPr/>
          </p:nvSpPr>
          <p:spPr bwMode="auto">
            <a:xfrm>
              <a:off x="4743478" y="2733019"/>
              <a:ext cx="135704" cy="74030"/>
            </a:xfrm>
            <a:custGeom>
              <a:avLst/>
              <a:gdLst/>
              <a:ahLst/>
              <a:cxnLst/>
              <a:rect l="0" t="0" r="0" b="0"/>
              <a:pathLst>
                <a:path w="135704" h="74030">
                  <a:moveTo>
                    <a:pt x="14260" y="17325"/>
                  </a:moveTo>
                  <a:lnTo>
                    <a:pt x="8109" y="17325"/>
                  </a:lnTo>
                  <a:lnTo>
                    <a:pt x="3618" y="21117"/>
                  </a:lnTo>
                  <a:lnTo>
                    <a:pt x="1592" y="27212"/>
                  </a:lnTo>
                  <a:lnTo>
                    <a:pt x="0" y="61499"/>
                  </a:lnTo>
                  <a:lnTo>
                    <a:pt x="2101" y="66856"/>
                  </a:lnTo>
                  <a:lnTo>
                    <a:pt x="6126" y="72970"/>
                  </a:lnTo>
                  <a:lnTo>
                    <a:pt x="14407" y="74029"/>
                  </a:lnTo>
                  <a:lnTo>
                    <a:pt x="20411" y="72160"/>
                  </a:lnTo>
                  <a:lnTo>
                    <a:pt x="23123" y="70550"/>
                  </a:lnTo>
                  <a:lnTo>
                    <a:pt x="30732" y="60700"/>
                  </a:lnTo>
                  <a:lnTo>
                    <a:pt x="52495" y="25006"/>
                  </a:lnTo>
                  <a:lnTo>
                    <a:pt x="62013" y="14133"/>
                  </a:lnTo>
                  <a:lnTo>
                    <a:pt x="79854" y="863"/>
                  </a:lnTo>
                  <a:lnTo>
                    <a:pt x="82596" y="0"/>
                  </a:lnTo>
                  <a:lnTo>
                    <a:pt x="85217" y="219"/>
                  </a:lnTo>
                  <a:lnTo>
                    <a:pt x="87758" y="1158"/>
                  </a:lnTo>
                  <a:lnTo>
                    <a:pt x="89452" y="3372"/>
                  </a:lnTo>
                  <a:lnTo>
                    <a:pt x="91335" y="10065"/>
                  </a:lnTo>
                  <a:lnTo>
                    <a:pt x="94899" y="40334"/>
                  </a:lnTo>
                  <a:lnTo>
                    <a:pt x="98478" y="53511"/>
                  </a:lnTo>
                  <a:lnTo>
                    <a:pt x="100109" y="61982"/>
                  </a:lnTo>
                  <a:lnTo>
                    <a:pt x="103479" y="68393"/>
                  </a:lnTo>
                  <a:lnTo>
                    <a:pt x="105489" y="70421"/>
                  </a:lnTo>
                  <a:lnTo>
                    <a:pt x="109839" y="72673"/>
                  </a:lnTo>
                  <a:lnTo>
                    <a:pt x="116751" y="73941"/>
                  </a:lnTo>
                  <a:lnTo>
                    <a:pt x="135703" y="6733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163945" name="SMARTInkShape-1643"/>
            <p:cNvSpPr/>
            <p:nvPr/>
          </p:nvSpPr>
          <p:spPr bwMode="auto">
            <a:xfrm>
              <a:off x="4643827" y="2614907"/>
              <a:ext cx="71049" cy="35425"/>
            </a:xfrm>
            <a:custGeom>
              <a:avLst/>
              <a:gdLst/>
              <a:ahLst/>
              <a:cxnLst/>
              <a:rect l="0" t="0" r="0" b="0"/>
              <a:pathLst>
                <a:path w="71049" h="35425">
                  <a:moveTo>
                    <a:pt x="21042" y="6849"/>
                  </a:moveTo>
                  <a:lnTo>
                    <a:pt x="14891" y="698"/>
                  </a:lnTo>
                  <a:lnTo>
                    <a:pt x="10400" y="0"/>
                  </a:lnTo>
                  <a:lnTo>
                    <a:pt x="6258" y="1953"/>
                  </a:lnTo>
                  <a:lnTo>
                    <a:pt x="924" y="5882"/>
                  </a:lnTo>
                  <a:lnTo>
                    <a:pt x="194" y="8536"/>
                  </a:lnTo>
                  <a:lnTo>
                    <a:pt x="0" y="10355"/>
                  </a:lnTo>
                  <a:lnTo>
                    <a:pt x="1458" y="12361"/>
                  </a:lnTo>
                  <a:lnTo>
                    <a:pt x="19531" y="23617"/>
                  </a:lnTo>
                  <a:lnTo>
                    <a:pt x="50904" y="34310"/>
                  </a:lnTo>
                  <a:lnTo>
                    <a:pt x="71048" y="3542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163946" name="SMARTInkShape-1644"/>
            <p:cNvSpPr/>
            <p:nvPr/>
          </p:nvSpPr>
          <p:spPr bwMode="auto">
            <a:xfrm>
              <a:off x="4664869" y="2721856"/>
              <a:ext cx="42863" cy="92535"/>
            </a:xfrm>
            <a:custGeom>
              <a:avLst/>
              <a:gdLst/>
              <a:ahLst/>
              <a:cxnLst/>
              <a:rect l="0" t="0" r="0" b="0"/>
              <a:pathLst>
                <a:path w="42863" h="92535">
                  <a:moveTo>
                    <a:pt x="0" y="7057"/>
                  </a:moveTo>
                  <a:lnTo>
                    <a:pt x="6849" y="207"/>
                  </a:lnTo>
                  <a:lnTo>
                    <a:pt x="10849" y="0"/>
                  </a:lnTo>
                  <a:lnTo>
                    <a:pt x="11995" y="765"/>
                  </a:lnTo>
                  <a:lnTo>
                    <a:pt x="12759" y="2068"/>
                  </a:lnTo>
                  <a:lnTo>
                    <a:pt x="13608" y="6427"/>
                  </a:lnTo>
                  <a:lnTo>
                    <a:pt x="16364" y="35873"/>
                  </a:lnTo>
                  <a:lnTo>
                    <a:pt x="19930" y="49991"/>
                  </a:lnTo>
                  <a:lnTo>
                    <a:pt x="23103" y="64228"/>
                  </a:lnTo>
                  <a:lnTo>
                    <a:pt x="26954" y="78500"/>
                  </a:lnTo>
                  <a:lnTo>
                    <a:pt x="28255" y="89960"/>
                  </a:lnTo>
                  <a:lnTo>
                    <a:pt x="29155" y="90901"/>
                  </a:lnTo>
                  <a:lnTo>
                    <a:pt x="34697" y="92534"/>
                  </a:lnTo>
                  <a:lnTo>
                    <a:pt x="35692" y="59190"/>
                  </a:lnTo>
                  <a:lnTo>
                    <a:pt x="41867" y="24696"/>
                  </a:lnTo>
                  <a:lnTo>
                    <a:pt x="42862" y="1420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163947" name="SMARTInkShape-1645"/>
            <p:cNvSpPr/>
            <p:nvPr/>
          </p:nvSpPr>
          <p:spPr bwMode="auto">
            <a:xfrm>
              <a:off x="4086225" y="2734963"/>
              <a:ext cx="421482" cy="146766"/>
            </a:xfrm>
            <a:custGeom>
              <a:avLst/>
              <a:gdLst/>
              <a:ahLst/>
              <a:cxnLst/>
              <a:rect l="0" t="0" r="0" b="0"/>
              <a:pathLst>
                <a:path w="421482" h="146766">
                  <a:moveTo>
                    <a:pt x="0" y="115393"/>
                  </a:moveTo>
                  <a:lnTo>
                    <a:pt x="3792" y="119186"/>
                  </a:lnTo>
                  <a:lnTo>
                    <a:pt x="9887" y="121048"/>
                  </a:lnTo>
                  <a:lnTo>
                    <a:pt x="43731" y="128061"/>
                  </a:lnTo>
                  <a:lnTo>
                    <a:pt x="66668" y="127084"/>
                  </a:lnTo>
                  <a:lnTo>
                    <a:pt x="99070" y="123435"/>
                  </a:lnTo>
                  <a:lnTo>
                    <a:pt x="133311" y="117011"/>
                  </a:lnTo>
                  <a:lnTo>
                    <a:pt x="167339" y="105768"/>
                  </a:lnTo>
                  <a:lnTo>
                    <a:pt x="182843" y="94902"/>
                  </a:lnTo>
                  <a:lnTo>
                    <a:pt x="193699" y="81629"/>
                  </a:lnTo>
                  <a:lnTo>
                    <a:pt x="197214" y="70224"/>
                  </a:lnTo>
                  <a:lnTo>
                    <a:pt x="205432" y="35120"/>
                  </a:lnTo>
                  <a:lnTo>
                    <a:pt x="207124" y="0"/>
                  </a:lnTo>
                  <a:lnTo>
                    <a:pt x="207139" y="364"/>
                  </a:lnTo>
                  <a:lnTo>
                    <a:pt x="203367" y="4670"/>
                  </a:lnTo>
                  <a:lnTo>
                    <a:pt x="201015" y="18557"/>
                  </a:lnTo>
                  <a:lnTo>
                    <a:pt x="200156" y="51518"/>
                  </a:lnTo>
                  <a:lnTo>
                    <a:pt x="196259" y="83549"/>
                  </a:lnTo>
                  <a:lnTo>
                    <a:pt x="193548" y="113954"/>
                  </a:lnTo>
                  <a:lnTo>
                    <a:pt x="192969" y="137292"/>
                  </a:lnTo>
                  <a:lnTo>
                    <a:pt x="195037" y="143118"/>
                  </a:lnTo>
                  <a:lnTo>
                    <a:pt x="196700" y="145782"/>
                  </a:lnTo>
                  <a:lnTo>
                    <a:pt x="199396" y="146765"/>
                  </a:lnTo>
                  <a:lnTo>
                    <a:pt x="206624" y="145741"/>
                  </a:lnTo>
                  <a:lnTo>
                    <a:pt x="219619" y="136909"/>
                  </a:lnTo>
                  <a:lnTo>
                    <a:pt x="241547" y="106637"/>
                  </a:lnTo>
                  <a:lnTo>
                    <a:pt x="258174" y="85059"/>
                  </a:lnTo>
                  <a:lnTo>
                    <a:pt x="270230" y="60097"/>
                  </a:lnTo>
                  <a:lnTo>
                    <a:pt x="270641" y="60273"/>
                  </a:lnTo>
                  <a:lnTo>
                    <a:pt x="271219" y="64313"/>
                  </a:lnTo>
                  <a:lnTo>
                    <a:pt x="271354" y="68349"/>
                  </a:lnTo>
                  <a:lnTo>
                    <a:pt x="280277" y="101314"/>
                  </a:lnTo>
                  <a:lnTo>
                    <a:pt x="286245" y="113338"/>
                  </a:lnTo>
                  <a:lnTo>
                    <a:pt x="288461" y="116404"/>
                  </a:lnTo>
                  <a:lnTo>
                    <a:pt x="291526" y="118448"/>
                  </a:lnTo>
                  <a:lnTo>
                    <a:pt x="303425" y="121326"/>
                  </a:lnTo>
                  <a:lnTo>
                    <a:pt x="317004" y="121384"/>
                  </a:lnTo>
                  <a:lnTo>
                    <a:pt x="326364" y="118585"/>
                  </a:lnTo>
                  <a:lnTo>
                    <a:pt x="333699" y="112579"/>
                  </a:lnTo>
                  <a:lnTo>
                    <a:pt x="340398" y="105411"/>
                  </a:lnTo>
                  <a:lnTo>
                    <a:pt x="365323" y="84459"/>
                  </a:lnTo>
                  <a:lnTo>
                    <a:pt x="368741" y="78361"/>
                  </a:lnTo>
                  <a:lnTo>
                    <a:pt x="371235" y="66892"/>
                  </a:lnTo>
                  <a:lnTo>
                    <a:pt x="370521" y="66390"/>
                  </a:lnTo>
                  <a:lnTo>
                    <a:pt x="367611" y="65833"/>
                  </a:lnTo>
                  <a:lnTo>
                    <a:pt x="366518" y="67272"/>
                  </a:lnTo>
                  <a:lnTo>
                    <a:pt x="360407" y="88989"/>
                  </a:lnTo>
                  <a:lnTo>
                    <a:pt x="362058" y="95192"/>
                  </a:lnTo>
                  <a:lnTo>
                    <a:pt x="367450" y="103146"/>
                  </a:lnTo>
                  <a:lnTo>
                    <a:pt x="377867" y="110530"/>
                  </a:lnTo>
                  <a:lnTo>
                    <a:pt x="388603" y="111115"/>
                  </a:lnTo>
                  <a:lnTo>
                    <a:pt x="400519" y="107936"/>
                  </a:lnTo>
                  <a:lnTo>
                    <a:pt x="421481" y="9396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163948" name="SMARTInkShape-1646"/>
            <p:cNvSpPr/>
            <p:nvPr/>
          </p:nvSpPr>
          <p:spPr bwMode="auto">
            <a:xfrm>
              <a:off x="4171950" y="2757488"/>
              <a:ext cx="28576" cy="184184"/>
            </a:xfrm>
            <a:custGeom>
              <a:avLst/>
              <a:gdLst/>
              <a:ahLst/>
              <a:cxnLst/>
              <a:rect l="0" t="0" r="0" b="0"/>
              <a:pathLst>
                <a:path w="28576" h="184184">
                  <a:moveTo>
                    <a:pt x="28575" y="0"/>
                  </a:moveTo>
                  <a:lnTo>
                    <a:pt x="28575" y="3792"/>
                  </a:lnTo>
                  <a:lnTo>
                    <a:pt x="22424" y="30527"/>
                  </a:lnTo>
                  <a:lnTo>
                    <a:pt x="21627" y="58329"/>
                  </a:lnTo>
                  <a:lnTo>
                    <a:pt x="21470" y="91455"/>
                  </a:lnTo>
                  <a:lnTo>
                    <a:pt x="21439" y="124956"/>
                  </a:lnTo>
                  <a:lnTo>
                    <a:pt x="27086" y="156057"/>
                  </a:lnTo>
                  <a:lnTo>
                    <a:pt x="28488" y="180492"/>
                  </a:lnTo>
                  <a:lnTo>
                    <a:pt x="27723" y="182240"/>
                  </a:lnTo>
                  <a:lnTo>
                    <a:pt x="26420" y="183406"/>
                  </a:lnTo>
                  <a:lnTo>
                    <a:pt x="24757" y="184183"/>
                  </a:lnTo>
                  <a:lnTo>
                    <a:pt x="18676" y="182930"/>
                  </a:lnTo>
                  <a:lnTo>
                    <a:pt x="14832" y="181484"/>
                  </a:lnTo>
                  <a:lnTo>
                    <a:pt x="8444" y="175645"/>
                  </a:lnTo>
                  <a:lnTo>
                    <a:pt x="0" y="16430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163949" name="SMARTInkShape-1647"/>
            <p:cNvSpPr/>
            <p:nvPr/>
          </p:nvSpPr>
          <p:spPr bwMode="auto">
            <a:xfrm>
              <a:off x="3730959" y="2761734"/>
              <a:ext cx="433848" cy="247889"/>
            </a:xfrm>
            <a:custGeom>
              <a:avLst/>
              <a:gdLst/>
              <a:ahLst/>
              <a:cxnLst/>
              <a:rect l="0" t="0" r="0" b="0"/>
              <a:pathLst>
                <a:path w="433848" h="247889">
                  <a:moveTo>
                    <a:pt x="126666" y="124341"/>
                  </a:moveTo>
                  <a:lnTo>
                    <a:pt x="102755" y="100430"/>
                  </a:lnTo>
                  <a:lnTo>
                    <a:pt x="95931" y="97839"/>
                  </a:lnTo>
                  <a:lnTo>
                    <a:pt x="61479" y="95847"/>
                  </a:lnTo>
                  <a:lnTo>
                    <a:pt x="26637" y="95773"/>
                  </a:lnTo>
                  <a:lnTo>
                    <a:pt x="4563" y="95767"/>
                  </a:lnTo>
                  <a:lnTo>
                    <a:pt x="2402" y="94973"/>
                  </a:lnTo>
                  <a:lnTo>
                    <a:pt x="961" y="93649"/>
                  </a:lnTo>
                  <a:lnTo>
                    <a:pt x="0" y="91974"/>
                  </a:lnTo>
                  <a:lnTo>
                    <a:pt x="154" y="90063"/>
                  </a:lnTo>
                  <a:lnTo>
                    <a:pt x="2440" y="85823"/>
                  </a:lnTo>
                  <a:lnTo>
                    <a:pt x="4955" y="84375"/>
                  </a:lnTo>
                  <a:lnTo>
                    <a:pt x="36241" y="74275"/>
                  </a:lnTo>
                  <a:lnTo>
                    <a:pt x="68564" y="61705"/>
                  </a:lnTo>
                  <a:lnTo>
                    <a:pt x="103277" y="47927"/>
                  </a:lnTo>
                  <a:lnTo>
                    <a:pt x="128971" y="38521"/>
                  </a:lnTo>
                  <a:lnTo>
                    <a:pt x="154678" y="29049"/>
                  </a:lnTo>
                  <a:lnTo>
                    <a:pt x="186207" y="15584"/>
                  </a:lnTo>
                  <a:lnTo>
                    <a:pt x="221205" y="0"/>
                  </a:lnTo>
                  <a:lnTo>
                    <a:pt x="223029" y="172"/>
                  </a:lnTo>
                  <a:lnTo>
                    <a:pt x="224246" y="1080"/>
                  </a:lnTo>
                  <a:lnTo>
                    <a:pt x="222676" y="1686"/>
                  </a:lnTo>
                  <a:lnTo>
                    <a:pt x="208294" y="4126"/>
                  </a:lnTo>
                  <a:lnTo>
                    <a:pt x="175392" y="18368"/>
                  </a:lnTo>
                  <a:lnTo>
                    <a:pt x="143485" y="31823"/>
                  </a:lnTo>
                  <a:lnTo>
                    <a:pt x="118266" y="41947"/>
                  </a:lnTo>
                  <a:lnTo>
                    <a:pt x="82549" y="61034"/>
                  </a:lnTo>
                  <a:lnTo>
                    <a:pt x="52299" y="81771"/>
                  </a:lnTo>
                  <a:lnTo>
                    <a:pt x="16713" y="117236"/>
                  </a:lnTo>
                  <a:lnTo>
                    <a:pt x="14471" y="122779"/>
                  </a:lnTo>
                  <a:lnTo>
                    <a:pt x="14563" y="127268"/>
                  </a:lnTo>
                  <a:lnTo>
                    <a:pt x="16212" y="131055"/>
                  </a:lnTo>
                  <a:lnTo>
                    <a:pt x="19692" y="133580"/>
                  </a:lnTo>
                  <a:lnTo>
                    <a:pt x="29910" y="136384"/>
                  </a:lnTo>
                  <a:lnTo>
                    <a:pt x="52842" y="134171"/>
                  </a:lnTo>
                  <a:lnTo>
                    <a:pt x="87330" y="124696"/>
                  </a:lnTo>
                  <a:lnTo>
                    <a:pt x="113946" y="114180"/>
                  </a:lnTo>
                  <a:lnTo>
                    <a:pt x="141650" y="102362"/>
                  </a:lnTo>
                  <a:lnTo>
                    <a:pt x="169838" y="91819"/>
                  </a:lnTo>
                  <a:lnTo>
                    <a:pt x="196125" y="79724"/>
                  </a:lnTo>
                  <a:lnTo>
                    <a:pt x="231119" y="61644"/>
                  </a:lnTo>
                  <a:lnTo>
                    <a:pt x="263188" y="43736"/>
                  </a:lnTo>
                  <a:lnTo>
                    <a:pt x="265306" y="43616"/>
                  </a:lnTo>
                  <a:lnTo>
                    <a:pt x="266717" y="44331"/>
                  </a:lnTo>
                  <a:lnTo>
                    <a:pt x="265277" y="45601"/>
                  </a:lnTo>
                  <a:lnTo>
                    <a:pt x="245856" y="57576"/>
                  </a:lnTo>
                  <a:lnTo>
                    <a:pt x="219661" y="75719"/>
                  </a:lnTo>
                  <a:lnTo>
                    <a:pt x="195778" y="89238"/>
                  </a:lnTo>
                  <a:lnTo>
                    <a:pt x="171935" y="103183"/>
                  </a:lnTo>
                  <a:lnTo>
                    <a:pt x="148108" y="117319"/>
                  </a:lnTo>
                  <a:lnTo>
                    <a:pt x="114499" y="138665"/>
                  </a:lnTo>
                  <a:lnTo>
                    <a:pt x="82282" y="163418"/>
                  </a:lnTo>
                  <a:lnTo>
                    <a:pt x="78820" y="167855"/>
                  </a:lnTo>
                  <a:lnTo>
                    <a:pt x="77306" y="171606"/>
                  </a:lnTo>
                  <a:lnTo>
                    <a:pt x="77091" y="174901"/>
                  </a:lnTo>
                  <a:lnTo>
                    <a:pt x="79328" y="176304"/>
                  </a:lnTo>
                  <a:lnTo>
                    <a:pt x="104263" y="172852"/>
                  </a:lnTo>
                  <a:lnTo>
                    <a:pt x="135638" y="164644"/>
                  </a:lnTo>
                  <a:lnTo>
                    <a:pt x="159229" y="155747"/>
                  </a:lnTo>
                  <a:lnTo>
                    <a:pt x="185588" y="143856"/>
                  </a:lnTo>
                  <a:lnTo>
                    <a:pt x="211062" y="132749"/>
                  </a:lnTo>
                  <a:lnTo>
                    <a:pt x="235613" y="122522"/>
                  </a:lnTo>
                  <a:lnTo>
                    <a:pt x="270160" y="108633"/>
                  </a:lnTo>
                  <a:lnTo>
                    <a:pt x="303959" y="93825"/>
                  </a:lnTo>
                  <a:lnTo>
                    <a:pt x="305980" y="92884"/>
                  </a:lnTo>
                  <a:lnTo>
                    <a:pt x="306534" y="93051"/>
                  </a:lnTo>
                  <a:lnTo>
                    <a:pt x="306109" y="93956"/>
                  </a:lnTo>
                  <a:lnTo>
                    <a:pt x="272171" y="111069"/>
                  </a:lnTo>
                  <a:lnTo>
                    <a:pt x="237512" y="126759"/>
                  </a:lnTo>
                  <a:lnTo>
                    <a:pt x="210062" y="139703"/>
                  </a:lnTo>
                  <a:lnTo>
                    <a:pt x="179341" y="153393"/>
                  </a:lnTo>
                  <a:lnTo>
                    <a:pt x="149284" y="167416"/>
                  </a:lnTo>
                  <a:lnTo>
                    <a:pt x="120843" y="180792"/>
                  </a:lnTo>
                  <a:lnTo>
                    <a:pt x="94974" y="192028"/>
                  </a:lnTo>
                  <a:lnTo>
                    <a:pt x="65682" y="203487"/>
                  </a:lnTo>
                  <a:lnTo>
                    <a:pt x="49506" y="211909"/>
                  </a:lnTo>
                  <a:lnTo>
                    <a:pt x="48239" y="213676"/>
                  </a:lnTo>
                  <a:lnTo>
                    <a:pt x="48981" y="214854"/>
                  </a:lnTo>
                  <a:lnTo>
                    <a:pt x="51064" y="215639"/>
                  </a:lnTo>
                  <a:lnTo>
                    <a:pt x="78012" y="205493"/>
                  </a:lnTo>
                  <a:lnTo>
                    <a:pt x="110222" y="191954"/>
                  </a:lnTo>
                  <a:lnTo>
                    <a:pt x="136026" y="179791"/>
                  </a:lnTo>
                  <a:lnTo>
                    <a:pt x="165486" y="168565"/>
                  </a:lnTo>
                  <a:lnTo>
                    <a:pt x="195513" y="158284"/>
                  </a:lnTo>
                  <a:lnTo>
                    <a:pt x="222088" y="148422"/>
                  </a:lnTo>
                  <a:lnTo>
                    <a:pt x="251777" y="141530"/>
                  </a:lnTo>
                  <a:lnTo>
                    <a:pt x="268070" y="139488"/>
                  </a:lnTo>
                  <a:lnTo>
                    <a:pt x="270148" y="140789"/>
                  </a:lnTo>
                  <a:lnTo>
                    <a:pt x="270739" y="143244"/>
                  </a:lnTo>
                  <a:lnTo>
                    <a:pt x="270340" y="146468"/>
                  </a:lnTo>
                  <a:lnTo>
                    <a:pt x="259313" y="154284"/>
                  </a:lnTo>
                  <a:lnTo>
                    <a:pt x="228675" y="169725"/>
                  </a:lnTo>
                  <a:lnTo>
                    <a:pt x="202960" y="182612"/>
                  </a:lnTo>
                  <a:lnTo>
                    <a:pt x="175655" y="196277"/>
                  </a:lnTo>
                  <a:lnTo>
                    <a:pt x="147645" y="210287"/>
                  </a:lnTo>
                  <a:lnTo>
                    <a:pt x="120909" y="223658"/>
                  </a:lnTo>
                  <a:lnTo>
                    <a:pt x="88800" y="239317"/>
                  </a:lnTo>
                  <a:lnTo>
                    <a:pt x="67028" y="247749"/>
                  </a:lnTo>
                  <a:lnTo>
                    <a:pt x="64682" y="247888"/>
                  </a:lnTo>
                  <a:lnTo>
                    <a:pt x="63912" y="247187"/>
                  </a:lnTo>
                  <a:lnTo>
                    <a:pt x="90121" y="236082"/>
                  </a:lnTo>
                  <a:lnTo>
                    <a:pt x="123511" y="223595"/>
                  </a:lnTo>
                  <a:lnTo>
                    <a:pt x="151458" y="214492"/>
                  </a:lnTo>
                  <a:lnTo>
                    <a:pt x="185045" y="205154"/>
                  </a:lnTo>
                  <a:lnTo>
                    <a:pt x="202892" y="200441"/>
                  </a:lnTo>
                  <a:lnTo>
                    <a:pt x="221139" y="195712"/>
                  </a:lnTo>
                  <a:lnTo>
                    <a:pt x="239654" y="190972"/>
                  </a:lnTo>
                  <a:lnTo>
                    <a:pt x="258348" y="186224"/>
                  </a:lnTo>
                  <a:lnTo>
                    <a:pt x="277160" y="181471"/>
                  </a:lnTo>
                  <a:lnTo>
                    <a:pt x="296052" y="176715"/>
                  </a:lnTo>
                  <a:lnTo>
                    <a:pt x="329742" y="169314"/>
                  </a:lnTo>
                  <a:lnTo>
                    <a:pt x="359797" y="162586"/>
                  </a:lnTo>
                  <a:lnTo>
                    <a:pt x="386384" y="154303"/>
                  </a:lnTo>
                  <a:lnTo>
                    <a:pt x="422002" y="142548"/>
                  </a:lnTo>
                  <a:lnTo>
                    <a:pt x="433847" y="13862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163965" name="SMARTInkShape-Group305"/>
          <p:cNvGrpSpPr/>
          <p:nvPr/>
        </p:nvGrpSpPr>
        <p:grpSpPr>
          <a:xfrm>
            <a:off x="5682505" y="5507697"/>
            <a:ext cx="2232640" cy="549343"/>
            <a:chOff x="5682505" y="5507697"/>
            <a:chExt cx="2232640" cy="549343"/>
          </a:xfrm>
        </p:grpSpPr>
        <p:sp>
          <p:nvSpPr>
            <p:cNvPr id="2163951" name="SMARTInkShape-1648"/>
            <p:cNvSpPr/>
            <p:nvPr/>
          </p:nvSpPr>
          <p:spPr bwMode="auto">
            <a:xfrm>
              <a:off x="7095152" y="5572238"/>
              <a:ext cx="132364" cy="263274"/>
            </a:xfrm>
            <a:custGeom>
              <a:avLst/>
              <a:gdLst/>
              <a:ahLst/>
              <a:cxnLst/>
              <a:rect l="0" t="0" r="0" b="0"/>
              <a:pathLst>
                <a:path w="132364" h="263274">
                  <a:moveTo>
                    <a:pt x="34311" y="14175"/>
                  </a:moveTo>
                  <a:lnTo>
                    <a:pt x="34311" y="1174"/>
                  </a:lnTo>
                  <a:lnTo>
                    <a:pt x="35104" y="745"/>
                  </a:lnTo>
                  <a:lnTo>
                    <a:pt x="40461" y="0"/>
                  </a:lnTo>
                  <a:lnTo>
                    <a:pt x="41160" y="7505"/>
                  </a:lnTo>
                  <a:lnTo>
                    <a:pt x="36486" y="35670"/>
                  </a:lnTo>
                  <a:lnTo>
                    <a:pt x="34162" y="63318"/>
                  </a:lnTo>
                  <a:lnTo>
                    <a:pt x="28798" y="97086"/>
                  </a:lnTo>
                  <a:lnTo>
                    <a:pt x="24452" y="123255"/>
                  </a:lnTo>
                  <a:lnTo>
                    <a:pt x="19875" y="148645"/>
                  </a:lnTo>
                  <a:lnTo>
                    <a:pt x="12835" y="183135"/>
                  </a:lnTo>
                  <a:lnTo>
                    <a:pt x="5722" y="211345"/>
                  </a:lnTo>
                  <a:lnTo>
                    <a:pt x="0" y="234626"/>
                  </a:lnTo>
                  <a:lnTo>
                    <a:pt x="325" y="236548"/>
                  </a:lnTo>
                  <a:lnTo>
                    <a:pt x="1334" y="237036"/>
                  </a:lnTo>
                  <a:lnTo>
                    <a:pt x="12451" y="232116"/>
                  </a:lnTo>
                  <a:lnTo>
                    <a:pt x="44455" y="205652"/>
                  </a:lnTo>
                  <a:lnTo>
                    <a:pt x="76354" y="181996"/>
                  </a:lnTo>
                  <a:lnTo>
                    <a:pt x="104793" y="163624"/>
                  </a:lnTo>
                  <a:lnTo>
                    <a:pt x="124403" y="158348"/>
                  </a:lnTo>
                  <a:lnTo>
                    <a:pt x="127710" y="157915"/>
                  </a:lnTo>
                  <a:lnTo>
                    <a:pt x="129915" y="159214"/>
                  </a:lnTo>
                  <a:lnTo>
                    <a:pt x="131384" y="161668"/>
                  </a:lnTo>
                  <a:lnTo>
                    <a:pt x="132363" y="164891"/>
                  </a:lnTo>
                  <a:lnTo>
                    <a:pt x="129950" y="180804"/>
                  </a:lnTo>
                  <a:lnTo>
                    <a:pt x="116320" y="206721"/>
                  </a:lnTo>
                  <a:lnTo>
                    <a:pt x="89873" y="236684"/>
                  </a:lnTo>
                  <a:lnTo>
                    <a:pt x="69069" y="257123"/>
                  </a:lnTo>
                  <a:lnTo>
                    <a:pt x="57654" y="263273"/>
                  </a:lnTo>
                  <a:lnTo>
                    <a:pt x="71535" y="254196"/>
                  </a:lnTo>
                  <a:lnTo>
                    <a:pt x="106508" y="222581"/>
                  </a:lnTo>
                  <a:lnTo>
                    <a:pt x="127179" y="20705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163952" name="SMARTInkShape-1649"/>
            <p:cNvSpPr/>
            <p:nvPr/>
          </p:nvSpPr>
          <p:spPr bwMode="auto">
            <a:xfrm>
              <a:off x="7291425" y="5672138"/>
              <a:ext cx="123789" cy="127587"/>
            </a:xfrm>
            <a:custGeom>
              <a:avLst/>
              <a:gdLst/>
              <a:ahLst/>
              <a:cxnLst/>
              <a:rect l="0" t="0" r="0" b="0"/>
              <a:pathLst>
                <a:path w="123789" h="127587">
                  <a:moveTo>
                    <a:pt x="45206" y="0"/>
                  </a:moveTo>
                  <a:lnTo>
                    <a:pt x="41413" y="0"/>
                  </a:lnTo>
                  <a:lnTo>
                    <a:pt x="37435" y="4233"/>
                  </a:lnTo>
                  <a:lnTo>
                    <a:pt x="15949" y="33180"/>
                  </a:lnTo>
                  <a:lnTo>
                    <a:pt x="1239" y="63792"/>
                  </a:lnTo>
                  <a:lnTo>
                    <a:pt x="0" y="78358"/>
                  </a:lnTo>
                  <a:lnTo>
                    <a:pt x="2889" y="92769"/>
                  </a:lnTo>
                  <a:lnTo>
                    <a:pt x="9466" y="107112"/>
                  </a:lnTo>
                  <a:lnTo>
                    <a:pt x="19797" y="117191"/>
                  </a:lnTo>
                  <a:lnTo>
                    <a:pt x="33119" y="123521"/>
                  </a:lnTo>
                  <a:lnTo>
                    <a:pt x="65426" y="127586"/>
                  </a:lnTo>
                  <a:lnTo>
                    <a:pt x="79593" y="127349"/>
                  </a:lnTo>
                  <a:lnTo>
                    <a:pt x="91181" y="124597"/>
                  </a:lnTo>
                  <a:lnTo>
                    <a:pt x="101623" y="116495"/>
                  </a:lnTo>
                  <a:lnTo>
                    <a:pt x="123788" y="8572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163953" name="SMARTInkShape-1650"/>
            <p:cNvSpPr/>
            <p:nvPr/>
          </p:nvSpPr>
          <p:spPr bwMode="auto">
            <a:xfrm>
              <a:off x="7479914" y="5558132"/>
              <a:ext cx="151627" cy="259681"/>
            </a:xfrm>
            <a:custGeom>
              <a:avLst/>
              <a:gdLst/>
              <a:ahLst/>
              <a:cxnLst/>
              <a:rect l="0" t="0" r="0" b="0"/>
              <a:pathLst>
                <a:path w="151627" h="259681">
                  <a:moveTo>
                    <a:pt x="35311" y="6849"/>
                  </a:moveTo>
                  <a:lnTo>
                    <a:pt x="29160" y="6849"/>
                  </a:lnTo>
                  <a:lnTo>
                    <a:pt x="28829" y="6056"/>
                  </a:lnTo>
                  <a:lnTo>
                    <a:pt x="28462" y="3057"/>
                  </a:lnTo>
                  <a:lnTo>
                    <a:pt x="29157" y="1939"/>
                  </a:lnTo>
                  <a:lnTo>
                    <a:pt x="30414" y="1195"/>
                  </a:lnTo>
                  <a:lnTo>
                    <a:pt x="34344" y="0"/>
                  </a:lnTo>
                  <a:lnTo>
                    <a:pt x="31232" y="3585"/>
                  </a:lnTo>
                  <a:lnTo>
                    <a:pt x="26454" y="31849"/>
                  </a:lnTo>
                  <a:lnTo>
                    <a:pt x="22096" y="67085"/>
                  </a:lnTo>
                  <a:lnTo>
                    <a:pt x="21341" y="102749"/>
                  </a:lnTo>
                  <a:lnTo>
                    <a:pt x="19048" y="127524"/>
                  </a:lnTo>
                  <a:lnTo>
                    <a:pt x="13295" y="161667"/>
                  </a:lnTo>
                  <a:lnTo>
                    <a:pt x="6562" y="189775"/>
                  </a:lnTo>
                  <a:lnTo>
                    <a:pt x="969" y="220607"/>
                  </a:lnTo>
                  <a:lnTo>
                    <a:pt x="0" y="231051"/>
                  </a:lnTo>
                  <a:lnTo>
                    <a:pt x="658" y="231723"/>
                  </a:lnTo>
                  <a:lnTo>
                    <a:pt x="1890" y="231378"/>
                  </a:lnTo>
                  <a:lnTo>
                    <a:pt x="13364" y="221328"/>
                  </a:lnTo>
                  <a:lnTo>
                    <a:pt x="37673" y="191667"/>
                  </a:lnTo>
                  <a:lnTo>
                    <a:pt x="68145" y="163830"/>
                  </a:lnTo>
                  <a:lnTo>
                    <a:pt x="99035" y="141898"/>
                  </a:lnTo>
                  <a:lnTo>
                    <a:pt x="113639" y="134869"/>
                  </a:lnTo>
                  <a:lnTo>
                    <a:pt x="125950" y="133332"/>
                  </a:lnTo>
                  <a:lnTo>
                    <a:pt x="131456" y="134034"/>
                  </a:lnTo>
                  <a:lnTo>
                    <a:pt x="135920" y="136089"/>
                  </a:lnTo>
                  <a:lnTo>
                    <a:pt x="142997" y="142606"/>
                  </a:lnTo>
                  <a:lnTo>
                    <a:pt x="151443" y="155200"/>
                  </a:lnTo>
                  <a:lnTo>
                    <a:pt x="151626" y="160518"/>
                  </a:lnTo>
                  <a:lnTo>
                    <a:pt x="140513" y="188281"/>
                  </a:lnTo>
                  <a:lnTo>
                    <a:pt x="125484" y="212742"/>
                  </a:lnTo>
                  <a:lnTo>
                    <a:pt x="97016" y="243071"/>
                  </a:lnTo>
                  <a:lnTo>
                    <a:pt x="69509" y="259680"/>
                  </a:lnTo>
                  <a:lnTo>
                    <a:pt x="69222" y="259540"/>
                  </a:lnTo>
                  <a:lnTo>
                    <a:pt x="82992" y="240915"/>
                  </a:lnTo>
                  <a:lnTo>
                    <a:pt x="114527" y="212699"/>
                  </a:lnTo>
                  <a:lnTo>
                    <a:pt x="128180" y="19973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163954" name="SMARTInkShape-1651"/>
            <p:cNvSpPr/>
            <p:nvPr/>
          </p:nvSpPr>
          <p:spPr bwMode="auto">
            <a:xfrm>
              <a:off x="7702514" y="5507697"/>
              <a:ext cx="155612" cy="312047"/>
            </a:xfrm>
            <a:custGeom>
              <a:avLst/>
              <a:gdLst/>
              <a:ahLst/>
              <a:cxnLst/>
              <a:rect l="0" t="0" r="0" b="0"/>
              <a:pathLst>
                <a:path w="155612" h="312047">
                  <a:moveTo>
                    <a:pt x="77030" y="193016"/>
                  </a:moveTo>
                  <a:lnTo>
                    <a:pt x="77030" y="158770"/>
                  </a:lnTo>
                  <a:lnTo>
                    <a:pt x="77030" y="155898"/>
                  </a:lnTo>
                  <a:lnTo>
                    <a:pt x="76236" y="153983"/>
                  </a:lnTo>
                  <a:lnTo>
                    <a:pt x="74913" y="152706"/>
                  </a:lnTo>
                  <a:lnTo>
                    <a:pt x="73237" y="151855"/>
                  </a:lnTo>
                  <a:lnTo>
                    <a:pt x="67142" y="153026"/>
                  </a:lnTo>
                  <a:lnTo>
                    <a:pt x="63294" y="154450"/>
                  </a:lnTo>
                  <a:lnTo>
                    <a:pt x="56902" y="160265"/>
                  </a:lnTo>
                  <a:lnTo>
                    <a:pt x="33251" y="192112"/>
                  </a:lnTo>
                  <a:lnTo>
                    <a:pt x="15142" y="223529"/>
                  </a:lnTo>
                  <a:lnTo>
                    <a:pt x="1941" y="258858"/>
                  </a:lnTo>
                  <a:lnTo>
                    <a:pt x="0" y="272285"/>
                  </a:lnTo>
                  <a:lnTo>
                    <a:pt x="1255" y="281957"/>
                  </a:lnTo>
                  <a:lnTo>
                    <a:pt x="2701" y="285647"/>
                  </a:lnTo>
                  <a:lnTo>
                    <a:pt x="4458" y="288107"/>
                  </a:lnTo>
                  <a:lnTo>
                    <a:pt x="8529" y="290841"/>
                  </a:lnTo>
                  <a:lnTo>
                    <a:pt x="15099" y="289939"/>
                  </a:lnTo>
                  <a:lnTo>
                    <a:pt x="36045" y="279100"/>
                  </a:lnTo>
                  <a:lnTo>
                    <a:pt x="63113" y="260085"/>
                  </a:lnTo>
                  <a:lnTo>
                    <a:pt x="91391" y="227401"/>
                  </a:lnTo>
                  <a:lnTo>
                    <a:pt x="104050" y="208298"/>
                  </a:lnTo>
                  <a:lnTo>
                    <a:pt x="116434" y="174436"/>
                  </a:lnTo>
                  <a:lnTo>
                    <a:pt x="125234" y="148245"/>
                  </a:lnTo>
                  <a:lnTo>
                    <a:pt x="132320" y="122847"/>
                  </a:lnTo>
                  <a:lnTo>
                    <a:pt x="137322" y="98329"/>
                  </a:lnTo>
                  <a:lnTo>
                    <a:pt x="140138" y="63008"/>
                  </a:lnTo>
                  <a:lnTo>
                    <a:pt x="140178" y="32875"/>
                  </a:lnTo>
                  <a:lnTo>
                    <a:pt x="137375" y="16273"/>
                  </a:lnTo>
                  <a:lnTo>
                    <a:pt x="131367" y="5191"/>
                  </a:lnTo>
                  <a:lnTo>
                    <a:pt x="127541" y="1124"/>
                  </a:lnTo>
                  <a:lnTo>
                    <a:pt x="123404" y="0"/>
                  </a:lnTo>
                  <a:lnTo>
                    <a:pt x="119059" y="838"/>
                  </a:lnTo>
                  <a:lnTo>
                    <a:pt x="114574" y="2985"/>
                  </a:lnTo>
                  <a:lnTo>
                    <a:pt x="96886" y="21176"/>
                  </a:lnTo>
                  <a:lnTo>
                    <a:pt x="84148" y="50466"/>
                  </a:lnTo>
                  <a:lnTo>
                    <a:pt x="80193" y="77008"/>
                  </a:lnTo>
                  <a:lnTo>
                    <a:pt x="78436" y="107325"/>
                  </a:lnTo>
                  <a:lnTo>
                    <a:pt x="77655" y="139320"/>
                  </a:lnTo>
                  <a:lnTo>
                    <a:pt x="79424" y="172062"/>
                  </a:lnTo>
                  <a:lnTo>
                    <a:pt x="83650" y="203546"/>
                  </a:lnTo>
                  <a:lnTo>
                    <a:pt x="90820" y="230769"/>
                  </a:lnTo>
                  <a:lnTo>
                    <a:pt x="103782" y="264615"/>
                  </a:lnTo>
                  <a:lnTo>
                    <a:pt x="113884" y="290959"/>
                  </a:lnTo>
                  <a:lnTo>
                    <a:pt x="123572" y="302163"/>
                  </a:lnTo>
                  <a:lnTo>
                    <a:pt x="138180" y="310816"/>
                  </a:lnTo>
                  <a:lnTo>
                    <a:pt x="141610" y="312030"/>
                  </a:lnTo>
                  <a:lnTo>
                    <a:pt x="144689" y="312046"/>
                  </a:lnTo>
                  <a:lnTo>
                    <a:pt x="155611" y="30731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163955" name="SMARTInkShape-1652"/>
            <p:cNvSpPr/>
            <p:nvPr/>
          </p:nvSpPr>
          <p:spPr bwMode="auto">
            <a:xfrm>
              <a:off x="7772400" y="5786438"/>
              <a:ext cx="142745" cy="171451"/>
            </a:xfrm>
            <a:custGeom>
              <a:avLst/>
              <a:gdLst/>
              <a:ahLst/>
              <a:cxnLst/>
              <a:rect l="0" t="0" r="0" b="0"/>
              <a:pathLst>
                <a:path w="142745" h="171451">
                  <a:moveTo>
                    <a:pt x="135731" y="0"/>
                  </a:moveTo>
                  <a:lnTo>
                    <a:pt x="139524" y="3792"/>
                  </a:lnTo>
                  <a:lnTo>
                    <a:pt x="141386" y="9886"/>
                  </a:lnTo>
                  <a:lnTo>
                    <a:pt x="142744" y="40192"/>
                  </a:lnTo>
                  <a:lnTo>
                    <a:pt x="141229" y="56757"/>
                  </a:lnTo>
                  <a:lnTo>
                    <a:pt x="131451" y="83932"/>
                  </a:lnTo>
                  <a:lnTo>
                    <a:pt x="117706" y="112093"/>
                  </a:lnTo>
                  <a:lnTo>
                    <a:pt x="105494" y="131046"/>
                  </a:lnTo>
                  <a:lnTo>
                    <a:pt x="87897" y="145819"/>
                  </a:lnTo>
                  <a:lnTo>
                    <a:pt x="57793" y="163062"/>
                  </a:lnTo>
                  <a:lnTo>
                    <a:pt x="38386" y="170897"/>
                  </a:lnTo>
                  <a:lnTo>
                    <a:pt x="0" y="17145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163956" name="SMARTInkShape-1653"/>
            <p:cNvSpPr/>
            <p:nvPr/>
          </p:nvSpPr>
          <p:spPr bwMode="auto">
            <a:xfrm>
              <a:off x="6894492" y="5687091"/>
              <a:ext cx="142103" cy="195218"/>
            </a:xfrm>
            <a:custGeom>
              <a:avLst/>
              <a:gdLst/>
              <a:ahLst/>
              <a:cxnLst/>
              <a:rect l="0" t="0" r="0" b="0"/>
              <a:pathLst>
                <a:path w="142103" h="195218">
                  <a:moveTo>
                    <a:pt x="70664" y="63628"/>
                  </a:moveTo>
                  <a:lnTo>
                    <a:pt x="74457" y="63628"/>
                  </a:lnTo>
                  <a:lnTo>
                    <a:pt x="78435" y="61511"/>
                  </a:lnTo>
                  <a:lnTo>
                    <a:pt x="80607" y="59836"/>
                  </a:lnTo>
                  <a:lnTo>
                    <a:pt x="83021" y="55857"/>
                  </a:lnTo>
                  <a:lnTo>
                    <a:pt x="84887" y="51443"/>
                  </a:lnTo>
                  <a:lnTo>
                    <a:pt x="89607" y="44495"/>
                  </a:lnTo>
                  <a:lnTo>
                    <a:pt x="91358" y="37410"/>
                  </a:lnTo>
                  <a:lnTo>
                    <a:pt x="91999" y="21732"/>
                  </a:lnTo>
                  <a:lnTo>
                    <a:pt x="89936" y="15109"/>
                  </a:lnTo>
                  <a:lnTo>
                    <a:pt x="82144" y="4390"/>
                  </a:lnTo>
                  <a:lnTo>
                    <a:pt x="77619" y="1581"/>
                  </a:lnTo>
                  <a:lnTo>
                    <a:pt x="68492" y="0"/>
                  </a:lnTo>
                  <a:lnTo>
                    <a:pt x="60173" y="423"/>
                  </a:lnTo>
                  <a:lnTo>
                    <a:pt x="51185" y="3258"/>
                  </a:lnTo>
                  <a:lnTo>
                    <a:pt x="37200" y="13108"/>
                  </a:lnTo>
                  <a:lnTo>
                    <a:pt x="19152" y="43070"/>
                  </a:lnTo>
                  <a:lnTo>
                    <a:pt x="5103" y="70944"/>
                  </a:lnTo>
                  <a:lnTo>
                    <a:pt x="0" y="104396"/>
                  </a:lnTo>
                  <a:lnTo>
                    <a:pt x="365" y="115084"/>
                  </a:lnTo>
                  <a:lnTo>
                    <a:pt x="3172" y="125126"/>
                  </a:lnTo>
                  <a:lnTo>
                    <a:pt x="5826" y="128439"/>
                  </a:lnTo>
                  <a:lnTo>
                    <a:pt x="13007" y="132120"/>
                  </a:lnTo>
                  <a:lnTo>
                    <a:pt x="22183" y="134192"/>
                  </a:lnTo>
                  <a:lnTo>
                    <a:pt x="24850" y="132896"/>
                  </a:lnTo>
                  <a:lnTo>
                    <a:pt x="29930" y="127222"/>
                  </a:lnTo>
                  <a:lnTo>
                    <a:pt x="52541" y="95991"/>
                  </a:lnTo>
                  <a:lnTo>
                    <a:pt x="80271" y="61892"/>
                  </a:lnTo>
                  <a:lnTo>
                    <a:pt x="93707" y="48738"/>
                  </a:lnTo>
                  <a:lnTo>
                    <a:pt x="100220" y="45104"/>
                  </a:lnTo>
                  <a:lnTo>
                    <a:pt x="102275" y="44928"/>
                  </a:lnTo>
                  <a:lnTo>
                    <a:pt x="103644" y="45605"/>
                  </a:lnTo>
                  <a:lnTo>
                    <a:pt x="104557" y="46850"/>
                  </a:lnTo>
                  <a:lnTo>
                    <a:pt x="106143" y="80096"/>
                  </a:lnTo>
                  <a:lnTo>
                    <a:pt x="106312" y="109254"/>
                  </a:lnTo>
                  <a:lnTo>
                    <a:pt x="106362" y="143028"/>
                  </a:lnTo>
                  <a:lnTo>
                    <a:pt x="106377" y="173937"/>
                  </a:lnTo>
                  <a:lnTo>
                    <a:pt x="106379" y="182411"/>
                  </a:lnTo>
                  <a:lnTo>
                    <a:pt x="107967" y="188060"/>
                  </a:lnTo>
                  <a:lnTo>
                    <a:pt x="110615" y="191826"/>
                  </a:lnTo>
                  <a:lnTo>
                    <a:pt x="113966" y="194337"/>
                  </a:lnTo>
                  <a:lnTo>
                    <a:pt x="117789" y="195217"/>
                  </a:lnTo>
                  <a:lnTo>
                    <a:pt x="126269" y="194079"/>
                  </a:lnTo>
                  <a:lnTo>
                    <a:pt x="133212" y="188810"/>
                  </a:lnTo>
                  <a:lnTo>
                    <a:pt x="142102" y="17792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163957" name="SMARTInkShape-1654"/>
            <p:cNvSpPr/>
            <p:nvPr/>
          </p:nvSpPr>
          <p:spPr bwMode="auto">
            <a:xfrm>
              <a:off x="6683675" y="5507831"/>
              <a:ext cx="138520" cy="456612"/>
            </a:xfrm>
            <a:custGeom>
              <a:avLst/>
              <a:gdLst/>
              <a:ahLst/>
              <a:cxnLst/>
              <a:rect l="0" t="0" r="0" b="0"/>
              <a:pathLst>
                <a:path w="138520" h="456612">
                  <a:moveTo>
                    <a:pt x="131463" y="0"/>
                  </a:moveTo>
                  <a:lnTo>
                    <a:pt x="138519" y="0"/>
                  </a:lnTo>
                  <a:lnTo>
                    <a:pt x="124130" y="16591"/>
                  </a:lnTo>
                  <a:lnTo>
                    <a:pt x="101488" y="47760"/>
                  </a:lnTo>
                  <a:lnTo>
                    <a:pt x="84678" y="66702"/>
                  </a:lnTo>
                  <a:lnTo>
                    <a:pt x="52365" y="90491"/>
                  </a:lnTo>
                  <a:lnTo>
                    <a:pt x="29907" y="107951"/>
                  </a:lnTo>
                  <a:lnTo>
                    <a:pt x="9159" y="117257"/>
                  </a:lnTo>
                  <a:lnTo>
                    <a:pt x="944" y="123996"/>
                  </a:lnTo>
                  <a:lnTo>
                    <a:pt x="0" y="125526"/>
                  </a:lnTo>
                  <a:lnTo>
                    <a:pt x="165" y="126547"/>
                  </a:lnTo>
                  <a:lnTo>
                    <a:pt x="1068" y="127227"/>
                  </a:lnTo>
                  <a:lnTo>
                    <a:pt x="6132" y="128185"/>
                  </a:lnTo>
                  <a:lnTo>
                    <a:pt x="39071" y="122082"/>
                  </a:lnTo>
                  <a:lnTo>
                    <a:pt x="64537" y="121528"/>
                  </a:lnTo>
                  <a:lnTo>
                    <a:pt x="72085" y="123598"/>
                  </a:lnTo>
                  <a:lnTo>
                    <a:pt x="75209" y="125261"/>
                  </a:lnTo>
                  <a:lnTo>
                    <a:pt x="83397" y="135187"/>
                  </a:lnTo>
                  <a:lnTo>
                    <a:pt x="87058" y="144390"/>
                  </a:lnTo>
                  <a:lnTo>
                    <a:pt x="88143" y="155936"/>
                  </a:lnTo>
                  <a:lnTo>
                    <a:pt x="84672" y="169411"/>
                  </a:lnTo>
                  <a:lnTo>
                    <a:pt x="61852" y="201466"/>
                  </a:lnTo>
                  <a:lnTo>
                    <a:pt x="32055" y="234987"/>
                  </a:lnTo>
                  <a:lnTo>
                    <a:pt x="25837" y="241327"/>
                  </a:lnTo>
                  <a:lnTo>
                    <a:pt x="26121" y="242641"/>
                  </a:lnTo>
                  <a:lnTo>
                    <a:pt x="28552" y="246218"/>
                  </a:lnTo>
                  <a:lnTo>
                    <a:pt x="34396" y="248337"/>
                  </a:lnTo>
                  <a:lnTo>
                    <a:pt x="54629" y="252000"/>
                  </a:lnTo>
                  <a:lnTo>
                    <a:pt x="58809" y="253724"/>
                  </a:lnTo>
                  <a:lnTo>
                    <a:pt x="61595" y="256463"/>
                  </a:lnTo>
                  <a:lnTo>
                    <a:pt x="70227" y="276759"/>
                  </a:lnTo>
                  <a:lnTo>
                    <a:pt x="70380" y="288104"/>
                  </a:lnTo>
                  <a:lnTo>
                    <a:pt x="61888" y="322572"/>
                  </a:lnTo>
                  <a:lnTo>
                    <a:pt x="52779" y="357876"/>
                  </a:lnTo>
                  <a:lnTo>
                    <a:pt x="45707" y="385967"/>
                  </a:lnTo>
                  <a:lnTo>
                    <a:pt x="39999" y="420111"/>
                  </a:lnTo>
                  <a:lnTo>
                    <a:pt x="42802" y="438714"/>
                  </a:lnTo>
                  <a:lnTo>
                    <a:pt x="48666" y="447132"/>
                  </a:lnTo>
                  <a:lnTo>
                    <a:pt x="52452" y="450488"/>
                  </a:lnTo>
                  <a:lnTo>
                    <a:pt x="60892" y="454217"/>
                  </a:lnTo>
                  <a:lnTo>
                    <a:pt x="79246" y="456611"/>
                  </a:lnTo>
                  <a:lnTo>
                    <a:pt x="86560" y="454822"/>
                  </a:lnTo>
                  <a:lnTo>
                    <a:pt x="89621" y="453233"/>
                  </a:lnTo>
                  <a:lnTo>
                    <a:pt x="95139" y="447235"/>
                  </a:lnTo>
                  <a:lnTo>
                    <a:pt x="99444" y="440071"/>
                  </a:lnTo>
                  <a:lnTo>
                    <a:pt x="101357" y="434241"/>
                  </a:lnTo>
                  <a:lnTo>
                    <a:pt x="100091" y="426888"/>
                  </a:lnTo>
                  <a:lnTo>
                    <a:pt x="95744" y="41433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163958" name="SMARTInkShape-1655"/>
            <p:cNvSpPr/>
            <p:nvPr/>
          </p:nvSpPr>
          <p:spPr bwMode="auto">
            <a:xfrm>
              <a:off x="6529388" y="5818451"/>
              <a:ext cx="78582" cy="17994"/>
            </a:xfrm>
            <a:custGeom>
              <a:avLst/>
              <a:gdLst/>
              <a:ahLst/>
              <a:cxnLst/>
              <a:rect l="0" t="0" r="0" b="0"/>
              <a:pathLst>
                <a:path w="78582" h="17994">
                  <a:moveTo>
                    <a:pt x="0" y="10849"/>
                  </a:moveTo>
                  <a:lnTo>
                    <a:pt x="3792" y="10849"/>
                  </a:lnTo>
                  <a:lnTo>
                    <a:pt x="7770" y="8732"/>
                  </a:lnTo>
                  <a:lnTo>
                    <a:pt x="9942" y="7057"/>
                  </a:lnTo>
                  <a:lnTo>
                    <a:pt x="16589" y="5195"/>
                  </a:lnTo>
                  <a:lnTo>
                    <a:pt x="43064" y="1719"/>
                  </a:lnTo>
                  <a:lnTo>
                    <a:pt x="47759" y="0"/>
                  </a:lnTo>
                  <a:lnTo>
                    <a:pt x="57209" y="206"/>
                  </a:lnTo>
                  <a:lnTo>
                    <a:pt x="65113" y="2944"/>
                  </a:lnTo>
                  <a:lnTo>
                    <a:pt x="67221" y="4785"/>
                  </a:lnTo>
                  <a:lnTo>
                    <a:pt x="68626" y="6806"/>
                  </a:lnTo>
                  <a:lnTo>
                    <a:pt x="70356" y="8154"/>
                  </a:lnTo>
                  <a:lnTo>
                    <a:pt x="74397" y="9651"/>
                  </a:lnTo>
                  <a:lnTo>
                    <a:pt x="75792" y="10844"/>
                  </a:lnTo>
                  <a:lnTo>
                    <a:pt x="78581" y="1799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163959" name="SMARTInkShape-1656"/>
            <p:cNvSpPr/>
            <p:nvPr/>
          </p:nvSpPr>
          <p:spPr bwMode="auto">
            <a:xfrm>
              <a:off x="6522244" y="5757863"/>
              <a:ext cx="90724" cy="14288"/>
            </a:xfrm>
            <a:custGeom>
              <a:avLst/>
              <a:gdLst/>
              <a:ahLst/>
              <a:cxnLst/>
              <a:rect l="0" t="0" r="0" b="0"/>
              <a:pathLst>
                <a:path w="90724" h="14288">
                  <a:moveTo>
                    <a:pt x="0" y="0"/>
                  </a:moveTo>
                  <a:lnTo>
                    <a:pt x="0" y="3792"/>
                  </a:lnTo>
                  <a:lnTo>
                    <a:pt x="2117" y="7770"/>
                  </a:lnTo>
                  <a:lnTo>
                    <a:pt x="3793" y="9942"/>
                  </a:lnTo>
                  <a:lnTo>
                    <a:pt x="7771" y="12356"/>
                  </a:lnTo>
                  <a:lnTo>
                    <a:pt x="16589" y="13715"/>
                  </a:lnTo>
                  <a:lnTo>
                    <a:pt x="48718" y="14237"/>
                  </a:lnTo>
                  <a:lnTo>
                    <a:pt x="82006" y="14283"/>
                  </a:lnTo>
                  <a:lnTo>
                    <a:pt x="90723" y="14286"/>
                  </a:lnTo>
                  <a:lnTo>
                    <a:pt x="85725" y="1428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163960" name="SMARTInkShape-1657"/>
            <p:cNvSpPr/>
            <p:nvPr/>
          </p:nvSpPr>
          <p:spPr bwMode="auto">
            <a:xfrm>
              <a:off x="6337586" y="5607844"/>
              <a:ext cx="125258" cy="449196"/>
            </a:xfrm>
            <a:custGeom>
              <a:avLst/>
              <a:gdLst/>
              <a:ahLst/>
              <a:cxnLst/>
              <a:rect l="0" t="0" r="0" b="0"/>
              <a:pathLst>
                <a:path w="125258" h="449196">
                  <a:moveTo>
                    <a:pt x="13208" y="0"/>
                  </a:moveTo>
                  <a:lnTo>
                    <a:pt x="7057" y="0"/>
                  </a:lnTo>
                  <a:lnTo>
                    <a:pt x="2566" y="3792"/>
                  </a:lnTo>
                  <a:lnTo>
                    <a:pt x="540" y="7771"/>
                  </a:lnTo>
                  <a:lnTo>
                    <a:pt x="0" y="9943"/>
                  </a:lnTo>
                  <a:lnTo>
                    <a:pt x="3633" y="16590"/>
                  </a:lnTo>
                  <a:lnTo>
                    <a:pt x="24941" y="45694"/>
                  </a:lnTo>
                  <a:lnTo>
                    <a:pt x="47816" y="76069"/>
                  </a:lnTo>
                  <a:lnTo>
                    <a:pt x="62721" y="98631"/>
                  </a:lnTo>
                  <a:lnTo>
                    <a:pt x="77282" y="126122"/>
                  </a:lnTo>
                  <a:lnTo>
                    <a:pt x="91691" y="157654"/>
                  </a:lnTo>
                  <a:lnTo>
                    <a:pt x="106033" y="192835"/>
                  </a:lnTo>
                  <a:lnTo>
                    <a:pt x="111604" y="211107"/>
                  </a:lnTo>
                  <a:lnTo>
                    <a:pt x="116112" y="229638"/>
                  </a:lnTo>
                  <a:lnTo>
                    <a:pt x="119911" y="248342"/>
                  </a:lnTo>
                  <a:lnTo>
                    <a:pt x="122443" y="267161"/>
                  </a:lnTo>
                  <a:lnTo>
                    <a:pt x="124131" y="286057"/>
                  </a:lnTo>
                  <a:lnTo>
                    <a:pt x="125257" y="305004"/>
                  </a:lnTo>
                  <a:lnTo>
                    <a:pt x="124420" y="323193"/>
                  </a:lnTo>
                  <a:lnTo>
                    <a:pt x="119256" y="358218"/>
                  </a:lnTo>
                  <a:lnTo>
                    <a:pt x="111670" y="390189"/>
                  </a:lnTo>
                  <a:lnTo>
                    <a:pt x="103006" y="417099"/>
                  </a:lnTo>
                  <a:lnTo>
                    <a:pt x="83584" y="449195"/>
                  </a:lnTo>
                  <a:lnTo>
                    <a:pt x="80763" y="448688"/>
                  </a:lnTo>
                  <a:lnTo>
                    <a:pt x="75512" y="439658"/>
                  </a:lnTo>
                  <a:lnTo>
                    <a:pt x="76882" y="420829"/>
                  </a:lnTo>
                  <a:lnTo>
                    <a:pt x="83576" y="395791"/>
                  </a:lnTo>
                  <a:lnTo>
                    <a:pt x="94489" y="366143"/>
                  </a:lnTo>
                  <a:lnTo>
                    <a:pt x="106077" y="33575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163961" name="SMARTInkShape-1658"/>
            <p:cNvSpPr/>
            <p:nvPr/>
          </p:nvSpPr>
          <p:spPr bwMode="auto">
            <a:xfrm>
              <a:off x="6115050" y="5716374"/>
              <a:ext cx="221457" cy="227584"/>
            </a:xfrm>
            <a:custGeom>
              <a:avLst/>
              <a:gdLst/>
              <a:ahLst/>
              <a:cxnLst/>
              <a:rect l="0" t="0" r="0" b="0"/>
              <a:pathLst>
                <a:path w="221457" h="227584">
                  <a:moveTo>
                    <a:pt x="0" y="20057"/>
                  </a:moveTo>
                  <a:lnTo>
                    <a:pt x="0" y="16265"/>
                  </a:lnTo>
                  <a:lnTo>
                    <a:pt x="2117" y="12286"/>
                  </a:lnTo>
                  <a:lnTo>
                    <a:pt x="13000" y="0"/>
                  </a:lnTo>
                  <a:lnTo>
                    <a:pt x="13429" y="336"/>
                  </a:lnTo>
                  <a:lnTo>
                    <a:pt x="13906" y="2826"/>
                  </a:lnTo>
                  <a:lnTo>
                    <a:pt x="14265" y="35671"/>
                  </a:lnTo>
                  <a:lnTo>
                    <a:pt x="14284" y="65298"/>
                  </a:lnTo>
                  <a:lnTo>
                    <a:pt x="14287" y="97697"/>
                  </a:lnTo>
                  <a:lnTo>
                    <a:pt x="14288" y="131143"/>
                  </a:lnTo>
                  <a:lnTo>
                    <a:pt x="14288" y="156022"/>
                  </a:lnTo>
                  <a:lnTo>
                    <a:pt x="15081" y="157531"/>
                  </a:lnTo>
                  <a:lnTo>
                    <a:pt x="16404" y="157744"/>
                  </a:lnTo>
                  <a:lnTo>
                    <a:pt x="18080" y="157092"/>
                  </a:lnTo>
                  <a:lnTo>
                    <a:pt x="19197" y="155864"/>
                  </a:lnTo>
                  <a:lnTo>
                    <a:pt x="29071" y="125824"/>
                  </a:lnTo>
                  <a:lnTo>
                    <a:pt x="38198" y="98364"/>
                  </a:lnTo>
                  <a:lnTo>
                    <a:pt x="49065" y="69541"/>
                  </a:lnTo>
                  <a:lnTo>
                    <a:pt x="62050" y="35653"/>
                  </a:lnTo>
                  <a:lnTo>
                    <a:pt x="70176" y="20639"/>
                  </a:lnTo>
                  <a:lnTo>
                    <a:pt x="79079" y="12378"/>
                  </a:lnTo>
                  <a:lnTo>
                    <a:pt x="83676" y="10175"/>
                  </a:lnTo>
                  <a:lnTo>
                    <a:pt x="87533" y="9501"/>
                  </a:lnTo>
                  <a:lnTo>
                    <a:pt x="93937" y="10867"/>
                  </a:lnTo>
                  <a:lnTo>
                    <a:pt x="95962" y="13931"/>
                  </a:lnTo>
                  <a:lnTo>
                    <a:pt x="98813" y="30413"/>
                  </a:lnTo>
                  <a:lnTo>
                    <a:pt x="99657" y="55846"/>
                  </a:lnTo>
                  <a:lnTo>
                    <a:pt x="100701" y="88958"/>
                  </a:lnTo>
                  <a:lnTo>
                    <a:pt x="103758" y="114974"/>
                  </a:lnTo>
                  <a:lnTo>
                    <a:pt x="105646" y="140295"/>
                  </a:lnTo>
                  <a:lnTo>
                    <a:pt x="106709" y="174745"/>
                  </a:lnTo>
                  <a:lnTo>
                    <a:pt x="107068" y="207247"/>
                  </a:lnTo>
                  <a:lnTo>
                    <a:pt x="107145" y="227583"/>
                  </a:lnTo>
                  <a:lnTo>
                    <a:pt x="109272" y="209598"/>
                  </a:lnTo>
                  <a:lnTo>
                    <a:pt x="120891" y="176119"/>
                  </a:lnTo>
                  <a:lnTo>
                    <a:pt x="130100" y="142851"/>
                  </a:lnTo>
                  <a:lnTo>
                    <a:pt x="135344" y="117495"/>
                  </a:lnTo>
                  <a:lnTo>
                    <a:pt x="140322" y="91144"/>
                  </a:lnTo>
                  <a:lnTo>
                    <a:pt x="145180" y="66203"/>
                  </a:lnTo>
                  <a:lnTo>
                    <a:pt x="152378" y="33642"/>
                  </a:lnTo>
                  <a:lnTo>
                    <a:pt x="159269" y="20010"/>
                  </a:lnTo>
                  <a:lnTo>
                    <a:pt x="163330" y="15263"/>
                  </a:lnTo>
                  <a:lnTo>
                    <a:pt x="166830" y="12893"/>
                  </a:lnTo>
                  <a:lnTo>
                    <a:pt x="169958" y="12106"/>
                  </a:lnTo>
                  <a:lnTo>
                    <a:pt x="172836" y="12375"/>
                  </a:lnTo>
                  <a:lnTo>
                    <a:pt x="175549" y="14142"/>
                  </a:lnTo>
                  <a:lnTo>
                    <a:pt x="180680" y="20339"/>
                  </a:lnTo>
                  <a:lnTo>
                    <a:pt x="188032" y="40337"/>
                  </a:lnTo>
                  <a:lnTo>
                    <a:pt x="191444" y="66371"/>
                  </a:lnTo>
                  <a:lnTo>
                    <a:pt x="196248" y="97985"/>
                  </a:lnTo>
                  <a:lnTo>
                    <a:pt x="198906" y="128696"/>
                  </a:lnTo>
                  <a:lnTo>
                    <a:pt x="199694" y="157903"/>
                  </a:lnTo>
                  <a:lnTo>
                    <a:pt x="204869" y="190514"/>
                  </a:lnTo>
                  <a:lnTo>
                    <a:pt x="206866" y="215718"/>
                  </a:lnTo>
                  <a:lnTo>
                    <a:pt x="207761" y="217173"/>
                  </a:lnTo>
                  <a:lnTo>
                    <a:pt x="209151" y="218143"/>
                  </a:lnTo>
                  <a:lnTo>
                    <a:pt x="210872" y="218789"/>
                  </a:lnTo>
                  <a:lnTo>
                    <a:pt x="212018" y="217633"/>
                  </a:lnTo>
                  <a:lnTo>
                    <a:pt x="219020" y="184230"/>
                  </a:lnTo>
                  <a:lnTo>
                    <a:pt x="221456" y="14864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163962" name="SMARTInkShape-1659"/>
            <p:cNvSpPr/>
            <p:nvPr/>
          </p:nvSpPr>
          <p:spPr bwMode="auto">
            <a:xfrm>
              <a:off x="6193631" y="5800725"/>
              <a:ext cx="1" cy="7145"/>
            </a:xfrm>
            <a:custGeom>
              <a:avLst/>
              <a:gdLst/>
              <a:ahLst/>
              <a:cxnLst/>
              <a:rect l="0" t="0" r="0" b="0"/>
              <a:pathLst>
                <a:path w="1" h="7145">
                  <a:moveTo>
                    <a:pt x="0" y="7144"/>
                  </a:moveTo>
                  <a:lnTo>
                    <a:pt x="0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163963" name="SMARTInkShape-1660"/>
            <p:cNvSpPr/>
            <p:nvPr/>
          </p:nvSpPr>
          <p:spPr bwMode="auto">
            <a:xfrm>
              <a:off x="5984547" y="5600700"/>
              <a:ext cx="137648" cy="450057"/>
            </a:xfrm>
            <a:custGeom>
              <a:avLst/>
              <a:gdLst/>
              <a:ahLst/>
              <a:cxnLst/>
              <a:rect l="0" t="0" r="0" b="0"/>
              <a:pathLst>
                <a:path w="137648" h="450057">
                  <a:moveTo>
                    <a:pt x="66209" y="0"/>
                  </a:moveTo>
                  <a:lnTo>
                    <a:pt x="52474" y="27471"/>
                  </a:lnTo>
                  <a:lnTo>
                    <a:pt x="39474" y="61056"/>
                  </a:lnTo>
                  <a:lnTo>
                    <a:pt x="28133" y="91694"/>
                  </a:lnTo>
                  <a:lnTo>
                    <a:pt x="16743" y="127272"/>
                  </a:lnTo>
                  <a:lnTo>
                    <a:pt x="12594" y="146760"/>
                  </a:lnTo>
                  <a:lnTo>
                    <a:pt x="9034" y="166897"/>
                  </a:lnTo>
                  <a:lnTo>
                    <a:pt x="5868" y="188258"/>
                  </a:lnTo>
                  <a:lnTo>
                    <a:pt x="2963" y="210437"/>
                  </a:lnTo>
                  <a:lnTo>
                    <a:pt x="233" y="233160"/>
                  </a:lnTo>
                  <a:lnTo>
                    <a:pt x="0" y="254659"/>
                  </a:lnTo>
                  <a:lnTo>
                    <a:pt x="1433" y="275341"/>
                  </a:lnTo>
                  <a:lnTo>
                    <a:pt x="3975" y="295480"/>
                  </a:lnTo>
                  <a:lnTo>
                    <a:pt x="8051" y="314461"/>
                  </a:lnTo>
                  <a:lnTo>
                    <a:pt x="13149" y="332672"/>
                  </a:lnTo>
                  <a:lnTo>
                    <a:pt x="26752" y="366930"/>
                  </a:lnTo>
                  <a:lnTo>
                    <a:pt x="46027" y="398030"/>
                  </a:lnTo>
                  <a:lnTo>
                    <a:pt x="79191" y="430936"/>
                  </a:lnTo>
                  <a:lnTo>
                    <a:pt x="102406" y="441558"/>
                  </a:lnTo>
                  <a:lnTo>
                    <a:pt x="137647" y="45005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163964" name="SMARTInkShape-1661"/>
            <p:cNvSpPr/>
            <p:nvPr/>
          </p:nvSpPr>
          <p:spPr bwMode="auto">
            <a:xfrm>
              <a:off x="5682505" y="5716347"/>
              <a:ext cx="268240" cy="247405"/>
            </a:xfrm>
            <a:custGeom>
              <a:avLst/>
              <a:gdLst/>
              <a:ahLst/>
              <a:cxnLst/>
              <a:rect l="0" t="0" r="0" b="0"/>
              <a:pathLst>
                <a:path w="268240" h="247405">
                  <a:moveTo>
                    <a:pt x="11064" y="41516"/>
                  </a:moveTo>
                  <a:lnTo>
                    <a:pt x="3928" y="41516"/>
                  </a:lnTo>
                  <a:lnTo>
                    <a:pt x="10072" y="35365"/>
                  </a:lnTo>
                  <a:lnTo>
                    <a:pt x="10770" y="30874"/>
                  </a:lnTo>
                  <a:lnTo>
                    <a:pt x="4047" y="5473"/>
                  </a:lnTo>
                  <a:lnTo>
                    <a:pt x="3945" y="0"/>
                  </a:lnTo>
                  <a:lnTo>
                    <a:pt x="3928" y="2845"/>
                  </a:lnTo>
                  <a:lnTo>
                    <a:pt x="6040" y="6601"/>
                  </a:lnTo>
                  <a:lnTo>
                    <a:pt x="7714" y="8714"/>
                  </a:lnTo>
                  <a:lnTo>
                    <a:pt x="9575" y="15295"/>
                  </a:lnTo>
                  <a:lnTo>
                    <a:pt x="10868" y="44354"/>
                  </a:lnTo>
                  <a:lnTo>
                    <a:pt x="11006" y="74724"/>
                  </a:lnTo>
                  <a:lnTo>
                    <a:pt x="11046" y="108858"/>
                  </a:lnTo>
                  <a:lnTo>
                    <a:pt x="10265" y="144107"/>
                  </a:lnTo>
                  <a:lnTo>
                    <a:pt x="6153" y="178892"/>
                  </a:lnTo>
                  <a:lnTo>
                    <a:pt x="3788" y="208074"/>
                  </a:lnTo>
                  <a:lnTo>
                    <a:pt x="0" y="227479"/>
                  </a:lnTo>
                  <a:lnTo>
                    <a:pt x="1649" y="238201"/>
                  </a:lnTo>
                  <a:lnTo>
                    <a:pt x="3993" y="240902"/>
                  </a:lnTo>
                  <a:lnTo>
                    <a:pt x="7144" y="241909"/>
                  </a:lnTo>
                  <a:lnTo>
                    <a:pt x="35448" y="240795"/>
                  </a:lnTo>
                  <a:lnTo>
                    <a:pt x="66531" y="236645"/>
                  </a:lnTo>
                  <a:lnTo>
                    <a:pt x="92072" y="235396"/>
                  </a:lnTo>
                  <a:lnTo>
                    <a:pt x="119298" y="234841"/>
                  </a:lnTo>
                  <a:lnTo>
                    <a:pt x="147275" y="235388"/>
                  </a:lnTo>
                  <a:lnTo>
                    <a:pt x="175583" y="238277"/>
                  </a:lnTo>
                  <a:lnTo>
                    <a:pt x="210711" y="244366"/>
                  </a:lnTo>
                  <a:lnTo>
                    <a:pt x="241228" y="247404"/>
                  </a:lnTo>
                  <a:lnTo>
                    <a:pt x="254382" y="245999"/>
                  </a:lnTo>
                  <a:lnTo>
                    <a:pt x="259001" y="244512"/>
                  </a:lnTo>
                  <a:lnTo>
                    <a:pt x="262080" y="241935"/>
                  </a:lnTo>
                  <a:lnTo>
                    <a:pt x="268239" y="22725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163969" name="SMARTInkShape-Group306"/>
          <p:cNvGrpSpPr/>
          <p:nvPr/>
        </p:nvGrpSpPr>
        <p:grpSpPr>
          <a:xfrm>
            <a:off x="8074299" y="5530637"/>
            <a:ext cx="612502" cy="281234"/>
            <a:chOff x="8074299" y="5530637"/>
            <a:chExt cx="612502" cy="281234"/>
          </a:xfrm>
        </p:grpSpPr>
        <p:sp>
          <p:nvSpPr>
            <p:cNvPr id="2163966" name="SMARTInkShape-1662"/>
            <p:cNvSpPr/>
            <p:nvPr/>
          </p:nvSpPr>
          <p:spPr bwMode="auto">
            <a:xfrm>
              <a:off x="8074299" y="5636509"/>
              <a:ext cx="162446" cy="131411"/>
            </a:xfrm>
            <a:custGeom>
              <a:avLst/>
              <a:gdLst/>
              <a:ahLst/>
              <a:cxnLst/>
              <a:rect l="0" t="0" r="0" b="0"/>
              <a:pathLst>
                <a:path w="162446" h="131411">
                  <a:moveTo>
                    <a:pt x="119582" y="21341"/>
                  </a:moveTo>
                  <a:lnTo>
                    <a:pt x="115789" y="17549"/>
                  </a:lnTo>
                  <a:lnTo>
                    <a:pt x="113928" y="13570"/>
                  </a:lnTo>
                  <a:lnTo>
                    <a:pt x="112733" y="8341"/>
                  </a:lnTo>
                  <a:lnTo>
                    <a:pt x="111841" y="7912"/>
                  </a:lnTo>
                  <a:lnTo>
                    <a:pt x="108733" y="7435"/>
                  </a:lnTo>
                  <a:lnTo>
                    <a:pt x="107587" y="6514"/>
                  </a:lnTo>
                  <a:lnTo>
                    <a:pt x="106314" y="3374"/>
                  </a:lnTo>
                  <a:lnTo>
                    <a:pt x="105180" y="2220"/>
                  </a:lnTo>
                  <a:lnTo>
                    <a:pt x="101804" y="936"/>
                  </a:lnTo>
                  <a:lnTo>
                    <a:pt x="84736" y="0"/>
                  </a:lnTo>
                  <a:lnTo>
                    <a:pt x="67718" y="7521"/>
                  </a:lnTo>
                  <a:lnTo>
                    <a:pt x="41427" y="25079"/>
                  </a:lnTo>
                  <a:lnTo>
                    <a:pt x="11085" y="59622"/>
                  </a:lnTo>
                  <a:lnTo>
                    <a:pt x="2327" y="79250"/>
                  </a:lnTo>
                  <a:lnTo>
                    <a:pt x="0" y="93116"/>
                  </a:lnTo>
                  <a:lnTo>
                    <a:pt x="1083" y="102983"/>
                  </a:lnTo>
                  <a:lnTo>
                    <a:pt x="6154" y="113000"/>
                  </a:lnTo>
                  <a:lnTo>
                    <a:pt x="10432" y="117641"/>
                  </a:lnTo>
                  <a:lnTo>
                    <a:pt x="14979" y="119704"/>
                  </a:lnTo>
                  <a:lnTo>
                    <a:pt x="25794" y="120864"/>
                  </a:lnTo>
                  <a:lnTo>
                    <a:pt x="42845" y="113624"/>
                  </a:lnTo>
                  <a:lnTo>
                    <a:pt x="78137" y="88783"/>
                  </a:lnTo>
                  <a:lnTo>
                    <a:pt x="87635" y="81893"/>
                  </a:lnTo>
                  <a:lnTo>
                    <a:pt x="92948" y="80003"/>
                  </a:lnTo>
                  <a:lnTo>
                    <a:pt x="95476" y="81087"/>
                  </a:lnTo>
                  <a:lnTo>
                    <a:pt x="100401" y="86524"/>
                  </a:lnTo>
                  <a:lnTo>
                    <a:pt x="103120" y="94232"/>
                  </a:lnTo>
                  <a:lnTo>
                    <a:pt x="111318" y="122408"/>
                  </a:lnTo>
                  <a:lnTo>
                    <a:pt x="116174" y="127908"/>
                  </a:lnTo>
                  <a:lnTo>
                    <a:pt x="119692" y="130486"/>
                  </a:lnTo>
                  <a:lnTo>
                    <a:pt x="122830" y="131410"/>
                  </a:lnTo>
                  <a:lnTo>
                    <a:pt x="125716" y="131233"/>
                  </a:lnTo>
                  <a:lnTo>
                    <a:pt x="128434" y="130321"/>
                  </a:lnTo>
                  <a:lnTo>
                    <a:pt x="144202" y="111748"/>
                  </a:lnTo>
                  <a:lnTo>
                    <a:pt x="162445" y="8563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163967" name="SMARTInkShape-1663"/>
            <p:cNvSpPr/>
            <p:nvPr/>
          </p:nvSpPr>
          <p:spPr bwMode="auto">
            <a:xfrm>
              <a:off x="8294105" y="5530637"/>
              <a:ext cx="134976" cy="247725"/>
            </a:xfrm>
            <a:custGeom>
              <a:avLst/>
              <a:gdLst/>
              <a:ahLst/>
              <a:cxnLst/>
              <a:rect l="0" t="0" r="0" b="0"/>
              <a:pathLst>
                <a:path w="134976" h="247725">
                  <a:moveTo>
                    <a:pt x="35508" y="20057"/>
                  </a:moveTo>
                  <a:lnTo>
                    <a:pt x="39300" y="16265"/>
                  </a:lnTo>
                  <a:lnTo>
                    <a:pt x="41162" y="12286"/>
                  </a:lnTo>
                  <a:lnTo>
                    <a:pt x="42564" y="0"/>
                  </a:lnTo>
                  <a:lnTo>
                    <a:pt x="38833" y="6617"/>
                  </a:lnTo>
                  <a:lnTo>
                    <a:pt x="32007" y="39831"/>
                  </a:lnTo>
                  <a:lnTo>
                    <a:pt x="25651" y="66221"/>
                  </a:lnTo>
                  <a:lnTo>
                    <a:pt x="18740" y="101733"/>
                  </a:lnTo>
                  <a:lnTo>
                    <a:pt x="11916" y="126472"/>
                  </a:lnTo>
                  <a:lnTo>
                    <a:pt x="3382" y="160595"/>
                  </a:lnTo>
                  <a:lnTo>
                    <a:pt x="854" y="188698"/>
                  </a:lnTo>
                  <a:lnTo>
                    <a:pt x="0" y="215734"/>
                  </a:lnTo>
                  <a:lnTo>
                    <a:pt x="1517" y="219565"/>
                  </a:lnTo>
                  <a:lnTo>
                    <a:pt x="4116" y="222118"/>
                  </a:lnTo>
                  <a:lnTo>
                    <a:pt x="7436" y="223821"/>
                  </a:lnTo>
                  <a:lnTo>
                    <a:pt x="11237" y="223368"/>
                  </a:lnTo>
                  <a:lnTo>
                    <a:pt x="19693" y="218632"/>
                  </a:lnTo>
                  <a:lnTo>
                    <a:pt x="53640" y="187401"/>
                  </a:lnTo>
                  <a:lnTo>
                    <a:pt x="83903" y="155247"/>
                  </a:lnTo>
                  <a:lnTo>
                    <a:pt x="94323" y="143641"/>
                  </a:lnTo>
                  <a:lnTo>
                    <a:pt x="104245" y="138483"/>
                  </a:lnTo>
                  <a:lnTo>
                    <a:pt x="113947" y="138307"/>
                  </a:lnTo>
                  <a:lnTo>
                    <a:pt x="118757" y="139372"/>
                  </a:lnTo>
                  <a:lnTo>
                    <a:pt x="126217" y="144788"/>
                  </a:lnTo>
                  <a:lnTo>
                    <a:pt x="129318" y="148454"/>
                  </a:lnTo>
                  <a:lnTo>
                    <a:pt x="132764" y="158879"/>
                  </a:lnTo>
                  <a:lnTo>
                    <a:pt x="134975" y="184973"/>
                  </a:lnTo>
                  <a:lnTo>
                    <a:pt x="131044" y="196805"/>
                  </a:lnTo>
                  <a:lnTo>
                    <a:pt x="111118" y="227129"/>
                  </a:lnTo>
                  <a:lnTo>
                    <a:pt x="98039" y="241573"/>
                  </a:lnTo>
                  <a:lnTo>
                    <a:pt x="91610" y="245508"/>
                  </a:lnTo>
                  <a:lnTo>
                    <a:pt x="83527" y="247724"/>
                  </a:lnTo>
                  <a:lnTo>
                    <a:pt x="82602" y="246448"/>
                  </a:lnTo>
                  <a:lnTo>
                    <a:pt x="83691" y="240796"/>
                  </a:lnTo>
                  <a:lnTo>
                    <a:pt x="99801" y="21293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163968" name="SMARTInkShape-1664"/>
            <p:cNvSpPr/>
            <p:nvPr/>
          </p:nvSpPr>
          <p:spPr bwMode="auto">
            <a:xfrm>
              <a:off x="8476944" y="5560503"/>
              <a:ext cx="209857" cy="251368"/>
            </a:xfrm>
            <a:custGeom>
              <a:avLst/>
              <a:gdLst/>
              <a:ahLst/>
              <a:cxnLst/>
              <a:rect l="0" t="0" r="0" b="0"/>
              <a:pathLst>
                <a:path w="209857" h="251368">
                  <a:moveTo>
                    <a:pt x="66981" y="161641"/>
                  </a:moveTo>
                  <a:lnTo>
                    <a:pt x="70774" y="157849"/>
                  </a:lnTo>
                  <a:lnTo>
                    <a:pt x="72636" y="153870"/>
                  </a:lnTo>
                  <a:lnTo>
                    <a:pt x="73132" y="151698"/>
                  </a:lnTo>
                  <a:lnTo>
                    <a:pt x="78838" y="141715"/>
                  </a:lnTo>
                  <a:lnTo>
                    <a:pt x="81174" y="116688"/>
                  </a:lnTo>
                  <a:lnTo>
                    <a:pt x="80411" y="115797"/>
                  </a:lnTo>
                  <a:lnTo>
                    <a:pt x="79110" y="115997"/>
                  </a:lnTo>
                  <a:lnTo>
                    <a:pt x="63375" y="125703"/>
                  </a:lnTo>
                  <a:lnTo>
                    <a:pt x="36833" y="155409"/>
                  </a:lnTo>
                  <a:lnTo>
                    <a:pt x="16017" y="183252"/>
                  </a:lnTo>
                  <a:lnTo>
                    <a:pt x="807" y="215022"/>
                  </a:lnTo>
                  <a:lnTo>
                    <a:pt x="0" y="225317"/>
                  </a:lnTo>
                  <a:lnTo>
                    <a:pt x="2156" y="237278"/>
                  </a:lnTo>
                  <a:lnTo>
                    <a:pt x="3921" y="238259"/>
                  </a:lnTo>
                  <a:lnTo>
                    <a:pt x="10115" y="239350"/>
                  </a:lnTo>
                  <a:lnTo>
                    <a:pt x="18159" y="235601"/>
                  </a:lnTo>
                  <a:lnTo>
                    <a:pt x="51308" y="211241"/>
                  </a:lnTo>
                  <a:lnTo>
                    <a:pt x="75262" y="184932"/>
                  </a:lnTo>
                  <a:lnTo>
                    <a:pt x="92100" y="158400"/>
                  </a:lnTo>
                  <a:lnTo>
                    <a:pt x="110936" y="126637"/>
                  </a:lnTo>
                  <a:lnTo>
                    <a:pt x="120383" y="101634"/>
                  </a:lnTo>
                  <a:lnTo>
                    <a:pt x="127228" y="76233"/>
                  </a:lnTo>
                  <a:lnTo>
                    <a:pt x="134750" y="44084"/>
                  </a:lnTo>
                  <a:lnTo>
                    <a:pt x="137694" y="9009"/>
                  </a:lnTo>
                  <a:lnTo>
                    <a:pt x="137936" y="2736"/>
                  </a:lnTo>
                  <a:lnTo>
                    <a:pt x="136509" y="142"/>
                  </a:lnTo>
                  <a:lnTo>
                    <a:pt x="133971" y="0"/>
                  </a:lnTo>
                  <a:lnTo>
                    <a:pt x="126917" y="4075"/>
                  </a:lnTo>
                  <a:lnTo>
                    <a:pt x="118490" y="11179"/>
                  </a:lnTo>
                  <a:lnTo>
                    <a:pt x="104821" y="35479"/>
                  </a:lnTo>
                  <a:lnTo>
                    <a:pt x="97557" y="58738"/>
                  </a:lnTo>
                  <a:lnTo>
                    <a:pt x="92476" y="84950"/>
                  </a:lnTo>
                  <a:lnTo>
                    <a:pt x="90218" y="112475"/>
                  </a:lnTo>
                  <a:lnTo>
                    <a:pt x="89215" y="140583"/>
                  </a:lnTo>
                  <a:lnTo>
                    <a:pt x="90357" y="168157"/>
                  </a:lnTo>
                  <a:lnTo>
                    <a:pt x="96155" y="193641"/>
                  </a:lnTo>
                  <a:lnTo>
                    <a:pt x="108345" y="222716"/>
                  </a:lnTo>
                  <a:lnTo>
                    <a:pt x="125804" y="242620"/>
                  </a:lnTo>
                  <a:lnTo>
                    <a:pt x="139162" y="249225"/>
                  </a:lnTo>
                  <a:lnTo>
                    <a:pt x="153036" y="251367"/>
                  </a:lnTo>
                  <a:lnTo>
                    <a:pt x="167140" y="249673"/>
                  </a:lnTo>
                  <a:lnTo>
                    <a:pt x="179229" y="244158"/>
                  </a:lnTo>
                  <a:lnTo>
                    <a:pt x="189894" y="235622"/>
                  </a:lnTo>
                  <a:lnTo>
                    <a:pt x="209856" y="21164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163974" name="SMARTInkShape-Group307"/>
          <p:cNvGrpSpPr/>
          <p:nvPr/>
        </p:nvGrpSpPr>
        <p:grpSpPr>
          <a:xfrm>
            <a:off x="8772525" y="5500688"/>
            <a:ext cx="313911" cy="378619"/>
            <a:chOff x="8772525" y="5500688"/>
            <a:chExt cx="313911" cy="378619"/>
          </a:xfrm>
        </p:grpSpPr>
        <p:sp>
          <p:nvSpPr>
            <p:cNvPr id="2163970" name="SMARTInkShape-1665"/>
            <p:cNvSpPr/>
            <p:nvPr/>
          </p:nvSpPr>
          <p:spPr bwMode="auto">
            <a:xfrm>
              <a:off x="8772525" y="5736439"/>
              <a:ext cx="28576" cy="21304"/>
            </a:xfrm>
            <a:custGeom>
              <a:avLst/>
              <a:gdLst/>
              <a:ahLst/>
              <a:cxnLst/>
              <a:rect l="0" t="0" r="0" b="0"/>
              <a:pathLst>
                <a:path w="28576" h="21304">
                  <a:moveTo>
                    <a:pt x="0" y="7136"/>
                  </a:moveTo>
                  <a:lnTo>
                    <a:pt x="3793" y="7136"/>
                  </a:lnTo>
                  <a:lnTo>
                    <a:pt x="4910" y="6342"/>
                  </a:lnTo>
                  <a:lnTo>
                    <a:pt x="5655" y="5019"/>
                  </a:lnTo>
                  <a:lnTo>
                    <a:pt x="6849" y="985"/>
                  </a:lnTo>
                  <a:lnTo>
                    <a:pt x="9130" y="433"/>
                  </a:lnTo>
                  <a:lnTo>
                    <a:pt x="21048" y="0"/>
                  </a:lnTo>
                  <a:lnTo>
                    <a:pt x="25110" y="3787"/>
                  </a:lnTo>
                  <a:lnTo>
                    <a:pt x="27035" y="7765"/>
                  </a:lnTo>
                  <a:lnTo>
                    <a:pt x="28567" y="21303"/>
                  </a:lnTo>
                  <a:lnTo>
                    <a:pt x="28575" y="713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163971" name="SMARTInkShape-1666"/>
            <p:cNvSpPr/>
            <p:nvPr/>
          </p:nvSpPr>
          <p:spPr bwMode="auto">
            <a:xfrm>
              <a:off x="8879681" y="5722144"/>
              <a:ext cx="1" cy="7145"/>
            </a:xfrm>
            <a:custGeom>
              <a:avLst/>
              <a:gdLst/>
              <a:ahLst/>
              <a:cxnLst/>
              <a:rect l="0" t="0" r="0" b="0"/>
              <a:pathLst>
                <a:path w="1" h="7145">
                  <a:moveTo>
                    <a:pt x="0" y="0"/>
                  </a:moveTo>
                  <a:lnTo>
                    <a:pt x="0" y="714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163972" name="SMARTInkShape-1667"/>
            <p:cNvSpPr/>
            <p:nvPr/>
          </p:nvSpPr>
          <p:spPr bwMode="auto">
            <a:xfrm>
              <a:off x="8908256" y="5729288"/>
              <a:ext cx="21433" cy="14288"/>
            </a:xfrm>
            <a:custGeom>
              <a:avLst/>
              <a:gdLst/>
              <a:ahLst/>
              <a:cxnLst/>
              <a:rect l="0" t="0" r="0" b="0"/>
              <a:pathLst>
                <a:path w="21433" h="14288">
                  <a:moveTo>
                    <a:pt x="0" y="0"/>
                  </a:moveTo>
                  <a:lnTo>
                    <a:pt x="3793" y="3792"/>
                  </a:lnTo>
                  <a:lnTo>
                    <a:pt x="5655" y="7770"/>
                  </a:lnTo>
                  <a:lnTo>
                    <a:pt x="6849" y="13000"/>
                  </a:lnTo>
                  <a:lnTo>
                    <a:pt x="7742" y="13429"/>
                  </a:lnTo>
                  <a:lnTo>
                    <a:pt x="21432" y="1428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163973" name="SMARTInkShape-1668"/>
            <p:cNvSpPr/>
            <p:nvPr/>
          </p:nvSpPr>
          <p:spPr bwMode="auto">
            <a:xfrm>
              <a:off x="8958263" y="5500688"/>
              <a:ext cx="128173" cy="378619"/>
            </a:xfrm>
            <a:custGeom>
              <a:avLst/>
              <a:gdLst/>
              <a:ahLst/>
              <a:cxnLst/>
              <a:rect l="0" t="0" r="0" b="0"/>
              <a:pathLst>
                <a:path w="128173" h="378619">
                  <a:moveTo>
                    <a:pt x="0" y="0"/>
                  </a:moveTo>
                  <a:lnTo>
                    <a:pt x="6150" y="6150"/>
                  </a:lnTo>
                  <a:lnTo>
                    <a:pt x="26942" y="10848"/>
                  </a:lnTo>
                  <a:lnTo>
                    <a:pt x="62226" y="30990"/>
                  </a:lnTo>
                  <a:lnTo>
                    <a:pt x="69460" y="37850"/>
                  </a:lnTo>
                  <a:lnTo>
                    <a:pt x="80571" y="51397"/>
                  </a:lnTo>
                  <a:lnTo>
                    <a:pt x="83434" y="60943"/>
                  </a:lnTo>
                  <a:lnTo>
                    <a:pt x="85523" y="94691"/>
                  </a:lnTo>
                  <a:lnTo>
                    <a:pt x="86492" y="128033"/>
                  </a:lnTo>
                  <a:lnTo>
                    <a:pt x="95664" y="158186"/>
                  </a:lnTo>
                  <a:lnTo>
                    <a:pt x="101556" y="187361"/>
                  </a:lnTo>
                  <a:lnTo>
                    <a:pt x="114435" y="220971"/>
                  </a:lnTo>
                  <a:lnTo>
                    <a:pt x="125430" y="250114"/>
                  </a:lnTo>
                  <a:lnTo>
                    <a:pt x="128172" y="275922"/>
                  </a:lnTo>
                  <a:lnTo>
                    <a:pt x="124672" y="294215"/>
                  </a:lnTo>
                  <a:lnTo>
                    <a:pt x="105633" y="329721"/>
                  </a:lnTo>
                  <a:lnTo>
                    <a:pt x="90563" y="361629"/>
                  </a:lnTo>
                  <a:lnTo>
                    <a:pt x="78581" y="37861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163979" name="SMARTInkShape-Group308"/>
          <p:cNvGrpSpPr/>
          <p:nvPr/>
        </p:nvGrpSpPr>
        <p:grpSpPr>
          <a:xfrm>
            <a:off x="6536531" y="6050843"/>
            <a:ext cx="664370" cy="428539"/>
            <a:chOff x="6536531" y="6050843"/>
            <a:chExt cx="664370" cy="428539"/>
          </a:xfrm>
        </p:grpSpPr>
        <p:sp>
          <p:nvSpPr>
            <p:cNvPr id="2163975" name="SMARTInkShape-1669"/>
            <p:cNvSpPr/>
            <p:nvPr/>
          </p:nvSpPr>
          <p:spPr bwMode="auto">
            <a:xfrm>
              <a:off x="6536531" y="6286500"/>
              <a:ext cx="100014" cy="21432"/>
            </a:xfrm>
            <a:custGeom>
              <a:avLst/>
              <a:gdLst/>
              <a:ahLst/>
              <a:cxnLst/>
              <a:rect l="0" t="0" r="0" b="0"/>
              <a:pathLst>
                <a:path w="100014" h="21432">
                  <a:moveTo>
                    <a:pt x="0" y="0"/>
                  </a:moveTo>
                  <a:lnTo>
                    <a:pt x="0" y="3793"/>
                  </a:lnTo>
                  <a:lnTo>
                    <a:pt x="794" y="4910"/>
                  </a:lnTo>
                  <a:lnTo>
                    <a:pt x="2117" y="5655"/>
                  </a:lnTo>
                  <a:lnTo>
                    <a:pt x="3793" y="6151"/>
                  </a:lnTo>
                  <a:lnTo>
                    <a:pt x="12979" y="11857"/>
                  </a:lnTo>
                  <a:lnTo>
                    <a:pt x="45181" y="14146"/>
                  </a:lnTo>
                  <a:lnTo>
                    <a:pt x="78158" y="14275"/>
                  </a:lnTo>
                  <a:lnTo>
                    <a:pt x="87124" y="15076"/>
                  </a:lnTo>
                  <a:lnTo>
                    <a:pt x="100013" y="2143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163976" name="SMARTInkShape-1670"/>
            <p:cNvSpPr/>
            <p:nvPr/>
          </p:nvSpPr>
          <p:spPr bwMode="auto">
            <a:xfrm>
              <a:off x="6557963" y="6329363"/>
              <a:ext cx="114301" cy="7144"/>
            </a:xfrm>
            <a:custGeom>
              <a:avLst/>
              <a:gdLst/>
              <a:ahLst/>
              <a:cxnLst/>
              <a:rect l="0" t="0" r="0" b="0"/>
              <a:pathLst>
                <a:path w="114301" h="7144">
                  <a:moveTo>
                    <a:pt x="0" y="0"/>
                  </a:moveTo>
                  <a:lnTo>
                    <a:pt x="3792" y="3792"/>
                  </a:lnTo>
                  <a:lnTo>
                    <a:pt x="17527" y="6150"/>
                  </a:lnTo>
                  <a:lnTo>
                    <a:pt x="52549" y="7012"/>
                  </a:lnTo>
                  <a:lnTo>
                    <a:pt x="84815" y="3325"/>
                  </a:lnTo>
                  <a:lnTo>
                    <a:pt x="95374" y="3594"/>
                  </a:lnTo>
                  <a:lnTo>
                    <a:pt x="114300" y="714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163977" name="SMARTInkShape-1671"/>
            <p:cNvSpPr/>
            <p:nvPr/>
          </p:nvSpPr>
          <p:spPr bwMode="auto">
            <a:xfrm>
              <a:off x="6795219" y="6116458"/>
              <a:ext cx="212801" cy="285893"/>
            </a:xfrm>
            <a:custGeom>
              <a:avLst/>
              <a:gdLst/>
              <a:ahLst/>
              <a:cxnLst/>
              <a:rect l="0" t="0" r="0" b="0"/>
              <a:pathLst>
                <a:path w="212801" h="285893">
                  <a:moveTo>
                    <a:pt x="12775" y="34311"/>
                  </a:moveTo>
                  <a:lnTo>
                    <a:pt x="12775" y="10462"/>
                  </a:lnTo>
                  <a:lnTo>
                    <a:pt x="10658" y="5719"/>
                  </a:lnTo>
                  <a:lnTo>
                    <a:pt x="6624" y="0"/>
                  </a:lnTo>
                  <a:lnTo>
                    <a:pt x="9718" y="2802"/>
                  </a:lnTo>
                  <a:lnTo>
                    <a:pt x="11416" y="8665"/>
                  </a:lnTo>
                  <a:lnTo>
                    <a:pt x="12655" y="40918"/>
                  </a:lnTo>
                  <a:lnTo>
                    <a:pt x="10623" y="69871"/>
                  </a:lnTo>
                  <a:lnTo>
                    <a:pt x="7110" y="102791"/>
                  </a:lnTo>
                  <a:lnTo>
                    <a:pt x="5495" y="128246"/>
                  </a:lnTo>
                  <a:lnTo>
                    <a:pt x="2131" y="152789"/>
                  </a:lnTo>
                  <a:lnTo>
                    <a:pt x="107" y="179043"/>
                  </a:lnTo>
                  <a:lnTo>
                    <a:pt x="0" y="204999"/>
                  </a:lnTo>
                  <a:lnTo>
                    <a:pt x="4404" y="237462"/>
                  </a:lnTo>
                  <a:lnTo>
                    <a:pt x="11530" y="264807"/>
                  </a:lnTo>
                  <a:lnTo>
                    <a:pt x="19101" y="275131"/>
                  </a:lnTo>
                  <a:lnTo>
                    <a:pt x="43664" y="285405"/>
                  </a:lnTo>
                  <a:lnTo>
                    <a:pt x="76079" y="285892"/>
                  </a:lnTo>
                  <a:lnTo>
                    <a:pt x="110818" y="281009"/>
                  </a:lnTo>
                  <a:lnTo>
                    <a:pt x="146247" y="270743"/>
                  </a:lnTo>
                  <a:lnTo>
                    <a:pt x="174295" y="253854"/>
                  </a:lnTo>
                  <a:lnTo>
                    <a:pt x="193895" y="233769"/>
                  </a:lnTo>
                  <a:lnTo>
                    <a:pt x="205964" y="208944"/>
                  </a:lnTo>
                  <a:lnTo>
                    <a:pt x="212800" y="17004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163978" name="SMARTInkShape-1672"/>
            <p:cNvSpPr/>
            <p:nvPr/>
          </p:nvSpPr>
          <p:spPr bwMode="auto">
            <a:xfrm>
              <a:off x="7084444" y="6050843"/>
              <a:ext cx="116457" cy="428539"/>
            </a:xfrm>
            <a:custGeom>
              <a:avLst/>
              <a:gdLst/>
              <a:ahLst/>
              <a:cxnLst/>
              <a:rect l="0" t="0" r="0" b="0"/>
              <a:pathLst>
                <a:path w="116457" h="428539">
                  <a:moveTo>
                    <a:pt x="80737" y="7057"/>
                  </a:moveTo>
                  <a:lnTo>
                    <a:pt x="80737" y="0"/>
                  </a:lnTo>
                  <a:lnTo>
                    <a:pt x="73153" y="3732"/>
                  </a:lnTo>
                  <a:lnTo>
                    <a:pt x="60852" y="17449"/>
                  </a:lnTo>
                  <a:lnTo>
                    <a:pt x="47152" y="47972"/>
                  </a:lnTo>
                  <a:lnTo>
                    <a:pt x="35648" y="73660"/>
                  </a:lnTo>
                  <a:lnTo>
                    <a:pt x="23391" y="102540"/>
                  </a:lnTo>
                  <a:lnTo>
                    <a:pt x="12651" y="136541"/>
                  </a:lnTo>
                  <a:lnTo>
                    <a:pt x="8359" y="154498"/>
                  </a:lnTo>
                  <a:lnTo>
                    <a:pt x="4704" y="172820"/>
                  </a:lnTo>
                  <a:lnTo>
                    <a:pt x="1474" y="191385"/>
                  </a:lnTo>
                  <a:lnTo>
                    <a:pt x="0" y="226828"/>
                  </a:lnTo>
                  <a:lnTo>
                    <a:pt x="3579" y="261102"/>
                  </a:lnTo>
                  <a:lnTo>
                    <a:pt x="13107" y="294856"/>
                  </a:lnTo>
                  <a:lnTo>
                    <a:pt x="27396" y="326262"/>
                  </a:lnTo>
                  <a:lnTo>
                    <a:pt x="43536" y="354507"/>
                  </a:lnTo>
                  <a:lnTo>
                    <a:pt x="66010" y="387465"/>
                  </a:lnTo>
                  <a:lnTo>
                    <a:pt x="92821" y="416103"/>
                  </a:lnTo>
                  <a:lnTo>
                    <a:pt x="106543" y="424854"/>
                  </a:lnTo>
                  <a:lnTo>
                    <a:pt x="116456" y="42853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sp>
        <p:nvSpPr>
          <p:cNvPr id="2163980" name="SMARTInkShape-1673"/>
          <p:cNvSpPr/>
          <p:nvPr/>
        </p:nvSpPr>
        <p:spPr bwMode="auto">
          <a:xfrm>
            <a:off x="7274131" y="6180090"/>
            <a:ext cx="205376" cy="217910"/>
          </a:xfrm>
          <a:custGeom>
            <a:avLst/>
            <a:gdLst/>
            <a:ahLst/>
            <a:cxnLst/>
            <a:rect l="0" t="0" r="0" b="0"/>
            <a:pathLst>
              <a:path w="205376" h="217910">
                <a:moveTo>
                  <a:pt x="83932" y="77835"/>
                </a:moveTo>
                <a:lnTo>
                  <a:pt x="83932" y="84685"/>
                </a:lnTo>
                <a:lnTo>
                  <a:pt x="83932" y="51444"/>
                </a:lnTo>
                <a:lnTo>
                  <a:pt x="83138" y="38971"/>
                </a:lnTo>
                <a:lnTo>
                  <a:pt x="78228" y="26015"/>
                </a:lnTo>
                <a:lnTo>
                  <a:pt x="64799" y="4922"/>
                </a:lnTo>
                <a:lnTo>
                  <a:pt x="56757" y="0"/>
                </a:lnTo>
                <a:lnTo>
                  <a:pt x="48187" y="7059"/>
                </a:lnTo>
                <a:lnTo>
                  <a:pt x="39386" y="22998"/>
                </a:lnTo>
                <a:lnTo>
                  <a:pt x="28507" y="56214"/>
                </a:lnTo>
                <a:lnTo>
                  <a:pt x="17150" y="87921"/>
                </a:lnTo>
                <a:lnTo>
                  <a:pt x="8406" y="117778"/>
                </a:lnTo>
                <a:lnTo>
                  <a:pt x="1581" y="145938"/>
                </a:lnTo>
                <a:lnTo>
                  <a:pt x="0" y="168922"/>
                </a:lnTo>
                <a:lnTo>
                  <a:pt x="4206" y="185345"/>
                </a:lnTo>
                <a:lnTo>
                  <a:pt x="8282" y="192557"/>
                </a:lnTo>
                <a:lnTo>
                  <a:pt x="11273" y="194798"/>
                </a:lnTo>
                <a:lnTo>
                  <a:pt x="18831" y="197287"/>
                </a:lnTo>
                <a:lnTo>
                  <a:pt x="23069" y="196363"/>
                </a:lnTo>
                <a:lnTo>
                  <a:pt x="32011" y="191104"/>
                </a:lnTo>
                <a:lnTo>
                  <a:pt x="50686" y="168295"/>
                </a:lnTo>
                <a:lnTo>
                  <a:pt x="64909" y="142297"/>
                </a:lnTo>
                <a:lnTo>
                  <a:pt x="79177" y="110605"/>
                </a:lnTo>
                <a:lnTo>
                  <a:pt x="92665" y="81548"/>
                </a:lnTo>
                <a:lnTo>
                  <a:pt x="108259" y="48293"/>
                </a:lnTo>
                <a:lnTo>
                  <a:pt x="108087" y="47821"/>
                </a:lnTo>
                <a:lnTo>
                  <a:pt x="107179" y="48301"/>
                </a:lnTo>
                <a:lnTo>
                  <a:pt x="105601" y="80217"/>
                </a:lnTo>
                <a:lnTo>
                  <a:pt x="103317" y="111349"/>
                </a:lnTo>
                <a:lnTo>
                  <a:pt x="101279" y="136386"/>
                </a:lnTo>
                <a:lnTo>
                  <a:pt x="104594" y="172001"/>
                </a:lnTo>
                <a:lnTo>
                  <a:pt x="111396" y="200633"/>
                </a:lnTo>
                <a:lnTo>
                  <a:pt x="118892" y="211258"/>
                </a:lnTo>
                <a:lnTo>
                  <a:pt x="129632" y="216509"/>
                </a:lnTo>
                <a:lnTo>
                  <a:pt x="135829" y="217909"/>
                </a:lnTo>
                <a:lnTo>
                  <a:pt x="151182" y="213115"/>
                </a:lnTo>
                <a:lnTo>
                  <a:pt x="168590" y="201459"/>
                </a:lnTo>
                <a:lnTo>
                  <a:pt x="205375" y="163560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sp>
        <p:nvSpPr>
          <p:cNvPr id="2163981" name="SMARTInkShape-1674"/>
          <p:cNvSpPr/>
          <p:nvPr/>
        </p:nvSpPr>
        <p:spPr bwMode="auto">
          <a:xfrm>
            <a:off x="7537045" y="6072188"/>
            <a:ext cx="166576" cy="274274"/>
          </a:xfrm>
          <a:custGeom>
            <a:avLst/>
            <a:gdLst/>
            <a:ahLst/>
            <a:cxnLst/>
            <a:rect l="0" t="0" r="0" b="0"/>
            <a:pathLst>
              <a:path w="166576" h="274274">
                <a:moveTo>
                  <a:pt x="28186" y="0"/>
                </a:moveTo>
                <a:lnTo>
                  <a:pt x="28186" y="10641"/>
                </a:lnTo>
                <a:lnTo>
                  <a:pt x="27393" y="11857"/>
                </a:lnTo>
                <a:lnTo>
                  <a:pt x="26069" y="12667"/>
                </a:lnTo>
                <a:lnTo>
                  <a:pt x="21337" y="14192"/>
                </a:lnTo>
                <a:lnTo>
                  <a:pt x="27219" y="14279"/>
                </a:lnTo>
                <a:lnTo>
                  <a:pt x="27541" y="13488"/>
                </a:lnTo>
                <a:lnTo>
                  <a:pt x="28184" y="320"/>
                </a:lnTo>
                <a:lnTo>
                  <a:pt x="28185" y="3886"/>
                </a:lnTo>
                <a:lnTo>
                  <a:pt x="26069" y="7812"/>
                </a:lnTo>
                <a:lnTo>
                  <a:pt x="23276" y="12203"/>
                </a:lnTo>
                <a:lnTo>
                  <a:pt x="21704" y="19932"/>
                </a:lnTo>
                <a:lnTo>
                  <a:pt x="21081" y="52313"/>
                </a:lnTo>
                <a:lnTo>
                  <a:pt x="21050" y="82829"/>
                </a:lnTo>
                <a:lnTo>
                  <a:pt x="21045" y="113882"/>
                </a:lnTo>
                <a:lnTo>
                  <a:pt x="17250" y="144427"/>
                </a:lnTo>
                <a:lnTo>
                  <a:pt x="14892" y="177378"/>
                </a:lnTo>
                <a:lnTo>
                  <a:pt x="10401" y="208484"/>
                </a:lnTo>
                <a:lnTo>
                  <a:pt x="2566" y="240942"/>
                </a:lnTo>
                <a:lnTo>
                  <a:pt x="0" y="260926"/>
                </a:lnTo>
                <a:lnTo>
                  <a:pt x="665" y="262057"/>
                </a:lnTo>
                <a:lnTo>
                  <a:pt x="1901" y="262811"/>
                </a:lnTo>
                <a:lnTo>
                  <a:pt x="3520" y="263313"/>
                </a:lnTo>
                <a:lnTo>
                  <a:pt x="5392" y="262061"/>
                </a:lnTo>
                <a:lnTo>
                  <a:pt x="28873" y="227562"/>
                </a:lnTo>
                <a:lnTo>
                  <a:pt x="54957" y="196027"/>
                </a:lnTo>
                <a:lnTo>
                  <a:pt x="85773" y="170630"/>
                </a:lnTo>
                <a:lnTo>
                  <a:pt x="119495" y="152443"/>
                </a:lnTo>
                <a:lnTo>
                  <a:pt x="133856" y="147921"/>
                </a:lnTo>
                <a:lnTo>
                  <a:pt x="145529" y="148557"/>
                </a:lnTo>
                <a:lnTo>
                  <a:pt x="150071" y="150631"/>
                </a:lnTo>
                <a:lnTo>
                  <a:pt x="157235" y="157170"/>
                </a:lnTo>
                <a:lnTo>
                  <a:pt x="165730" y="169776"/>
                </a:lnTo>
                <a:lnTo>
                  <a:pt x="166575" y="183141"/>
                </a:lnTo>
                <a:lnTo>
                  <a:pt x="163511" y="198871"/>
                </a:lnTo>
                <a:lnTo>
                  <a:pt x="152067" y="221114"/>
                </a:lnTo>
                <a:lnTo>
                  <a:pt x="127269" y="247846"/>
                </a:lnTo>
                <a:lnTo>
                  <a:pt x="93026" y="270643"/>
                </a:lnTo>
                <a:lnTo>
                  <a:pt x="85579" y="274273"/>
                </a:lnTo>
                <a:lnTo>
                  <a:pt x="84705" y="274129"/>
                </a:lnTo>
                <a:lnTo>
                  <a:pt x="89003" y="264404"/>
                </a:lnTo>
                <a:lnTo>
                  <a:pt x="107564" y="234814"/>
                </a:lnTo>
                <a:lnTo>
                  <a:pt x="121055" y="214312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sp>
        <p:nvSpPr>
          <p:cNvPr id="2163982" name="SMARTInkShape-1675"/>
          <p:cNvSpPr/>
          <p:nvPr/>
        </p:nvSpPr>
        <p:spPr bwMode="auto">
          <a:xfrm>
            <a:off x="7779838" y="6179344"/>
            <a:ext cx="6851" cy="14288"/>
          </a:xfrm>
          <a:custGeom>
            <a:avLst/>
            <a:gdLst/>
            <a:ahLst/>
            <a:cxnLst/>
            <a:rect l="0" t="0" r="0" b="0"/>
            <a:pathLst>
              <a:path w="6851" h="14288">
                <a:moveTo>
                  <a:pt x="6850" y="14287"/>
                </a:moveTo>
                <a:lnTo>
                  <a:pt x="0" y="14287"/>
                </a:lnTo>
                <a:lnTo>
                  <a:pt x="4674" y="8584"/>
                </a:lnTo>
                <a:lnTo>
                  <a:pt x="6850" y="0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grpSp>
        <p:nvGrpSpPr>
          <p:cNvPr id="2163989" name="SMARTInkShape-Group312"/>
          <p:cNvGrpSpPr/>
          <p:nvPr/>
        </p:nvGrpSpPr>
        <p:grpSpPr>
          <a:xfrm>
            <a:off x="7446206" y="6043613"/>
            <a:ext cx="761449" cy="417500"/>
            <a:chOff x="7446206" y="6043613"/>
            <a:chExt cx="761449" cy="417500"/>
          </a:xfrm>
        </p:grpSpPr>
        <p:sp>
          <p:nvSpPr>
            <p:cNvPr id="2163983" name="SMARTInkShape-1676"/>
            <p:cNvSpPr/>
            <p:nvPr/>
          </p:nvSpPr>
          <p:spPr bwMode="auto">
            <a:xfrm>
              <a:off x="7872413" y="6172200"/>
              <a:ext cx="14288" cy="21432"/>
            </a:xfrm>
            <a:custGeom>
              <a:avLst/>
              <a:gdLst/>
              <a:ahLst/>
              <a:cxnLst/>
              <a:rect l="0" t="0" r="0" b="0"/>
              <a:pathLst>
                <a:path w="14288" h="21432">
                  <a:moveTo>
                    <a:pt x="14287" y="21431"/>
                  </a:moveTo>
                  <a:lnTo>
                    <a:pt x="10494" y="17639"/>
                  </a:lnTo>
                  <a:lnTo>
                    <a:pt x="8632" y="13660"/>
                  </a:lnTo>
                  <a:lnTo>
                    <a:pt x="8136" y="11488"/>
                  </a:lnTo>
                  <a:lnTo>
                    <a:pt x="0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163984" name="SMARTInkShape-1677"/>
            <p:cNvSpPr/>
            <p:nvPr/>
          </p:nvSpPr>
          <p:spPr bwMode="auto">
            <a:xfrm>
              <a:off x="7788488" y="6151073"/>
              <a:ext cx="183938" cy="155311"/>
            </a:xfrm>
            <a:custGeom>
              <a:avLst/>
              <a:gdLst/>
              <a:ahLst/>
              <a:cxnLst/>
              <a:rect l="0" t="0" r="0" b="0"/>
              <a:pathLst>
                <a:path w="183938" h="155311">
                  <a:moveTo>
                    <a:pt x="105356" y="28271"/>
                  </a:moveTo>
                  <a:lnTo>
                    <a:pt x="101563" y="28271"/>
                  </a:lnTo>
                  <a:lnTo>
                    <a:pt x="100446" y="29065"/>
                  </a:lnTo>
                  <a:lnTo>
                    <a:pt x="99701" y="30388"/>
                  </a:lnTo>
                  <a:lnTo>
                    <a:pt x="99205" y="32063"/>
                  </a:lnTo>
                  <a:lnTo>
                    <a:pt x="99668" y="33181"/>
                  </a:lnTo>
                  <a:lnTo>
                    <a:pt x="100770" y="33925"/>
                  </a:lnTo>
                  <a:lnTo>
                    <a:pt x="105349" y="35412"/>
                  </a:lnTo>
                  <a:lnTo>
                    <a:pt x="105355" y="29264"/>
                  </a:lnTo>
                  <a:lnTo>
                    <a:pt x="106150" y="28932"/>
                  </a:lnTo>
                  <a:lnTo>
                    <a:pt x="112205" y="28296"/>
                  </a:lnTo>
                  <a:lnTo>
                    <a:pt x="107532" y="22573"/>
                  </a:lnTo>
                  <a:lnTo>
                    <a:pt x="105207" y="16087"/>
                  </a:lnTo>
                  <a:lnTo>
                    <a:pt x="101851" y="11479"/>
                  </a:lnTo>
                  <a:lnTo>
                    <a:pt x="97712" y="8901"/>
                  </a:lnTo>
                  <a:lnTo>
                    <a:pt x="62930" y="153"/>
                  </a:lnTo>
                  <a:lnTo>
                    <a:pt x="60403" y="0"/>
                  </a:lnTo>
                  <a:lnTo>
                    <a:pt x="49262" y="3578"/>
                  </a:lnTo>
                  <a:lnTo>
                    <a:pt x="42590" y="9624"/>
                  </a:lnTo>
                  <a:lnTo>
                    <a:pt x="19138" y="43430"/>
                  </a:lnTo>
                  <a:lnTo>
                    <a:pt x="7314" y="66365"/>
                  </a:lnTo>
                  <a:lnTo>
                    <a:pt x="0" y="98766"/>
                  </a:lnTo>
                  <a:lnTo>
                    <a:pt x="2526" y="117068"/>
                  </a:lnTo>
                  <a:lnTo>
                    <a:pt x="12093" y="132545"/>
                  </a:lnTo>
                  <a:lnTo>
                    <a:pt x="22631" y="140231"/>
                  </a:lnTo>
                  <a:lnTo>
                    <a:pt x="52590" y="151634"/>
                  </a:lnTo>
                  <a:lnTo>
                    <a:pt x="79756" y="155310"/>
                  </a:lnTo>
                  <a:lnTo>
                    <a:pt x="107912" y="152607"/>
                  </a:lnTo>
                  <a:lnTo>
                    <a:pt x="136365" y="146779"/>
                  </a:lnTo>
                  <a:lnTo>
                    <a:pt x="167132" y="132789"/>
                  </a:lnTo>
                  <a:lnTo>
                    <a:pt x="175939" y="126847"/>
                  </a:lnTo>
                  <a:lnTo>
                    <a:pt x="178605" y="122563"/>
                  </a:lnTo>
                  <a:lnTo>
                    <a:pt x="183937" y="9970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163985" name="SMARTInkShape-1678"/>
            <p:cNvSpPr/>
            <p:nvPr/>
          </p:nvSpPr>
          <p:spPr bwMode="auto">
            <a:xfrm>
              <a:off x="8001000" y="6043613"/>
              <a:ext cx="137844" cy="274025"/>
            </a:xfrm>
            <a:custGeom>
              <a:avLst/>
              <a:gdLst/>
              <a:ahLst/>
              <a:cxnLst/>
              <a:rect l="0" t="0" r="0" b="0"/>
              <a:pathLst>
                <a:path w="137844" h="274025">
                  <a:moveTo>
                    <a:pt x="0" y="0"/>
                  </a:moveTo>
                  <a:lnTo>
                    <a:pt x="3793" y="3792"/>
                  </a:lnTo>
                  <a:lnTo>
                    <a:pt x="3538" y="12004"/>
                  </a:lnTo>
                  <a:lnTo>
                    <a:pt x="699" y="44263"/>
                  </a:lnTo>
                  <a:lnTo>
                    <a:pt x="207" y="77320"/>
                  </a:lnTo>
                  <a:lnTo>
                    <a:pt x="92" y="102627"/>
                  </a:lnTo>
                  <a:lnTo>
                    <a:pt x="41" y="129749"/>
                  </a:lnTo>
                  <a:lnTo>
                    <a:pt x="18" y="157678"/>
                  </a:lnTo>
                  <a:lnTo>
                    <a:pt x="8" y="183850"/>
                  </a:lnTo>
                  <a:lnTo>
                    <a:pt x="2" y="216664"/>
                  </a:lnTo>
                  <a:lnTo>
                    <a:pt x="1" y="249084"/>
                  </a:lnTo>
                  <a:lnTo>
                    <a:pt x="0" y="272924"/>
                  </a:lnTo>
                  <a:lnTo>
                    <a:pt x="794" y="274024"/>
                  </a:lnTo>
                  <a:lnTo>
                    <a:pt x="2117" y="273964"/>
                  </a:lnTo>
                  <a:lnTo>
                    <a:pt x="6497" y="270986"/>
                  </a:lnTo>
                  <a:lnTo>
                    <a:pt x="37021" y="241486"/>
                  </a:lnTo>
                  <a:lnTo>
                    <a:pt x="67817" y="206984"/>
                  </a:lnTo>
                  <a:lnTo>
                    <a:pt x="97681" y="185054"/>
                  </a:lnTo>
                  <a:lnTo>
                    <a:pt x="109824" y="178025"/>
                  </a:lnTo>
                  <a:lnTo>
                    <a:pt x="115284" y="176627"/>
                  </a:lnTo>
                  <a:lnTo>
                    <a:pt x="125585" y="177190"/>
                  </a:lnTo>
                  <a:lnTo>
                    <a:pt x="133338" y="180086"/>
                  </a:lnTo>
                  <a:lnTo>
                    <a:pt x="136517" y="181970"/>
                  </a:lnTo>
                  <a:lnTo>
                    <a:pt x="137843" y="184813"/>
                  </a:lnTo>
                  <a:lnTo>
                    <a:pt x="137199" y="192206"/>
                  </a:lnTo>
                  <a:lnTo>
                    <a:pt x="115974" y="223017"/>
                  </a:lnTo>
                  <a:lnTo>
                    <a:pt x="92582" y="243842"/>
                  </a:lnTo>
                  <a:lnTo>
                    <a:pt x="70743" y="259055"/>
                  </a:lnTo>
                  <a:lnTo>
                    <a:pt x="67799" y="260015"/>
                  </a:lnTo>
                  <a:lnTo>
                    <a:pt x="65043" y="259862"/>
                  </a:lnTo>
                  <a:lnTo>
                    <a:pt x="62412" y="258966"/>
                  </a:lnTo>
                  <a:lnTo>
                    <a:pt x="62246" y="257575"/>
                  </a:lnTo>
                  <a:lnTo>
                    <a:pt x="78581" y="23574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163986" name="SMARTInkShape-1679"/>
            <p:cNvSpPr/>
            <p:nvPr/>
          </p:nvSpPr>
          <p:spPr bwMode="auto">
            <a:xfrm>
              <a:off x="7750969" y="6093627"/>
              <a:ext cx="13002" cy="350726"/>
            </a:xfrm>
            <a:custGeom>
              <a:avLst/>
              <a:gdLst/>
              <a:ahLst/>
              <a:cxnLst/>
              <a:rect l="0" t="0" r="0" b="0"/>
              <a:pathLst>
                <a:path w="13002" h="350726">
                  <a:moveTo>
                    <a:pt x="0" y="14279"/>
                  </a:moveTo>
                  <a:lnTo>
                    <a:pt x="0" y="8128"/>
                  </a:lnTo>
                  <a:lnTo>
                    <a:pt x="794" y="7797"/>
                  </a:lnTo>
                  <a:lnTo>
                    <a:pt x="3793" y="7430"/>
                  </a:lnTo>
                  <a:lnTo>
                    <a:pt x="4910" y="6538"/>
                  </a:lnTo>
                  <a:lnTo>
                    <a:pt x="7057" y="293"/>
                  </a:lnTo>
                  <a:lnTo>
                    <a:pt x="291" y="0"/>
                  </a:lnTo>
                  <a:lnTo>
                    <a:pt x="2" y="24576"/>
                  </a:lnTo>
                  <a:lnTo>
                    <a:pt x="4116" y="57911"/>
                  </a:lnTo>
                  <a:lnTo>
                    <a:pt x="2359" y="82090"/>
                  </a:lnTo>
                  <a:lnTo>
                    <a:pt x="1048" y="110828"/>
                  </a:lnTo>
                  <a:lnTo>
                    <a:pt x="466" y="142915"/>
                  </a:lnTo>
                  <a:lnTo>
                    <a:pt x="207" y="178342"/>
                  </a:lnTo>
                  <a:lnTo>
                    <a:pt x="92" y="213138"/>
                  </a:lnTo>
                  <a:lnTo>
                    <a:pt x="835" y="246329"/>
                  </a:lnTo>
                  <a:lnTo>
                    <a:pt x="3810" y="276956"/>
                  </a:lnTo>
                  <a:lnTo>
                    <a:pt x="7779" y="302210"/>
                  </a:lnTo>
                  <a:lnTo>
                    <a:pt x="13001" y="336708"/>
                  </a:lnTo>
                  <a:lnTo>
                    <a:pt x="11599" y="346229"/>
                  </a:lnTo>
                  <a:lnTo>
                    <a:pt x="10114" y="349879"/>
                  </a:lnTo>
                  <a:lnTo>
                    <a:pt x="8330" y="350725"/>
                  </a:lnTo>
                  <a:lnTo>
                    <a:pt x="6347" y="349701"/>
                  </a:lnTo>
                  <a:lnTo>
                    <a:pt x="0" y="34289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163987" name="SMARTInkShape-1680"/>
            <p:cNvSpPr/>
            <p:nvPr/>
          </p:nvSpPr>
          <p:spPr bwMode="auto">
            <a:xfrm>
              <a:off x="7446206" y="6043613"/>
              <a:ext cx="297620" cy="417500"/>
            </a:xfrm>
            <a:custGeom>
              <a:avLst/>
              <a:gdLst/>
              <a:ahLst/>
              <a:cxnLst/>
              <a:rect l="0" t="0" r="0" b="0"/>
              <a:pathLst>
                <a:path w="297620" h="417500">
                  <a:moveTo>
                    <a:pt x="33300" y="0"/>
                  </a:moveTo>
                  <a:lnTo>
                    <a:pt x="39451" y="0"/>
                  </a:lnTo>
                  <a:lnTo>
                    <a:pt x="40149" y="7584"/>
                  </a:lnTo>
                  <a:lnTo>
                    <a:pt x="26980" y="43067"/>
                  </a:lnTo>
                  <a:lnTo>
                    <a:pt x="21760" y="69147"/>
                  </a:lnTo>
                  <a:lnTo>
                    <a:pt x="16794" y="101905"/>
                  </a:lnTo>
                  <a:lnTo>
                    <a:pt x="13565" y="120324"/>
                  </a:lnTo>
                  <a:lnTo>
                    <a:pt x="9825" y="139747"/>
                  </a:lnTo>
                  <a:lnTo>
                    <a:pt x="5744" y="159839"/>
                  </a:lnTo>
                  <a:lnTo>
                    <a:pt x="3023" y="181172"/>
                  </a:lnTo>
                  <a:lnTo>
                    <a:pt x="1209" y="203331"/>
                  </a:lnTo>
                  <a:lnTo>
                    <a:pt x="0" y="226042"/>
                  </a:lnTo>
                  <a:lnTo>
                    <a:pt x="781" y="247532"/>
                  </a:lnTo>
                  <a:lnTo>
                    <a:pt x="2890" y="268209"/>
                  </a:lnTo>
                  <a:lnTo>
                    <a:pt x="5883" y="288343"/>
                  </a:lnTo>
                  <a:lnTo>
                    <a:pt x="10259" y="307323"/>
                  </a:lnTo>
                  <a:lnTo>
                    <a:pt x="15559" y="325532"/>
                  </a:lnTo>
                  <a:lnTo>
                    <a:pt x="29383" y="357406"/>
                  </a:lnTo>
                  <a:lnTo>
                    <a:pt x="48757" y="379509"/>
                  </a:lnTo>
                  <a:lnTo>
                    <a:pt x="74830" y="397271"/>
                  </a:lnTo>
                  <a:lnTo>
                    <a:pt x="105733" y="410721"/>
                  </a:lnTo>
                  <a:lnTo>
                    <a:pt x="140635" y="416698"/>
                  </a:lnTo>
                  <a:lnTo>
                    <a:pt x="158831" y="417499"/>
                  </a:lnTo>
                  <a:lnTo>
                    <a:pt x="177312" y="417238"/>
                  </a:lnTo>
                  <a:lnTo>
                    <a:pt x="195983" y="416271"/>
                  </a:lnTo>
                  <a:lnTo>
                    <a:pt x="215574" y="412452"/>
                  </a:lnTo>
                  <a:lnTo>
                    <a:pt x="235779" y="406730"/>
                  </a:lnTo>
                  <a:lnTo>
                    <a:pt x="270135" y="395081"/>
                  </a:lnTo>
                  <a:lnTo>
                    <a:pt x="297619" y="38576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163988" name="SMARTInkShape-1681"/>
            <p:cNvSpPr/>
            <p:nvPr/>
          </p:nvSpPr>
          <p:spPr bwMode="auto">
            <a:xfrm>
              <a:off x="8115300" y="6050756"/>
              <a:ext cx="92355" cy="383056"/>
            </a:xfrm>
            <a:custGeom>
              <a:avLst/>
              <a:gdLst/>
              <a:ahLst/>
              <a:cxnLst/>
              <a:rect l="0" t="0" r="0" b="0"/>
              <a:pathLst>
                <a:path w="92355" h="383056">
                  <a:moveTo>
                    <a:pt x="0" y="0"/>
                  </a:moveTo>
                  <a:lnTo>
                    <a:pt x="33493" y="0"/>
                  </a:lnTo>
                  <a:lnTo>
                    <a:pt x="41609" y="0"/>
                  </a:lnTo>
                  <a:lnTo>
                    <a:pt x="50508" y="6350"/>
                  </a:lnTo>
                  <a:lnTo>
                    <a:pt x="58961" y="17904"/>
                  </a:lnTo>
                  <a:lnTo>
                    <a:pt x="68976" y="43846"/>
                  </a:lnTo>
                  <a:lnTo>
                    <a:pt x="77222" y="67906"/>
                  </a:lnTo>
                  <a:lnTo>
                    <a:pt x="84062" y="96591"/>
                  </a:lnTo>
                  <a:lnTo>
                    <a:pt x="88955" y="128654"/>
                  </a:lnTo>
                  <a:lnTo>
                    <a:pt x="91129" y="164072"/>
                  </a:lnTo>
                  <a:lnTo>
                    <a:pt x="91709" y="182406"/>
                  </a:lnTo>
                  <a:lnTo>
                    <a:pt x="92096" y="200979"/>
                  </a:lnTo>
                  <a:lnTo>
                    <a:pt x="92354" y="219711"/>
                  </a:lnTo>
                  <a:lnTo>
                    <a:pt x="88406" y="255341"/>
                  </a:lnTo>
                  <a:lnTo>
                    <a:pt x="81360" y="289698"/>
                  </a:lnTo>
                  <a:lnTo>
                    <a:pt x="72937" y="323488"/>
                  </a:lnTo>
                  <a:lnTo>
                    <a:pt x="59270" y="358580"/>
                  </a:lnTo>
                  <a:lnTo>
                    <a:pt x="45166" y="380267"/>
                  </a:lnTo>
                  <a:lnTo>
                    <a:pt x="41223" y="382892"/>
                  </a:lnTo>
                  <a:lnTo>
                    <a:pt x="37801" y="383055"/>
                  </a:lnTo>
                  <a:lnTo>
                    <a:pt x="28575" y="37861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163992" name="SMARTInkShape-Group313"/>
          <p:cNvGrpSpPr/>
          <p:nvPr/>
        </p:nvGrpSpPr>
        <p:grpSpPr>
          <a:xfrm>
            <a:off x="8251118" y="6015038"/>
            <a:ext cx="114214" cy="214313"/>
            <a:chOff x="8251118" y="6015038"/>
            <a:chExt cx="114214" cy="214313"/>
          </a:xfrm>
        </p:grpSpPr>
        <p:sp>
          <p:nvSpPr>
            <p:cNvPr id="2163990" name="SMARTInkShape-1682"/>
            <p:cNvSpPr/>
            <p:nvPr/>
          </p:nvSpPr>
          <p:spPr bwMode="auto">
            <a:xfrm>
              <a:off x="8251118" y="6079331"/>
              <a:ext cx="114214" cy="14289"/>
            </a:xfrm>
            <a:custGeom>
              <a:avLst/>
              <a:gdLst/>
              <a:ahLst/>
              <a:cxnLst/>
              <a:rect l="0" t="0" r="0" b="0"/>
              <a:pathLst>
                <a:path w="114214" h="14289">
                  <a:moveTo>
                    <a:pt x="7057" y="14288"/>
                  </a:moveTo>
                  <a:lnTo>
                    <a:pt x="0" y="14288"/>
                  </a:lnTo>
                  <a:lnTo>
                    <a:pt x="30444" y="14288"/>
                  </a:lnTo>
                  <a:lnTo>
                    <a:pt x="56656" y="13494"/>
                  </a:lnTo>
                  <a:lnTo>
                    <a:pt x="87775" y="7012"/>
                  </a:lnTo>
                  <a:lnTo>
                    <a:pt x="114213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163991" name="SMARTInkShape-1683"/>
            <p:cNvSpPr/>
            <p:nvPr/>
          </p:nvSpPr>
          <p:spPr bwMode="auto">
            <a:xfrm>
              <a:off x="8301038" y="6015038"/>
              <a:ext cx="7144" cy="214313"/>
            </a:xfrm>
            <a:custGeom>
              <a:avLst/>
              <a:gdLst/>
              <a:ahLst/>
              <a:cxnLst/>
              <a:rect l="0" t="0" r="0" b="0"/>
              <a:pathLst>
                <a:path w="7144" h="214313">
                  <a:moveTo>
                    <a:pt x="0" y="0"/>
                  </a:moveTo>
                  <a:lnTo>
                    <a:pt x="0" y="9942"/>
                  </a:lnTo>
                  <a:lnTo>
                    <a:pt x="6150" y="37584"/>
                  </a:lnTo>
                  <a:lnTo>
                    <a:pt x="2038" y="65455"/>
                  </a:lnTo>
                  <a:lnTo>
                    <a:pt x="1397" y="92330"/>
                  </a:lnTo>
                  <a:lnTo>
                    <a:pt x="5088" y="124283"/>
                  </a:lnTo>
                  <a:lnTo>
                    <a:pt x="6534" y="154211"/>
                  </a:lnTo>
                  <a:lnTo>
                    <a:pt x="6963" y="182393"/>
                  </a:lnTo>
                  <a:lnTo>
                    <a:pt x="7143" y="21431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sp>
        <p:nvSpPr>
          <p:cNvPr id="2163993" name="SMARTInkShape-1684"/>
          <p:cNvSpPr/>
          <p:nvPr/>
        </p:nvSpPr>
        <p:spPr bwMode="auto">
          <a:xfrm>
            <a:off x="8443409" y="6074623"/>
            <a:ext cx="186242" cy="299806"/>
          </a:xfrm>
          <a:custGeom>
            <a:avLst/>
            <a:gdLst/>
            <a:ahLst/>
            <a:cxnLst/>
            <a:rect l="0" t="0" r="0" b="0"/>
            <a:pathLst>
              <a:path w="186242" h="299806">
                <a:moveTo>
                  <a:pt x="114804" y="147583"/>
                </a:moveTo>
                <a:lnTo>
                  <a:pt x="114804" y="160791"/>
                </a:lnTo>
                <a:lnTo>
                  <a:pt x="115597" y="161151"/>
                </a:lnTo>
                <a:lnTo>
                  <a:pt x="120954" y="161776"/>
                </a:lnTo>
                <a:lnTo>
                  <a:pt x="125445" y="158050"/>
                </a:lnTo>
                <a:lnTo>
                  <a:pt x="127471" y="154088"/>
                </a:lnTo>
                <a:lnTo>
                  <a:pt x="128996" y="144172"/>
                </a:lnTo>
                <a:lnTo>
                  <a:pt x="129063" y="133961"/>
                </a:lnTo>
                <a:lnTo>
                  <a:pt x="127485" y="130564"/>
                </a:lnTo>
                <a:lnTo>
                  <a:pt x="105448" y="109562"/>
                </a:lnTo>
                <a:lnTo>
                  <a:pt x="98475" y="106873"/>
                </a:lnTo>
                <a:lnTo>
                  <a:pt x="94393" y="106156"/>
                </a:lnTo>
                <a:lnTo>
                  <a:pt x="85624" y="107475"/>
                </a:lnTo>
                <a:lnTo>
                  <a:pt x="81063" y="108938"/>
                </a:lnTo>
                <a:lnTo>
                  <a:pt x="71762" y="116914"/>
                </a:lnTo>
                <a:lnTo>
                  <a:pt x="49063" y="145229"/>
                </a:lnTo>
                <a:lnTo>
                  <a:pt x="32443" y="172110"/>
                </a:lnTo>
                <a:lnTo>
                  <a:pt x="17463" y="200182"/>
                </a:lnTo>
                <a:lnTo>
                  <a:pt x="561" y="232409"/>
                </a:lnTo>
                <a:lnTo>
                  <a:pt x="0" y="247197"/>
                </a:lnTo>
                <a:lnTo>
                  <a:pt x="4513" y="259589"/>
                </a:lnTo>
                <a:lnTo>
                  <a:pt x="7939" y="265116"/>
                </a:lnTo>
                <a:lnTo>
                  <a:pt x="11811" y="268801"/>
                </a:lnTo>
                <a:lnTo>
                  <a:pt x="20346" y="272895"/>
                </a:lnTo>
                <a:lnTo>
                  <a:pt x="41661" y="275200"/>
                </a:lnTo>
                <a:lnTo>
                  <a:pt x="56895" y="271506"/>
                </a:lnTo>
                <a:lnTo>
                  <a:pt x="71604" y="263778"/>
                </a:lnTo>
                <a:lnTo>
                  <a:pt x="93272" y="244453"/>
                </a:lnTo>
                <a:lnTo>
                  <a:pt x="113980" y="215091"/>
                </a:lnTo>
                <a:lnTo>
                  <a:pt x="130523" y="184343"/>
                </a:lnTo>
                <a:lnTo>
                  <a:pt x="140576" y="159158"/>
                </a:lnTo>
                <a:lnTo>
                  <a:pt x="148218" y="134207"/>
                </a:lnTo>
                <a:lnTo>
                  <a:pt x="154260" y="109094"/>
                </a:lnTo>
                <a:lnTo>
                  <a:pt x="159592" y="82058"/>
                </a:lnTo>
                <a:lnTo>
                  <a:pt x="163263" y="47647"/>
                </a:lnTo>
                <a:lnTo>
                  <a:pt x="164504" y="14866"/>
                </a:lnTo>
                <a:lnTo>
                  <a:pt x="164673" y="5783"/>
                </a:lnTo>
                <a:lnTo>
                  <a:pt x="163132" y="3044"/>
                </a:lnTo>
                <a:lnTo>
                  <a:pt x="160516" y="1217"/>
                </a:lnTo>
                <a:lnTo>
                  <a:pt x="157185" y="0"/>
                </a:lnTo>
                <a:lnTo>
                  <a:pt x="154170" y="1570"/>
                </a:lnTo>
                <a:lnTo>
                  <a:pt x="148704" y="9663"/>
                </a:lnTo>
                <a:lnTo>
                  <a:pt x="137372" y="35192"/>
                </a:lnTo>
                <a:lnTo>
                  <a:pt x="128538" y="60855"/>
                </a:lnTo>
                <a:lnTo>
                  <a:pt x="120114" y="91575"/>
                </a:lnTo>
                <a:lnTo>
                  <a:pt x="113724" y="126395"/>
                </a:lnTo>
                <a:lnTo>
                  <a:pt x="110355" y="160920"/>
                </a:lnTo>
                <a:lnTo>
                  <a:pt x="109652" y="193992"/>
                </a:lnTo>
                <a:lnTo>
                  <a:pt x="111984" y="224566"/>
                </a:lnTo>
                <a:lnTo>
                  <a:pt x="115667" y="249796"/>
                </a:lnTo>
                <a:lnTo>
                  <a:pt x="124320" y="279733"/>
                </a:lnTo>
                <a:lnTo>
                  <a:pt x="132526" y="293629"/>
                </a:lnTo>
                <a:lnTo>
                  <a:pt x="141465" y="299805"/>
                </a:lnTo>
                <a:lnTo>
                  <a:pt x="146866" y="299071"/>
                </a:lnTo>
                <a:lnTo>
                  <a:pt x="159216" y="291905"/>
                </a:lnTo>
                <a:lnTo>
                  <a:pt x="179257" y="260464"/>
                </a:lnTo>
                <a:lnTo>
                  <a:pt x="186241" y="247596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sp>
        <p:nvSpPr>
          <p:cNvPr id="2163994" name="SMARTInkShape-1685"/>
          <p:cNvSpPr/>
          <p:nvPr/>
        </p:nvSpPr>
        <p:spPr bwMode="auto">
          <a:xfrm>
            <a:off x="8701088" y="6000871"/>
            <a:ext cx="143648" cy="578524"/>
          </a:xfrm>
          <a:custGeom>
            <a:avLst/>
            <a:gdLst/>
            <a:ahLst/>
            <a:cxnLst/>
            <a:rect l="0" t="0" r="0" b="0"/>
            <a:pathLst>
              <a:path w="143648" h="578524">
                <a:moveTo>
                  <a:pt x="0" y="21310"/>
                </a:moveTo>
                <a:lnTo>
                  <a:pt x="3792" y="17518"/>
                </a:lnTo>
                <a:lnTo>
                  <a:pt x="5654" y="13539"/>
                </a:lnTo>
                <a:lnTo>
                  <a:pt x="6849" y="4517"/>
                </a:lnTo>
                <a:lnTo>
                  <a:pt x="6153" y="2971"/>
                </a:lnTo>
                <a:lnTo>
                  <a:pt x="4896" y="1941"/>
                </a:lnTo>
                <a:lnTo>
                  <a:pt x="3264" y="1253"/>
                </a:lnTo>
                <a:lnTo>
                  <a:pt x="2970" y="795"/>
                </a:lnTo>
                <a:lnTo>
                  <a:pt x="3567" y="490"/>
                </a:lnTo>
                <a:lnTo>
                  <a:pt x="10229" y="0"/>
                </a:lnTo>
                <a:lnTo>
                  <a:pt x="14600" y="2049"/>
                </a:lnTo>
                <a:lnTo>
                  <a:pt x="44710" y="30410"/>
                </a:lnTo>
                <a:lnTo>
                  <a:pt x="71008" y="59003"/>
                </a:lnTo>
                <a:lnTo>
                  <a:pt x="87273" y="89188"/>
                </a:lnTo>
                <a:lnTo>
                  <a:pt x="102147" y="120973"/>
                </a:lnTo>
                <a:lnTo>
                  <a:pt x="111809" y="149213"/>
                </a:lnTo>
                <a:lnTo>
                  <a:pt x="117402" y="168491"/>
                </a:lnTo>
                <a:lnTo>
                  <a:pt x="123511" y="190869"/>
                </a:lnTo>
                <a:lnTo>
                  <a:pt x="129966" y="215312"/>
                </a:lnTo>
                <a:lnTo>
                  <a:pt x="135063" y="241926"/>
                </a:lnTo>
                <a:lnTo>
                  <a:pt x="139254" y="269987"/>
                </a:lnTo>
                <a:lnTo>
                  <a:pt x="142842" y="299013"/>
                </a:lnTo>
                <a:lnTo>
                  <a:pt x="143647" y="329477"/>
                </a:lnTo>
                <a:lnTo>
                  <a:pt x="142595" y="360899"/>
                </a:lnTo>
                <a:lnTo>
                  <a:pt x="140307" y="392959"/>
                </a:lnTo>
                <a:lnTo>
                  <a:pt x="134813" y="423064"/>
                </a:lnTo>
                <a:lnTo>
                  <a:pt x="127182" y="451865"/>
                </a:lnTo>
                <a:lnTo>
                  <a:pt x="118125" y="479796"/>
                </a:lnTo>
                <a:lnTo>
                  <a:pt x="108912" y="503180"/>
                </a:lnTo>
                <a:lnTo>
                  <a:pt x="99596" y="523532"/>
                </a:lnTo>
                <a:lnTo>
                  <a:pt x="81570" y="554876"/>
                </a:lnTo>
                <a:lnTo>
                  <a:pt x="65622" y="571453"/>
                </a:lnTo>
                <a:lnTo>
                  <a:pt x="58829" y="575397"/>
                </a:lnTo>
                <a:lnTo>
                  <a:pt x="35718" y="578523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216371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 isNarration="1">
              <p:cMediaNode showWhenStopped="0">
                <p:cTn id="7" fill="hold" display="0">
                  <p:stCondLst>
                    <p:cond delay="indefinite"/>
                  </p:stCondLst>
                  <p:endCondLst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163716"/>
                </p:tgtEl>
              </p:cMediaNode>
            </p:audio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78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Figure 2.3 Equivalence NFA, DFA, RE</a:t>
            </a:r>
          </a:p>
        </p:txBody>
      </p:sp>
      <p:sp>
        <p:nvSpPr>
          <p:cNvPr id="21678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RegExpr </a:t>
            </a:r>
            <a:r>
              <a:rPr lang="en-US" altLang="en-US">
                <a:sym typeface="Wingdings" panose="05000000000000000000" pitchFamily="2" charset="2"/>
              </a:rPr>
              <a:t> NFA 	Thompson Construction</a:t>
            </a:r>
          </a:p>
          <a:p>
            <a:r>
              <a:rPr lang="en-US" altLang="en-US">
                <a:sym typeface="Wingdings" panose="05000000000000000000" pitchFamily="2" charset="2"/>
              </a:rPr>
              <a:t>NFA  DFA		Subset Construction</a:t>
            </a:r>
          </a:p>
          <a:p>
            <a:r>
              <a:rPr lang="en-US" altLang="en-US">
                <a:sym typeface="Wingdings" panose="05000000000000000000" pitchFamily="2" charset="2"/>
              </a:rPr>
              <a:t>DFA  DFA		DFA minimization</a:t>
            </a:r>
          </a:p>
          <a:p>
            <a:r>
              <a:rPr lang="en-US" altLang="en-US">
                <a:sym typeface="Wingdings" panose="05000000000000000000" pitchFamily="2" charset="2"/>
              </a:rPr>
              <a:t>DFA  tables for scanner</a:t>
            </a:r>
          </a:p>
          <a:p>
            <a:r>
              <a:rPr lang="en-US" altLang="en-US">
                <a:sym typeface="Wingdings" panose="05000000000000000000" pitchFamily="2" charset="2"/>
              </a:rPr>
              <a:t>DFA  RegExpr	Kleene Construction </a:t>
            </a:r>
          </a:p>
        </p:txBody>
      </p:sp>
      <p:pic>
        <p:nvPicPr>
          <p:cNvPr id="2167812" name="Lec3-REtoNFA476.wav">
            <a:hlinkClick r:id="" action="ppaction://media"/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24900" y="64389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SMARTInkShape-1686"/>
          <p:cNvSpPr/>
          <p:nvPr/>
        </p:nvSpPr>
        <p:spPr bwMode="auto">
          <a:xfrm>
            <a:off x="22957" y="73169"/>
            <a:ext cx="902195" cy="740669"/>
          </a:xfrm>
          <a:custGeom>
            <a:avLst/>
            <a:gdLst/>
            <a:ahLst/>
            <a:cxnLst/>
            <a:rect l="0" t="0" r="0" b="0"/>
            <a:pathLst>
              <a:path w="902195" h="740669">
                <a:moveTo>
                  <a:pt x="62768" y="662637"/>
                </a:moveTo>
                <a:lnTo>
                  <a:pt x="46674" y="692467"/>
                </a:lnTo>
                <a:lnTo>
                  <a:pt x="26498" y="719325"/>
                </a:lnTo>
                <a:lnTo>
                  <a:pt x="8867" y="737042"/>
                </a:lnTo>
                <a:lnTo>
                  <a:pt x="0" y="740668"/>
                </a:lnTo>
                <a:lnTo>
                  <a:pt x="285" y="740058"/>
                </a:lnTo>
                <a:lnTo>
                  <a:pt x="31305" y="712265"/>
                </a:lnTo>
                <a:lnTo>
                  <a:pt x="48937" y="698104"/>
                </a:lnTo>
                <a:lnTo>
                  <a:pt x="70216" y="681519"/>
                </a:lnTo>
                <a:lnTo>
                  <a:pt x="93927" y="663319"/>
                </a:lnTo>
                <a:lnTo>
                  <a:pt x="122434" y="640073"/>
                </a:lnTo>
                <a:lnTo>
                  <a:pt x="154139" y="613463"/>
                </a:lnTo>
                <a:lnTo>
                  <a:pt x="187976" y="584611"/>
                </a:lnTo>
                <a:lnTo>
                  <a:pt x="225615" y="551088"/>
                </a:lnTo>
                <a:lnTo>
                  <a:pt x="265789" y="514453"/>
                </a:lnTo>
                <a:lnTo>
                  <a:pt x="307653" y="475741"/>
                </a:lnTo>
                <a:lnTo>
                  <a:pt x="349850" y="437234"/>
                </a:lnTo>
                <a:lnTo>
                  <a:pt x="392268" y="398862"/>
                </a:lnTo>
                <a:lnTo>
                  <a:pt x="434835" y="360581"/>
                </a:lnTo>
                <a:lnTo>
                  <a:pt x="474325" y="327123"/>
                </a:lnTo>
                <a:lnTo>
                  <a:pt x="511764" y="296880"/>
                </a:lnTo>
                <a:lnTo>
                  <a:pt x="547836" y="268780"/>
                </a:lnTo>
                <a:lnTo>
                  <a:pt x="579822" y="243697"/>
                </a:lnTo>
                <a:lnTo>
                  <a:pt x="609083" y="220625"/>
                </a:lnTo>
                <a:lnTo>
                  <a:pt x="636528" y="198894"/>
                </a:lnTo>
                <a:lnTo>
                  <a:pt x="660381" y="180437"/>
                </a:lnTo>
                <a:lnTo>
                  <a:pt x="681839" y="164164"/>
                </a:lnTo>
                <a:lnTo>
                  <a:pt x="701701" y="149347"/>
                </a:lnTo>
                <a:lnTo>
                  <a:pt x="736469" y="122300"/>
                </a:lnTo>
                <a:lnTo>
                  <a:pt x="768591" y="97050"/>
                </a:lnTo>
                <a:lnTo>
                  <a:pt x="801388" y="72598"/>
                </a:lnTo>
                <a:lnTo>
                  <a:pt x="834485" y="48502"/>
                </a:lnTo>
                <a:lnTo>
                  <a:pt x="865335" y="26151"/>
                </a:lnTo>
                <a:lnTo>
                  <a:pt x="900426" y="866"/>
                </a:lnTo>
                <a:lnTo>
                  <a:pt x="902194" y="0"/>
                </a:lnTo>
                <a:lnTo>
                  <a:pt x="870552" y="21536"/>
                </a:lnTo>
                <a:lnTo>
                  <a:pt x="848147" y="37592"/>
                </a:lnTo>
                <a:lnTo>
                  <a:pt x="820510" y="57822"/>
                </a:lnTo>
                <a:lnTo>
                  <a:pt x="789386" y="80833"/>
                </a:lnTo>
                <a:lnTo>
                  <a:pt x="756730" y="104905"/>
                </a:lnTo>
                <a:lnTo>
                  <a:pt x="723053" y="129685"/>
                </a:lnTo>
                <a:lnTo>
                  <a:pt x="688695" y="154936"/>
                </a:lnTo>
                <a:lnTo>
                  <a:pt x="654678" y="178913"/>
                </a:lnTo>
                <a:lnTo>
                  <a:pt x="620887" y="202042"/>
                </a:lnTo>
                <a:lnTo>
                  <a:pt x="587247" y="224605"/>
                </a:lnTo>
                <a:lnTo>
                  <a:pt x="555296" y="245997"/>
                </a:lnTo>
                <a:lnTo>
                  <a:pt x="524470" y="266608"/>
                </a:lnTo>
                <a:lnTo>
                  <a:pt x="494394" y="286699"/>
                </a:lnTo>
                <a:lnTo>
                  <a:pt x="464819" y="305649"/>
                </a:lnTo>
                <a:lnTo>
                  <a:pt x="435577" y="323839"/>
                </a:lnTo>
                <a:lnTo>
                  <a:pt x="406557" y="341522"/>
                </a:lnTo>
                <a:lnTo>
                  <a:pt x="375305" y="360454"/>
                </a:lnTo>
                <a:lnTo>
                  <a:pt x="342563" y="380219"/>
                </a:lnTo>
                <a:lnTo>
                  <a:pt x="308829" y="400540"/>
                </a:lnTo>
                <a:lnTo>
                  <a:pt x="272846" y="421231"/>
                </a:lnTo>
                <a:lnTo>
                  <a:pt x="235364" y="442168"/>
                </a:lnTo>
                <a:lnTo>
                  <a:pt x="196882" y="463270"/>
                </a:lnTo>
                <a:lnTo>
                  <a:pt x="160115" y="484482"/>
                </a:lnTo>
                <a:lnTo>
                  <a:pt x="124491" y="505767"/>
                </a:lnTo>
                <a:lnTo>
                  <a:pt x="89629" y="527101"/>
                </a:lnTo>
                <a:lnTo>
                  <a:pt x="81967" y="531847"/>
                </a:lnTo>
                <a:lnTo>
                  <a:pt x="160115" y="484482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216781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 isNarration="1">
              <p:cMediaNode showWhenStopped="0">
                <p:cTn id="7" fill="hold" display="0">
                  <p:stCondLst>
                    <p:cond delay="indefinite"/>
                  </p:stCondLst>
                  <p:endCondLst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167812"/>
                </p:tgtEl>
              </p:cMediaNode>
            </p:audio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1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400"/>
              <a:t>Converting Regular Expressions to NFAs </a:t>
            </a:r>
          </a:p>
        </p:txBody>
      </p:sp>
      <p:sp>
        <p:nvSpPr>
          <p:cNvPr id="2201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5000"/>
              </a:lnSpc>
            </a:pPr>
            <a:r>
              <a:rPr lang="en-US" altLang="en-US"/>
              <a:t>Ken Thompson (1968) outlined a regular expression to NFA conversion algorithm for use in an editor</a:t>
            </a:r>
          </a:p>
          <a:p>
            <a:pPr lvl="1">
              <a:lnSpc>
                <a:spcPct val="90000"/>
              </a:lnSpc>
            </a:pPr>
            <a:r>
              <a:rPr lang="en-US" altLang="en-US"/>
              <a:t>Future fame?</a:t>
            </a:r>
          </a:p>
          <a:p>
            <a:pPr>
              <a:lnSpc>
                <a:spcPct val="85000"/>
              </a:lnSpc>
            </a:pPr>
            <a:r>
              <a:rPr lang="en-US" altLang="en-US"/>
              <a:t>How would we use regular expressions in an editor?</a:t>
            </a:r>
          </a:p>
          <a:p>
            <a:pPr>
              <a:lnSpc>
                <a:spcPct val="85000"/>
              </a:lnSpc>
            </a:pPr>
            <a:endParaRPr lang="en-US" altLang="en-US"/>
          </a:p>
          <a:p>
            <a:pPr>
              <a:lnSpc>
                <a:spcPct val="85000"/>
              </a:lnSpc>
            </a:pPr>
            <a:r>
              <a:rPr lang="en-US" altLang="en-US"/>
              <a:t>Unix regular expressions</a:t>
            </a:r>
          </a:p>
          <a:p>
            <a:pPr>
              <a:lnSpc>
                <a:spcPct val="85000"/>
              </a:lnSpc>
              <a:buFont typeface="Wingdings" panose="05000000000000000000" pitchFamily="2" charset="2"/>
              <a:buChar char="l"/>
            </a:pPr>
            <a:r>
              <a:rPr lang="en-US" altLang="en-US"/>
              <a:t>Grep family – Global Regular Expressions Print – prints all lines in a file that contain a match to the regular expression</a:t>
            </a:r>
          </a:p>
          <a:p>
            <a:pPr>
              <a:lnSpc>
                <a:spcPct val="85000"/>
              </a:lnSpc>
              <a:buFont typeface="Wingdings" panose="05000000000000000000" pitchFamily="2" charset="2"/>
              <a:buChar char="l"/>
            </a:pPr>
            <a:r>
              <a:rPr lang="en-US" altLang="en-US"/>
              <a:t>Variations</a:t>
            </a:r>
          </a:p>
          <a:p>
            <a:pPr lvl="1">
              <a:lnSpc>
                <a:spcPct val="90000"/>
              </a:lnSpc>
            </a:pPr>
            <a:r>
              <a:rPr lang="en-US" altLang="en-US"/>
              <a:t>Fgrep – fast fixed regular expression just a string</a:t>
            </a:r>
          </a:p>
          <a:p>
            <a:pPr lvl="1">
              <a:lnSpc>
                <a:spcPct val="90000"/>
              </a:lnSpc>
            </a:pPr>
            <a:r>
              <a:rPr lang="en-US" altLang="en-US"/>
              <a:t>Egrep – goes through NFA </a:t>
            </a:r>
            <a:r>
              <a:rPr lang="en-US" altLang="en-US">
                <a:sym typeface="Wingdings" panose="05000000000000000000" pitchFamily="2" charset="2"/>
              </a:rPr>
              <a:t> DFA and minimization</a:t>
            </a:r>
            <a:r>
              <a:rPr lang="en-US" altLang="en-US"/>
              <a:t> </a:t>
            </a:r>
          </a:p>
        </p:txBody>
      </p:sp>
      <p:pic>
        <p:nvPicPr>
          <p:cNvPr id="2201604" name="Lec3-REtoNFA487.wav">
            <a:hlinkClick r:id="" action="ppaction://media"/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24900" y="64389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220160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 isNarration="1">
              <p:cMediaNode showWhenStopped="0">
                <p:cTn id="7" fill="hold" display="0">
                  <p:stCondLst>
                    <p:cond delay="indefinite"/>
                  </p:stCondLst>
                  <p:endCondLst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201604"/>
                </p:tgtEl>
              </p:cMediaNode>
            </p:audio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883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021763" cy="742950"/>
          </a:xfrm>
        </p:spPr>
        <p:txBody>
          <a:bodyPr/>
          <a:lstStyle/>
          <a:p>
            <a:r>
              <a:rPr lang="en-US" altLang="en-US" sz="3000"/>
              <a:t>Restrictions on NFAs in Thompson Construction</a:t>
            </a:r>
          </a:p>
        </p:txBody>
      </p:sp>
      <p:sp>
        <p:nvSpPr>
          <p:cNvPr id="21688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838200"/>
            <a:ext cx="8307387" cy="3886200"/>
          </a:xfrm>
        </p:spPr>
        <p:txBody>
          <a:bodyPr/>
          <a:lstStyle/>
          <a:p>
            <a:pPr marL="457200" indent="-457200"/>
            <a:r>
              <a:rPr lang="en-US" altLang="en-US"/>
              <a:t>Constructs an NFA from the regular expression with the following restrictions:</a:t>
            </a:r>
          </a:p>
          <a:p>
            <a:pPr marL="457200" indent="-457200">
              <a:buFont typeface="Wingdings" panose="05000000000000000000" pitchFamily="2" charset="2"/>
              <a:buAutoNum type="arabicPeriod"/>
            </a:pPr>
            <a:r>
              <a:rPr lang="en-US" altLang="en-US"/>
              <a:t>The NFA has a single start state, </a:t>
            </a:r>
            <a:r>
              <a:rPr lang="en-US" altLang="en-US">
                <a:effectLst/>
              </a:rPr>
              <a:t>s</a:t>
            </a:r>
            <a:r>
              <a:rPr lang="en-US" altLang="en-US" baseline="-25000">
                <a:effectLst/>
              </a:rPr>
              <a:t>0</a:t>
            </a:r>
            <a:r>
              <a:rPr lang="en-US" altLang="en-US"/>
              <a:t>, and single final state, </a:t>
            </a:r>
            <a:r>
              <a:rPr lang="en-US" altLang="en-US">
                <a:effectLst/>
              </a:rPr>
              <a:t>s</a:t>
            </a:r>
            <a:r>
              <a:rPr lang="en-US" altLang="en-US" baseline="-25000">
                <a:effectLst/>
              </a:rPr>
              <a:t>f</a:t>
            </a:r>
            <a:r>
              <a:rPr lang="en-US" altLang="en-US"/>
              <a:t>.</a:t>
            </a:r>
          </a:p>
          <a:p>
            <a:pPr marL="457200" indent="-457200">
              <a:buFont typeface="Wingdings" panose="05000000000000000000" pitchFamily="2" charset="2"/>
              <a:buAutoNum type="arabicPeriod"/>
            </a:pPr>
            <a:r>
              <a:rPr lang="en-US" altLang="en-US"/>
              <a:t>There are no transitions coming into the start state</a:t>
            </a:r>
          </a:p>
          <a:p>
            <a:pPr marL="457200" indent="-457200">
              <a:buFont typeface="Wingdings" panose="05000000000000000000" pitchFamily="2" charset="2"/>
              <a:buAutoNum type="arabicPeriod"/>
            </a:pPr>
            <a:r>
              <a:rPr lang="en-US" altLang="en-US"/>
              <a:t> and no transitions leaving the final state.</a:t>
            </a:r>
          </a:p>
          <a:p>
            <a:pPr marL="457200" indent="-457200">
              <a:buFont typeface="Wingdings" panose="05000000000000000000" pitchFamily="2" charset="2"/>
              <a:buAutoNum type="arabicPeriod"/>
            </a:pPr>
            <a:r>
              <a:rPr lang="en-US" altLang="en-US"/>
              <a:t>A state has at most 2 exiting </a:t>
            </a:r>
            <a:r>
              <a:rPr lang="el-GR" altLang="en-US"/>
              <a:t>ε</a:t>
            </a:r>
            <a:r>
              <a:rPr lang="en-US" altLang="en-US"/>
              <a:t> – transitions  and at most 2 entering </a:t>
            </a:r>
            <a:r>
              <a:rPr lang="el-GR" altLang="en-US"/>
              <a:t>ε</a:t>
            </a:r>
            <a:r>
              <a:rPr lang="en-US" altLang="en-US"/>
              <a:t> – transitions.</a:t>
            </a:r>
            <a:endParaRPr lang="el-GR" altLang="en-US"/>
          </a:p>
          <a:p>
            <a:pPr marL="457200" indent="-457200">
              <a:buFont typeface="Wingdings" panose="05000000000000000000" pitchFamily="2" charset="2"/>
              <a:buAutoNum type="arabicPeriod"/>
            </a:pPr>
            <a:endParaRPr lang="en-US" altLang="en-US"/>
          </a:p>
          <a:p>
            <a:pPr marL="457200" indent="-457200">
              <a:buFont typeface="Wingdings" panose="05000000000000000000" pitchFamily="2" charset="2"/>
              <a:buAutoNum type="arabicPeriod"/>
            </a:pPr>
            <a:endParaRPr lang="en-US" altLang="en-US"/>
          </a:p>
        </p:txBody>
      </p:sp>
      <p:sp>
        <p:nvSpPr>
          <p:cNvPr id="2168836" name="Oval 4"/>
          <p:cNvSpPr>
            <a:spLocks noChangeArrowheads="1"/>
          </p:cNvSpPr>
          <p:nvPr/>
        </p:nvSpPr>
        <p:spPr bwMode="auto">
          <a:xfrm>
            <a:off x="1905000" y="5334000"/>
            <a:ext cx="457200" cy="457200"/>
          </a:xfrm>
          <a:prstGeom prst="ellipse">
            <a:avLst/>
          </a:prstGeom>
          <a:noFill/>
          <a:ln w="19050">
            <a:solidFill>
              <a:schemeClr val="tx2"/>
            </a:solidFill>
            <a:round/>
            <a:headEnd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lIns="45720" rIns="45720" anchor="ctr">
            <a:spAutoFit/>
          </a:bodyPr>
          <a:lstStyle/>
          <a:p>
            <a:endParaRPr lang="en-US"/>
          </a:p>
        </p:txBody>
      </p:sp>
      <p:sp>
        <p:nvSpPr>
          <p:cNvPr id="2168837" name="Oval 5"/>
          <p:cNvSpPr>
            <a:spLocks noChangeArrowheads="1"/>
          </p:cNvSpPr>
          <p:nvPr/>
        </p:nvSpPr>
        <p:spPr bwMode="auto">
          <a:xfrm>
            <a:off x="5638800" y="5334000"/>
            <a:ext cx="457200" cy="457200"/>
          </a:xfrm>
          <a:prstGeom prst="ellipse">
            <a:avLst/>
          </a:prstGeom>
          <a:noFill/>
          <a:ln w="19050">
            <a:solidFill>
              <a:schemeClr val="tx2"/>
            </a:solidFill>
            <a:round/>
            <a:headEnd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lIns="45720" rIns="45720" anchor="ctr">
            <a:spAutoFit/>
          </a:bodyPr>
          <a:lstStyle/>
          <a:p>
            <a:endParaRPr lang="en-US"/>
          </a:p>
        </p:txBody>
      </p:sp>
      <p:sp>
        <p:nvSpPr>
          <p:cNvPr id="2168838" name="Text Box 6"/>
          <p:cNvSpPr txBox="1">
            <a:spLocks noChangeArrowheads="1"/>
          </p:cNvSpPr>
          <p:nvPr/>
        </p:nvSpPr>
        <p:spPr bwMode="auto">
          <a:xfrm>
            <a:off x="1984375" y="5375275"/>
            <a:ext cx="303213" cy="339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2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wrap="none" lIns="45720" rIns="45720">
            <a:spAutoFit/>
          </a:bodyPr>
          <a:lstStyle/>
          <a:p>
            <a:r>
              <a:rPr lang="en-US" altLang="en-US" baseline="0"/>
              <a:t>s</a:t>
            </a:r>
            <a:r>
              <a:rPr lang="en-US" altLang="en-US"/>
              <a:t>0</a:t>
            </a:r>
          </a:p>
        </p:txBody>
      </p:sp>
      <p:sp>
        <p:nvSpPr>
          <p:cNvPr id="2168839" name="Text Box 7"/>
          <p:cNvSpPr txBox="1">
            <a:spLocks noChangeArrowheads="1"/>
          </p:cNvSpPr>
          <p:nvPr/>
        </p:nvSpPr>
        <p:spPr bwMode="auto">
          <a:xfrm>
            <a:off x="5732463" y="5375275"/>
            <a:ext cx="269875" cy="339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2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wrap="none" lIns="45720" rIns="45720">
            <a:spAutoFit/>
          </a:bodyPr>
          <a:lstStyle/>
          <a:p>
            <a:r>
              <a:rPr lang="en-US" altLang="en-US" baseline="0"/>
              <a:t>s</a:t>
            </a:r>
            <a:r>
              <a:rPr lang="en-US" altLang="en-US"/>
              <a:t>f</a:t>
            </a:r>
          </a:p>
        </p:txBody>
      </p:sp>
      <p:sp>
        <p:nvSpPr>
          <p:cNvPr id="2168840" name="Line 8"/>
          <p:cNvSpPr>
            <a:spLocks noChangeShapeType="1"/>
          </p:cNvSpPr>
          <p:nvPr/>
        </p:nvSpPr>
        <p:spPr bwMode="auto">
          <a:xfrm>
            <a:off x="2362200" y="5562600"/>
            <a:ext cx="304800" cy="0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wrap="none" lIns="45720" rIns="45720" anchor="ctr">
            <a:spAutoFit/>
          </a:bodyPr>
          <a:lstStyle/>
          <a:p>
            <a:endParaRPr lang="en-US"/>
          </a:p>
        </p:txBody>
      </p:sp>
      <p:sp>
        <p:nvSpPr>
          <p:cNvPr id="2168841" name="Line 9"/>
          <p:cNvSpPr>
            <a:spLocks noChangeShapeType="1"/>
          </p:cNvSpPr>
          <p:nvPr/>
        </p:nvSpPr>
        <p:spPr bwMode="auto">
          <a:xfrm>
            <a:off x="2286000" y="5715000"/>
            <a:ext cx="304800" cy="76200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lIns="45720" rIns="45720" anchor="ctr">
            <a:spAutoFit/>
          </a:bodyPr>
          <a:lstStyle/>
          <a:p>
            <a:endParaRPr lang="en-US"/>
          </a:p>
        </p:txBody>
      </p:sp>
      <p:sp>
        <p:nvSpPr>
          <p:cNvPr id="2168842" name="Line 10"/>
          <p:cNvSpPr>
            <a:spLocks noChangeShapeType="1"/>
          </p:cNvSpPr>
          <p:nvPr/>
        </p:nvSpPr>
        <p:spPr bwMode="auto">
          <a:xfrm flipV="1">
            <a:off x="2286000" y="5334000"/>
            <a:ext cx="304800" cy="76200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lIns="45720" rIns="45720" anchor="ctr">
            <a:spAutoFit/>
          </a:bodyPr>
          <a:lstStyle/>
          <a:p>
            <a:endParaRPr lang="en-US"/>
          </a:p>
        </p:txBody>
      </p:sp>
      <p:sp>
        <p:nvSpPr>
          <p:cNvPr id="2168843" name="Line 11"/>
          <p:cNvSpPr>
            <a:spLocks noChangeShapeType="1"/>
          </p:cNvSpPr>
          <p:nvPr/>
        </p:nvSpPr>
        <p:spPr bwMode="auto">
          <a:xfrm>
            <a:off x="5334000" y="5562600"/>
            <a:ext cx="304800" cy="0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wrap="none" lIns="45720" rIns="45720" anchor="ctr">
            <a:spAutoFit/>
          </a:bodyPr>
          <a:lstStyle/>
          <a:p>
            <a:endParaRPr lang="en-US"/>
          </a:p>
        </p:txBody>
      </p:sp>
      <p:sp>
        <p:nvSpPr>
          <p:cNvPr id="2168844" name="Line 12"/>
          <p:cNvSpPr>
            <a:spLocks noChangeShapeType="1"/>
          </p:cNvSpPr>
          <p:nvPr/>
        </p:nvSpPr>
        <p:spPr bwMode="auto">
          <a:xfrm flipV="1">
            <a:off x="5410200" y="5715000"/>
            <a:ext cx="304800" cy="152400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lIns="45720" rIns="45720" anchor="ctr">
            <a:spAutoFit/>
          </a:bodyPr>
          <a:lstStyle/>
          <a:p>
            <a:endParaRPr lang="en-US"/>
          </a:p>
        </p:txBody>
      </p:sp>
      <p:sp>
        <p:nvSpPr>
          <p:cNvPr id="2168845" name="Line 13"/>
          <p:cNvSpPr>
            <a:spLocks noChangeShapeType="1"/>
          </p:cNvSpPr>
          <p:nvPr/>
        </p:nvSpPr>
        <p:spPr bwMode="auto">
          <a:xfrm>
            <a:off x="5410200" y="5334000"/>
            <a:ext cx="304800" cy="76200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lIns="45720" rIns="45720" anchor="ctr">
            <a:spAutoFit/>
          </a:bodyPr>
          <a:lstStyle/>
          <a:p>
            <a:endParaRPr lang="en-US"/>
          </a:p>
        </p:txBody>
      </p:sp>
      <p:pic>
        <p:nvPicPr>
          <p:cNvPr id="2168846" name="Lec3-REtoNFA477.wav">
            <a:hlinkClick r:id="" action="ppaction://media"/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24900" y="64389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216884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 isNarration="1">
              <p:cMediaNode showWhenStopped="0">
                <p:cTn id="7" fill="hold" display="0">
                  <p:stCondLst>
                    <p:cond delay="indefinite"/>
                  </p:stCondLst>
                  <p:endCondLst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168846"/>
                </p:tgtEl>
              </p:cMediaNode>
            </p:audio>
          </p:childTnLst>
        </p:cTn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98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400"/>
              <a:t>Base Cases of Thompson Construction </a:t>
            </a:r>
          </a:p>
        </p:txBody>
      </p:sp>
      <p:sp>
        <p:nvSpPr>
          <p:cNvPr id="21698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For  a </a:t>
            </a:r>
            <a:r>
              <a:rPr lang="el-GR" altLang="en-US"/>
              <a:t>ε</a:t>
            </a:r>
            <a:r>
              <a:rPr lang="en-US" altLang="en-US"/>
              <a:t> </a:t>
            </a:r>
            <a:r>
              <a:rPr lang="el-GR" altLang="en-US"/>
              <a:t>Σ</a:t>
            </a:r>
            <a:r>
              <a:rPr lang="en-US" altLang="en-US"/>
              <a:t> the NFA  M</a:t>
            </a:r>
            <a:r>
              <a:rPr lang="en-US" altLang="en-US" baseline="-25000"/>
              <a:t>a</a:t>
            </a:r>
            <a:r>
              <a:rPr lang="en-US" altLang="en-US"/>
              <a:t> = (</a:t>
            </a:r>
            <a:r>
              <a:rPr lang="el-GR" altLang="en-US"/>
              <a:t>Σ</a:t>
            </a:r>
            <a:r>
              <a:rPr lang="en-US" altLang="en-US"/>
              <a:t>, {s</a:t>
            </a:r>
            <a:r>
              <a:rPr lang="en-US" altLang="en-US" baseline="-25000"/>
              <a:t>0</a:t>
            </a:r>
            <a:r>
              <a:rPr lang="en-US" altLang="en-US"/>
              <a:t>, s</a:t>
            </a:r>
            <a:r>
              <a:rPr lang="en-US" altLang="en-US" baseline="-25000"/>
              <a:t>f</a:t>
            </a:r>
            <a:r>
              <a:rPr lang="en-US" altLang="en-US"/>
              <a:t>}, </a:t>
            </a:r>
            <a:r>
              <a:rPr lang="el-GR" altLang="en-US"/>
              <a:t>δ</a:t>
            </a:r>
            <a:r>
              <a:rPr lang="en-US" altLang="en-US"/>
              <a:t>, s</a:t>
            </a:r>
            <a:r>
              <a:rPr lang="en-US" altLang="en-US" baseline="-25000"/>
              <a:t>0</a:t>
            </a:r>
            <a:r>
              <a:rPr lang="en-US" altLang="en-US"/>
              <a:t>, {s</a:t>
            </a:r>
            <a:r>
              <a:rPr lang="en-US" altLang="en-US" baseline="-25000"/>
              <a:t>f</a:t>
            </a:r>
            <a:r>
              <a:rPr lang="en-US" altLang="en-US"/>
              <a:t>}) that accepts it is:</a:t>
            </a:r>
          </a:p>
          <a:p>
            <a:endParaRPr lang="en-US" altLang="en-US"/>
          </a:p>
          <a:p>
            <a:endParaRPr lang="en-US" altLang="en-US"/>
          </a:p>
          <a:p>
            <a:endParaRPr lang="en-US" altLang="en-US"/>
          </a:p>
          <a:p>
            <a:r>
              <a:rPr lang="en-US" altLang="en-US"/>
              <a:t>For  </a:t>
            </a:r>
            <a:r>
              <a:rPr lang="el-GR" altLang="en-US"/>
              <a:t>ε</a:t>
            </a:r>
            <a:r>
              <a:rPr lang="en-US" altLang="en-US"/>
              <a:t>  the NFA  M</a:t>
            </a:r>
            <a:r>
              <a:rPr lang="el-GR" altLang="en-US" baseline="-25000"/>
              <a:t>ε</a:t>
            </a:r>
            <a:r>
              <a:rPr lang="en-US" altLang="en-US"/>
              <a:t> = (</a:t>
            </a:r>
            <a:r>
              <a:rPr lang="el-GR" altLang="en-US"/>
              <a:t>Σ</a:t>
            </a:r>
            <a:r>
              <a:rPr lang="en-US" altLang="en-US"/>
              <a:t>, {s</a:t>
            </a:r>
            <a:r>
              <a:rPr lang="en-US" altLang="en-US" baseline="-25000"/>
              <a:t>0</a:t>
            </a:r>
            <a:r>
              <a:rPr lang="en-US" altLang="en-US"/>
              <a:t>, s</a:t>
            </a:r>
            <a:r>
              <a:rPr lang="en-US" altLang="en-US" baseline="-25000"/>
              <a:t>f</a:t>
            </a:r>
            <a:r>
              <a:rPr lang="en-US" altLang="en-US"/>
              <a:t>}, </a:t>
            </a:r>
            <a:r>
              <a:rPr lang="el-GR" altLang="en-US"/>
              <a:t>δ</a:t>
            </a:r>
            <a:r>
              <a:rPr lang="en-US" altLang="en-US"/>
              <a:t>, s</a:t>
            </a:r>
            <a:r>
              <a:rPr lang="en-US" altLang="en-US" baseline="-25000"/>
              <a:t>0</a:t>
            </a:r>
            <a:r>
              <a:rPr lang="en-US" altLang="en-US"/>
              <a:t>, {s</a:t>
            </a:r>
            <a:r>
              <a:rPr lang="en-US" altLang="en-US" baseline="-25000"/>
              <a:t>f</a:t>
            </a:r>
            <a:r>
              <a:rPr lang="en-US" altLang="en-US"/>
              <a:t>}) that accepts it is:</a:t>
            </a:r>
          </a:p>
          <a:p>
            <a:endParaRPr lang="en-US" altLang="en-US"/>
          </a:p>
          <a:p>
            <a:endParaRPr lang="en-US" altLang="en-US"/>
          </a:p>
          <a:p>
            <a:endParaRPr lang="el-GR" alt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4914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76200"/>
            <a:ext cx="8716963" cy="590550"/>
          </a:xfrm>
        </p:spPr>
        <p:txBody>
          <a:bodyPr/>
          <a:lstStyle/>
          <a:p>
            <a:r>
              <a:rPr lang="en-US" altLang="en-US" sz="3000"/>
              <a:t>Recursive Cases of Thompson Construction </a:t>
            </a:r>
          </a:p>
        </p:txBody>
      </p:sp>
      <p:sp>
        <p:nvSpPr>
          <p:cNvPr id="22149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838200"/>
            <a:ext cx="8701087" cy="5486400"/>
          </a:xfrm>
        </p:spPr>
        <p:txBody>
          <a:bodyPr/>
          <a:lstStyle/>
          <a:p>
            <a:r>
              <a:rPr lang="en-US" altLang="en-US"/>
              <a:t>For regular expressions R and S with machines M</a:t>
            </a:r>
            <a:r>
              <a:rPr lang="en-US" altLang="en-US" baseline="-25000"/>
              <a:t>R</a:t>
            </a:r>
            <a:r>
              <a:rPr lang="en-US" altLang="en-US"/>
              <a:t> and M</a:t>
            </a:r>
            <a:r>
              <a:rPr lang="en-US" altLang="en-US" baseline="-25000"/>
              <a:t>S</a:t>
            </a:r>
            <a:endParaRPr lang="en-US" altLang="en-US"/>
          </a:p>
          <a:p>
            <a:endParaRPr lang="en-US" altLang="en-US"/>
          </a:p>
          <a:p>
            <a:endParaRPr lang="en-US" altLang="en-US"/>
          </a:p>
          <a:p>
            <a:r>
              <a:rPr lang="en-US" altLang="en-US"/>
              <a:t>M</a:t>
            </a:r>
            <a:r>
              <a:rPr lang="en-US" altLang="en-US" baseline="-25000"/>
              <a:t>R</a:t>
            </a:r>
            <a:r>
              <a:rPr lang="en-US" altLang="en-US"/>
              <a:t> = (</a:t>
            </a:r>
            <a:r>
              <a:rPr lang="el-GR" altLang="en-US"/>
              <a:t>Σ</a:t>
            </a:r>
            <a:r>
              <a:rPr lang="en-US" altLang="en-US"/>
              <a:t>, S</a:t>
            </a:r>
            <a:r>
              <a:rPr lang="en-US" altLang="en-US" baseline="-25000"/>
              <a:t>R</a:t>
            </a:r>
            <a:r>
              <a:rPr lang="en-US" altLang="en-US"/>
              <a:t>, </a:t>
            </a:r>
            <a:r>
              <a:rPr lang="el-GR" altLang="en-US"/>
              <a:t>δ</a:t>
            </a:r>
            <a:r>
              <a:rPr lang="en-US" altLang="en-US" baseline="-25000"/>
              <a:t>R</a:t>
            </a:r>
            <a:r>
              <a:rPr lang="en-US" altLang="en-US"/>
              <a:t>, r</a:t>
            </a:r>
            <a:r>
              <a:rPr lang="en-US" altLang="en-US" baseline="-25000"/>
              <a:t>0</a:t>
            </a:r>
            <a:r>
              <a:rPr lang="en-US" altLang="en-US"/>
              <a:t>, {r</a:t>
            </a:r>
            <a:r>
              <a:rPr lang="en-US" altLang="en-US" baseline="-25000"/>
              <a:t>f</a:t>
            </a:r>
            <a:r>
              <a:rPr lang="en-US" altLang="en-US"/>
              <a:t>})		 M</a:t>
            </a:r>
            <a:r>
              <a:rPr lang="en-US" altLang="en-US" baseline="-25000"/>
              <a:t>S</a:t>
            </a:r>
            <a:r>
              <a:rPr lang="en-US" altLang="en-US"/>
              <a:t> = (</a:t>
            </a:r>
            <a:r>
              <a:rPr lang="el-GR" altLang="en-US"/>
              <a:t>Σ</a:t>
            </a:r>
            <a:r>
              <a:rPr lang="en-US" altLang="en-US"/>
              <a:t>, S</a:t>
            </a:r>
            <a:r>
              <a:rPr lang="en-US" altLang="en-US" baseline="-25000"/>
              <a:t>S</a:t>
            </a:r>
            <a:r>
              <a:rPr lang="en-US" altLang="en-US"/>
              <a:t>, </a:t>
            </a:r>
            <a:r>
              <a:rPr lang="el-GR" altLang="en-US"/>
              <a:t>δ</a:t>
            </a:r>
            <a:r>
              <a:rPr lang="en-US" altLang="en-US" baseline="-25000"/>
              <a:t>S</a:t>
            </a:r>
            <a:r>
              <a:rPr lang="en-US" altLang="en-US"/>
              <a:t>, s</a:t>
            </a:r>
            <a:r>
              <a:rPr lang="en-US" altLang="en-US" baseline="-25000"/>
              <a:t>0</a:t>
            </a:r>
            <a:r>
              <a:rPr lang="en-US" altLang="en-US"/>
              <a:t>, {s</a:t>
            </a:r>
            <a:r>
              <a:rPr lang="en-US" altLang="en-US" baseline="-25000"/>
              <a:t>f</a:t>
            </a:r>
            <a:r>
              <a:rPr lang="en-US" altLang="en-US"/>
              <a:t>})</a:t>
            </a:r>
          </a:p>
          <a:p>
            <a:endParaRPr lang="en-US" altLang="en-US"/>
          </a:p>
          <a:p>
            <a:r>
              <a:rPr lang="en-US" altLang="en-US"/>
              <a:t>Then  the NFA </a:t>
            </a:r>
          </a:p>
          <a:p>
            <a:r>
              <a:rPr lang="en-US" altLang="en-US"/>
              <a:t>	M</a:t>
            </a:r>
            <a:r>
              <a:rPr lang="en-US" altLang="en-US" baseline="-25000"/>
              <a:t>R|S</a:t>
            </a:r>
            <a:r>
              <a:rPr lang="en-US" altLang="en-US"/>
              <a:t> = (</a:t>
            </a:r>
            <a:r>
              <a:rPr lang="el-GR" altLang="en-US"/>
              <a:t>Σ</a:t>
            </a:r>
            <a:r>
              <a:rPr lang="en-US" altLang="en-US"/>
              <a:t>, S</a:t>
            </a:r>
            <a:r>
              <a:rPr lang="en-US" altLang="en-US" baseline="-25000"/>
              <a:t>R </a:t>
            </a:r>
            <a:r>
              <a:rPr lang="en-US" altLang="en-US"/>
              <a:t>U S</a:t>
            </a:r>
            <a:r>
              <a:rPr lang="en-US" altLang="en-US" baseline="-25000"/>
              <a:t>S</a:t>
            </a:r>
            <a:r>
              <a:rPr lang="en-US" altLang="en-US"/>
              <a:t> U {new</a:t>
            </a:r>
            <a:r>
              <a:rPr lang="en-US" altLang="en-US" baseline="-25000"/>
              <a:t>0</a:t>
            </a:r>
            <a:r>
              <a:rPr lang="en-US" altLang="en-US"/>
              <a:t>, new</a:t>
            </a:r>
            <a:r>
              <a:rPr lang="en-US" altLang="en-US" baseline="-25000"/>
              <a:t>f</a:t>
            </a:r>
            <a:r>
              <a:rPr lang="en-US" altLang="en-US"/>
              <a:t>}, </a:t>
            </a:r>
            <a:r>
              <a:rPr lang="el-GR" altLang="en-US"/>
              <a:t>δ</a:t>
            </a:r>
            <a:r>
              <a:rPr lang="en-US" altLang="en-US" baseline="-25000"/>
              <a:t>R|S</a:t>
            </a:r>
            <a:r>
              <a:rPr lang="en-US" altLang="en-US"/>
              <a:t>, new</a:t>
            </a:r>
            <a:r>
              <a:rPr lang="en-US" altLang="en-US" baseline="-25000"/>
              <a:t>0</a:t>
            </a:r>
            <a:r>
              <a:rPr lang="en-US" altLang="en-US"/>
              <a:t>, {new</a:t>
            </a:r>
            <a:r>
              <a:rPr lang="en-US" altLang="en-US" baseline="-25000"/>
              <a:t>f</a:t>
            </a:r>
            <a:r>
              <a:rPr lang="en-US" altLang="en-US"/>
              <a:t>})</a:t>
            </a:r>
          </a:p>
          <a:p>
            <a:endParaRPr lang="en-US" altLang="en-US"/>
          </a:p>
          <a:p>
            <a:endParaRPr lang="en-US" altLang="en-US"/>
          </a:p>
          <a:p>
            <a:endParaRPr lang="en-US" altLang="en-US"/>
          </a:p>
          <a:p>
            <a:endParaRPr lang="el-GR" alt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696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097963" cy="666750"/>
          </a:xfrm>
        </p:spPr>
        <p:txBody>
          <a:bodyPr/>
          <a:lstStyle/>
          <a:p>
            <a:r>
              <a:rPr lang="en-US" altLang="en-US" sz="3000"/>
              <a:t>Recursive Cases of Thompson Construction  R|S</a:t>
            </a:r>
          </a:p>
        </p:txBody>
      </p:sp>
      <p:sp>
        <p:nvSpPr>
          <p:cNvPr id="22169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838200"/>
            <a:ext cx="8701087" cy="5486400"/>
          </a:xfrm>
        </p:spPr>
        <p:txBody>
          <a:bodyPr/>
          <a:lstStyle/>
          <a:p>
            <a:r>
              <a:rPr lang="en-US" altLang="en-US"/>
              <a:t>For regular expressions R and S with machines M</a:t>
            </a:r>
            <a:r>
              <a:rPr lang="en-US" altLang="en-US" baseline="-25000"/>
              <a:t>R</a:t>
            </a:r>
            <a:r>
              <a:rPr lang="en-US" altLang="en-US"/>
              <a:t> and M</a:t>
            </a:r>
            <a:r>
              <a:rPr lang="en-US" altLang="en-US" baseline="-25000"/>
              <a:t>S</a:t>
            </a:r>
            <a:endParaRPr lang="en-US" altLang="en-US"/>
          </a:p>
          <a:p>
            <a:endParaRPr lang="en-US" altLang="en-US"/>
          </a:p>
          <a:p>
            <a:endParaRPr lang="en-US" altLang="en-US"/>
          </a:p>
          <a:p>
            <a:r>
              <a:rPr lang="en-US" altLang="en-US"/>
              <a:t>M</a:t>
            </a:r>
            <a:r>
              <a:rPr lang="en-US" altLang="en-US" baseline="-25000"/>
              <a:t>R</a:t>
            </a:r>
            <a:r>
              <a:rPr lang="en-US" altLang="en-US"/>
              <a:t> = (</a:t>
            </a:r>
            <a:r>
              <a:rPr lang="el-GR" altLang="en-US"/>
              <a:t>Σ</a:t>
            </a:r>
            <a:r>
              <a:rPr lang="en-US" altLang="en-US"/>
              <a:t>, S</a:t>
            </a:r>
            <a:r>
              <a:rPr lang="en-US" altLang="en-US" baseline="-25000"/>
              <a:t>R</a:t>
            </a:r>
            <a:r>
              <a:rPr lang="en-US" altLang="en-US"/>
              <a:t>, </a:t>
            </a:r>
            <a:r>
              <a:rPr lang="el-GR" altLang="en-US"/>
              <a:t>δ</a:t>
            </a:r>
            <a:r>
              <a:rPr lang="en-US" altLang="en-US" baseline="-25000"/>
              <a:t>R</a:t>
            </a:r>
            <a:r>
              <a:rPr lang="en-US" altLang="en-US"/>
              <a:t>, r</a:t>
            </a:r>
            <a:r>
              <a:rPr lang="en-US" altLang="en-US" baseline="-25000"/>
              <a:t>0</a:t>
            </a:r>
            <a:r>
              <a:rPr lang="en-US" altLang="en-US"/>
              <a:t>, {r</a:t>
            </a:r>
            <a:r>
              <a:rPr lang="en-US" altLang="en-US" baseline="-25000"/>
              <a:t>f</a:t>
            </a:r>
            <a:r>
              <a:rPr lang="en-US" altLang="en-US"/>
              <a:t>})		 M</a:t>
            </a:r>
            <a:r>
              <a:rPr lang="en-US" altLang="en-US" baseline="-25000"/>
              <a:t>S</a:t>
            </a:r>
            <a:r>
              <a:rPr lang="en-US" altLang="en-US"/>
              <a:t> = (</a:t>
            </a:r>
            <a:r>
              <a:rPr lang="el-GR" altLang="en-US"/>
              <a:t>Σ</a:t>
            </a:r>
            <a:r>
              <a:rPr lang="en-US" altLang="en-US"/>
              <a:t>, S</a:t>
            </a:r>
            <a:r>
              <a:rPr lang="en-US" altLang="en-US" baseline="-25000"/>
              <a:t>S</a:t>
            </a:r>
            <a:r>
              <a:rPr lang="en-US" altLang="en-US"/>
              <a:t>, </a:t>
            </a:r>
            <a:r>
              <a:rPr lang="el-GR" altLang="en-US"/>
              <a:t>δ</a:t>
            </a:r>
            <a:r>
              <a:rPr lang="en-US" altLang="en-US" baseline="-25000"/>
              <a:t>S</a:t>
            </a:r>
            <a:r>
              <a:rPr lang="en-US" altLang="en-US"/>
              <a:t>, s</a:t>
            </a:r>
            <a:r>
              <a:rPr lang="en-US" altLang="en-US" baseline="-25000"/>
              <a:t>0</a:t>
            </a:r>
            <a:r>
              <a:rPr lang="en-US" altLang="en-US"/>
              <a:t>, {s</a:t>
            </a:r>
            <a:r>
              <a:rPr lang="en-US" altLang="en-US" baseline="-25000"/>
              <a:t>f</a:t>
            </a:r>
            <a:r>
              <a:rPr lang="en-US" altLang="en-US"/>
              <a:t>})</a:t>
            </a:r>
          </a:p>
          <a:p>
            <a:endParaRPr lang="en-US" altLang="en-US"/>
          </a:p>
          <a:p>
            <a:r>
              <a:rPr lang="en-US" altLang="en-US"/>
              <a:t>Then  the NFA </a:t>
            </a:r>
          </a:p>
          <a:p>
            <a:r>
              <a:rPr lang="en-US" altLang="en-US"/>
              <a:t>	M</a:t>
            </a:r>
            <a:r>
              <a:rPr lang="en-US" altLang="en-US" baseline="-25000"/>
              <a:t>R|S</a:t>
            </a:r>
            <a:r>
              <a:rPr lang="en-US" altLang="en-US"/>
              <a:t> = (</a:t>
            </a:r>
            <a:r>
              <a:rPr lang="el-GR" altLang="en-US"/>
              <a:t>Σ</a:t>
            </a:r>
            <a:r>
              <a:rPr lang="en-US" altLang="en-US"/>
              <a:t>, S</a:t>
            </a:r>
            <a:r>
              <a:rPr lang="en-US" altLang="en-US" baseline="-25000"/>
              <a:t>R </a:t>
            </a:r>
            <a:r>
              <a:rPr lang="en-US" altLang="en-US"/>
              <a:t>U S</a:t>
            </a:r>
            <a:r>
              <a:rPr lang="en-US" altLang="en-US" baseline="-25000"/>
              <a:t>S</a:t>
            </a:r>
            <a:r>
              <a:rPr lang="en-US" altLang="en-US"/>
              <a:t> U {new</a:t>
            </a:r>
            <a:r>
              <a:rPr lang="en-US" altLang="en-US" baseline="-25000"/>
              <a:t>0</a:t>
            </a:r>
            <a:r>
              <a:rPr lang="en-US" altLang="en-US"/>
              <a:t>, new</a:t>
            </a:r>
            <a:r>
              <a:rPr lang="en-US" altLang="en-US" baseline="-25000"/>
              <a:t>f</a:t>
            </a:r>
            <a:r>
              <a:rPr lang="en-US" altLang="en-US"/>
              <a:t>}, </a:t>
            </a:r>
            <a:r>
              <a:rPr lang="el-GR" altLang="en-US"/>
              <a:t>δ</a:t>
            </a:r>
            <a:r>
              <a:rPr lang="en-US" altLang="en-US" baseline="-25000"/>
              <a:t>R|S</a:t>
            </a:r>
            <a:r>
              <a:rPr lang="en-US" altLang="en-US"/>
              <a:t>, new</a:t>
            </a:r>
            <a:r>
              <a:rPr lang="en-US" altLang="en-US" baseline="-25000"/>
              <a:t>0</a:t>
            </a:r>
            <a:r>
              <a:rPr lang="en-US" altLang="en-US"/>
              <a:t>, {new</a:t>
            </a:r>
            <a:r>
              <a:rPr lang="en-US" altLang="en-US" baseline="-25000"/>
              <a:t>f</a:t>
            </a:r>
            <a:r>
              <a:rPr lang="en-US" altLang="en-US"/>
              <a:t>})</a:t>
            </a:r>
          </a:p>
          <a:p>
            <a:endParaRPr lang="en-US" altLang="en-US"/>
          </a:p>
          <a:p>
            <a:endParaRPr lang="en-US" altLang="en-US"/>
          </a:p>
          <a:p>
            <a:endParaRPr lang="en-US" altLang="en-US"/>
          </a:p>
          <a:p>
            <a:endParaRPr lang="el-GR" alt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82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Review of Regular Expressions</a:t>
            </a:r>
          </a:p>
        </p:txBody>
      </p:sp>
      <p:sp>
        <p:nvSpPr>
          <p:cNvPr id="22282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Language denoted by a regular expression</a:t>
            </a:r>
          </a:p>
          <a:p>
            <a:pPr lvl="1"/>
            <a:r>
              <a:rPr lang="en-US" altLang="en-US"/>
              <a:t>Recursive definition</a:t>
            </a:r>
          </a:p>
          <a:p>
            <a:r>
              <a:rPr lang="en-US" altLang="en-US"/>
              <a:t>Equivalence of two regular expressions   r  and  s</a:t>
            </a:r>
          </a:p>
          <a:p>
            <a:pPr lvl="1"/>
            <a:r>
              <a:rPr lang="en-US" altLang="en-US"/>
              <a:t>L(s) = L(r)</a:t>
            </a:r>
          </a:p>
          <a:p>
            <a:r>
              <a:rPr lang="en-US" altLang="en-US"/>
              <a:t>More examples like Example 3.3 </a:t>
            </a:r>
          </a:p>
          <a:p>
            <a:pPr lvl="1"/>
            <a:r>
              <a:rPr lang="en-US" altLang="en-US"/>
              <a:t> If r = (a | b) (a | b) a  what is L(r)?</a:t>
            </a:r>
          </a:p>
          <a:p>
            <a:pPr lvl="1"/>
            <a:endParaRPr lang="en-US" altLang="en-US"/>
          </a:p>
          <a:p>
            <a:pPr lvl="1"/>
            <a:r>
              <a:rPr lang="en-US" altLang="en-US"/>
              <a:t>If s = (a | b | c)* then L(s) = </a:t>
            </a:r>
          </a:p>
          <a:p>
            <a:pPr lvl="1"/>
            <a:endParaRPr lang="en-US" altLang="en-US"/>
          </a:p>
          <a:p>
            <a:pPr lvl="1"/>
            <a:r>
              <a:rPr lang="en-US" altLang="en-US"/>
              <a:t>If s = (a | b | ca)* then L(s) =</a:t>
            </a:r>
          </a:p>
        </p:txBody>
      </p:sp>
      <p:grpSp>
        <p:nvGrpSpPr>
          <p:cNvPr id="8" name="SMARTInkShape-Group15"/>
          <p:cNvGrpSpPr/>
          <p:nvPr/>
        </p:nvGrpSpPr>
        <p:grpSpPr>
          <a:xfrm>
            <a:off x="6516860" y="916486"/>
            <a:ext cx="1566088" cy="267291"/>
            <a:chOff x="6516860" y="916486"/>
            <a:chExt cx="1566088" cy="267291"/>
          </a:xfrm>
        </p:grpSpPr>
        <p:sp>
          <p:nvSpPr>
            <p:cNvPr id="2" name="SMARTInkShape-58"/>
            <p:cNvSpPr/>
            <p:nvPr/>
          </p:nvSpPr>
          <p:spPr bwMode="auto">
            <a:xfrm>
              <a:off x="6516860" y="916486"/>
              <a:ext cx="285506" cy="267291"/>
            </a:xfrm>
            <a:custGeom>
              <a:avLst/>
              <a:gdLst/>
              <a:ahLst/>
              <a:cxnLst/>
              <a:rect l="0" t="0" r="0" b="0"/>
              <a:pathLst>
                <a:path w="285506" h="267291">
                  <a:moveTo>
                    <a:pt x="98253" y="76495"/>
                  </a:moveTo>
                  <a:lnTo>
                    <a:pt x="98253" y="66552"/>
                  </a:lnTo>
                  <a:lnTo>
                    <a:pt x="97459" y="65104"/>
                  </a:lnTo>
                  <a:lnTo>
                    <a:pt x="96136" y="64139"/>
                  </a:lnTo>
                  <a:lnTo>
                    <a:pt x="92102" y="62589"/>
                  </a:lnTo>
                  <a:lnTo>
                    <a:pt x="93667" y="60261"/>
                  </a:lnTo>
                  <a:lnTo>
                    <a:pt x="97347" y="56090"/>
                  </a:lnTo>
                  <a:lnTo>
                    <a:pt x="101776" y="55368"/>
                  </a:lnTo>
                  <a:lnTo>
                    <a:pt x="102983" y="56061"/>
                  </a:lnTo>
                  <a:lnTo>
                    <a:pt x="103787" y="57316"/>
                  </a:lnTo>
                  <a:lnTo>
                    <a:pt x="104323" y="58947"/>
                  </a:lnTo>
                  <a:lnTo>
                    <a:pt x="108871" y="65034"/>
                  </a:lnTo>
                  <a:lnTo>
                    <a:pt x="111453" y="79449"/>
                  </a:lnTo>
                  <a:lnTo>
                    <a:pt x="111532" y="112151"/>
                  </a:lnTo>
                  <a:lnTo>
                    <a:pt x="106774" y="144563"/>
                  </a:lnTo>
                  <a:lnTo>
                    <a:pt x="101130" y="178508"/>
                  </a:lnTo>
                  <a:lnTo>
                    <a:pt x="98311" y="209027"/>
                  </a:lnTo>
                  <a:lnTo>
                    <a:pt x="94389" y="236590"/>
                  </a:lnTo>
                  <a:lnTo>
                    <a:pt x="97587" y="262335"/>
                  </a:lnTo>
                  <a:lnTo>
                    <a:pt x="98603" y="264682"/>
                  </a:lnTo>
                  <a:lnTo>
                    <a:pt x="100073" y="266247"/>
                  </a:lnTo>
                  <a:lnTo>
                    <a:pt x="101848" y="267290"/>
                  </a:lnTo>
                  <a:lnTo>
                    <a:pt x="103031" y="265604"/>
                  </a:lnTo>
                  <a:lnTo>
                    <a:pt x="105085" y="239364"/>
                  </a:lnTo>
                  <a:lnTo>
                    <a:pt x="99631" y="206239"/>
                  </a:lnTo>
                  <a:lnTo>
                    <a:pt x="93193" y="178526"/>
                  </a:lnTo>
                  <a:lnTo>
                    <a:pt x="85465" y="150206"/>
                  </a:lnTo>
                  <a:lnTo>
                    <a:pt x="73473" y="122501"/>
                  </a:lnTo>
                  <a:lnTo>
                    <a:pt x="54292" y="87845"/>
                  </a:lnTo>
                  <a:lnTo>
                    <a:pt x="49896" y="84062"/>
                  </a:lnTo>
                  <a:lnTo>
                    <a:pt x="33918" y="78737"/>
                  </a:lnTo>
                  <a:lnTo>
                    <a:pt x="26533" y="77492"/>
                  </a:lnTo>
                  <a:lnTo>
                    <a:pt x="0" y="83371"/>
                  </a:lnTo>
                  <a:lnTo>
                    <a:pt x="30004" y="64941"/>
                  </a:lnTo>
                  <a:lnTo>
                    <a:pt x="61714" y="46614"/>
                  </a:lnTo>
                  <a:lnTo>
                    <a:pt x="90216" y="33052"/>
                  </a:lnTo>
                  <a:lnTo>
                    <a:pt x="123520" y="21204"/>
                  </a:lnTo>
                  <a:lnTo>
                    <a:pt x="158695" y="11440"/>
                  </a:lnTo>
                  <a:lnTo>
                    <a:pt x="192849" y="4455"/>
                  </a:lnTo>
                  <a:lnTo>
                    <a:pt x="224433" y="821"/>
                  </a:lnTo>
                  <a:lnTo>
                    <a:pt x="251964" y="0"/>
                  </a:lnTo>
                  <a:lnTo>
                    <a:pt x="272137" y="2281"/>
                  </a:lnTo>
                  <a:lnTo>
                    <a:pt x="278469" y="5588"/>
                  </a:lnTo>
                  <a:lnTo>
                    <a:pt x="282691" y="10173"/>
                  </a:lnTo>
                  <a:lnTo>
                    <a:pt x="285505" y="15612"/>
                  </a:lnTo>
                  <a:lnTo>
                    <a:pt x="285000" y="22413"/>
                  </a:lnTo>
                  <a:lnTo>
                    <a:pt x="278090" y="38436"/>
                  </a:lnTo>
                  <a:lnTo>
                    <a:pt x="253226" y="65307"/>
                  </a:lnTo>
                  <a:lnTo>
                    <a:pt x="229836" y="83958"/>
                  </a:lnTo>
                  <a:lnTo>
                    <a:pt x="203565" y="102831"/>
                  </a:lnTo>
                  <a:lnTo>
                    <a:pt x="176014" y="121802"/>
                  </a:lnTo>
                  <a:lnTo>
                    <a:pt x="145778" y="138700"/>
                  </a:lnTo>
                  <a:lnTo>
                    <a:pt x="116200" y="153354"/>
                  </a:lnTo>
                  <a:lnTo>
                    <a:pt x="83285" y="168942"/>
                  </a:lnTo>
                  <a:lnTo>
                    <a:pt x="68847" y="173145"/>
                  </a:lnTo>
                  <a:lnTo>
                    <a:pt x="59254" y="172897"/>
                  </a:lnTo>
                  <a:lnTo>
                    <a:pt x="55585" y="171719"/>
                  </a:lnTo>
                  <a:lnTo>
                    <a:pt x="54726" y="169347"/>
                  </a:lnTo>
                  <a:lnTo>
                    <a:pt x="55741" y="166177"/>
                  </a:lnTo>
                  <a:lnTo>
                    <a:pt x="61896" y="158423"/>
                  </a:lnTo>
                  <a:lnTo>
                    <a:pt x="79543" y="145926"/>
                  </a:lnTo>
                  <a:lnTo>
                    <a:pt x="113548" y="132073"/>
                  </a:lnTo>
                  <a:lnTo>
                    <a:pt x="132832" y="125009"/>
                  </a:lnTo>
                  <a:lnTo>
                    <a:pt x="165207" y="121032"/>
                  </a:lnTo>
                  <a:lnTo>
                    <a:pt x="194468" y="121441"/>
                  </a:lnTo>
                  <a:lnTo>
                    <a:pt x="210865" y="127163"/>
                  </a:lnTo>
                  <a:lnTo>
                    <a:pt x="221857" y="134998"/>
                  </a:lnTo>
                  <a:lnTo>
                    <a:pt x="225899" y="139309"/>
                  </a:lnTo>
                  <a:lnTo>
                    <a:pt x="227800" y="144565"/>
                  </a:lnTo>
                  <a:lnTo>
                    <a:pt x="227796" y="156755"/>
                  </a:lnTo>
                  <a:lnTo>
                    <a:pt x="219539" y="180797"/>
                  </a:lnTo>
                  <a:lnTo>
                    <a:pt x="203245" y="204237"/>
                  </a:lnTo>
                  <a:lnTo>
                    <a:pt x="172291" y="232697"/>
                  </a:lnTo>
                  <a:lnTo>
                    <a:pt x="144081" y="257824"/>
                  </a:lnTo>
                  <a:lnTo>
                    <a:pt x="129413" y="261652"/>
                  </a:lnTo>
                  <a:lnTo>
                    <a:pt x="128551" y="261052"/>
                  </a:lnTo>
                  <a:lnTo>
                    <a:pt x="127593" y="258268"/>
                  </a:lnTo>
                  <a:lnTo>
                    <a:pt x="127054" y="252239"/>
                  </a:lnTo>
                  <a:lnTo>
                    <a:pt x="127772" y="250807"/>
                  </a:lnTo>
                  <a:lnTo>
                    <a:pt x="129045" y="249853"/>
                  </a:lnTo>
                  <a:lnTo>
                    <a:pt x="130687" y="249217"/>
                  </a:lnTo>
                  <a:lnTo>
                    <a:pt x="131782" y="248000"/>
                  </a:lnTo>
                  <a:lnTo>
                    <a:pt x="132998" y="244530"/>
                  </a:lnTo>
                  <a:lnTo>
                    <a:pt x="132529" y="244081"/>
                  </a:lnTo>
                  <a:lnTo>
                    <a:pt x="127096" y="247748"/>
                  </a:lnTo>
                  <a:lnTo>
                    <a:pt x="126907" y="244095"/>
                  </a:lnTo>
                  <a:lnTo>
                    <a:pt x="127675" y="242997"/>
                  </a:lnTo>
                  <a:lnTo>
                    <a:pt x="128979" y="242265"/>
                  </a:lnTo>
                  <a:lnTo>
                    <a:pt x="130644" y="241777"/>
                  </a:lnTo>
                  <a:lnTo>
                    <a:pt x="134609" y="237002"/>
                  </a:lnTo>
                  <a:lnTo>
                    <a:pt x="148259" y="21937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" name="SMARTInkShape-59"/>
            <p:cNvSpPr/>
            <p:nvPr/>
          </p:nvSpPr>
          <p:spPr bwMode="auto">
            <a:xfrm>
              <a:off x="6780538" y="1028787"/>
              <a:ext cx="170332" cy="138260"/>
            </a:xfrm>
            <a:custGeom>
              <a:avLst/>
              <a:gdLst/>
              <a:ahLst/>
              <a:cxnLst/>
              <a:rect l="0" t="0" r="0" b="0"/>
              <a:pathLst>
                <a:path w="170332" h="138260">
                  <a:moveTo>
                    <a:pt x="77462" y="7057"/>
                  </a:moveTo>
                  <a:lnTo>
                    <a:pt x="77462" y="3264"/>
                  </a:lnTo>
                  <a:lnTo>
                    <a:pt x="76668" y="2147"/>
                  </a:lnTo>
                  <a:lnTo>
                    <a:pt x="75345" y="1403"/>
                  </a:lnTo>
                  <a:lnTo>
                    <a:pt x="71311" y="207"/>
                  </a:lnTo>
                  <a:lnTo>
                    <a:pt x="63028" y="0"/>
                  </a:lnTo>
                  <a:lnTo>
                    <a:pt x="57024" y="2068"/>
                  </a:lnTo>
                  <a:lnTo>
                    <a:pt x="34059" y="22161"/>
                  </a:lnTo>
                  <a:lnTo>
                    <a:pt x="29477" y="26651"/>
                  </a:lnTo>
                  <a:lnTo>
                    <a:pt x="15625" y="55877"/>
                  </a:lnTo>
                  <a:lnTo>
                    <a:pt x="4548" y="78143"/>
                  </a:lnTo>
                  <a:lnTo>
                    <a:pt x="0" y="107000"/>
                  </a:lnTo>
                  <a:lnTo>
                    <a:pt x="172" y="119738"/>
                  </a:lnTo>
                  <a:lnTo>
                    <a:pt x="2894" y="128046"/>
                  </a:lnTo>
                  <a:lnTo>
                    <a:pt x="8889" y="137185"/>
                  </a:lnTo>
                  <a:lnTo>
                    <a:pt x="11903" y="138259"/>
                  </a:lnTo>
                  <a:lnTo>
                    <a:pt x="19486" y="137336"/>
                  </a:lnTo>
                  <a:lnTo>
                    <a:pt x="42991" y="118869"/>
                  </a:lnTo>
                  <a:lnTo>
                    <a:pt x="70565" y="90174"/>
                  </a:lnTo>
                  <a:lnTo>
                    <a:pt x="95150" y="57959"/>
                  </a:lnTo>
                  <a:lnTo>
                    <a:pt x="108796" y="29459"/>
                  </a:lnTo>
                  <a:lnTo>
                    <a:pt x="112603" y="10320"/>
                  </a:lnTo>
                  <a:lnTo>
                    <a:pt x="111208" y="10820"/>
                  </a:lnTo>
                  <a:lnTo>
                    <a:pt x="93244" y="27230"/>
                  </a:lnTo>
                  <a:lnTo>
                    <a:pt x="80609" y="55991"/>
                  </a:lnTo>
                  <a:lnTo>
                    <a:pt x="72586" y="85426"/>
                  </a:lnTo>
                  <a:lnTo>
                    <a:pt x="71410" y="119741"/>
                  </a:lnTo>
                  <a:lnTo>
                    <a:pt x="74244" y="128047"/>
                  </a:lnTo>
                  <a:lnTo>
                    <a:pt x="76904" y="130580"/>
                  </a:lnTo>
                  <a:lnTo>
                    <a:pt x="84093" y="133393"/>
                  </a:lnTo>
                  <a:lnTo>
                    <a:pt x="92580" y="132527"/>
                  </a:lnTo>
                  <a:lnTo>
                    <a:pt x="108400" y="125460"/>
                  </a:lnTo>
                  <a:lnTo>
                    <a:pt x="121374" y="116037"/>
                  </a:lnTo>
                  <a:lnTo>
                    <a:pt x="149107" y="82000"/>
                  </a:lnTo>
                  <a:lnTo>
                    <a:pt x="170331" y="4991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4" name="SMARTInkShape-60"/>
            <p:cNvSpPr/>
            <p:nvPr/>
          </p:nvSpPr>
          <p:spPr bwMode="auto">
            <a:xfrm>
              <a:off x="6925917" y="1035844"/>
              <a:ext cx="107834" cy="106971"/>
            </a:xfrm>
            <a:custGeom>
              <a:avLst/>
              <a:gdLst/>
              <a:ahLst/>
              <a:cxnLst/>
              <a:rect l="0" t="0" r="0" b="0"/>
              <a:pathLst>
                <a:path w="107834" h="106971">
                  <a:moveTo>
                    <a:pt x="74958" y="0"/>
                  </a:moveTo>
                  <a:lnTo>
                    <a:pt x="41603" y="0"/>
                  </a:lnTo>
                  <a:lnTo>
                    <a:pt x="25694" y="0"/>
                  </a:lnTo>
                  <a:lnTo>
                    <a:pt x="28964" y="0"/>
                  </a:lnTo>
                  <a:lnTo>
                    <a:pt x="61192" y="11391"/>
                  </a:lnTo>
                  <a:lnTo>
                    <a:pt x="76788" y="15017"/>
                  </a:lnTo>
                  <a:lnTo>
                    <a:pt x="101080" y="30268"/>
                  </a:lnTo>
                  <a:lnTo>
                    <a:pt x="104279" y="33672"/>
                  </a:lnTo>
                  <a:lnTo>
                    <a:pt x="107833" y="41688"/>
                  </a:lnTo>
                  <a:lnTo>
                    <a:pt x="107296" y="50543"/>
                  </a:lnTo>
                  <a:lnTo>
                    <a:pt x="103618" y="59770"/>
                  </a:lnTo>
                  <a:lnTo>
                    <a:pt x="91035" y="74683"/>
                  </a:lnTo>
                  <a:lnTo>
                    <a:pt x="61259" y="96420"/>
                  </a:lnTo>
                  <a:lnTo>
                    <a:pt x="46645" y="102384"/>
                  </a:lnTo>
                  <a:lnTo>
                    <a:pt x="17860" y="106214"/>
                  </a:lnTo>
                  <a:lnTo>
                    <a:pt x="621" y="106970"/>
                  </a:lnTo>
                  <a:lnTo>
                    <a:pt x="0" y="105444"/>
                  </a:lnTo>
                  <a:lnTo>
                    <a:pt x="3521" y="9286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5" name="SMARTInkShape-61"/>
            <p:cNvSpPr/>
            <p:nvPr/>
          </p:nvSpPr>
          <p:spPr bwMode="auto">
            <a:xfrm>
              <a:off x="7066863" y="1036062"/>
              <a:ext cx="176901" cy="102029"/>
            </a:xfrm>
            <a:custGeom>
              <a:avLst/>
              <a:gdLst/>
              <a:ahLst/>
              <a:cxnLst/>
              <a:rect l="0" t="0" r="0" b="0"/>
              <a:pathLst>
                <a:path w="176901" h="102029">
                  <a:moveTo>
                    <a:pt x="34025" y="14069"/>
                  </a:moveTo>
                  <a:lnTo>
                    <a:pt x="30232" y="17862"/>
                  </a:lnTo>
                  <a:lnTo>
                    <a:pt x="26254" y="19723"/>
                  </a:lnTo>
                  <a:lnTo>
                    <a:pt x="13440" y="24711"/>
                  </a:lnTo>
                  <a:lnTo>
                    <a:pt x="4025" y="31069"/>
                  </a:lnTo>
                  <a:lnTo>
                    <a:pt x="847" y="35648"/>
                  </a:lnTo>
                  <a:lnTo>
                    <a:pt x="0" y="37980"/>
                  </a:lnTo>
                  <a:lnTo>
                    <a:pt x="229" y="40328"/>
                  </a:lnTo>
                  <a:lnTo>
                    <a:pt x="2600" y="45055"/>
                  </a:lnTo>
                  <a:lnTo>
                    <a:pt x="10533" y="47684"/>
                  </a:lnTo>
                  <a:lnTo>
                    <a:pt x="42632" y="48717"/>
                  </a:lnTo>
                  <a:lnTo>
                    <a:pt x="75530" y="41962"/>
                  </a:lnTo>
                  <a:lnTo>
                    <a:pt x="97916" y="33182"/>
                  </a:lnTo>
                  <a:lnTo>
                    <a:pt x="133374" y="12376"/>
                  </a:lnTo>
                  <a:lnTo>
                    <a:pt x="145371" y="2270"/>
                  </a:lnTo>
                  <a:lnTo>
                    <a:pt x="144768" y="1440"/>
                  </a:lnTo>
                  <a:lnTo>
                    <a:pt x="135541" y="273"/>
                  </a:lnTo>
                  <a:lnTo>
                    <a:pt x="124386" y="0"/>
                  </a:lnTo>
                  <a:lnTo>
                    <a:pt x="113608" y="4112"/>
                  </a:lnTo>
                  <a:lnTo>
                    <a:pt x="84809" y="24958"/>
                  </a:lnTo>
                  <a:lnTo>
                    <a:pt x="76968" y="37165"/>
                  </a:lnTo>
                  <a:lnTo>
                    <a:pt x="71884" y="57425"/>
                  </a:lnTo>
                  <a:lnTo>
                    <a:pt x="72811" y="69322"/>
                  </a:lnTo>
                  <a:lnTo>
                    <a:pt x="74169" y="74717"/>
                  </a:lnTo>
                  <a:lnTo>
                    <a:pt x="84146" y="84945"/>
                  </a:lnTo>
                  <a:lnTo>
                    <a:pt x="112628" y="100653"/>
                  </a:lnTo>
                  <a:lnTo>
                    <a:pt x="126903" y="102028"/>
                  </a:lnTo>
                  <a:lnTo>
                    <a:pt x="141979" y="99200"/>
                  </a:lnTo>
                  <a:lnTo>
                    <a:pt x="176900" y="8550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6" name="SMARTInkShape-62"/>
            <p:cNvSpPr/>
            <p:nvPr/>
          </p:nvSpPr>
          <p:spPr bwMode="auto">
            <a:xfrm>
              <a:off x="7372888" y="954281"/>
              <a:ext cx="163769" cy="183569"/>
            </a:xfrm>
            <a:custGeom>
              <a:avLst/>
              <a:gdLst/>
              <a:ahLst/>
              <a:cxnLst/>
              <a:rect l="0" t="0" r="0" b="0"/>
              <a:pathLst>
                <a:path w="163769" h="183569">
                  <a:moveTo>
                    <a:pt x="85187" y="45844"/>
                  </a:moveTo>
                  <a:lnTo>
                    <a:pt x="79036" y="45844"/>
                  </a:lnTo>
                  <a:lnTo>
                    <a:pt x="74545" y="42052"/>
                  </a:lnTo>
                  <a:lnTo>
                    <a:pt x="72520" y="38073"/>
                  </a:lnTo>
                  <a:lnTo>
                    <a:pt x="71113" y="25918"/>
                  </a:lnTo>
                  <a:lnTo>
                    <a:pt x="70927" y="8726"/>
                  </a:lnTo>
                  <a:lnTo>
                    <a:pt x="68795" y="3418"/>
                  </a:lnTo>
                  <a:lnTo>
                    <a:pt x="67115" y="891"/>
                  </a:lnTo>
                  <a:lnTo>
                    <a:pt x="65201" y="0"/>
                  </a:lnTo>
                  <a:lnTo>
                    <a:pt x="63133" y="200"/>
                  </a:lnTo>
                  <a:lnTo>
                    <a:pt x="60959" y="1127"/>
                  </a:lnTo>
                  <a:lnTo>
                    <a:pt x="56428" y="6391"/>
                  </a:lnTo>
                  <a:lnTo>
                    <a:pt x="38978" y="38649"/>
                  </a:lnTo>
                  <a:lnTo>
                    <a:pt x="25370" y="66378"/>
                  </a:lnTo>
                  <a:lnTo>
                    <a:pt x="12078" y="99377"/>
                  </a:lnTo>
                  <a:lnTo>
                    <a:pt x="3552" y="132702"/>
                  </a:lnTo>
                  <a:lnTo>
                    <a:pt x="270" y="163984"/>
                  </a:lnTo>
                  <a:lnTo>
                    <a:pt x="0" y="169848"/>
                  </a:lnTo>
                  <a:lnTo>
                    <a:pt x="2202" y="174551"/>
                  </a:lnTo>
                  <a:lnTo>
                    <a:pt x="10999" y="181893"/>
                  </a:lnTo>
                  <a:lnTo>
                    <a:pt x="22846" y="183568"/>
                  </a:lnTo>
                  <a:lnTo>
                    <a:pt x="47137" y="177932"/>
                  </a:lnTo>
                  <a:lnTo>
                    <a:pt x="81586" y="164092"/>
                  </a:lnTo>
                  <a:lnTo>
                    <a:pt x="108193" y="149992"/>
                  </a:lnTo>
                  <a:lnTo>
                    <a:pt x="135893" y="130497"/>
                  </a:lnTo>
                  <a:lnTo>
                    <a:pt x="163768" y="11013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7" name="SMARTInkShape-63"/>
            <p:cNvSpPr/>
            <p:nvPr/>
          </p:nvSpPr>
          <p:spPr bwMode="auto">
            <a:xfrm>
              <a:off x="7502802" y="1001857"/>
              <a:ext cx="580146" cy="140184"/>
            </a:xfrm>
            <a:custGeom>
              <a:avLst/>
              <a:gdLst/>
              <a:ahLst/>
              <a:cxnLst/>
              <a:rect l="0" t="0" r="0" b="0"/>
              <a:pathLst>
                <a:path w="580146" h="140184">
                  <a:moveTo>
                    <a:pt x="112436" y="5412"/>
                  </a:moveTo>
                  <a:lnTo>
                    <a:pt x="100235" y="6206"/>
                  </a:lnTo>
                  <a:lnTo>
                    <a:pt x="68906" y="15355"/>
                  </a:lnTo>
                  <a:lnTo>
                    <a:pt x="41660" y="25338"/>
                  </a:lnTo>
                  <a:lnTo>
                    <a:pt x="25231" y="38127"/>
                  </a:lnTo>
                  <a:lnTo>
                    <a:pt x="4427" y="66458"/>
                  </a:lnTo>
                  <a:lnTo>
                    <a:pt x="0" y="85147"/>
                  </a:lnTo>
                  <a:lnTo>
                    <a:pt x="1081" y="96677"/>
                  </a:lnTo>
                  <a:lnTo>
                    <a:pt x="5001" y="107093"/>
                  </a:lnTo>
                  <a:lnTo>
                    <a:pt x="16133" y="121088"/>
                  </a:lnTo>
                  <a:lnTo>
                    <a:pt x="24920" y="127732"/>
                  </a:lnTo>
                  <a:lnTo>
                    <a:pt x="34117" y="131214"/>
                  </a:lnTo>
                  <a:lnTo>
                    <a:pt x="38792" y="132142"/>
                  </a:lnTo>
                  <a:lnTo>
                    <a:pt x="56748" y="129657"/>
                  </a:lnTo>
                  <a:lnTo>
                    <a:pt x="92126" y="107215"/>
                  </a:lnTo>
                  <a:lnTo>
                    <a:pt x="119099" y="76144"/>
                  </a:lnTo>
                  <a:lnTo>
                    <a:pt x="134743" y="48135"/>
                  </a:lnTo>
                  <a:lnTo>
                    <a:pt x="139772" y="32666"/>
                  </a:lnTo>
                  <a:lnTo>
                    <a:pt x="140185" y="32312"/>
                  </a:lnTo>
                  <a:lnTo>
                    <a:pt x="140460" y="32870"/>
                  </a:lnTo>
                  <a:lnTo>
                    <a:pt x="138649" y="35607"/>
                  </a:lnTo>
                  <a:lnTo>
                    <a:pt x="137055" y="37448"/>
                  </a:lnTo>
                  <a:lnTo>
                    <a:pt x="124204" y="70637"/>
                  </a:lnTo>
                  <a:lnTo>
                    <a:pt x="116377" y="92761"/>
                  </a:lnTo>
                  <a:lnTo>
                    <a:pt x="117627" y="102707"/>
                  </a:lnTo>
                  <a:lnTo>
                    <a:pt x="122793" y="117231"/>
                  </a:lnTo>
                  <a:lnTo>
                    <a:pt x="127093" y="122578"/>
                  </a:lnTo>
                  <a:lnTo>
                    <a:pt x="129351" y="124004"/>
                  </a:lnTo>
                  <a:lnTo>
                    <a:pt x="132444" y="124161"/>
                  </a:lnTo>
                  <a:lnTo>
                    <a:pt x="148814" y="118709"/>
                  </a:lnTo>
                  <a:lnTo>
                    <a:pt x="158766" y="112916"/>
                  </a:lnTo>
                  <a:lnTo>
                    <a:pt x="191474" y="79306"/>
                  </a:lnTo>
                  <a:lnTo>
                    <a:pt x="214772" y="44644"/>
                  </a:lnTo>
                  <a:lnTo>
                    <a:pt x="249812" y="11486"/>
                  </a:lnTo>
                  <a:lnTo>
                    <a:pt x="259746" y="4672"/>
                  </a:lnTo>
                  <a:lnTo>
                    <a:pt x="263824" y="3331"/>
                  </a:lnTo>
                  <a:lnTo>
                    <a:pt x="267336" y="3231"/>
                  </a:lnTo>
                  <a:lnTo>
                    <a:pt x="270471" y="3958"/>
                  </a:lnTo>
                  <a:lnTo>
                    <a:pt x="272561" y="6030"/>
                  </a:lnTo>
                  <a:lnTo>
                    <a:pt x="274884" y="12566"/>
                  </a:lnTo>
                  <a:lnTo>
                    <a:pt x="272399" y="28963"/>
                  </a:lnTo>
                  <a:lnTo>
                    <a:pt x="254425" y="62841"/>
                  </a:lnTo>
                  <a:lnTo>
                    <a:pt x="230588" y="98317"/>
                  </a:lnTo>
                  <a:lnTo>
                    <a:pt x="201520" y="130212"/>
                  </a:lnTo>
                  <a:lnTo>
                    <a:pt x="191452" y="136285"/>
                  </a:lnTo>
                  <a:lnTo>
                    <a:pt x="175845" y="140183"/>
                  </a:lnTo>
                  <a:lnTo>
                    <a:pt x="173759" y="139709"/>
                  </a:lnTo>
                  <a:lnTo>
                    <a:pt x="172368" y="138600"/>
                  </a:lnTo>
                  <a:lnTo>
                    <a:pt x="171440" y="137066"/>
                  </a:lnTo>
                  <a:lnTo>
                    <a:pt x="172526" y="131129"/>
                  </a:lnTo>
                  <a:lnTo>
                    <a:pt x="176449" y="123199"/>
                  </a:lnTo>
                  <a:lnTo>
                    <a:pt x="183484" y="114382"/>
                  </a:lnTo>
                  <a:lnTo>
                    <a:pt x="216393" y="92475"/>
                  </a:lnTo>
                  <a:lnTo>
                    <a:pt x="247505" y="79965"/>
                  </a:lnTo>
                  <a:lnTo>
                    <a:pt x="274870" y="71511"/>
                  </a:lnTo>
                  <a:lnTo>
                    <a:pt x="303087" y="60098"/>
                  </a:lnTo>
                  <a:lnTo>
                    <a:pt x="330762" y="51337"/>
                  </a:lnTo>
                  <a:lnTo>
                    <a:pt x="361848" y="39148"/>
                  </a:lnTo>
                  <a:lnTo>
                    <a:pt x="396517" y="21966"/>
                  </a:lnTo>
                  <a:lnTo>
                    <a:pt x="404853" y="13828"/>
                  </a:lnTo>
                  <a:lnTo>
                    <a:pt x="409086" y="7035"/>
                  </a:lnTo>
                  <a:lnTo>
                    <a:pt x="410215" y="4113"/>
                  </a:lnTo>
                  <a:lnTo>
                    <a:pt x="410174" y="2165"/>
                  </a:lnTo>
                  <a:lnTo>
                    <a:pt x="409353" y="866"/>
                  </a:lnTo>
                  <a:lnTo>
                    <a:pt x="408011" y="0"/>
                  </a:lnTo>
                  <a:lnTo>
                    <a:pt x="402288" y="1154"/>
                  </a:lnTo>
                  <a:lnTo>
                    <a:pt x="392257" y="6267"/>
                  </a:lnTo>
                  <a:lnTo>
                    <a:pt x="373592" y="23928"/>
                  </a:lnTo>
                  <a:lnTo>
                    <a:pt x="364502" y="35866"/>
                  </a:lnTo>
                  <a:lnTo>
                    <a:pt x="359403" y="49109"/>
                  </a:lnTo>
                  <a:lnTo>
                    <a:pt x="356129" y="69430"/>
                  </a:lnTo>
                  <a:lnTo>
                    <a:pt x="357798" y="75668"/>
                  </a:lnTo>
                  <a:lnTo>
                    <a:pt x="359354" y="78443"/>
                  </a:lnTo>
                  <a:lnTo>
                    <a:pt x="362773" y="80293"/>
                  </a:lnTo>
                  <a:lnTo>
                    <a:pt x="392022" y="83506"/>
                  </a:lnTo>
                  <a:lnTo>
                    <a:pt x="426308" y="73284"/>
                  </a:lnTo>
                  <a:lnTo>
                    <a:pt x="458993" y="64504"/>
                  </a:lnTo>
                  <a:lnTo>
                    <a:pt x="493814" y="52995"/>
                  </a:lnTo>
                  <a:lnTo>
                    <a:pt x="527678" y="44205"/>
                  </a:lnTo>
                  <a:lnTo>
                    <a:pt x="561259" y="36240"/>
                  </a:lnTo>
                  <a:lnTo>
                    <a:pt x="579447" y="34432"/>
                  </a:lnTo>
                  <a:lnTo>
                    <a:pt x="580145" y="35871"/>
                  </a:lnTo>
                  <a:lnTo>
                    <a:pt x="578805" y="41703"/>
                  </a:lnTo>
                  <a:lnTo>
                    <a:pt x="573446" y="47471"/>
                  </a:lnTo>
                  <a:lnTo>
                    <a:pt x="542709" y="64984"/>
                  </a:lnTo>
                  <a:lnTo>
                    <a:pt x="519190" y="78922"/>
                  </a:lnTo>
                  <a:lnTo>
                    <a:pt x="515465" y="83856"/>
                  </a:lnTo>
                  <a:lnTo>
                    <a:pt x="514472" y="86283"/>
                  </a:lnTo>
                  <a:lnTo>
                    <a:pt x="514603" y="87901"/>
                  </a:lnTo>
                  <a:lnTo>
                    <a:pt x="515485" y="88980"/>
                  </a:lnTo>
                  <a:lnTo>
                    <a:pt x="519629" y="9113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sp>
        <p:nvSpPr>
          <p:cNvPr id="9" name="SMARTInkShape-64"/>
          <p:cNvSpPr/>
          <p:nvPr/>
        </p:nvSpPr>
        <p:spPr bwMode="auto">
          <a:xfrm>
            <a:off x="6990638" y="1293436"/>
            <a:ext cx="245982" cy="228055"/>
          </a:xfrm>
          <a:custGeom>
            <a:avLst/>
            <a:gdLst/>
            <a:ahLst/>
            <a:cxnLst/>
            <a:rect l="0" t="0" r="0" b="0"/>
            <a:pathLst>
              <a:path w="245982" h="228055">
                <a:moveTo>
                  <a:pt x="81675" y="35302"/>
                </a:moveTo>
                <a:lnTo>
                  <a:pt x="81675" y="42151"/>
                </a:lnTo>
                <a:lnTo>
                  <a:pt x="87825" y="48570"/>
                </a:lnTo>
                <a:lnTo>
                  <a:pt x="88950" y="48116"/>
                </a:lnTo>
                <a:lnTo>
                  <a:pt x="106576" y="31827"/>
                </a:lnTo>
                <a:lnTo>
                  <a:pt x="108617" y="27672"/>
                </a:lnTo>
                <a:lnTo>
                  <a:pt x="109161" y="25452"/>
                </a:lnTo>
                <a:lnTo>
                  <a:pt x="108730" y="23179"/>
                </a:lnTo>
                <a:lnTo>
                  <a:pt x="104331" y="16188"/>
                </a:lnTo>
                <a:lnTo>
                  <a:pt x="93429" y="4337"/>
                </a:lnTo>
                <a:lnTo>
                  <a:pt x="88751" y="1696"/>
                </a:lnTo>
                <a:lnTo>
                  <a:pt x="79280" y="0"/>
                </a:lnTo>
                <a:lnTo>
                  <a:pt x="68353" y="3499"/>
                </a:lnTo>
                <a:lnTo>
                  <a:pt x="55061" y="13355"/>
                </a:lnTo>
                <a:lnTo>
                  <a:pt x="31613" y="45435"/>
                </a:lnTo>
                <a:lnTo>
                  <a:pt x="16400" y="81136"/>
                </a:lnTo>
                <a:lnTo>
                  <a:pt x="5751" y="113059"/>
                </a:lnTo>
                <a:lnTo>
                  <a:pt x="0" y="134276"/>
                </a:lnTo>
                <a:lnTo>
                  <a:pt x="1189" y="145701"/>
                </a:lnTo>
                <a:lnTo>
                  <a:pt x="4364" y="153953"/>
                </a:lnTo>
                <a:lnTo>
                  <a:pt x="6322" y="157265"/>
                </a:lnTo>
                <a:lnTo>
                  <a:pt x="16661" y="165719"/>
                </a:lnTo>
                <a:lnTo>
                  <a:pt x="20870" y="166696"/>
                </a:lnTo>
                <a:lnTo>
                  <a:pt x="29779" y="165666"/>
                </a:lnTo>
                <a:lnTo>
                  <a:pt x="47512" y="153038"/>
                </a:lnTo>
                <a:lnTo>
                  <a:pt x="81880" y="118422"/>
                </a:lnTo>
                <a:lnTo>
                  <a:pt x="110290" y="86204"/>
                </a:lnTo>
                <a:lnTo>
                  <a:pt x="135588" y="60052"/>
                </a:lnTo>
                <a:lnTo>
                  <a:pt x="136667" y="60533"/>
                </a:lnTo>
                <a:lnTo>
                  <a:pt x="137865" y="65301"/>
                </a:lnTo>
                <a:lnTo>
                  <a:pt x="136581" y="97813"/>
                </a:lnTo>
                <a:lnTo>
                  <a:pt x="133133" y="129759"/>
                </a:lnTo>
                <a:lnTo>
                  <a:pt x="134228" y="164360"/>
                </a:lnTo>
                <a:lnTo>
                  <a:pt x="141696" y="195514"/>
                </a:lnTo>
                <a:lnTo>
                  <a:pt x="145501" y="204022"/>
                </a:lnTo>
                <a:lnTo>
                  <a:pt x="158196" y="217709"/>
                </a:lnTo>
                <a:lnTo>
                  <a:pt x="166026" y="223582"/>
                </a:lnTo>
                <a:lnTo>
                  <a:pt x="181077" y="227990"/>
                </a:lnTo>
                <a:lnTo>
                  <a:pt x="188424" y="228054"/>
                </a:lnTo>
                <a:lnTo>
                  <a:pt x="202938" y="219659"/>
                </a:lnTo>
                <a:lnTo>
                  <a:pt x="217325" y="203757"/>
                </a:lnTo>
                <a:lnTo>
                  <a:pt x="236432" y="172791"/>
                </a:lnTo>
                <a:lnTo>
                  <a:pt x="245981" y="156745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grpSp>
        <p:nvGrpSpPr>
          <p:cNvPr id="19" name="SMARTInkShape-Group17"/>
          <p:cNvGrpSpPr/>
          <p:nvPr/>
        </p:nvGrpSpPr>
        <p:grpSpPr>
          <a:xfrm>
            <a:off x="7759822" y="1107307"/>
            <a:ext cx="1219544" cy="372344"/>
            <a:chOff x="7759822" y="1107307"/>
            <a:chExt cx="1219544" cy="372344"/>
          </a:xfrm>
        </p:grpSpPr>
        <p:sp>
          <p:nvSpPr>
            <p:cNvPr id="10" name="SMARTInkShape-65"/>
            <p:cNvSpPr/>
            <p:nvPr/>
          </p:nvSpPr>
          <p:spPr bwMode="auto">
            <a:xfrm>
              <a:off x="8901113" y="1121577"/>
              <a:ext cx="78253" cy="335749"/>
            </a:xfrm>
            <a:custGeom>
              <a:avLst/>
              <a:gdLst/>
              <a:ahLst/>
              <a:cxnLst/>
              <a:rect l="0" t="0" r="0" b="0"/>
              <a:pathLst>
                <a:path w="78253" h="335749">
                  <a:moveTo>
                    <a:pt x="0" y="7136"/>
                  </a:moveTo>
                  <a:lnTo>
                    <a:pt x="0" y="18"/>
                  </a:lnTo>
                  <a:lnTo>
                    <a:pt x="3792" y="0"/>
                  </a:lnTo>
                  <a:lnTo>
                    <a:pt x="7770" y="2112"/>
                  </a:lnTo>
                  <a:lnTo>
                    <a:pt x="12184" y="4903"/>
                  </a:lnTo>
                  <a:lnTo>
                    <a:pt x="21486" y="6694"/>
                  </a:lnTo>
                  <a:lnTo>
                    <a:pt x="23848" y="6842"/>
                  </a:lnTo>
                  <a:lnTo>
                    <a:pt x="28591" y="9122"/>
                  </a:lnTo>
                  <a:lnTo>
                    <a:pt x="30967" y="10841"/>
                  </a:lnTo>
                  <a:lnTo>
                    <a:pt x="38103" y="20845"/>
                  </a:lnTo>
                  <a:lnTo>
                    <a:pt x="48331" y="44855"/>
                  </a:lnTo>
                  <a:lnTo>
                    <a:pt x="49962" y="80115"/>
                  </a:lnTo>
                  <a:lnTo>
                    <a:pt x="50780" y="87989"/>
                  </a:lnTo>
                  <a:lnTo>
                    <a:pt x="55656" y="101629"/>
                  </a:lnTo>
                  <a:lnTo>
                    <a:pt x="57279" y="109458"/>
                  </a:lnTo>
                  <a:lnTo>
                    <a:pt x="62656" y="118327"/>
                  </a:lnTo>
                  <a:lnTo>
                    <a:pt x="67005" y="123494"/>
                  </a:lnTo>
                  <a:lnTo>
                    <a:pt x="69467" y="130552"/>
                  </a:lnTo>
                  <a:lnTo>
                    <a:pt x="72970" y="143451"/>
                  </a:lnTo>
                  <a:lnTo>
                    <a:pt x="76087" y="153445"/>
                  </a:lnTo>
                  <a:lnTo>
                    <a:pt x="78252" y="182389"/>
                  </a:lnTo>
                  <a:lnTo>
                    <a:pt x="70766" y="214805"/>
                  </a:lnTo>
                  <a:lnTo>
                    <a:pt x="65571" y="242978"/>
                  </a:lnTo>
                  <a:lnTo>
                    <a:pt x="62345" y="272957"/>
                  </a:lnTo>
                  <a:lnTo>
                    <a:pt x="57605" y="306678"/>
                  </a:lnTo>
                  <a:lnTo>
                    <a:pt x="56558" y="316478"/>
                  </a:lnTo>
                  <a:lnTo>
                    <a:pt x="50006" y="33574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1" name="SMARTInkShape-66"/>
            <p:cNvSpPr/>
            <p:nvPr/>
          </p:nvSpPr>
          <p:spPr bwMode="auto">
            <a:xfrm>
              <a:off x="8738305" y="1243430"/>
              <a:ext cx="98515" cy="142459"/>
            </a:xfrm>
            <a:custGeom>
              <a:avLst/>
              <a:gdLst/>
              <a:ahLst/>
              <a:cxnLst/>
              <a:rect l="0" t="0" r="0" b="0"/>
              <a:pathLst>
                <a:path w="98515" h="142459">
                  <a:moveTo>
                    <a:pt x="98514" y="56733"/>
                  </a:moveTo>
                  <a:lnTo>
                    <a:pt x="94721" y="52940"/>
                  </a:lnTo>
                  <a:lnTo>
                    <a:pt x="90743" y="51078"/>
                  </a:lnTo>
                  <a:lnTo>
                    <a:pt x="88571" y="50582"/>
                  </a:lnTo>
                  <a:lnTo>
                    <a:pt x="77027" y="44065"/>
                  </a:lnTo>
                  <a:lnTo>
                    <a:pt x="74665" y="43525"/>
                  </a:lnTo>
                  <a:lnTo>
                    <a:pt x="73089" y="42371"/>
                  </a:lnTo>
                  <a:lnTo>
                    <a:pt x="72039" y="40808"/>
                  </a:lnTo>
                  <a:lnTo>
                    <a:pt x="70354" y="36389"/>
                  </a:lnTo>
                  <a:lnTo>
                    <a:pt x="69950" y="18537"/>
                  </a:lnTo>
                  <a:lnTo>
                    <a:pt x="72060" y="13827"/>
                  </a:lnTo>
                  <a:lnTo>
                    <a:pt x="73735" y="11460"/>
                  </a:lnTo>
                  <a:lnTo>
                    <a:pt x="74056" y="9089"/>
                  </a:lnTo>
                  <a:lnTo>
                    <a:pt x="72298" y="4337"/>
                  </a:lnTo>
                  <a:lnTo>
                    <a:pt x="70718" y="2752"/>
                  </a:lnTo>
                  <a:lnTo>
                    <a:pt x="66845" y="991"/>
                  </a:lnTo>
                  <a:lnTo>
                    <a:pt x="60203" y="0"/>
                  </a:lnTo>
                  <a:lnTo>
                    <a:pt x="55557" y="1885"/>
                  </a:lnTo>
                  <a:lnTo>
                    <a:pt x="53207" y="3499"/>
                  </a:lnTo>
                  <a:lnTo>
                    <a:pt x="46108" y="13355"/>
                  </a:lnTo>
                  <a:lnTo>
                    <a:pt x="34218" y="43318"/>
                  </a:lnTo>
                  <a:lnTo>
                    <a:pt x="17404" y="77485"/>
                  </a:lnTo>
                  <a:lnTo>
                    <a:pt x="1872" y="112967"/>
                  </a:lnTo>
                  <a:lnTo>
                    <a:pt x="0" y="120884"/>
                  </a:lnTo>
                  <a:lnTo>
                    <a:pt x="293" y="123313"/>
                  </a:lnTo>
                  <a:lnTo>
                    <a:pt x="1284" y="124932"/>
                  </a:lnTo>
                  <a:lnTo>
                    <a:pt x="2737" y="126011"/>
                  </a:lnTo>
                  <a:lnTo>
                    <a:pt x="6470" y="127211"/>
                  </a:lnTo>
                  <a:lnTo>
                    <a:pt x="8577" y="127530"/>
                  </a:lnTo>
                  <a:lnTo>
                    <a:pt x="15150" y="123652"/>
                  </a:lnTo>
                  <a:lnTo>
                    <a:pt x="24157" y="117431"/>
                  </a:lnTo>
                  <a:lnTo>
                    <a:pt x="49342" y="102736"/>
                  </a:lnTo>
                  <a:lnTo>
                    <a:pt x="73455" y="81166"/>
                  </a:lnTo>
                  <a:lnTo>
                    <a:pt x="79439" y="71296"/>
                  </a:lnTo>
                  <a:lnTo>
                    <a:pt x="83686" y="61617"/>
                  </a:lnTo>
                  <a:lnTo>
                    <a:pt x="96247" y="45283"/>
                  </a:lnTo>
                  <a:lnTo>
                    <a:pt x="97003" y="45131"/>
                  </a:lnTo>
                  <a:lnTo>
                    <a:pt x="97507" y="45823"/>
                  </a:lnTo>
                  <a:lnTo>
                    <a:pt x="97842" y="47078"/>
                  </a:lnTo>
                  <a:lnTo>
                    <a:pt x="87117" y="74688"/>
                  </a:lnTo>
                  <a:lnTo>
                    <a:pt x="84797" y="109844"/>
                  </a:lnTo>
                  <a:lnTo>
                    <a:pt x="85132" y="134369"/>
                  </a:lnTo>
                  <a:lnTo>
                    <a:pt x="86418" y="137065"/>
                  </a:lnTo>
                  <a:lnTo>
                    <a:pt x="91370" y="14245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2" name="SMARTInkShape-67"/>
            <p:cNvSpPr/>
            <p:nvPr/>
          </p:nvSpPr>
          <p:spPr bwMode="auto">
            <a:xfrm>
              <a:off x="8572748" y="1107307"/>
              <a:ext cx="135484" cy="372344"/>
            </a:xfrm>
            <a:custGeom>
              <a:avLst/>
              <a:gdLst/>
              <a:ahLst/>
              <a:cxnLst/>
              <a:rect l="0" t="0" r="0" b="0"/>
              <a:pathLst>
                <a:path w="135484" h="372344">
                  <a:moveTo>
                    <a:pt x="92621" y="7118"/>
                  </a:moveTo>
                  <a:lnTo>
                    <a:pt x="96414" y="3326"/>
                  </a:lnTo>
                  <a:lnTo>
                    <a:pt x="100392" y="1464"/>
                  </a:lnTo>
                  <a:lnTo>
                    <a:pt x="106527" y="61"/>
                  </a:lnTo>
                  <a:lnTo>
                    <a:pt x="103003" y="0"/>
                  </a:lnTo>
                  <a:lnTo>
                    <a:pt x="101924" y="785"/>
                  </a:lnTo>
                  <a:lnTo>
                    <a:pt x="96256" y="9920"/>
                  </a:lnTo>
                  <a:lnTo>
                    <a:pt x="65979" y="40885"/>
                  </a:lnTo>
                  <a:lnTo>
                    <a:pt x="39018" y="58670"/>
                  </a:lnTo>
                  <a:lnTo>
                    <a:pt x="14475" y="85252"/>
                  </a:lnTo>
                  <a:lnTo>
                    <a:pt x="17962" y="85567"/>
                  </a:lnTo>
                  <a:lnTo>
                    <a:pt x="21868" y="83524"/>
                  </a:lnTo>
                  <a:lnTo>
                    <a:pt x="26250" y="80764"/>
                  </a:lnTo>
                  <a:lnTo>
                    <a:pt x="51158" y="72491"/>
                  </a:lnTo>
                  <a:lnTo>
                    <a:pt x="62785" y="75524"/>
                  </a:lnTo>
                  <a:lnTo>
                    <a:pt x="72492" y="81450"/>
                  </a:lnTo>
                  <a:lnTo>
                    <a:pt x="74439" y="84454"/>
                  </a:lnTo>
                  <a:lnTo>
                    <a:pt x="76602" y="92025"/>
                  </a:lnTo>
                  <a:lnTo>
                    <a:pt x="74028" y="109005"/>
                  </a:lnTo>
                  <a:lnTo>
                    <a:pt x="56021" y="139558"/>
                  </a:lnTo>
                  <a:lnTo>
                    <a:pt x="37678" y="170774"/>
                  </a:lnTo>
                  <a:lnTo>
                    <a:pt x="14016" y="204941"/>
                  </a:lnTo>
                  <a:lnTo>
                    <a:pt x="3978" y="218661"/>
                  </a:lnTo>
                  <a:lnTo>
                    <a:pt x="1004" y="227754"/>
                  </a:lnTo>
                  <a:lnTo>
                    <a:pt x="0" y="234145"/>
                  </a:lnTo>
                  <a:lnTo>
                    <a:pt x="711" y="233875"/>
                  </a:lnTo>
                  <a:lnTo>
                    <a:pt x="3618" y="231460"/>
                  </a:lnTo>
                  <a:lnTo>
                    <a:pt x="9672" y="229857"/>
                  </a:lnTo>
                  <a:lnTo>
                    <a:pt x="13509" y="229429"/>
                  </a:lnTo>
                  <a:lnTo>
                    <a:pt x="26494" y="232620"/>
                  </a:lnTo>
                  <a:lnTo>
                    <a:pt x="33598" y="238574"/>
                  </a:lnTo>
                  <a:lnTo>
                    <a:pt x="52834" y="266404"/>
                  </a:lnTo>
                  <a:lnTo>
                    <a:pt x="65045" y="291818"/>
                  </a:lnTo>
                  <a:lnTo>
                    <a:pt x="69369" y="319456"/>
                  </a:lnTo>
                  <a:lnTo>
                    <a:pt x="70830" y="353006"/>
                  </a:lnTo>
                  <a:lnTo>
                    <a:pt x="71824" y="364046"/>
                  </a:lnTo>
                  <a:lnTo>
                    <a:pt x="74911" y="371599"/>
                  </a:lnTo>
                  <a:lnTo>
                    <a:pt x="76846" y="372343"/>
                  </a:lnTo>
                  <a:lnTo>
                    <a:pt x="78929" y="371251"/>
                  </a:lnTo>
                  <a:lnTo>
                    <a:pt x="110331" y="337369"/>
                  </a:lnTo>
                  <a:lnTo>
                    <a:pt x="135483" y="30715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3" name="SMARTInkShape-68"/>
            <p:cNvSpPr/>
            <p:nvPr/>
          </p:nvSpPr>
          <p:spPr bwMode="auto">
            <a:xfrm>
              <a:off x="8401050" y="1321594"/>
              <a:ext cx="85726" cy="28576"/>
            </a:xfrm>
            <a:custGeom>
              <a:avLst/>
              <a:gdLst/>
              <a:ahLst/>
              <a:cxnLst/>
              <a:rect l="0" t="0" r="0" b="0"/>
              <a:pathLst>
                <a:path w="85726" h="28576">
                  <a:moveTo>
                    <a:pt x="0" y="28575"/>
                  </a:moveTo>
                  <a:lnTo>
                    <a:pt x="6497" y="22871"/>
                  </a:lnTo>
                  <a:lnTo>
                    <a:pt x="38076" y="7088"/>
                  </a:lnTo>
                  <a:lnTo>
                    <a:pt x="60967" y="1400"/>
                  </a:lnTo>
                  <a:lnTo>
                    <a:pt x="85725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4" name="SMARTInkShape-69"/>
            <p:cNvSpPr/>
            <p:nvPr/>
          </p:nvSpPr>
          <p:spPr bwMode="auto">
            <a:xfrm>
              <a:off x="8386763" y="1278760"/>
              <a:ext cx="66595" cy="21404"/>
            </a:xfrm>
            <a:custGeom>
              <a:avLst/>
              <a:gdLst/>
              <a:ahLst/>
              <a:cxnLst/>
              <a:rect l="0" t="0" r="0" b="0"/>
              <a:pathLst>
                <a:path w="66595" h="21404">
                  <a:moveTo>
                    <a:pt x="0" y="21403"/>
                  </a:moveTo>
                  <a:lnTo>
                    <a:pt x="10641" y="10761"/>
                  </a:lnTo>
                  <a:lnTo>
                    <a:pt x="14783" y="8735"/>
                  </a:lnTo>
                  <a:lnTo>
                    <a:pt x="50204" y="455"/>
                  </a:lnTo>
                  <a:lnTo>
                    <a:pt x="66554" y="35"/>
                  </a:lnTo>
                  <a:lnTo>
                    <a:pt x="66594" y="14"/>
                  </a:lnTo>
                  <a:lnTo>
                    <a:pt x="65826" y="0"/>
                  </a:lnTo>
                  <a:lnTo>
                    <a:pt x="65316" y="784"/>
                  </a:lnTo>
                  <a:lnTo>
                    <a:pt x="64293" y="711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5" name="SMARTInkShape-70"/>
            <p:cNvSpPr/>
            <p:nvPr/>
          </p:nvSpPr>
          <p:spPr bwMode="auto">
            <a:xfrm>
              <a:off x="8272463" y="1221581"/>
              <a:ext cx="38316" cy="242972"/>
            </a:xfrm>
            <a:custGeom>
              <a:avLst/>
              <a:gdLst/>
              <a:ahLst/>
              <a:cxnLst/>
              <a:rect l="0" t="0" r="0" b="0"/>
              <a:pathLst>
                <a:path w="38316" h="242972">
                  <a:moveTo>
                    <a:pt x="0" y="0"/>
                  </a:moveTo>
                  <a:lnTo>
                    <a:pt x="20791" y="20792"/>
                  </a:lnTo>
                  <a:lnTo>
                    <a:pt x="25115" y="31466"/>
                  </a:lnTo>
                  <a:lnTo>
                    <a:pt x="31684" y="61514"/>
                  </a:lnTo>
                  <a:lnTo>
                    <a:pt x="38315" y="92486"/>
                  </a:lnTo>
                  <a:lnTo>
                    <a:pt x="37722" y="126799"/>
                  </a:lnTo>
                  <a:lnTo>
                    <a:pt x="34492" y="152399"/>
                  </a:lnTo>
                  <a:lnTo>
                    <a:pt x="29617" y="178064"/>
                  </a:lnTo>
                  <a:lnTo>
                    <a:pt x="18741" y="209570"/>
                  </a:lnTo>
                  <a:lnTo>
                    <a:pt x="8266" y="242971"/>
                  </a:lnTo>
                  <a:lnTo>
                    <a:pt x="7892" y="242150"/>
                  </a:lnTo>
                  <a:lnTo>
                    <a:pt x="7143" y="23574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6" name="SMARTInkShape-71"/>
            <p:cNvSpPr/>
            <p:nvPr/>
          </p:nvSpPr>
          <p:spPr bwMode="auto">
            <a:xfrm>
              <a:off x="8108782" y="1278731"/>
              <a:ext cx="142250" cy="133748"/>
            </a:xfrm>
            <a:custGeom>
              <a:avLst/>
              <a:gdLst/>
              <a:ahLst/>
              <a:cxnLst/>
              <a:rect l="0" t="0" r="0" b="0"/>
              <a:pathLst>
                <a:path w="142250" h="133748">
                  <a:moveTo>
                    <a:pt x="35093" y="0"/>
                  </a:moveTo>
                  <a:lnTo>
                    <a:pt x="20619" y="16590"/>
                  </a:lnTo>
                  <a:lnTo>
                    <a:pt x="4126" y="51552"/>
                  </a:lnTo>
                  <a:lnTo>
                    <a:pt x="0" y="83812"/>
                  </a:lnTo>
                  <a:lnTo>
                    <a:pt x="446" y="94400"/>
                  </a:lnTo>
                  <a:lnTo>
                    <a:pt x="9353" y="118951"/>
                  </a:lnTo>
                  <a:lnTo>
                    <a:pt x="13864" y="124305"/>
                  </a:lnTo>
                  <a:lnTo>
                    <a:pt x="16178" y="125732"/>
                  </a:lnTo>
                  <a:lnTo>
                    <a:pt x="19308" y="125890"/>
                  </a:lnTo>
                  <a:lnTo>
                    <a:pt x="27019" y="123949"/>
                  </a:lnTo>
                  <a:lnTo>
                    <a:pt x="36493" y="118394"/>
                  </a:lnTo>
                  <a:lnTo>
                    <a:pt x="61619" y="84830"/>
                  </a:lnTo>
                  <a:lnTo>
                    <a:pt x="74699" y="52064"/>
                  </a:lnTo>
                  <a:lnTo>
                    <a:pt x="87366" y="18351"/>
                  </a:lnTo>
                  <a:lnTo>
                    <a:pt x="88198" y="14615"/>
                  </a:lnTo>
                  <a:lnTo>
                    <a:pt x="87959" y="12125"/>
                  </a:lnTo>
                  <a:lnTo>
                    <a:pt x="87005" y="10465"/>
                  </a:lnTo>
                  <a:lnTo>
                    <a:pt x="85577" y="10152"/>
                  </a:lnTo>
                  <a:lnTo>
                    <a:pt x="81872" y="11920"/>
                  </a:lnTo>
                  <a:lnTo>
                    <a:pt x="75324" y="24963"/>
                  </a:lnTo>
                  <a:lnTo>
                    <a:pt x="72149" y="47702"/>
                  </a:lnTo>
                  <a:lnTo>
                    <a:pt x="75000" y="74547"/>
                  </a:lnTo>
                  <a:lnTo>
                    <a:pt x="87984" y="105566"/>
                  </a:lnTo>
                  <a:lnTo>
                    <a:pt x="97243" y="121855"/>
                  </a:lnTo>
                  <a:lnTo>
                    <a:pt x="105314" y="129035"/>
                  </a:lnTo>
                  <a:lnTo>
                    <a:pt x="114191" y="132755"/>
                  </a:lnTo>
                  <a:lnTo>
                    <a:pt x="118782" y="133747"/>
                  </a:lnTo>
                  <a:lnTo>
                    <a:pt x="125998" y="132733"/>
                  </a:lnTo>
                  <a:lnTo>
                    <a:pt x="129034" y="131351"/>
                  </a:lnTo>
                  <a:lnTo>
                    <a:pt x="134523" y="123466"/>
                  </a:lnTo>
                  <a:lnTo>
                    <a:pt x="142249" y="10715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7" name="SMARTInkShape-72"/>
            <p:cNvSpPr/>
            <p:nvPr/>
          </p:nvSpPr>
          <p:spPr bwMode="auto">
            <a:xfrm>
              <a:off x="8009555" y="1243107"/>
              <a:ext cx="62884" cy="194525"/>
            </a:xfrm>
            <a:custGeom>
              <a:avLst/>
              <a:gdLst/>
              <a:ahLst/>
              <a:cxnLst/>
              <a:rect l="0" t="0" r="0" b="0"/>
              <a:pathLst>
                <a:path w="62884" h="194525">
                  <a:moveTo>
                    <a:pt x="62883" y="14193"/>
                  </a:moveTo>
                  <a:lnTo>
                    <a:pt x="59090" y="14193"/>
                  </a:lnTo>
                  <a:lnTo>
                    <a:pt x="57973" y="13399"/>
                  </a:lnTo>
                  <a:lnTo>
                    <a:pt x="57228" y="12076"/>
                  </a:lnTo>
                  <a:lnTo>
                    <a:pt x="56033" y="8042"/>
                  </a:lnTo>
                  <a:lnTo>
                    <a:pt x="49614" y="986"/>
                  </a:lnTo>
                  <a:lnTo>
                    <a:pt x="45105" y="226"/>
                  </a:lnTo>
                  <a:lnTo>
                    <a:pt x="38741" y="0"/>
                  </a:lnTo>
                  <a:lnTo>
                    <a:pt x="36469" y="1556"/>
                  </a:lnTo>
                  <a:lnTo>
                    <a:pt x="24753" y="19800"/>
                  </a:lnTo>
                  <a:lnTo>
                    <a:pt x="12872" y="50650"/>
                  </a:lnTo>
                  <a:lnTo>
                    <a:pt x="3350" y="82425"/>
                  </a:lnTo>
                  <a:lnTo>
                    <a:pt x="0" y="109904"/>
                  </a:lnTo>
                  <a:lnTo>
                    <a:pt x="3777" y="142725"/>
                  </a:lnTo>
                  <a:lnTo>
                    <a:pt x="6740" y="168076"/>
                  </a:lnTo>
                  <a:lnTo>
                    <a:pt x="13060" y="180746"/>
                  </a:lnTo>
                  <a:lnTo>
                    <a:pt x="25543" y="193011"/>
                  </a:lnTo>
                  <a:lnTo>
                    <a:pt x="30052" y="194524"/>
                  </a:lnTo>
                  <a:lnTo>
                    <a:pt x="48595" y="19278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8" name="SMARTInkShape-73"/>
            <p:cNvSpPr/>
            <p:nvPr/>
          </p:nvSpPr>
          <p:spPr bwMode="auto">
            <a:xfrm>
              <a:off x="7759822" y="1235877"/>
              <a:ext cx="191173" cy="219017"/>
            </a:xfrm>
            <a:custGeom>
              <a:avLst/>
              <a:gdLst/>
              <a:ahLst/>
              <a:cxnLst/>
              <a:rect l="0" t="0" r="0" b="0"/>
              <a:pathLst>
                <a:path w="191173" h="219017">
                  <a:moveTo>
                    <a:pt x="12578" y="7136"/>
                  </a:moveTo>
                  <a:lnTo>
                    <a:pt x="8785" y="3343"/>
                  </a:lnTo>
                  <a:lnTo>
                    <a:pt x="8462" y="2226"/>
                  </a:lnTo>
                  <a:lnTo>
                    <a:pt x="9040" y="1481"/>
                  </a:lnTo>
                  <a:lnTo>
                    <a:pt x="12371" y="79"/>
                  </a:lnTo>
                  <a:lnTo>
                    <a:pt x="18710" y="0"/>
                  </a:lnTo>
                  <a:lnTo>
                    <a:pt x="19047" y="791"/>
                  </a:lnTo>
                  <a:lnTo>
                    <a:pt x="19682" y="30007"/>
                  </a:lnTo>
                  <a:lnTo>
                    <a:pt x="15921" y="65011"/>
                  </a:lnTo>
                  <a:lnTo>
                    <a:pt x="9776" y="98543"/>
                  </a:lnTo>
                  <a:lnTo>
                    <a:pt x="5247" y="123961"/>
                  </a:lnTo>
                  <a:lnTo>
                    <a:pt x="1383" y="149546"/>
                  </a:lnTo>
                  <a:lnTo>
                    <a:pt x="0" y="181005"/>
                  </a:lnTo>
                  <a:lnTo>
                    <a:pt x="2490" y="197917"/>
                  </a:lnTo>
                  <a:lnTo>
                    <a:pt x="8359" y="209138"/>
                  </a:lnTo>
                  <a:lnTo>
                    <a:pt x="12147" y="213241"/>
                  </a:lnTo>
                  <a:lnTo>
                    <a:pt x="22705" y="217801"/>
                  </a:lnTo>
                  <a:lnTo>
                    <a:pt x="28855" y="219016"/>
                  </a:lnTo>
                  <a:lnTo>
                    <a:pt x="56471" y="213143"/>
                  </a:lnTo>
                  <a:lnTo>
                    <a:pt x="89789" y="197556"/>
                  </a:lnTo>
                  <a:lnTo>
                    <a:pt x="121004" y="181649"/>
                  </a:lnTo>
                  <a:lnTo>
                    <a:pt x="150362" y="166881"/>
                  </a:lnTo>
                  <a:lnTo>
                    <a:pt x="165361" y="163594"/>
                  </a:lnTo>
                  <a:lnTo>
                    <a:pt x="176525" y="164779"/>
                  </a:lnTo>
                  <a:lnTo>
                    <a:pt x="191172" y="17144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2" name="SMARTInkShape-Group18"/>
          <p:cNvGrpSpPr/>
          <p:nvPr/>
        </p:nvGrpSpPr>
        <p:grpSpPr>
          <a:xfrm>
            <a:off x="6965156" y="1636239"/>
            <a:ext cx="328614" cy="237758"/>
            <a:chOff x="6965156" y="1636239"/>
            <a:chExt cx="328614" cy="237758"/>
          </a:xfrm>
        </p:grpSpPr>
        <p:sp>
          <p:nvSpPr>
            <p:cNvPr id="20" name="SMARTInkShape-74"/>
            <p:cNvSpPr/>
            <p:nvPr/>
          </p:nvSpPr>
          <p:spPr bwMode="auto">
            <a:xfrm>
              <a:off x="6965156" y="1757363"/>
              <a:ext cx="250033" cy="56856"/>
            </a:xfrm>
            <a:custGeom>
              <a:avLst/>
              <a:gdLst/>
              <a:ahLst/>
              <a:cxnLst/>
              <a:rect l="0" t="0" r="0" b="0"/>
              <a:pathLst>
                <a:path w="250033" h="56856">
                  <a:moveTo>
                    <a:pt x="0" y="50006"/>
                  </a:moveTo>
                  <a:lnTo>
                    <a:pt x="32132" y="52122"/>
                  </a:lnTo>
                  <a:lnTo>
                    <a:pt x="64554" y="55660"/>
                  </a:lnTo>
                  <a:lnTo>
                    <a:pt x="93778" y="56488"/>
                  </a:lnTo>
                  <a:lnTo>
                    <a:pt x="125288" y="56855"/>
                  </a:lnTo>
                  <a:lnTo>
                    <a:pt x="157813" y="54902"/>
                  </a:lnTo>
                  <a:lnTo>
                    <a:pt x="189202" y="50594"/>
                  </a:lnTo>
                  <a:lnTo>
                    <a:pt x="216381" y="43388"/>
                  </a:lnTo>
                  <a:lnTo>
                    <a:pt x="233224" y="34894"/>
                  </a:lnTo>
                  <a:lnTo>
                    <a:pt x="238826" y="30406"/>
                  </a:lnTo>
                  <a:lnTo>
                    <a:pt x="245051" y="19070"/>
                  </a:lnTo>
                  <a:lnTo>
                    <a:pt x="250032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1" name="SMARTInkShape-75"/>
            <p:cNvSpPr/>
            <p:nvPr/>
          </p:nvSpPr>
          <p:spPr bwMode="auto">
            <a:xfrm>
              <a:off x="6994112" y="1636239"/>
              <a:ext cx="299658" cy="237758"/>
            </a:xfrm>
            <a:custGeom>
              <a:avLst/>
              <a:gdLst/>
              <a:ahLst/>
              <a:cxnLst/>
              <a:rect l="0" t="0" r="0" b="0"/>
              <a:pathLst>
                <a:path w="299658" h="237758">
                  <a:moveTo>
                    <a:pt x="199644" y="13967"/>
                  </a:moveTo>
                  <a:lnTo>
                    <a:pt x="199644" y="3325"/>
                  </a:lnTo>
                  <a:lnTo>
                    <a:pt x="198851" y="2110"/>
                  </a:lnTo>
                  <a:lnTo>
                    <a:pt x="197527" y="1300"/>
                  </a:lnTo>
                  <a:lnTo>
                    <a:pt x="191873" y="160"/>
                  </a:lnTo>
                  <a:lnTo>
                    <a:pt x="189701" y="0"/>
                  </a:lnTo>
                  <a:lnTo>
                    <a:pt x="168311" y="6240"/>
                  </a:lnTo>
                  <a:lnTo>
                    <a:pt x="141766" y="19968"/>
                  </a:lnTo>
                  <a:lnTo>
                    <a:pt x="117564" y="37801"/>
                  </a:lnTo>
                  <a:lnTo>
                    <a:pt x="90933" y="58956"/>
                  </a:lnTo>
                  <a:lnTo>
                    <a:pt x="64016" y="82381"/>
                  </a:lnTo>
                  <a:lnTo>
                    <a:pt x="38823" y="108667"/>
                  </a:lnTo>
                  <a:lnTo>
                    <a:pt x="20747" y="134108"/>
                  </a:lnTo>
                  <a:lnTo>
                    <a:pt x="3762" y="168627"/>
                  </a:lnTo>
                  <a:lnTo>
                    <a:pt x="0" y="178986"/>
                  </a:lnTo>
                  <a:lnTo>
                    <a:pt x="53" y="198963"/>
                  </a:lnTo>
                  <a:lnTo>
                    <a:pt x="2290" y="208735"/>
                  </a:lnTo>
                  <a:lnTo>
                    <a:pt x="7750" y="216044"/>
                  </a:lnTo>
                  <a:lnTo>
                    <a:pt x="24400" y="226281"/>
                  </a:lnTo>
                  <a:lnTo>
                    <a:pt x="59878" y="236507"/>
                  </a:lnTo>
                  <a:lnTo>
                    <a:pt x="90959" y="237757"/>
                  </a:lnTo>
                  <a:lnTo>
                    <a:pt x="125940" y="235667"/>
                  </a:lnTo>
                  <a:lnTo>
                    <a:pt x="144158" y="233998"/>
                  </a:lnTo>
                  <a:lnTo>
                    <a:pt x="162653" y="232092"/>
                  </a:lnTo>
                  <a:lnTo>
                    <a:pt x="181334" y="228440"/>
                  </a:lnTo>
                  <a:lnTo>
                    <a:pt x="200137" y="223624"/>
                  </a:lnTo>
                  <a:lnTo>
                    <a:pt x="219023" y="218032"/>
                  </a:lnTo>
                  <a:lnTo>
                    <a:pt x="252707" y="207586"/>
                  </a:lnTo>
                  <a:lnTo>
                    <a:pt x="299657" y="19256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30" name="SMARTInkShape-Group19"/>
          <p:cNvGrpSpPr/>
          <p:nvPr/>
        </p:nvGrpSpPr>
        <p:grpSpPr>
          <a:xfrm>
            <a:off x="7836781" y="1507331"/>
            <a:ext cx="683872" cy="328614"/>
            <a:chOff x="7836781" y="1507331"/>
            <a:chExt cx="683872" cy="328614"/>
          </a:xfrm>
        </p:grpSpPr>
        <p:sp>
          <p:nvSpPr>
            <p:cNvPr id="23" name="SMARTInkShape-76"/>
            <p:cNvSpPr/>
            <p:nvPr/>
          </p:nvSpPr>
          <p:spPr bwMode="auto">
            <a:xfrm>
              <a:off x="8451056" y="1714500"/>
              <a:ext cx="69597" cy="14289"/>
            </a:xfrm>
            <a:custGeom>
              <a:avLst/>
              <a:gdLst/>
              <a:ahLst/>
              <a:cxnLst/>
              <a:rect l="0" t="0" r="0" b="0"/>
              <a:pathLst>
                <a:path w="69597" h="14289">
                  <a:moveTo>
                    <a:pt x="0" y="14288"/>
                  </a:moveTo>
                  <a:lnTo>
                    <a:pt x="3793" y="14288"/>
                  </a:lnTo>
                  <a:lnTo>
                    <a:pt x="4910" y="13494"/>
                  </a:lnTo>
                  <a:lnTo>
                    <a:pt x="5655" y="12171"/>
                  </a:lnTo>
                  <a:lnTo>
                    <a:pt x="6151" y="10495"/>
                  </a:lnTo>
                  <a:lnTo>
                    <a:pt x="7276" y="9378"/>
                  </a:lnTo>
                  <a:lnTo>
                    <a:pt x="10642" y="8137"/>
                  </a:lnTo>
                  <a:lnTo>
                    <a:pt x="44926" y="7202"/>
                  </a:lnTo>
                  <a:lnTo>
                    <a:pt x="58644" y="6367"/>
                  </a:lnTo>
                  <a:lnTo>
                    <a:pt x="69596" y="995"/>
                  </a:lnTo>
                  <a:lnTo>
                    <a:pt x="69416" y="664"/>
                  </a:lnTo>
                  <a:lnTo>
                    <a:pt x="64294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" name="SMARTInkShape-77"/>
            <p:cNvSpPr/>
            <p:nvPr/>
          </p:nvSpPr>
          <p:spPr bwMode="auto">
            <a:xfrm>
              <a:off x="8429625" y="1664494"/>
              <a:ext cx="78582" cy="21432"/>
            </a:xfrm>
            <a:custGeom>
              <a:avLst/>
              <a:gdLst/>
              <a:ahLst/>
              <a:cxnLst/>
              <a:rect l="0" t="0" r="0" b="0"/>
              <a:pathLst>
                <a:path w="78582" h="21432">
                  <a:moveTo>
                    <a:pt x="0" y="21431"/>
                  </a:moveTo>
                  <a:lnTo>
                    <a:pt x="3793" y="17639"/>
                  </a:lnTo>
                  <a:lnTo>
                    <a:pt x="7771" y="15777"/>
                  </a:lnTo>
                  <a:lnTo>
                    <a:pt x="43313" y="2954"/>
                  </a:lnTo>
                  <a:lnTo>
                    <a:pt x="78581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" name="SMARTInkShape-78"/>
            <p:cNvSpPr/>
            <p:nvPr/>
          </p:nvSpPr>
          <p:spPr bwMode="auto">
            <a:xfrm>
              <a:off x="8315325" y="1507331"/>
              <a:ext cx="60264" cy="328614"/>
            </a:xfrm>
            <a:custGeom>
              <a:avLst/>
              <a:gdLst/>
              <a:ahLst/>
              <a:cxnLst/>
              <a:rect l="0" t="0" r="0" b="0"/>
              <a:pathLst>
                <a:path w="60264" h="328614">
                  <a:moveTo>
                    <a:pt x="0" y="0"/>
                  </a:moveTo>
                  <a:lnTo>
                    <a:pt x="3793" y="0"/>
                  </a:lnTo>
                  <a:lnTo>
                    <a:pt x="4910" y="794"/>
                  </a:lnTo>
                  <a:lnTo>
                    <a:pt x="5655" y="2117"/>
                  </a:lnTo>
                  <a:lnTo>
                    <a:pt x="6151" y="3793"/>
                  </a:lnTo>
                  <a:lnTo>
                    <a:pt x="10936" y="7771"/>
                  </a:lnTo>
                  <a:lnTo>
                    <a:pt x="34553" y="27642"/>
                  </a:lnTo>
                  <a:lnTo>
                    <a:pt x="44193" y="44703"/>
                  </a:lnTo>
                  <a:lnTo>
                    <a:pt x="52076" y="72424"/>
                  </a:lnTo>
                  <a:lnTo>
                    <a:pt x="57011" y="96482"/>
                  </a:lnTo>
                  <a:lnTo>
                    <a:pt x="60263" y="123844"/>
                  </a:lnTo>
                  <a:lnTo>
                    <a:pt x="59063" y="154525"/>
                  </a:lnTo>
                  <a:lnTo>
                    <a:pt x="53767" y="186682"/>
                  </a:lnTo>
                  <a:lnTo>
                    <a:pt x="46915" y="217907"/>
                  </a:lnTo>
                  <a:lnTo>
                    <a:pt x="41224" y="245015"/>
                  </a:lnTo>
                  <a:lnTo>
                    <a:pt x="33932" y="270291"/>
                  </a:lnTo>
                  <a:lnTo>
                    <a:pt x="20902" y="302601"/>
                  </a:lnTo>
                  <a:lnTo>
                    <a:pt x="7144" y="32861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6" name="SMARTInkShape-79"/>
            <p:cNvSpPr/>
            <p:nvPr/>
          </p:nvSpPr>
          <p:spPr bwMode="auto">
            <a:xfrm>
              <a:off x="8208169" y="1671638"/>
              <a:ext cx="74325" cy="50007"/>
            </a:xfrm>
            <a:custGeom>
              <a:avLst/>
              <a:gdLst/>
              <a:ahLst/>
              <a:cxnLst/>
              <a:rect l="0" t="0" r="0" b="0"/>
              <a:pathLst>
                <a:path w="74325" h="50007">
                  <a:moveTo>
                    <a:pt x="0" y="50006"/>
                  </a:moveTo>
                  <a:lnTo>
                    <a:pt x="0" y="46213"/>
                  </a:lnTo>
                  <a:lnTo>
                    <a:pt x="794" y="45096"/>
                  </a:lnTo>
                  <a:lnTo>
                    <a:pt x="2117" y="44351"/>
                  </a:lnTo>
                  <a:lnTo>
                    <a:pt x="3793" y="43855"/>
                  </a:lnTo>
                  <a:lnTo>
                    <a:pt x="34912" y="28427"/>
                  </a:lnTo>
                  <a:lnTo>
                    <a:pt x="65217" y="11897"/>
                  </a:lnTo>
                  <a:lnTo>
                    <a:pt x="73387" y="4759"/>
                  </a:lnTo>
                  <a:lnTo>
                    <a:pt x="74324" y="3173"/>
                  </a:lnTo>
                  <a:lnTo>
                    <a:pt x="74156" y="2115"/>
                  </a:lnTo>
                  <a:lnTo>
                    <a:pt x="71437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7" name="SMARTInkShape-80"/>
            <p:cNvSpPr/>
            <p:nvPr/>
          </p:nvSpPr>
          <p:spPr bwMode="auto">
            <a:xfrm>
              <a:off x="8176880" y="1610372"/>
              <a:ext cx="124159" cy="139589"/>
            </a:xfrm>
            <a:custGeom>
              <a:avLst/>
              <a:gdLst/>
              <a:ahLst/>
              <a:cxnLst/>
              <a:rect l="0" t="0" r="0" b="0"/>
              <a:pathLst>
                <a:path w="124159" h="139589">
                  <a:moveTo>
                    <a:pt x="102726" y="4116"/>
                  </a:moveTo>
                  <a:lnTo>
                    <a:pt x="98933" y="323"/>
                  </a:lnTo>
                  <a:lnTo>
                    <a:pt x="97023" y="0"/>
                  </a:lnTo>
                  <a:lnTo>
                    <a:pt x="94955" y="578"/>
                  </a:lnTo>
                  <a:lnTo>
                    <a:pt x="68935" y="17644"/>
                  </a:lnTo>
                  <a:lnTo>
                    <a:pt x="39862" y="47819"/>
                  </a:lnTo>
                  <a:lnTo>
                    <a:pt x="15602" y="82808"/>
                  </a:lnTo>
                  <a:lnTo>
                    <a:pt x="776" y="114638"/>
                  </a:lnTo>
                  <a:lnTo>
                    <a:pt x="0" y="124939"/>
                  </a:lnTo>
                  <a:lnTo>
                    <a:pt x="905" y="129908"/>
                  </a:lnTo>
                  <a:lnTo>
                    <a:pt x="3095" y="133221"/>
                  </a:lnTo>
                  <a:lnTo>
                    <a:pt x="6143" y="135430"/>
                  </a:lnTo>
                  <a:lnTo>
                    <a:pt x="14556" y="137883"/>
                  </a:lnTo>
                  <a:lnTo>
                    <a:pt x="49988" y="139588"/>
                  </a:lnTo>
                  <a:lnTo>
                    <a:pt x="73341" y="135978"/>
                  </a:lnTo>
                  <a:lnTo>
                    <a:pt x="95343" y="126089"/>
                  </a:lnTo>
                  <a:lnTo>
                    <a:pt x="124158" y="10412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8" name="SMARTInkShape-81"/>
            <p:cNvSpPr/>
            <p:nvPr/>
          </p:nvSpPr>
          <p:spPr bwMode="auto">
            <a:xfrm>
              <a:off x="8063149" y="1535906"/>
              <a:ext cx="152165" cy="261117"/>
            </a:xfrm>
            <a:custGeom>
              <a:avLst/>
              <a:gdLst/>
              <a:ahLst/>
              <a:cxnLst/>
              <a:rect l="0" t="0" r="0" b="0"/>
              <a:pathLst>
                <a:path w="152165" h="261117">
                  <a:moveTo>
                    <a:pt x="95014" y="0"/>
                  </a:moveTo>
                  <a:lnTo>
                    <a:pt x="87429" y="3793"/>
                  </a:lnTo>
                  <a:lnTo>
                    <a:pt x="81589" y="9888"/>
                  </a:lnTo>
                  <a:lnTo>
                    <a:pt x="58320" y="38609"/>
                  </a:lnTo>
                  <a:lnTo>
                    <a:pt x="42249" y="69736"/>
                  </a:lnTo>
                  <a:lnTo>
                    <a:pt x="29494" y="95288"/>
                  </a:lnTo>
                  <a:lnTo>
                    <a:pt x="18004" y="122519"/>
                  </a:lnTo>
                  <a:lnTo>
                    <a:pt x="8399" y="149703"/>
                  </a:lnTo>
                  <a:lnTo>
                    <a:pt x="1486" y="175014"/>
                  </a:lnTo>
                  <a:lnTo>
                    <a:pt x="0" y="199493"/>
                  </a:lnTo>
                  <a:lnTo>
                    <a:pt x="715" y="211576"/>
                  </a:lnTo>
                  <a:lnTo>
                    <a:pt x="7859" y="229236"/>
                  </a:lnTo>
                  <a:lnTo>
                    <a:pt x="19765" y="242377"/>
                  </a:lnTo>
                  <a:lnTo>
                    <a:pt x="35641" y="253508"/>
                  </a:lnTo>
                  <a:lnTo>
                    <a:pt x="66221" y="261116"/>
                  </a:lnTo>
                  <a:lnTo>
                    <a:pt x="100417" y="259578"/>
                  </a:lnTo>
                  <a:lnTo>
                    <a:pt x="131893" y="246510"/>
                  </a:lnTo>
                  <a:lnTo>
                    <a:pt x="152164" y="23574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9" name="SMARTInkShape-82"/>
            <p:cNvSpPr/>
            <p:nvPr/>
          </p:nvSpPr>
          <p:spPr bwMode="auto">
            <a:xfrm>
              <a:off x="7836781" y="1535906"/>
              <a:ext cx="164220" cy="235745"/>
            </a:xfrm>
            <a:custGeom>
              <a:avLst/>
              <a:gdLst/>
              <a:ahLst/>
              <a:cxnLst/>
              <a:rect l="0" t="0" r="0" b="0"/>
              <a:pathLst>
                <a:path w="164220" h="235745">
                  <a:moveTo>
                    <a:pt x="7057" y="0"/>
                  </a:moveTo>
                  <a:lnTo>
                    <a:pt x="7057" y="31466"/>
                  </a:lnTo>
                  <a:lnTo>
                    <a:pt x="3264" y="61514"/>
                  </a:lnTo>
                  <a:lnTo>
                    <a:pt x="906" y="88694"/>
                  </a:lnTo>
                  <a:lnTo>
                    <a:pt x="207" y="120648"/>
                  </a:lnTo>
                  <a:lnTo>
                    <a:pt x="0" y="147666"/>
                  </a:lnTo>
                  <a:lnTo>
                    <a:pt x="724" y="182245"/>
                  </a:lnTo>
                  <a:lnTo>
                    <a:pt x="3713" y="195033"/>
                  </a:lnTo>
                  <a:lnTo>
                    <a:pt x="9804" y="203892"/>
                  </a:lnTo>
                  <a:lnTo>
                    <a:pt x="13650" y="207366"/>
                  </a:lnTo>
                  <a:lnTo>
                    <a:pt x="22158" y="211225"/>
                  </a:lnTo>
                  <a:lnTo>
                    <a:pt x="56670" y="213906"/>
                  </a:lnTo>
                  <a:lnTo>
                    <a:pt x="83846" y="214192"/>
                  </a:lnTo>
                  <a:lnTo>
                    <a:pt x="119357" y="216406"/>
                  </a:lnTo>
                  <a:lnTo>
                    <a:pt x="154430" y="226495"/>
                  </a:lnTo>
                  <a:lnTo>
                    <a:pt x="164219" y="23574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228225" name="SMARTInkShape-Group20"/>
          <p:cNvGrpSpPr/>
          <p:nvPr/>
        </p:nvGrpSpPr>
        <p:grpSpPr>
          <a:xfrm>
            <a:off x="7120817" y="1907468"/>
            <a:ext cx="163821" cy="327957"/>
            <a:chOff x="7120817" y="1907468"/>
            <a:chExt cx="163821" cy="327957"/>
          </a:xfrm>
        </p:grpSpPr>
        <p:sp>
          <p:nvSpPr>
            <p:cNvPr id="31" name="SMARTInkShape-83"/>
            <p:cNvSpPr/>
            <p:nvPr/>
          </p:nvSpPr>
          <p:spPr bwMode="auto">
            <a:xfrm>
              <a:off x="7127516" y="1907468"/>
              <a:ext cx="123366" cy="327957"/>
            </a:xfrm>
            <a:custGeom>
              <a:avLst/>
              <a:gdLst/>
              <a:ahLst/>
              <a:cxnLst/>
              <a:rect l="0" t="0" r="0" b="0"/>
              <a:pathLst>
                <a:path w="123366" h="327957">
                  <a:moveTo>
                    <a:pt x="116247" y="7057"/>
                  </a:moveTo>
                  <a:lnTo>
                    <a:pt x="123303" y="0"/>
                  </a:lnTo>
                  <a:lnTo>
                    <a:pt x="123365" y="3731"/>
                  </a:lnTo>
                  <a:lnTo>
                    <a:pt x="113499" y="34165"/>
                  </a:lnTo>
                  <a:lnTo>
                    <a:pt x="101145" y="68006"/>
                  </a:lnTo>
                  <a:lnTo>
                    <a:pt x="90485" y="96058"/>
                  </a:lnTo>
                  <a:lnTo>
                    <a:pt x="75164" y="129692"/>
                  </a:lnTo>
                  <a:lnTo>
                    <a:pt x="67427" y="147551"/>
                  </a:lnTo>
                  <a:lnTo>
                    <a:pt x="59887" y="165807"/>
                  </a:lnTo>
                  <a:lnTo>
                    <a:pt x="52480" y="184328"/>
                  </a:lnTo>
                  <a:lnTo>
                    <a:pt x="37899" y="219723"/>
                  </a:lnTo>
                  <a:lnTo>
                    <a:pt x="24275" y="253182"/>
                  </a:lnTo>
                  <a:lnTo>
                    <a:pt x="12929" y="283927"/>
                  </a:lnTo>
                  <a:lnTo>
                    <a:pt x="0" y="318864"/>
                  </a:lnTo>
                  <a:lnTo>
                    <a:pt x="553" y="327671"/>
                  </a:lnTo>
                  <a:lnTo>
                    <a:pt x="1811" y="327956"/>
                  </a:lnTo>
                  <a:lnTo>
                    <a:pt x="9090" y="31423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28224" name="SMARTInkShape-84"/>
            <p:cNvSpPr/>
            <p:nvPr/>
          </p:nvSpPr>
          <p:spPr bwMode="auto">
            <a:xfrm>
              <a:off x="7120817" y="1965711"/>
              <a:ext cx="163821" cy="167900"/>
            </a:xfrm>
            <a:custGeom>
              <a:avLst/>
              <a:gdLst/>
              <a:ahLst/>
              <a:cxnLst/>
              <a:rect l="0" t="0" r="0" b="0"/>
              <a:pathLst>
                <a:path w="163821" h="167900">
                  <a:moveTo>
                    <a:pt x="87227" y="41683"/>
                  </a:moveTo>
                  <a:lnTo>
                    <a:pt x="91020" y="41683"/>
                  </a:lnTo>
                  <a:lnTo>
                    <a:pt x="92137" y="40889"/>
                  </a:lnTo>
                  <a:lnTo>
                    <a:pt x="92881" y="39566"/>
                  </a:lnTo>
                  <a:lnTo>
                    <a:pt x="94076" y="31740"/>
                  </a:lnTo>
                  <a:lnTo>
                    <a:pt x="94368" y="13523"/>
                  </a:lnTo>
                  <a:lnTo>
                    <a:pt x="70691" y="26880"/>
                  </a:lnTo>
                  <a:lnTo>
                    <a:pt x="44714" y="50929"/>
                  </a:lnTo>
                  <a:lnTo>
                    <a:pt x="21356" y="85431"/>
                  </a:lnTo>
                  <a:lnTo>
                    <a:pt x="5267" y="113383"/>
                  </a:lnTo>
                  <a:lnTo>
                    <a:pt x="0" y="131493"/>
                  </a:lnTo>
                  <a:lnTo>
                    <a:pt x="305" y="147480"/>
                  </a:lnTo>
                  <a:lnTo>
                    <a:pt x="2292" y="153489"/>
                  </a:lnTo>
                  <a:lnTo>
                    <a:pt x="8732" y="162283"/>
                  </a:lnTo>
                  <a:lnTo>
                    <a:pt x="19002" y="166720"/>
                  </a:lnTo>
                  <a:lnTo>
                    <a:pt x="32298" y="167899"/>
                  </a:lnTo>
                  <a:lnTo>
                    <a:pt x="57635" y="163306"/>
                  </a:lnTo>
                  <a:lnTo>
                    <a:pt x="85249" y="151450"/>
                  </a:lnTo>
                  <a:lnTo>
                    <a:pt x="120908" y="126512"/>
                  </a:lnTo>
                  <a:lnTo>
                    <a:pt x="147326" y="98656"/>
                  </a:lnTo>
                  <a:lnTo>
                    <a:pt x="159098" y="77349"/>
                  </a:lnTo>
                  <a:lnTo>
                    <a:pt x="163820" y="55955"/>
                  </a:lnTo>
                  <a:lnTo>
                    <a:pt x="161426" y="34534"/>
                  </a:lnTo>
                  <a:lnTo>
                    <a:pt x="153542" y="22366"/>
                  </a:lnTo>
                  <a:lnTo>
                    <a:pt x="142100" y="12460"/>
                  </a:lnTo>
                  <a:lnTo>
                    <a:pt x="129078" y="5412"/>
                  </a:lnTo>
                  <a:lnTo>
                    <a:pt x="96404" y="122"/>
                  </a:lnTo>
                  <a:lnTo>
                    <a:pt x="75130" y="0"/>
                  </a:lnTo>
                  <a:lnTo>
                    <a:pt x="58652" y="596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228237" name="SMARTInkShape-Group21"/>
          <p:cNvGrpSpPr/>
          <p:nvPr/>
        </p:nvGrpSpPr>
        <p:grpSpPr>
          <a:xfrm>
            <a:off x="7867670" y="1814513"/>
            <a:ext cx="1012012" cy="435769"/>
            <a:chOff x="7867670" y="1814513"/>
            <a:chExt cx="1012012" cy="435769"/>
          </a:xfrm>
        </p:grpSpPr>
        <p:sp>
          <p:nvSpPr>
            <p:cNvPr id="2228228" name="SMARTInkShape-85"/>
            <p:cNvSpPr/>
            <p:nvPr/>
          </p:nvSpPr>
          <p:spPr bwMode="auto">
            <a:xfrm>
              <a:off x="8736806" y="1814513"/>
              <a:ext cx="142876" cy="435769"/>
            </a:xfrm>
            <a:custGeom>
              <a:avLst/>
              <a:gdLst/>
              <a:ahLst/>
              <a:cxnLst/>
              <a:rect l="0" t="0" r="0" b="0"/>
              <a:pathLst>
                <a:path w="142876" h="435769">
                  <a:moveTo>
                    <a:pt x="142875" y="0"/>
                  </a:moveTo>
                  <a:lnTo>
                    <a:pt x="135291" y="7584"/>
                  </a:lnTo>
                  <a:lnTo>
                    <a:pt x="122990" y="31263"/>
                  </a:lnTo>
                  <a:lnTo>
                    <a:pt x="111812" y="58609"/>
                  </a:lnTo>
                  <a:lnTo>
                    <a:pt x="98907" y="93517"/>
                  </a:lnTo>
                  <a:lnTo>
                    <a:pt x="92132" y="113938"/>
                  </a:lnTo>
                  <a:lnTo>
                    <a:pt x="85234" y="135490"/>
                  </a:lnTo>
                  <a:lnTo>
                    <a:pt x="79048" y="157795"/>
                  </a:lnTo>
                  <a:lnTo>
                    <a:pt x="73336" y="180603"/>
                  </a:lnTo>
                  <a:lnTo>
                    <a:pt x="67941" y="203746"/>
                  </a:lnTo>
                  <a:lnTo>
                    <a:pt x="62756" y="226318"/>
                  </a:lnTo>
                  <a:lnTo>
                    <a:pt x="57713" y="248510"/>
                  </a:lnTo>
                  <a:lnTo>
                    <a:pt x="52763" y="270448"/>
                  </a:lnTo>
                  <a:lnTo>
                    <a:pt x="48669" y="291423"/>
                  </a:lnTo>
                  <a:lnTo>
                    <a:pt x="45146" y="311757"/>
                  </a:lnTo>
                  <a:lnTo>
                    <a:pt x="42004" y="331663"/>
                  </a:lnTo>
                  <a:lnTo>
                    <a:pt x="34279" y="366480"/>
                  </a:lnTo>
                  <a:lnTo>
                    <a:pt x="26347" y="395449"/>
                  </a:lnTo>
                  <a:lnTo>
                    <a:pt x="16626" y="422763"/>
                  </a:lnTo>
                  <a:lnTo>
                    <a:pt x="12672" y="427098"/>
                  </a:lnTo>
                  <a:lnTo>
                    <a:pt x="0" y="43576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28229" name="SMARTInkShape-86"/>
            <p:cNvSpPr/>
            <p:nvPr/>
          </p:nvSpPr>
          <p:spPr bwMode="auto">
            <a:xfrm>
              <a:off x="8751508" y="1900238"/>
              <a:ext cx="126343" cy="147048"/>
            </a:xfrm>
            <a:custGeom>
              <a:avLst/>
              <a:gdLst/>
              <a:ahLst/>
              <a:cxnLst/>
              <a:rect l="0" t="0" r="0" b="0"/>
              <a:pathLst>
                <a:path w="126343" h="147048">
                  <a:moveTo>
                    <a:pt x="21017" y="0"/>
                  </a:moveTo>
                  <a:lnTo>
                    <a:pt x="27168" y="0"/>
                  </a:lnTo>
                  <a:lnTo>
                    <a:pt x="13648" y="31063"/>
                  </a:lnTo>
                  <a:lnTo>
                    <a:pt x="2731" y="65415"/>
                  </a:lnTo>
                  <a:lnTo>
                    <a:pt x="207" y="98587"/>
                  </a:lnTo>
                  <a:lnTo>
                    <a:pt x="0" y="106206"/>
                  </a:lnTo>
                  <a:lnTo>
                    <a:pt x="4003" y="118904"/>
                  </a:lnTo>
                  <a:lnTo>
                    <a:pt x="19509" y="139992"/>
                  </a:lnTo>
                  <a:lnTo>
                    <a:pt x="28548" y="145562"/>
                  </a:lnTo>
                  <a:lnTo>
                    <a:pt x="33181" y="147047"/>
                  </a:lnTo>
                  <a:lnTo>
                    <a:pt x="44680" y="146581"/>
                  </a:lnTo>
                  <a:lnTo>
                    <a:pt x="77736" y="141083"/>
                  </a:lnTo>
                  <a:lnTo>
                    <a:pt x="101922" y="129939"/>
                  </a:lnTo>
                  <a:lnTo>
                    <a:pt x="115456" y="118051"/>
                  </a:lnTo>
                  <a:lnTo>
                    <a:pt x="121992" y="109088"/>
                  </a:lnTo>
                  <a:lnTo>
                    <a:pt x="126342" y="87532"/>
                  </a:lnTo>
                  <a:lnTo>
                    <a:pt x="123126" y="72240"/>
                  </a:lnTo>
                  <a:lnTo>
                    <a:pt x="115611" y="58300"/>
                  </a:lnTo>
                  <a:lnTo>
                    <a:pt x="104334" y="46813"/>
                  </a:lnTo>
                  <a:lnTo>
                    <a:pt x="77012" y="35213"/>
                  </a:lnTo>
                  <a:lnTo>
                    <a:pt x="51366" y="30541"/>
                  </a:lnTo>
                  <a:lnTo>
                    <a:pt x="40327" y="31565"/>
                  </a:lnTo>
                  <a:lnTo>
                    <a:pt x="36271" y="32950"/>
                  </a:lnTo>
                  <a:lnTo>
                    <a:pt x="34362" y="34666"/>
                  </a:lnTo>
                  <a:lnTo>
                    <a:pt x="33882" y="36604"/>
                  </a:lnTo>
                  <a:lnTo>
                    <a:pt x="34356" y="38690"/>
                  </a:lnTo>
                  <a:lnTo>
                    <a:pt x="36259" y="40081"/>
                  </a:lnTo>
                  <a:lnTo>
                    <a:pt x="49592" y="4286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28230" name="SMARTInkShape-87"/>
            <p:cNvSpPr/>
            <p:nvPr/>
          </p:nvSpPr>
          <p:spPr bwMode="auto">
            <a:xfrm>
              <a:off x="8536781" y="2001243"/>
              <a:ext cx="81464" cy="12223"/>
            </a:xfrm>
            <a:custGeom>
              <a:avLst/>
              <a:gdLst/>
              <a:ahLst/>
              <a:cxnLst/>
              <a:rect l="0" t="0" r="0" b="0"/>
              <a:pathLst>
                <a:path w="81464" h="12223">
                  <a:moveTo>
                    <a:pt x="0" y="6151"/>
                  </a:moveTo>
                  <a:lnTo>
                    <a:pt x="18682" y="5357"/>
                  </a:lnTo>
                  <a:lnTo>
                    <a:pt x="46793" y="0"/>
                  </a:lnTo>
                  <a:lnTo>
                    <a:pt x="72335" y="5245"/>
                  </a:lnTo>
                  <a:lnTo>
                    <a:pt x="77922" y="7865"/>
                  </a:lnTo>
                  <a:lnTo>
                    <a:pt x="80523" y="9675"/>
                  </a:lnTo>
                  <a:lnTo>
                    <a:pt x="81463" y="10881"/>
                  </a:lnTo>
                  <a:lnTo>
                    <a:pt x="81297" y="11686"/>
                  </a:lnTo>
                  <a:lnTo>
                    <a:pt x="80392" y="12222"/>
                  </a:lnTo>
                  <a:lnTo>
                    <a:pt x="79788" y="11786"/>
                  </a:lnTo>
                  <a:lnTo>
                    <a:pt x="78582" y="615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28231" name="SMARTInkShape-88"/>
            <p:cNvSpPr/>
            <p:nvPr/>
          </p:nvSpPr>
          <p:spPr bwMode="auto">
            <a:xfrm>
              <a:off x="8501063" y="1950244"/>
              <a:ext cx="142876" cy="21432"/>
            </a:xfrm>
            <a:custGeom>
              <a:avLst/>
              <a:gdLst/>
              <a:ahLst/>
              <a:cxnLst/>
              <a:rect l="0" t="0" r="0" b="0"/>
              <a:pathLst>
                <a:path w="142876" h="21432">
                  <a:moveTo>
                    <a:pt x="0" y="21431"/>
                  </a:moveTo>
                  <a:lnTo>
                    <a:pt x="29745" y="20637"/>
                  </a:lnTo>
                  <a:lnTo>
                    <a:pt x="62193" y="15280"/>
                  </a:lnTo>
                  <a:lnTo>
                    <a:pt x="92454" y="9574"/>
                  </a:lnTo>
                  <a:lnTo>
                    <a:pt x="124740" y="7464"/>
                  </a:lnTo>
                  <a:lnTo>
                    <a:pt x="132963" y="5169"/>
                  </a:lnTo>
                  <a:lnTo>
                    <a:pt x="142875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28232" name="SMARTInkShape-89"/>
            <p:cNvSpPr/>
            <p:nvPr/>
          </p:nvSpPr>
          <p:spPr bwMode="auto">
            <a:xfrm>
              <a:off x="8372475" y="1850231"/>
              <a:ext cx="91374" cy="328614"/>
            </a:xfrm>
            <a:custGeom>
              <a:avLst/>
              <a:gdLst/>
              <a:ahLst/>
              <a:cxnLst/>
              <a:rect l="0" t="0" r="0" b="0"/>
              <a:pathLst>
                <a:path w="91374" h="328614">
                  <a:moveTo>
                    <a:pt x="50006" y="0"/>
                  </a:moveTo>
                  <a:lnTo>
                    <a:pt x="53799" y="0"/>
                  </a:lnTo>
                  <a:lnTo>
                    <a:pt x="57777" y="2117"/>
                  </a:lnTo>
                  <a:lnTo>
                    <a:pt x="70591" y="13736"/>
                  </a:lnTo>
                  <a:lnTo>
                    <a:pt x="80006" y="34321"/>
                  </a:lnTo>
                  <a:lnTo>
                    <a:pt x="87823" y="60528"/>
                  </a:lnTo>
                  <a:lnTo>
                    <a:pt x="91373" y="95987"/>
                  </a:lnTo>
                  <a:lnTo>
                    <a:pt x="87971" y="124946"/>
                  </a:lnTo>
                  <a:lnTo>
                    <a:pt x="80373" y="156338"/>
                  </a:lnTo>
                  <a:lnTo>
                    <a:pt x="69059" y="188811"/>
                  </a:lnTo>
                  <a:lnTo>
                    <a:pt x="53976" y="219647"/>
                  </a:lnTo>
                  <a:lnTo>
                    <a:pt x="38277" y="248434"/>
                  </a:lnTo>
                  <a:lnTo>
                    <a:pt x="26008" y="274457"/>
                  </a:lnTo>
                  <a:lnTo>
                    <a:pt x="10175" y="303835"/>
                  </a:lnTo>
                  <a:lnTo>
                    <a:pt x="0" y="32861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28233" name="SMARTInkShape-90"/>
            <p:cNvSpPr/>
            <p:nvPr/>
          </p:nvSpPr>
          <p:spPr bwMode="auto">
            <a:xfrm>
              <a:off x="8245224" y="1885950"/>
              <a:ext cx="112965" cy="278134"/>
            </a:xfrm>
            <a:custGeom>
              <a:avLst/>
              <a:gdLst/>
              <a:ahLst/>
              <a:cxnLst/>
              <a:rect l="0" t="0" r="0" b="0"/>
              <a:pathLst>
                <a:path w="112965" h="278134">
                  <a:moveTo>
                    <a:pt x="112964" y="0"/>
                  </a:moveTo>
                  <a:lnTo>
                    <a:pt x="99191" y="31661"/>
                  </a:lnTo>
                  <a:lnTo>
                    <a:pt x="83218" y="62650"/>
                  </a:lnTo>
                  <a:lnTo>
                    <a:pt x="73020" y="88170"/>
                  </a:lnTo>
                  <a:lnTo>
                    <a:pt x="61080" y="117503"/>
                  </a:lnTo>
                  <a:lnTo>
                    <a:pt x="48629" y="148267"/>
                  </a:lnTo>
                  <a:lnTo>
                    <a:pt x="37804" y="177815"/>
                  </a:lnTo>
                  <a:lnTo>
                    <a:pt x="25584" y="204706"/>
                  </a:lnTo>
                  <a:lnTo>
                    <a:pt x="11667" y="240041"/>
                  </a:lnTo>
                  <a:lnTo>
                    <a:pt x="3173" y="272841"/>
                  </a:lnTo>
                  <a:lnTo>
                    <a:pt x="667" y="277896"/>
                  </a:lnTo>
                  <a:lnTo>
                    <a:pt x="0" y="278133"/>
                  </a:lnTo>
                  <a:lnTo>
                    <a:pt x="6610" y="250998"/>
                  </a:lnTo>
                  <a:lnTo>
                    <a:pt x="12951" y="22145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28234" name="SMARTInkShape-91"/>
            <p:cNvSpPr/>
            <p:nvPr/>
          </p:nvSpPr>
          <p:spPr bwMode="auto">
            <a:xfrm>
              <a:off x="8225957" y="1971675"/>
              <a:ext cx="143249" cy="85159"/>
            </a:xfrm>
            <a:custGeom>
              <a:avLst/>
              <a:gdLst/>
              <a:ahLst/>
              <a:cxnLst/>
              <a:rect l="0" t="0" r="0" b="0"/>
              <a:pathLst>
                <a:path w="143249" h="85159">
                  <a:moveTo>
                    <a:pt x="39362" y="0"/>
                  </a:moveTo>
                  <a:lnTo>
                    <a:pt x="35569" y="0"/>
                  </a:lnTo>
                  <a:lnTo>
                    <a:pt x="31591" y="2117"/>
                  </a:lnTo>
                  <a:lnTo>
                    <a:pt x="11720" y="20585"/>
                  </a:lnTo>
                  <a:lnTo>
                    <a:pt x="7233" y="29257"/>
                  </a:lnTo>
                  <a:lnTo>
                    <a:pt x="0" y="57387"/>
                  </a:lnTo>
                  <a:lnTo>
                    <a:pt x="1495" y="68103"/>
                  </a:lnTo>
                  <a:lnTo>
                    <a:pt x="6922" y="76041"/>
                  </a:lnTo>
                  <a:lnTo>
                    <a:pt x="10591" y="79269"/>
                  </a:lnTo>
                  <a:lnTo>
                    <a:pt x="18902" y="82856"/>
                  </a:lnTo>
                  <a:lnTo>
                    <a:pt x="44758" y="85158"/>
                  </a:lnTo>
                  <a:lnTo>
                    <a:pt x="79645" y="79910"/>
                  </a:lnTo>
                  <a:lnTo>
                    <a:pt x="110290" y="69113"/>
                  </a:lnTo>
                  <a:lnTo>
                    <a:pt x="135481" y="51928"/>
                  </a:lnTo>
                  <a:lnTo>
                    <a:pt x="141613" y="42658"/>
                  </a:lnTo>
                  <a:lnTo>
                    <a:pt x="143248" y="37964"/>
                  </a:lnTo>
                  <a:lnTo>
                    <a:pt x="142948" y="28515"/>
                  </a:lnTo>
                  <a:lnTo>
                    <a:pt x="139375" y="19023"/>
                  </a:lnTo>
                  <a:lnTo>
                    <a:pt x="132496" y="9513"/>
                  </a:lnTo>
                  <a:lnTo>
                    <a:pt x="119913" y="4228"/>
                  </a:lnTo>
                  <a:lnTo>
                    <a:pt x="103737" y="2673"/>
                  </a:lnTo>
                  <a:lnTo>
                    <a:pt x="71716" y="8142"/>
                  </a:lnTo>
                  <a:lnTo>
                    <a:pt x="60091" y="13144"/>
                  </a:lnTo>
                  <a:lnTo>
                    <a:pt x="46209" y="24091"/>
                  </a:lnTo>
                  <a:lnTo>
                    <a:pt x="42405" y="30022"/>
                  </a:lnTo>
                  <a:lnTo>
                    <a:pt x="42978" y="31921"/>
                  </a:lnTo>
                  <a:lnTo>
                    <a:pt x="44947" y="33187"/>
                  </a:lnTo>
                  <a:lnTo>
                    <a:pt x="57421" y="34969"/>
                  </a:lnTo>
                  <a:lnTo>
                    <a:pt x="69613" y="34592"/>
                  </a:lnTo>
                  <a:lnTo>
                    <a:pt x="96512" y="2857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28235" name="SMARTInkShape-92"/>
            <p:cNvSpPr/>
            <p:nvPr/>
          </p:nvSpPr>
          <p:spPr bwMode="auto">
            <a:xfrm>
              <a:off x="8109973" y="1864519"/>
              <a:ext cx="112484" cy="259640"/>
            </a:xfrm>
            <a:custGeom>
              <a:avLst/>
              <a:gdLst/>
              <a:ahLst/>
              <a:cxnLst/>
              <a:rect l="0" t="0" r="0" b="0"/>
              <a:pathLst>
                <a:path w="112484" h="259640">
                  <a:moveTo>
                    <a:pt x="62477" y="0"/>
                  </a:moveTo>
                  <a:lnTo>
                    <a:pt x="56773" y="6497"/>
                  </a:lnTo>
                  <a:lnTo>
                    <a:pt x="41892" y="34320"/>
                  </a:lnTo>
                  <a:lnTo>
                    <a:pt x="28685" y="64320"/>
                  </a:lnTo>
                  <a:lnTo>
                    <a:pt x="14717" y="98345"/>
                  </a:lnTo>
                  <a:lnTo>
                    <a:pt x="7383" y="123877"/>
                  </a:lnTo>
                  <a:lnTo>
                    <a:pt x="2272" y="150306"/>
                  </a:lnTo>
                  <a:lnTo>
                    <a:pt x="0" y="175282"/>
                  </a:lnTo>
                  <a:lnTo>
                    <a:pt x="6306" y="207863"/>
                  </a:lnTo>
                  <a:lnTo>
                    <a:pt x="22021" y="233833"/>
                  </a:lnTo>
                  <a:lnTo>
                    <a:pt x="37089" y="244948"/>
                  </a:lnTo>
                  <a:lnTo>
                    <a:pt x="68839" y="258552"/>
                  </a:lnTo>
                  <a:lnTo>
                    <a:pt x="85677" y="259639"/>
                  </a:lnTo>
                  <a:lnTo>
                    <a:pt x="112483" y="25717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28236" name="SMARTInkShape-93"/>
            <p:cNvSpPr/>
            <p:nvPr/>
          </p:nvSpPr>
          <p:spPr bwMode="auto">
            <a:xfrm>
              <a:off x="7867670" y="1900325"/>
              <a:ext cx="254775" cy="239587"/>
            </a:xfrm>
            <a:custGeom>
              <a:avLst/>
              <a:gdLst/>
              <a:ahLst/>
              <a:cxnLst/>
              <a:rect l="0" t="0" r="0" b="0"/>
              <a:pathLst>
                <a:path w="254775" h="239587">
                  <a:moveTo>
                    <a:pt x="47605" y="7056"/>
                  </a:moveTo>
                  <a:lnTo>
                    <a:pt x="47605" y="0"/>
                  </a:lnTo>
                  <a:lnTo>
                    <a:pt x="43812" y="3731"/>
                  </a:lnTo>
                  <a:lnTo>
                    <a:pt x="41950" y="7695"/>
                  </a:lnTo>
                  <a:lnTo>
                    <a:pt x="32821" y="39058"/>
                  </a:lnTo>
                  <a:lnTo>
                    <a:pt x="26026" y="67338"/>
                  </a:lnTo>
                  <a:lnTo>
                    <a:pt x="18987" y="102970"/>
                  </a:lnTo>
                  <a:lnTo>
                    <a:pt x="13454" y="129853"/>
                  </a:lnTo>
                  <a:lnTo>
                    <a:pt x="5704" y="157677"/>
                  </a:lnTo>
                  <a:lnTo>
                    <a:pt x="0" y="192531"/>
                  </a:lnTo>
                  <a:lnTo>
                    <a:pt x="2103" y="219174"/>
                  </a:lnTo>
                  <a:lnTo>
                    <a:pt x="5364" y="225462"/>
                  </a:lnTo>
                  <a:lnTo>
                    <a:pt x="15338" y="234565"/>
                  </a:lnTo>
                  <a:lnTo>
                    <a:pt x="29825" y="239140"/>
                  </a:lnTo>
                  <a:lnTo>
                    <a:pt x="48434" y="239586"/>
                  </a:lnTo>
                  <a:lnTo>
                    <a:pt x="72579" y="234492"/>
                  </a:lnTo>
                  <a:lnTo>
                    <a:pt x="99186" y="224820"/>
                  </a:lnTo>
                  <a:lnTo>
                    <a:pt x="127680" y="213378"/>
                  </a:lnTo>
                  <a:lnTo>
                    <a:pt x="158865" y="203000"/>
                  </a:lnTo>
                  <a:lnTo>
                    <a:pt x="187012" y="193097"/>
                  </a:lnTo>
                  <a:lnTo>
                    <a:pt x="211957" y="184197"/>
                  </a:lnTo>
                  <a:lnTo>
                    <a:pt x="254774" y="17136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228242" name="SMARTInkShape-Group22"/>
          <p:cNvGrpSpPr/>
          <p:nvPr/>
        </p:nvGrpSpPr>
        <p:grpSpPr>
          <a:xfrm>
            <a:off x="8608343" y="1514475"/>
            <a:ext cx="421322" cy="277293"/>
            <a:chOff x="8608343" y="1514475"/>
            <a:chExt cx="421322" cy="277293"/>
          </a:xfrm>
        </p:grpSpPr>
        <p:sp>
          <p:nvSpPr>
            <p:cNvPr id="2228238" name="SMARTInkShape-94"/>
            <p:cNvSpPr/>
            <p:nvPr/>
          </p:nvSpPr>
          <p:spPr bwMode="auto">
            <a:xfrm>
              <a:off x="8608343" y="1535914"/>
              <a:ext cx="105216" cy="255854"/>
            </a:xfrm>
            <a:custGeom>
              <a:avLst/>
              <a:gdLst/>
              <a:ahLst/>
              <a:cxnLst/>
              <a:rect l="0" t="0" r="0" b="0"/>
              <a:pathLst>
                <a:path w="105216" h="255854">
                  <a:moveTo>
                    <a:pt x="85601" y="7136"/>
                  </a:moveTo>
                  <a:lnTo>
                    <a:pt x="91752" y="7136"/>
                  </a:lnTo>
                  <a:lnTo>
                    <a:pt x="88658" y="7136"/>
                  </a:lnTo>
                  <a:lnTo>
                    <a:pt x="87639" y="6342"/>
                  </a:lnTo>
                  <a:lnTo>
                    <a:pt x="85681" y="286"/>
                  </a:lnTo>
                  <a:lnTo>
                    <a:pt x="92453" y="0"/>
                  </a:lnTo>
                  <a:lnTo>
                    <a:pt x="80882" y="12643"/>
                  </a:lnTo>
                  <a:lnTo>
                    <a:pt x="74984" y="27695"/>
                  </a:lnTo>
                  <a:lnTo>
                    <a:pt x="68711" y="34265"/>
                  </a:lnTo>
                  <a:lnTo>
                    <a:pt x="33905" y="54705"/>
                  </a:lnTo>
                  <a:lnTo>
                    <a:pt x="7073" y="76456"/>
                  </a:lnTo>
                  <a:lnTo>
                    <a:pt x="297" y="78450"/>
                  </a:lnTo>
                  <a:lnTo>
                    <a:pt x="0" y="74744"/>
                  </a:lnTo>
                  <a:lnTo>
                    <a:pt x="752" y="73639"/>
                  </a:lnTo>
                  <a:lnTo>
                    <a:pt x="2048" y="72903"/>
                  </a:lnTo>
                  <a:lnTo>
                    <a:pt x="9830" y="71721"/>
                  </a:lnTo>
                  <a:lnTo>
                    <a:pt x="11274" y="70830"/>
                  </a:lnTo>
                  <a:lnTo>
                    <a:pt x="12237" y="69442"/>
                  </a:lnTo>
                  <a:lnTo>
                    <a:pt x="14101" y="65784"/>
                  </a:lnTo>
                  <a:lnTo>
                    <a:pt x="17575" y="61512"/>
                  </a:lnTo>
                  <a:lnTo>
                    <a:pt x="23881" y="59084"/>
                  </a:lnTo>
                  <a:lnTo>
                    <a:pt x="52184" y="57176"/>
                  </a:lnTo>
                  <a:lnTo>
                    <a:pt x="56991" y="59274"/>
                  </a:lnTo>
                  <a:lnTo>
                    <a:pt x="62752" y="63296"/>
                  </a:lnTo>
                  <a:lnTo>
                    <a:pt x="63539" y="65963"/>
                  </a:lnTo>
                  <a:lnTo>
                    <a:pt x="63749" y="67785"/>
                  </a:lnTo>
                  <a:lnTo>
                    <a:pt x="60252" y="77935"/>
                  </a:lnTo>
                  <a:lnTo>
                    <a:pt x="38743" y="111197"/>
                  </a:lnTo>
                  <a:lnTo>
                    <a:pt x="34100" y="121295"/>
                  </a:lnTo>
                  <a:lnTo>
                    <a:pt x="14574" y="142448"/>
                  </a:lnTo>
                  <a:lnTo>
                    <a:pt x="24142" y="142830"/>
                  </a:lnTo>
                  <a:lnTo>
                    <a:pt x="28652" y="140734"/>
                  </a:lnTo>
                  <a:lnTo>
                    <a:pt x="30966" y="139064"/>
                  </a:lnTo>
                  <a:lnTo>
                    <a:pt x="41808" y="136713"/>
                  </a:lnTo>
                  <a:lnTo>
                    <a:pt x="72615" y="135749"/>
                  </a:lnTo>
                  <a:lnTo>
                    <a:pt x="74563" y="136534"/>
                  </a:lnTo>
                  <a:lnTo>
                    <a:pt x="75861" y="137852"/>
                  </a:lnTo>
                  <a:lnTo>
                    <a:pt x="77303" y="141432"/>
                  </a:lnTo>
                  <a:lnTo>
                    <a:pt x="77944" y="145669"/>
                  </a:lnTo>
                  <a:lnTo>
                    <a:pt x="72652" y="160560"/>
                  </a:lnTo>
                  <a:lnTo>
                    <a:pt x="59316" y="193110"/>
                  </a:lnTo>
                  <a:lnTo>
                    <a:pt x="44850" y="226350"/>
                  </a:lnTo>
                  <a:lnTo>
                    <a:pt x="44146" y="229479"/>
                  </a:lnTo>
                  <a:lnTo>
                    <a:pt x="44471" y="231565"/>
                  </a:lnTo>
                  <a:lnTo>
                    <a:pt x="45481" y="232955"/>
                  </a:lnTo>
                  <a:lnTo>
                    <a:pt x="46948" y="233882"/>
                  </a:lnTo>
                  <a:lnTo>
                    <a:pt x="81148" y="242979"/>
                  </a:lnTo>
                  <a:lnTo>
                    <a:pt x="94424" y="248377"/>
                  </a:lnTo>
                  <a:lnTo>
                    <a:pt x="105215" y="255853"/>
                  </a:lnTo>
                  <a:lnTo>
                    <a:pt x="105027" y="255497"/>
                  </a:lnTo>
                  <a:lnTo>
                    <a:pt x="102701" y="252986"/>
                  </a:lnTo>
                  <a:lnTo>
                    <a:pt x="101139" y="249223"/>
                  </a:lnTo>
                  <a:lnTo>
                    <a:pt x="99888" y="24288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28239" name="SMARTInkShape-95"/>
            <p:cNvSpPr/>
            <p:nvPr/>
          </p:nvSpPr>
          <p:spPr bwMode="auto">
            <a:xfrm>
              <a:off x="8812566" y="1578769"/>
              <a:ext cx="81404" cy="121445"/>
            </a:xfrm>
            <a:custGeom>
              <a:avLst/>
              <a:gdLst/>
              <a:ahLst/>
              <a:cxnLst/>
              <a:rect l="0" t="0" r="0" b="0"/>
              <a:pathLst>
                <a:path w="81404" h="121445">
                  <a:moveTo>
                    <a:pt x="81403" y="0"/>
                  </a:moveTo>
                  <a:lnTo>
                    <a:pt x="57474" y="0"/>
                  </a:lnTo>
                  <a:lnTo>
                    <a:pt x="46620" y="3792"/>
                  </a:lnTo>
                  <a:lnTo>
                    <a:pt x="17005" y="22943"/>
                  </a:lnTo>
                  <a:lnTo>
                    <a:pt x="8259" y="34491"/>
                  </a:lnTo>
                  <a:lnTo>
                    <a:pt x="640" y="51759"/>
                  </a:lnTo>
                  <a:lnTo>
                    <a:pt x="0" y="62956"/>
                  </a:lnTo>
                  <a:lnTo>
                    <a:pt x="4690" y="96289"/>
                  </a:lnTo>
                  <a:lnTo>
                    <a:pt x="6448" y="99911"/>
                  </a:lnTo>
                  <a:lnTo>
                    <a:pt x="12636" y="106053"/>
                  </a:lnTo>
                  <a:lnTo>
                    <a:pt x="19883" y="110634"/>
                  </a:lnTo>
                  <a:lnTo>
                    <a:pt x="31004" y="115692"/>
                  </a:lnTo>
                  <a:lnTo>
                    <a:pt x="33516" y="117609"/>
                  </a:lnTo>
                  <a:lnTo>
                    <a:pt x="40540" y="119740"/>
                  </a:lnTo>
                  <a:lnTo>
                    <a:pt x="74259" y="12144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28240" name="SMARTInkShape-96"/>
            <p:cNvSpPr/>
            <p:nvPr/>
          </p:nvSpPr>
          <p:spPr bwMode="auto">
            <a:xfrm>
              <a:off x="8858250" y="1657350"/>
              <a:ext cx="21432" cy="1"/>
            </a:xfrm>
            <a:custGeom>
              <a:avLst/>
              <a:gdLst/>
              <a:ahLst/>
              <a:cxnLst/>
              <a:rect l="0" t="0" r="0" b="0"/>
              <a:pathLst>
                <a:path w="21432" h="1">
                  <a:moveTo>
                    <a:pt x="0" y="0"/>
                  </a:moveTo>
                  <a:lnTo>
                    <a:pt x="21431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28241" name="SMARTInkShape-97"/>
            <p:cNvSpPr/>
            <p:nvPr/>
          </p:nvSpPr>
          <p:spPr bwMode="auto">
            <a:xfrm>
              <a:off x="8901115" y="1514475"/>
              <a:ext cx="128550" cy="264320"/>
            </a:xfrm>
            <a:custGeom>
              <a:avLst/>
              <a:gdLst/>
              <a:ahLst/>
              <a:cxnLst/>
              <a:rect l="0" t="0" r="0" b="0"/>
              <a:pathLst>
                <a:path w="128550" h="264320">
                  <a:moveTo>
                    <a:pt x="7141" y="0"/>
                  </a:moveTo>
                  <a:lnTo>
                    <a:pt x="0" y="0"/>
                  </a:lnTo>
                  <a:lnTo>
                    <a:pt x="33354" y="0"/>
                  </a:lnTo>
                  <a:lnTo>
                    <a:pt x="46235" y="0"/>
                  </a:lnTo>
                  <a:lnTo>
                    <a:pt x="50446" y="2117"/>
                  </a:lnTo>
                  <a:lnTo>
                    <a:pt x="54963" y="4910"/>
                  </a:lnTo>
                  <a:lnTo>
                    <a:pt x="59616" y="6151"/>
                  </a:lnTo>
                  <a:lnTo>
                    <a:pt x="61174" y="7276"/>
                  </a:lnTo>
                  <a:lnTo>
                    <a:pt x="62213" y="8819"/>
                  </a:lnTo>
                  <a:lnTo>
                    <a:pt x="62906" y="10642"/>
                  </a:lnTo>
                  <a:lnTo>
                    <a:pt x="64162" y="11857"/>
                  </a:lnTo>
                  <a:lnTo>
                    <a:pt x="67673" y="13207"/>
                  </a:lnTo>
                  <a:lnTo>
                    <a:pt x="68927" y="14361"/>
                  </a:lnTo>
                  <a:lnTo>
                    <a:pt x="70320" y="17760"/>
                  </a:lnTo>
                  <a:lnTo>
                    <a:pt x="71406" y="31978"/>
                  </a:lnTo>
                  <a:lnTo>
                    <a:pt x="69306" y="36173"/>
                  </a:lnTo>
                  <a:lnTo>
                    <a:pt x="66520" y="40683"/>
                  </a:lnTo>
                  <a:lnTo>
                    <a:pt x="64732" y="50046"/>
                  </a:lnTo>
                  <a:lnTo>
                    <a:pt x="64317" y="66677"/>
                  </a:lnTo>
                  <a:lnTo>
                    <a:pt x="66419" y="71438"/>
                  </a:lnTo>
                  <a:lnTo>
                    <a:pt x="76149" y="84006"/>
                  </a:lnTo>
                  <a:lnTo>
                    <a:pt x="77498" y="88401"/>
                  </a:lnTo>
                  <a:lnTo>
                    <a:pt x="78652" y="89890"/>
                  </a:lnTo>
                  <a:lnTo>
                    <a:pt x="88427" y="96269"/>
                  </a:lnTo>
                  <a:lnTo>
                    <a:pt x="90894" y="100465"/>
                  </a:lnTo>
                  <a:lnTo>
                    <a:pt x="92783" y="104976"/>
                  </a:lnTo>
                  <a:lnTo>
                    <a:pt x="98902" y="112915"/>
                  </a:lnTo>
                  <a:lnTo>
                    <a:pt x="99681" y="117682"/>
                  </a:lnTo>
                  <a:lnTo>
                    <a:pt x="99981" y="131057"/>
                  </a:lnTo>
                  <a:lnTo>
                    <a:pt x="102114" y="135770"/>
                  </a:lnTo>
                  <a:lnTo>
                    <a:pt x="104914" y="140511"/>
                  </a:lnTo>
                  <a:lnTo>
                    <a:pt x="106711" y="150022"/>
                  </a:lnTo>
                  <a:lnTo>
                    <a:pt x="106858" y="152402"/>
                  </a:lnTo>
                  <a:lnTo>
                    <a:pt x="109139" y="157163"/>
                  </a:lnTo>
                  <a:lnTo>
                    <a:pt x="125488" y="181122"/>
                  </a:lnTo>
                  <a:lnTo>
                    <a:pt x="127973" y="192440"/>
                  </a:lnTo>
                  <a:lnTo>
                    <a:pt x="128549" y="215675"/>
                  </a:lnTo>
                  <a:lnTo>
                    <a:pt x="121308" y="239785"/>
                  </a:lnTo>
                  <a:lnTo>
                    <a:pt x="109314" y="254730"/>
                  </a:lnTo>
                  <a:lnTo>
                    <a:pt x="100010" y="26431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228248" name="SMARTInkShape-Group23"/>
          <p:cNvGrpSpPr/>
          <p:nvPr/>
        </p:nvGrpSpPr>
        <p:grpSpPr>
          <a:xfrm>
            <a:off x="6860367" y="2466143"/>
            <a:ext cx="476265" cy="248189"/>
            <a:chOff x="6860367" y="2466143"/>
            <a:chExt cx="476265" cy="248189"/>
          </a:xfrm>
        </p:grpSpPr>
        <p:sp>
          <p:nvSpPr>
            <p:cNvPr id="2228243" name="SMARTInkShape-98"/>
            <p:cNvSpPr/>
            <p:nvPr/>
          </p:nvSpPr>
          <p:spPr bwMode="auto">
            <a:xfrm>
              <a:off x="7015464" y="2593181"/>
              <a:ext cx="21131" cy="107158"/>
            </a:xfrm>
            <a:custGeom>
              <a:avLst/>
              <a:gdLst/>
              <a:ahLst/>
              <a:cxnLst/>
              <a:rect l="0" t="0" r="0" b="0"/>
              <a:pathLst>
                <a:path w="21131" h="107158">
                  <a:moveTo>
                    <a:pt x="13986" y="0"/>
                  </a:moveTo>
                  <a:lnTo>
                    <a:pt x="7137" y="0"/>
                  </a:lnTo>
                  <a:lnTo>
                    <a:pt x="3137" y="3793"/>
                  </a:lnTo>
                  <a:lnTo>
                    <a:pt x="1227" y="9888"/>
                  </a:lnTo>
                  <a:lnTo>
                    <a:pt x="0" y="22944"/>
                  </a:lnTo>
                  <a:lnTo>
                    <a:pt x="6413" y="57302"/>
                  </a:lnTo>
                  <a:lnTo>
                    <a:pt x="7579" y="80189"/>
                  </a:lnTo>
                  <a:lnTo>
                    <a:pt x="12985" y="94835"/>
                  </a:lnTo>
                  <a:lnTo>
                    <a:pt x="13690" y="102271"/>
                  </a:lnTo>
                  <a:lnTo>
                    <a:pt x="14582" y="103899"/>
                  </a:lnTo>
                  <a:lnTo>
                    <a:pt x="15971" y="104985"/>
                  </a:lnTo>
                  <a:lnTo>
                    <a:pt x="21130" y="10715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28244" name="SMARTInkShape-99"/>
            <p:cNvSpPr/>
            <p:nvPr/>
          </p:nvSpPr>
          <p:spPr bwMode="auto">
            <a:xfrm>
              <a:off x="6860367" y="2514600"/>
              <a:ext cx="283384" cy="64001"/>
            </a:xfrm>
            <a:custGeom>
              <a:avLst/>
              <a:gdLst/>
              <a:ahLst/>
              <a:cxnLst/>
              <a:rect l="0" t="0" r="0" b="0"/>
              <a:pathLst>
                <a:path w="283384" h="64001">
                  <a:moveTo>
                    <a:pt x="26208" y="57150"/>
                  </a:moveTo>
                  <a:lnTo>
                    <a:pt x="16265" y="57150"/>
                  </a:lnTo>
                  <a:lnTo>
                    <a:pt x="0" y="63301"/>
                  </a:lnTo>
                  <a:lnTo>
                    <a:pt x="5" y="63632"/>
                  </a:lnTo>
                  <a:lnTo>
                    <a:pt x="2127" y="64000"/>
                  </a:lnTo>
                  <a:lnTo>
                    <a:pt x="29857" y="54367"/>
                  </a:lnTo>
                  <a:lnTo>
                    <a:pt x="62214" y="42038"/>
                  </a:lnTo>
                  <a:lnTo>
                    <a:pt x="90630" y="32971"/>
                  </a:lnTo>
                  <a:lnTo>
                    <a:pt x="119134" y="23650"/>
                  </a:lnTo>
                  <a:lnTo>
                    <a:pt x="149793" y="16332"/>
                  </a:lnTo>
                  <a:lnTo>
                    <a:pt x="181147" y="10434"/>
                  </a:lnTo>
                  <a:lnTo>
                    <a:pt x="210957" y="5166"/>
                  </a:lnTo>
                  <a:lnTo>
                    <a:pt x="235848" y="2296"/>
                  </a:lnTo>
                  <a:lnTo>
                    <a:pt x="270112" y="453"/>
                  </a:lnTo>
                  <a:lnTo>
                    <a:pt x="283383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28245" name="SMARTInkShape-100"/>
            <p:cNvSpPr/>
            <p:nvPr/>
          </p:nvSpPr>
          <p:spPr bwMode="auto">
            <a:xfrm>
              <a:off x="6908999" y="2650331"/>
              <a:ext cx="234752" cy="64001"/>
            </a:xfrm>
            <a:custGeom>
              <a:avLst/>
              <a:gdLst/>
              <a:ahLst/>
              <a:cxnLst/>
              <a:rect l="0" t="0" r="0" b="0"/>
              <a:pathLst>
                <a:path w="234752" h="64001">
                  <a:moveTo>
                    <a:pt x="6151" y="57150"/>
                  </a:moveTo>
                  <a:lnTo>
                    <a:pt x="6151" y="60943"/>
                  </a:lnTo>
                  <a:lnTo>
                    <a:pt x="5357" y="62060"/>
                  </a:lnTo>
                  <a:lnTo>
                    <a:pt x="4034" y="62805"/>
                  </a:lnTo>
                  <a:lnTo>
                    <a:pt x="0" y="64000"/>
                  </a:lnTo>
                  <a:lnTo>
                    <a:pt x="16313" y="63442"/>
                  </a:lnTo>
                  <a:lnTo>
                    <a:pt x="48816" y="54395"/>
                  </a:lnTo>
                  <a:lnTo>
                    <a:pt x="73531" y="46401"/>
                  </a:lnTo>
                  <a:lnTo>
                    <a:pt x="100392" y="37556"/>
                  </a:lnTo>
                  <a:lnTo>
                    <a:pt x="126088" y="28333"/>
                  </a:lnTo>
                  <a:lnTo>
                    <a:pt x="151531" y="19737"/>
                  </a:lnTo>
                  <a:lnTo>
                    <a:pt x="178715" y="13270"/>
                  </a:lnTo>
                  <a:lnTo>
                    <a:pt x="209416" y="5167"/>
                  </a:lnTo>
                  <a:lnTo>
                    <a:pt x="234751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28246" name="SMARTInkShape-101"/>
            <p:cNvSpPr/>
            <p:nvPr/>
          </p:nvSpPr>
          <p:spPr bwMode="auto">
            <a:xfrm>
              <a:off x="7172325" y="2466143"/>
              <a:ext cx="121445" cy="246516"/>
            </a:xfrm>
            <a:custGeom>
              <a:avLst/>
              <a:gdLst/>
              <a:ahLst/>
              <a:cxnLst/>
              <a:rect l="0" t="0" r="0" b="0"/>
              <a:pathLst>
                <a:path w="121445" h="246516">
                  <a:moveTo>
                    <a:pt x="121444" y="62745"/>
                  </a:moveTo>
                  <a:lnTo>
                    <a:pt x="121444" y="27833"/>
                  </a:lnTo>
                  <a:lnTo>
                    <a:pt x="120650" y="18653"/>
                  </a:lnTo>
                  <a:lnTo>
                    <a:pt x="117651" y="11927"/>
                  </a:lnTo>
                  <a:lnTo>
                    <a:pt x="111556" y="6293"/>
                  </a:lnTo>
                  <a:lnTo>
                    <a:pt x="104349" y="1936"/>
                  </a:lnTo>
                  <a:lnTo>
                    <a:pt x="98500" y="0"/>
                  </a:lnTo>
                  <a:lnTo>
                    <a:pt x="95035" y="1071"/>
                  </a:lnTo>
                  <a:lnTo>
                    <a:pt x="86953" y="6494"/>
                  </a:lnTo>
                  <a:lnTo>
                    <a:pt x="77269" y="18473"/>
                  </a:lnTo>
                  <a:lnTo>
                    <a:pt x="69373" y="39661"/>
                  </a:lnTo>
                  <a:lnTo>
                    <a:pt x="65798" y="69840"/>
                  </a:lnTo>
                  <a:lnTo>
                    <a:pt x="64739" y="100124"/>
                  </a:lnTo>
                  <a:lnTo>
                    <a:pt x="68218" y="132998"/>
                  </a:lnTo>
                  <a:lnTo>
                    <a:pt x="70483" y="164082"/>
                  </a:lnTo>
                  <a:lnTo>
                    <a:pt x="76159" y="197326"/>
                  </a:lnTo>
                  <a:lnTo>
                    <a:pt x="77070" y="218773"/>
                  </a:lnTo>
                  <a:lnTo>
                    <a:pt x="72665" y="234740"/>
                  </a:lnTo>
                  <a:lnTo>
                    <a:pt x="68543" y="241846"/>
                  </a:lnTo>
                  <a:lnTo>
                    <a:pt x="64746" y="244057"/>
                  </a:lnTo>
                  <a:lnTo>
                    <a:pt x="54176" y="246515"/>
                  </a:lnTo>
                  <a:lnTo>
                    <a:pt x="34837" y="244107"/>
                  </a:lnTo>
                  <a:lnTo>
                    <a:pt x="0" y="21990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28247" name="SMARTInkShape-102"/>
            <p:cNvSpPr/>
            <p:nvPr/>
          </p:nvSpPr>
          <p:spPr bwMode="auto">
            <a:xfrm>
              <a:off x="7122319" y="2600325"/>
              <a:ext cx="214313" cy="20442"/>
            </a:xfrm>
            <a:custGeom>
              <a:avLst/>
              <a:gdLst/>
              <a:ahLst/>
              <a:cxnLst/>
              <a:rect l="0" t="0" r="0" b="0"/>
              <a:pathLst>
                <a:path w="214313" h="20442">
                  <a:moveTo>
                    <a:pt x="0" y="14288"/>
                  </a:moveTo>
                  <a:lnTo>
                    <a:pt x="3793" y="18080"/>
                  </a:lnTo>
                  <a:lnTo>
                    <a:pt x="9888" y="19942"/>
                  </a:lnTo>
                  <a:lnTo>
                    <a:pt x="37814" y="20441"/>
                  </a:lnTo>
                  <a:lnTo>
                    <a:pt x="64032" y="16464"/>
                  </a:lnTo>
                  <a:lnTo>
                    <a:pt x="96584" y="14139"/>
                  </a:lnTo>
                  <a:lnTo>
                    <a:pt x="130570" y="9569"/>
                  </a:lnTo>
                  <a:lnTo>
                    <a:pt x="161101" y="7069"/>
                  </a:lnTo>
                  <a:lnTo>
                    <a:pt x="195629" y="1632"/>
                  </a:lnTo>
                  <a:lnTo>
                    <a:pt x="214312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228263" name="SMARTInkShape-Group24"/>
          <p:cNvGrpSpPr/>
          <p:nvPr/>
        </p:nvGrpSpPr>
        <p:grpSpPr>
          <a:xfrm>
            <a:off x="6057900" y="2321719"/>
            <a:ext cx="970717" cy="741401"/>
            <a:chOff x="6057900" y="2321719"/>
            <a:chExt cx="970717" cy="741401"/>
          </a:xfrm>
        </p:grpSpPr>
        <p:sp>
          <p:nvSpPr>
            <p:cNvPr id="2228249" name="SMARTInkShape-103"/>
            <p:cNvSpPr/>
            <p:nvPr/>
          </p:nvSpPr>
          <p:spPr bwMode="auto">
            <a:xfrm>
              <a:off x="6207919" y="2565016"/>
              <a:ext cx="35683" cy="128179"/>
            </a:xfrm>
            <a:custGeom>
              <a:avLst/>
              <a:gdLst/>
              <a:ahLst/>
              <a:cxnLst/>
              <a:rect l="0" t="0" r="0" b="0"/>
              <a:pathLst>
                <a:path w="35683" h="128179">
                  <a:moveTo>
                    <a:pt x="0" y="28165"/>
                  </a:moveTo>
                  <a:lnTo>
                    <a:pt x="0" y="11166"/>
                  </a:lnTo>
                  <a:lnTo>
                    <a:pt x="2117" y="6587"/>
                  </a:lnTo>
                  <a:lnTo>
                    <a:pt x="6849" y="0"/>
                  </a:lnTo>
                  <a:lnTo>
                    <a:pt x="7056" y="3504"/>
                  </a:lnTo>
                  <a:lnTo>
                    <a:pt x="9221" y="7415"/>
                  </a:lnTo>
                  <a:lnTo>
                    <a:pt x="10910" y="9569"/>
                  </a:lnTo>
                  <a:lnTo>
                    <a:pt x="12786" y="16196"/>
                  </a:lnTo>
                  <a:lnTo>
                    <a:pt x="21926" y="50427"/>
                  </a:lnTo>
                  <a:lnTo>
                    <a:pt x="32609" y="84631"/>
                  </a:lnTo>
                  <a:lnTo>
                    <a:pt x="35536" y="118738"/>
                  </a:lnTo>
                  <a:lnTo>
                    <a:pt x="35682" y="126313"/>
                  </a:lnTo>
                  <a:lnTo>
                    <a:pt x="34901" y="126935"/>
                  </a:lnTo>
                  <a:lnTo>
                    <a:pt x="28575" y="12817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28250" name="SMARTInkShape-104"/>
            <p:cNvSpPr/>
            <p:nvPr/>
          </p:nvSpPr>
          <p:spPr bwMode="auto">
            <a:xfrm>
              <a:off x="6143625" y="2650331"/>
              <a:ext cx="171451" cy="70064"/>
            </a:xfrm>
            <a:custGeom>
              <a:avLst/>
              <a:gdLst/>
              <a:ahLst/>
              <a:cxnLst/>
              <a:rect l="0" t="0" r="0" b="0"/>
              <a:pathLst>
                <a:path w="171451" h="70064">
                  <a:moveTo>
                    <a:pt x="0" y="50007"/>
                  </a:moveTo>
                  <a:lnTo>
                    <a:pt x="0" y="53799"/>
                  </a:lnTo>
                  <a:lnTo>
                    <a:pt x="2117" y="57777"/>
                  </a:lnTo>
                  <a:lnTo>
                    <a:pt x="3792" y="59949"/>
                  </a:lnTo>
                  <a:lnTo>
                    <a:pt x="17528" y="66799"/>
                  </a:lnTo>
                  <a:lnTo>
                    <a:pt x="32886" y="70063"/>
                  </a:lnTo>
                  <a:lnTo>
                    <a:pt x="63705" y="65463"/>
                  </a:lnTo>
                  <a:lnTo>
                    <a:pt x="91018" y="58379"/>
                  </a:lnTo>
                  <a:lnTo>
                    <a:pt x="124459" y="44281"/>
                  </a:lnTo>
                  <a:lnTo>
                    <a:pt x="155972" y="26234"/>
                  </a:lnTo>
                  <a:lnTo>
                    <a:pt x="164042" y="20126"/>
                  </a:lnTo>
                  <a:lnTo>
                    <a:pt x="168158" y="12649"/>
                  </a:lnTo>
                  <a:lnTo>
                    <a:pt x="171450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28251" name="SMARTInkShape-105"/>
            <p:cNvSpPr/>
            <p:nvPr/>
          </p:nvSpPr>
          <p:spPr bwMode="auto">
            <a:xfrm>
              <a:off x="6057900" y="2514600"/>
              <a:ext cx="257176" cy="107157"/>
            </a:xfrm>
            <a:custGeom>
              <a:avLst/>
              <a:gdLst/>
              <a:ahLst/>
              <a:cxnLst/>
              <a:rect l="0" t="0" r="0" b="0"/>
              <a:pathLst>
                <a:path w="257176" h="107157">
                  <a:moveTo>
                    <a:pt x="0" y="107156"/>
                  </a:moveTo>
                  <a:lnTo>
                    <a:pt x="30015" y="84912"/>
                  </a:lnTo>
                  <a:lnTo>
                    <a:pt x="65019" y="66515"/>
                  </a:lnTo>
                  <a:lnTo>
                    <a:pt x="89222" y="57079"/>
                  </a:lnTo>
                  <a:lnTo>
                    <a:pt x="115060" y="47593"/>
                  </a:lnTo>
                  <a:lnTo>
                    <a:pt x="139774" y="38086"/>
                  </a:lnTo>
                  <a:lnTo>
                    <a:pt x="166103" y="28569"/>
                  </a:lnTo>
                  <a:lnTo>
                    <a:pt x="192092" y="19841"/>
                  </a:lnTo>
                  <a:lnTo>
                    <a:pt x="223780" y="10465"/>
                  </a:lnTo>
                  <a:lnTo>
                    <a:pt x="257175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28252" name="SMARTInkShape-106"/>
            <p:cNvSpPr/>
            <p:nvPr/>
          </p:nvSpPr>
          <p:spPr bwMode="auto">
            <a:xfrm>
              <a:off x="6286500" y="2550319"/>
              <a:ext cx="128589" cy="159781"/>
            </a:xfrm>
            <a:custGeom>
              <a:avLst/>
              <a:gdLst/>
              <a:ahLst/>
              <a:cxnLst/>
              <a:rect l="0" t="0" r="0" b="0"/>
              <a:pathLst>
                <a:path w="128589" h="159781">
                  <a:moveTo>
                    <a:pt x="0" y="0"/>
                  </a:moveTo>
                  <a:lnTo>
                    <a:pt x="0" y="31227"/>
                  </a:lnTo>
                  <a:lnTo>
                    <a:pt x="2117" y="64643"/>
                  </a:lnTo>
                  <a:lnTo>
                    <a:pt x="12185" y="100058"/>
                  </a:lnTo>
                  <a:lnTo>
                    <a:pt x="23849" y="135737"/>
                  </a:lnTo>
                  <a:lnTo>
                    <a:pt x="34780" y="159780"/>
                  </a:lnTo>
                  <a:lnTo>
                    <a:pt x="35092" y="159701"/>
                  </a:lnTo>
                  <a:lnTo>
                    <a:pt x="35533" y="153681"/>
                  </a:lnTo>
                  <a:lnTo>
                    <a:pt x="35694" y="121485"/>
                  </a:lnTo>
                  <a:lnTo>
                    <a:pt x="35712" y="94556"/>
                  </a:lnTo>
                  <a:lnTo>
                    <a:pt x="37834" y="59129"/>
                  </a:lnTo>
                  <a:lnTo>
                    <a:pt x="42215" y="44536"/>
                  </a:lnTo>
                  <a:lnTo>
                    <a:pt x="58662" y="20995"/>
                  </a:lnTo>
                  <a:lnTo>
                    <a:pt x="66025" y="17268"/>
                  </a:lnTo>
                  <a:lnTo>
                    <a:pt x="70210" y="16275"/>
                  </a:lnTo>
                  <a:lnTo>
                    <a:pt x="74588" y="17200"/>
                  </a:lnTo>
                  <a:lnTo>
                    <a:pt x="83686" y="22461"/>
                  </a:lnTo>
                  <a:lnTo>
                    <a:pt x="93940" y="34348"/>
                  </a:lnTo>
                  <a:lnTo>
                    <a:pt x="113215" y="65793"/>
                  </a:lnTo>
                  <a:lnTo>
                    <a:pt x="125871" y="100615"/>
                  </a:lnTo>
                  <a:lnTo>
                    <a:pt x="128588" y="10715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28253" name="SMARTInkShape-107"/>
            <p:cNvSpPr/>
            <p:nvPr/>
          </p:nvSpPr>
          <p:spPr bwMode="auto">
            <a:xfrm>
              <a:off x="6409701" y="2447775"/>
              <a:ext cx="133975" cy="218592"/>
            </a:xfrm>
            <a:custGeom>
              <a:avLst/>
              <a:gdLst/>
              <a:ahLst/>
              <a:cxnLst/>
              <a:rect l="0" t="0" r="0" b="0"/>
              <a:pathLst>
                <a:path w="133975" h="218592">
                  <a:moveTo>
                    <a:pt x="76824" y="88256"/>
                  </a:moveTo>
                  <a:lnTo>
                    <a:pt x="73032" y="88256"/>
                  </a:lnTo>
                  <a:lnTo>
                    <a:pt x="71914" y="87463"/>
                  </a:lnTo>
                  <a:lnTo>
                    <a:pt x="71170" y="86140"/>
                  </a:lnTo>
                  <a:lnTo>
                    <a:pt x="70673" y="84464"/>
                  </a:lnTo>
                  <a:lnTo>
                    <a:pt x="69548" y="83347"/>
                  </a:lnTo>
                  <a:lnTo>
                    <a:pt x="62040" y="79437"/>
                  </a:lnTo>
                  <a:lnTo>
                    <a:pt x="59824" y="77614"/>
                  </a:lnTo>
                  <a:lnTo>
                    <a:pt x="57553" y="77193"/>
                  </a:lnTo>
                  <a:lnTo>
                    <a:pt x="55245" y="77706"/>
                  </a:lnTo>
                  <a:lnTo>
                    <a:pt x="33321" y="90701"/>
                  </a:lnTo>
                  <a:lnTo>
                    <a:pt x="28772" y="94648"/>
                  </a:lnTo>
                  <a:lnTo>
                    <a:pt x="18578" y="115374"/>
                  </a:lnTo>
                  <a:lnTo>
                    <a:pt x="8021" y="145912"/>
                  </a:lnTo>
                  <a:lnTo>
                    <a:pt x="409" y="177462"/>
                  </a:lnTo>
                  <a:lnTo>
                    <a:pt x="0" y="189816"/>
                  </a:lnTo>
                  <a:lnTo>
                    <a:pt x="4232" y="208571"/>
                  </a:lnTo>
                  <a:lnTo>
                    <a:pt x="8313" y="216607"/>
                  </a:lnTo>
                  <a:lnTo>
                    <a:pt x="11306" y="218273"/>
                  </a:lnTo>
                  <a:lnTo>
                    <a:pt x="14889" y="218591"/>
                  </a:lnTo>
                  <a:lnTo>
                    <a:pt x="27517" y="215245"/>
                  </a:lnTo>
                  <a:lnTo>
                    <a:pt x="36653" y="210577"/>
                  </a:lnTo>
                  <a:lnTo>
                    <a:pt x="46006" y="203210"/>
                  </a:lnTo>
                  <a:lnTo>
                    <a:pt x="56404" y="186346"/>
                  </a:lnTo>
                  <a:lnTo>
                    <a:pt x="67028" y="154405"/>
                  </a:lnTo>
                  <a:lnTo>
                    <a:pt x="76771" y="120108"/>
                  </a:lnTo>
                  <a:lnTo>
                    <a:pt x="81835" y="89227"/>
                  </a:lnTo>
                  <a:lnTo>
                    <a:pt x="83336" y="59969"/>
                  </a:lnTo>
                  <a:lnTo>
                    <a:pt x="80051" y="25430"/>
                  </a:lnTo>
                  <a:lnTo>
                    <a:pt x="77780" y="10551"/>
                  </a:lnTo>
                  <a:lnTo>
                    <a:pt x="75874" y="7084"/>
                  </a:lnTo>
                  <a:lnTo>
                    <a:pt x="69523" y="1115"/>
                  </a:lnTo>
                  <a:lnTo>
                    <a:pt x="66400" y="0"/>
                  </a:lnTo>
                  <a:lnTo>
                    <a:pt x="63525" y="50"/>
                  </a:lnTo>
                  <a:lnTo>
                    <a:pt x="60814" y="877"/>
                  </a:lnTo>
                  <a:lnTo>
                    <a:pt x="55686" y="8146"/>
                  </a:lnTo>
                  <a:lnTo>
                    <a:pt x="50452" y="23509"/>
                  </a:lnTo>
                  <a:lnTo>
                    <a:pt x="48539" y="59122"/>
                  </a:lnTo>
                  <a:lnTo>
                    <a:pt x="50423" y="93644"/>
                  </a:lnTo>
                  <a:lnTo>
                    <a:pt x="61996" y="127421"/>
                  </a:lnTo>
                  <a:lnTo>
                    <a:pt x="74988" y="147662"/>
                  </a:lnTo>
                  <a:lnTo>
                    <a:pt x="88892" y="159921"/>
                  </a:lnTo>
                  <a:lnTo>
                    <a:pt x="107019" y="170381"/>
                  </a:lnTo>
                  <a:lnTo>
                    <a:pt x="113527" y="172381"/>
                  </a:lnTo>
                  <a:lnTo>
                    <a:pt x="116374" y="171327"/>
                  </a:lnTo>
                  <a:lnTo>
                    <a:pt x="121654" y="165922"/>
                  </a:lnTo>
                  <a:lnTo>
                    <a:pt x="129089" y="153955"/>
                  </a:lnTo>
                  <a:lnTo>
                    <a:pt x="133974" y="11683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28254" name="SMARTInkShape-108"/>
            <p:cNvSpPr/>
            <p:nvPr/>
          </p:nvSpPr>
          <p:spPr bwMode="auto">
            <a:xfrm>
              <a:off x="6536534" y="2497685"/>
              <a:ext cx="135730" cy="100805"/>
            </a:xfrm>
            <a:custGeom>
              <a:avLst/>
              <a:gdLst/>
              <a:ahLst/>
              <a:cxnLst/>
              <a:rect l="0" t="0" r="0" b="0"/>
              <a:pathLst>
                <a:path w="135730" h="100805">
                  <a:moveTo>
                    <a:pt x="7141" y="2628"/>
                  </a:moveTo>
                  <a:lnTo>
                    <a:pt x="3348" y="6420"/>
                  </a:lnTo>
                  <a:lnTo>
                    <a:pt x="1486" y="10398"/>
                  </a:lnTo>
                  <a:lnTo>
                    <a:pt x="55" y="45940"/>
                  </a:lnTo>
                  <a:lnTo>
                    <a:pt x="0" y="81096"/>
                  </a:lnTo>
                  <a:lnTo>
                    <a:pt x="793" y="89890"/>
                  </a:lnTo>
                  <a:lnTo>
                    <a:pt x="3790" y="96444"/>
                  </a:lnTo>
                  <a:lnTo>
                    <a:pt x="5701" y="98509"/>
                  </a:lnTo>
                  <a:lnTo>
                    <a:pt x="9940" y="100804"/>
                  </a:lnTo>
                  <a:lnTo>
                    <a:pt x="12182" y="100622"/>
                  </a:lnTo>
                  <a:lnTo>
                    <a:pt x="27639" y="92536"/>
                  </a:lnTo>
                  <a:lnTo>
                    <a:pt x="34243" y="85979"/>
                  </a:lnTo>
                  <a:lnTo>
                    <a:pt x="55529" y="51798"/>
                  </a:lnTo>
                  <a:lnTo>
                    <a:pt x="68047" y="18392"/>
                  </a:lnTo>
                  <a:lnTo>
                    <a:pt x="71138" y="0"/>
                  </a:lnTo>
                  <a:lnTo>
                    <a:pt x="71236" y="82"/>
                  </a:lnTo>
                  <a:lnTo>
                    <a:pt x="71302" y="931"/>
                  </a:lnTo>
                  <a:lnTo>
                    <a:pt x="56956" y="32576"/>
                  </a:lnTo>
                  <a:lnTo>
                    <a:pt x="51377" y="56256"/>
                  </a:lnTo>
                  <a:lnTo>
                    <a:pt x="51069" y="76221"/>
                  </a:lnTo>
                  <a:lnTo>
                    <a:pt x="53916" y="85871"/>
                  </a:lnTo>
                  <a:lnTo>
                    <a:pt x="55787" y="89080"/>
                  </a:lnTo>
                  <a:lnTo>
                    <a:pt x="57828" y="91218"/>
                  </a:lnTo>
                  <a:lnTo>
                    <a:pt x="62212" y="93595"/>
                  </a:lnTo>
                  <a:lnTo>
                    <a:pt x="66806" y="94651"/>
                  </a:lnTo>
                  <a:lnTo>
                    <a:pt x="73611" y="90888"/>
                  </a:lnTo>
                  <a:lnTo>
                    <a:pt x="95534" y="70283"/>
                  </a:lnTo>
                  <a:lnTo>
                    <a:pt x="112238" y="44743"/>
                  </a:lnTo>
                  <a:lnTo>
                    <a:pt x="130048" y="12054"/>
                  </a:lnTo>
                  <a:lnTo>
                    <a:pt x="135729" y="262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28255" name="SMARTInkShape-109"/>
            <p:cNvSpPr/>
            <p:nvPr/>
          </p:nvSpPr>
          <p:spPr bwMode="auto">
            <a:xfrm>
              <a:off x="6639589" y="2443163"/>
              <a:ext cx="125543" cy="133904"/>
            </a:xfrm>
            <a:custGeom>
              <a:avLst/>
              <a:gdLst/>
              <a:ahLst/>
              <a:cxnLst/>
              <a:rect l="0" t="0" r="0" b="0"/>
              <a:pathLst>
                <a:path w="125543" h="133904">
                  <a:moveTo>
                    <a:pt x="11242" y="50006"/>
                  </a:moveTo>
                  <a:lnTo>
                    <a:pt x="7449" y="53798"/>
                  </a:lnTo>
                  <a:lnTo>
                    <a:pt x="5588" y="59893"/>
                  </a:lnTo>
                  <a:lnTo>
                    <a:pt x="3363" y="95356"/>
                  </a:lnTo>
                  <a:lnTo>
                    <a:pt x="0" y="109569"/>
                  </a:lnTo>
                  <a:lnTo>
                    <a:pt x="3402" y="129561"/>
                  </a:lnTo>
                  <a:lnTo>
                    <a:pt x="5222" y="131618"/>
                  </a:lnTo>
                  <a:lnTo>
                    <a:pt x="11477" y="133903"/>
                  </a:lnTo>
                  <a:lnTo>
                    <a:pt x="19549" y="132801"/>
                  </a:lnTo>
                  <a:lnTo>
                    <a:pt x="28428" y="128873"/>
                  </a:lnTo>
                  <a:lnTo>
                    <a:pt x="61441" y="103588"/>
                  </a:lnTo>
                  <a:lnTo>
                    <a:pt x="90947" y="70967"/>
                  </a:lnTo>
                  <a:lnTo>
                    <a:pt x="108008" y="37066"/>
                  </a:lnTo>
                  <a:lnTo>
                    <a:pt x="125542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28256" name="SMARTInkShape-110"/>
            <p:cNvSpPr/>
            <p:nvPr/>
          </p:nvSpPr>
          <p:spPr bwMode="auto">
            <a:xfrm>
              <a:off x="6736607" y="2343150"/>
              <a:ext cx="28118" cy="216356"/>
            </a:xfrm>
            <a:custGeom>
              <a:avLst/>
              <a:gdLst/>
              <a:ahLst/>
              <a:cxnLst/>
              <a:rect l="0" t="0" r="0" b="0"/>
              <a:pathLst>
                <a:path w="28118" h="216356">
                  <a:moveTo>
                    <a:pt x="14237" y="0"/>
                  </a:moveTo>
                  <a:lnTo>
                    <a:pt x="4294" y="0"/>
                  </a:lnTo>
                  <a:lnTo>
                    <a:pt x="2845" y="1588"/>
                  </a:lnTo>
                  <a:lnTo>
                    <a:pt x="807" y="10613"/>
                  </a:lnTo>
                  <a:lnTo>
                    <a:pt x="0" y="40504"/>
                  </a:lnTo>
                  <a:lnTo>
                    <a:pt x="3751" y="74764"/>
                  </a:lnTo>
                  <a:lnTo>
                    <a:pt x="6103" y="102674"/>
                  </a:lnTo>
                  <a:lnTo>
                    <a:pt x="6799" y="131052"/>
                  </a:lnTo>
                  <a:lnTo>
                    <a:pt x="10798" y="159568"/>
                  </a:lnTo>
                  <a:lnTo>
                    <a:pt x="19261" y="191152"/>
                  </a:lnTo>
                  <a:lnTo>
                    <a:pt x="27606" y="216186"/>
                  </a:lnTo>
                  <a:lnTo>
                    <a:pt x="27913" y="216355"/>
                  </a:lnTo>
                  <a:lnTo>
                    <a:pt x="28117" y="215674"/>
                  </a:lnTo>
                  <a:lnTo>
                    <a:pt x="26227" y="212801"/>
                  </a:lnTo>
                  <a:lnTo>
                    <a:pt x="14237" y="19288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28257" name="SMARTInkShape-111"/>
            <p:cNvSpPr/>
            <p:nvPr/>
          </p:nvSpPr>
          <p:spPr bwMode="auto">
            <a:xfrm>
              <a:off x="6665119" y="2421731"/>
              <a:ext cx="121445" cy="14266"/>
            </a:xfrm>
            <a:custGeom>
              <a:avLst/>
              <a:gdLst/>
              <a:ahLst/>
              <a:cxnLst/>
              <a:rect l="0" t="0" r="0" b="0"/>
              <a:pathLst>
                <a:path w="121445" h="14266">
                  <a:moveTo>
                    <a:pt x="0" y="0"/>
                  </a:moveTo>
                  <a:lnTo>
                    <a:pt x="20254" y="11391"/>
                  </a:lnTo>
                  <a:lnTo>
                    <a:pt x="52764" y="14034"/>
                  </a:lnTo>
                  <a:lnTo>
                    <a:pt x="88201" y="14265"/>
                  </a:lnTo>
                  <a:lnTo>
                    <a:pt x="106303" y="13487"/>
                  </a:lnTo>
                  <a:lnTo>
                    <a:pt x="121444" y="714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28258" name="SMARTInkShape-112"/>
            <p:cNvSpPr/>
            <p:nvPr/>
          </p:nvSpPr>
          <p:spPr bwMode="auto">
            <a:xfrm>
              <a:off x="6786598" y="2414588"/>
              <a:ext cx="21397" cy="91396"/>
            </a:xfrm>
            <a:custGeom>
              <a:avLst/>
              <a:gdLst/>
              <a:ahLst/>
              <a:cxnLst/>
              <a:rect l="0" t="0" r="0" b="0"/>
              <a:pathLst>
                <a:path w="21397" h="91396">
                  <a:moveTo>
                    <a:pt x="21396" y="0"/>
                  </a:moveTo>
                  <a:lnTo>
                    <a:pt x="15692" y="6496"/>
                  </a:lnTo>
                  <a:lnTo>
                    <a:pt x="3057" y="31317"/>
                  </a:lnTo>
                  <a:lnTo>
                    <a:pt x="236" y="63678"/>
                  </a:lnTo>
                  <a:lnTo>
                    <a:pt x="0" y="80254"/>
                  </a:lnTo>
                  <a:lnTo>
                    <a:pt x="2097" y="85410"/>
                  </a:lnTo>
                  <a:lnTo>
                    <a:pt x="6118" y="91395"/>
                  </a:lnTo>
                  <a:lnTo>
                    <a:pt x="6449" y="91092"/>
                  </a:lnTo>
                  <a:lnTo>
                    <a:pt x="7108" y="5000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28259" name="SMARTInkShape-113"/>
            <p:cNvSpPr/>
            <p:nvPr/>
          </p:nvSpPr>
          <p:spPr bwMode="auto">
            <a:xfrm>
              <a:off x="6765426" y="2321719"/>
              <a:ext cx="56856" cy="14288"/>
            </a:xfrm>
            <a:custGeom>
              <a:avLst/>
              <a:gdLst/>
              <a:ahLst/>
              <a:cxnLst/>
              <a:rect l="0" t="0" r="0" b="0"/>
              <a:pathLst>
                <a:path w="56856" h="14288">
                  <a:moveTo>
                    <a:pt x="6849" y="0"/>
                  </a:moveTo>
                  <a:lnTo>
                    <a:pt x="3056" y="0"/>
                  </a:lnTo>
                  <a:lnTo>
                    <a:pt x="1939" y="794"/>
                  </a:lnTo>
                  <a:lnTo>
                    <a:pt x="1194" y="2116"/>
                  </a:lnTo>
                  <a:lnTo>
                    <a:pt x="0" y="6151"/>
                  </a:lnTo>
                  <a:lnTo>
                    <a:pt x="695" y="6482"/>
                  </a:lnTo>
                  <a:lnTo>
                    <a:pt x="3585" y="6849"/>
                  </a:lnTo>
                  <a:lnTo>
                    <a:pt x="7515" y="9129"/>
                  </a:lnTo>
                  <a:lnTo>
                    <a:pt x="9674" y="10849"/>
                  </a:lnTo>
                  <a:lnTo>
                    <a:pt x="16307" y="12759"/>
                  </a:lnTo>
                  <a:lnTo>
                    <a:pt x="50596" y="14228"/>
                  </a:lnTo>
                  <a:lnTo>
                    <a:pt x="56855" y="1428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28260" name="SMARTInkShape-114"/>
            <p:cNvSpPr/>
            <p:nvPr/>
          </p:nvSpPr>
          <p:spPr bwMode="auto">
            <a:xfrm>
              <a:off x="6858295" y="2350294"/>
              <a:ext cx="49712" cy="106582"/>
            </a:xfrm>
            <a:custGeom>
              <a:avLst/>
              <a:gdLst/>
              <a:ahLst/>
              <a:cxnLst/>
              <a:rect l="0" t="0" r="0" b="0"/>
              <a:pathLst>
                <a:path w="49712" h="106582">
                  <a:moveTo>
                    <a:pt x="6849" y="0"/>
                  </a:moveTo>
                  <a:lnTo>
                    <a:pt x="6849" y="3792"/>
                  </a:lnTo>
                  <a:lnTo>
                    <a:pt x="4732" y="7771"/>
                  </a:lnTo>
                  <a:lnTo>
                    <a:pt x="3056" y="9943"/>
                  </a:lnTo>
                  <a:lnTo>
                    <a:pt x="1194" y="16590"/>
                  </a:lnTo>
                  <a:lnTo>
                    <a:pt x="0" y="33792"/>
                  </a:lnTo>
                  <a:lnTo>
                    <a:pt x="7515" y="64980"/>
                  </a:lnTo>
                  <a:lnTo>
                    <a:pt x="17405" y="100604"/>
                  </a:lnTo>
                  <a:lnTo>
                    <a:pt x="19443" y="102788"/>
                  </a:lnTo>
                  <a:lnTo>
                    <a:pt x="23823" y="105215"/>
                  </a:lnTo>
                  <a:lnTo>
                    <a:pt x="30752" y="106581"/>
                  </a:lnTo>
                  <a:lnTo>
                    <a:pt x="32309" y="105185"/>
                  </a:lnTo>
                  <a:lnTo>
                    <a:pt x="40060" y="81959"/>
                  </a:lnTo>
                  <a:lnTo>
                    <a:pt x="46030" y="49510"/>
                  </a:lnTo>
                  <a:lnTo>
                    <a:pt x="49711" y="2143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28261" name="SMARTInkShape-115"/>
            <p:cNvSpPr/>
            <p:nvPr/>
          </p:nvSpPr>
          <p:spPr bwMode="auto">
            <a:xfrm>
              <a:off x="6943725" y="2330265"/>
              <a:ext cx="84892" cy="91467"/>
            </a:xfrm>
            <a:custGeom>
              <a:avLst/>
              <a:gdLst/>
              <a:ahLst/>
              <a:cxnLst/>
              <a:rect l="0" t="0" r="0" b="0"/>
              <a:pathLst>
                <a:path w="84892" h="91467">
                  <a:moveTo>
                    <a:pt x="0" y="34316"/>
                  </a:moveTo>
                  <a:lnTo>
                    <a:pt x="34491" y="34316"/>
                  </a:lnTo>
                  <a:lnTo>
                    <a:pt x="66742" y="27041"/>
                  </a:lnTo>
                  <a:lnTo>
                    <a:pt x="76230" y="23674"/>
                  </a:lnTo>
                  <a:lnTo>
                    <a:pt x="79395" y="21665"/>
                  </a:lnTo>
                  <a:lnTo>
                    <a:pt x="82912" y="17317"/>
                  </a:lnTo>
                  <a:lnTo>
                    <a:pt x="84891" y="10406"/>
                  </a:lnTo>
                  <a:lnTo>
                    <a:pt x="84375" y="8057"/>
                  </a:lnTo>
                  <a:lnTo>
                    <a:pt x="79501" y="0"/>
                  </a:lnTo>
                  <a:lnTo>
                    <a:pt x="74757" y="1337"/>
                  </a:lnTo>
                  <a:lnTo>
                    <a:pt x="65277" y="6553"/>
                  </a:lnTo>
                  <a:lnTo>
                    <a:pt x="59968" y="11658"/>
                  </a:lnTo>
                  <a:lnTo>
                    <a:pt x="45283" y="37802"/>
                  </a:lnTo>
                  <a:lnTo>
                    <a:pt x="37843" y="61463"/>
                  </a:lnTo>
                  <a:lnTo>
                    <a:pt x="35719" y="9146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28262" name="SMARTInkShape-116"/>
            <p:cNvSpPr/>
            <p:nvPr/>
          </p:nvSpPr>
          <p:spPr bwMode="auto">
            <a:xfrm>
              <a:off x="6229714" y="2750120"/>
              <a:ext cx="305008" cy="313000"/>
            </a:xfrm>
            <a:custGeom>
              <a:avLst/>
              <a:gdLst/>
              <a:ahLst/>
              <a:cxnLst/>
              <a:rect l="0" t="0" r="0" b="0"/>
              <a:pathLst>
                <a:path w="305008" h="313000">
                  <a:moveTo>
                    <a:pt x="49642" y="178818"/>
                  </a:moveTo>
                  <a:lnTo>
                    <a:pt x="39000" y="168176"/>
                  </a:lnTo>
                  <a:lnTo>
                    <a:pt x="36975" y="164034"/>
                  </a:lnTo>
                  <a:lnTo>
                    <a:pt x="36435" y="161818"/>
                  </a:lnTo>
                  <a:lnTo>
                    <a:pt x="36869" y="159547"/>
                  </a:lnTo>
                  <a:lnTo>
                    <a:pt x="41151" y="150199"/>
                  </a:lnTo>
                  <a:lnTo>
                    <a:pt x="41600" y="147832"/>
                  </a:lnTo>
                  <a:lnTo>
                    <a:pt x="48035" y="133835"/>
                  </a:lnTo>
                  <a:lnTo>
                    <a:pt x="49325" y="124071"/>
                  </a:lnTo>
                  <a:lnTo>
                    <a:pt x="48637" y="123270"/>
                  </a:lnTo>
                  <a:lnTo>
                    <a:pt x="45756" y="122380"/>
                  </a:lnTo>
                  <a:lnTo>
                    <a:pt x="43876" y="123730"/>
                  </a:lnTo>
                  <a:lnTo>
                    <a:pt x="24801" y="152576"/>
                  </a:lnTo>
                  <a:lnTo>
                    <a:pt x="12825" y="177039"/>
                  </a:lnTo>
                  <a:lnTo>
                    <a:pt x="5857" y="207041"/>
                  </a:lnTo>
                  <a:lnTo>
                    <a:pt x="182" y="240337"/>
                  </a:lnTo>
                  <a:lnTo>
                    <a:pt x="0" y="243643"/>
                  </a:lnTo>
                  <a:lnTo>
                    <a:pt x="672" y="245847"/>
                  </a:lnTo>
                  <a:lnTo>
                    <a:pt x="1914" y="247316"/>
                  </a:lnTo>
                  <a:lnTo>
                    <a:pt x="3537" y="248296"/>
                  </a:lnTo>
                  <a:lnTo>
                    <a:pt x="6205" y="247361"/>
                  </a:lnTo>
                  <a:lnTo>
                    <a:pt x="37717" y="219115"/>
                  </a:lnTo>
                  <a:lnTo>
                    <a:pt x="55369" y="197372"/>
                  </a:lnTo>
                  <a:lnTo>
                    <a:pt x="72770" y="170821"/>
                  </a:lnTo>
                  <a:lnTo>
                    <a:pt x="84528" y="151451"/>
                  </a:lnTo>
                  <a:lnTo>
                    <a:pt x="95609" y="118233"/>
                  </a:lnTo>
                  <a:lnTo>
                    <a:pt x="103126" y="83256"/>
                  </a:lnTo>
                  <a:lnTo>
                    <a:pt x="105706" y="49344"/>
                  </a:lnTo>
                  <a:lnTo>
                    <a:pt x="106649" y="15776"/>
                  </a:lnTo>
                  <a:lnTo>
                    <a:pt x="105903" y="12973"/>
                  </a:lnTo>
                  <a:lnTo>
                    <a:pt x="104612" y="11105"/>
                  </a:lnTo>
                  <a:lnTo>
                    <a:pt x="102958" y="9859"/>
                  </a:lnTo>
                  <a:lnTo>
                    <a:pt x="101061" y="11410"/>
                  </a:lnTo>
                  <a:lnTo>
                    <a:pt x="86204" y="41208"/>
                  </a:lnTo>
                  <a:lnTo>
                    <a:pt x="76791" y="71546"/>
                  </a:lnTo>
                  <a:lnTo>
                    <a:pt x="72768" y="105670"/>
                  </a:lnTo>
                  <a:lnTo>
                    <a:pt x="75368" y="140916"/>
                  </a:lnTo>
                  <a:lnTo>
                    <a:pt x="81165" y="172703"/>
                  </a:lnTo>
                  <a:lnTo>
                    <a:pt x="91702" y="194645"/>
                  </a:lnTo>
                  <a:lnTo>
                    <a:pt x="104879" y="207408"/>
                  </a:lnTo>
                  <a:lnTo>
                    <a:pt x="109486" y="208990"/>
                  </a:lnTo>
                  <a:lnTo>
                    <a:pt x="118837" y="208632"/>
                  </a:lnTo>
                  <a:lnTo>
                    <a:pt x="136819" y="200175"/>
                  </a:lnTo>
                  <a:lnTo>
                    <a:pt x="153437" y="183823"/>
                  </a:lnTo>
                  <a:lnTo>
                    <a:pt x="172480" y="151261"/>
                  </a:lnTo>
                  <a:lnTo>
                    <a:pt x="181994" y="123645"/>
                  </a:lnTo>
                  <a:lnTo>
                    <a:pt x="190203" y="90102"/>
                  </a:lnTo>
                  <a:lnTo>
                    <a:pt x="190695" y="79064"/>
                  </a:lnTo>
                  <a:lnTo>
                    <a:pt x="188268" y="71512"/>
                  </a:lnTo>
                  <a:lnTo>
                    <a:pt x="186509" y="69974"/>
                  </a:lnTo>
                  <a:lnTo>
                    <a:pt x="184543" y="69742"/>
                  </a:lnTo>
                  <a:lnTo>
                    <a:pt x="182439" y="70382"/>
                  </a:lnTo>
                  <a:lnTo>
                    <a:pt x="177984" y="75326"/>
                  </a:lnTo>
                  <a:lnTo>
                    <a:pt x="166291" y="101660"/>
                  </a:lnTo>
                  <a:lnTo>
                    <a:pt x="154413" y="136143"/>
                  </a:lnTo>
                  <a:lnTo>
                    <a:pt x="151065" y="153649"/>
                  </a:lnTo>
                  <a:lnTo>
                    <a:pt x="152398" y="163927"/>
                  </a:lnTo>
                  <a:lnTo>
                    <a:pt x="155637" y="172200"/>
                  </a:lnTo>
                  <a:lnTo>
                    <a:pt x="157611" y="174406"/>
                  </a:lnTo>
                  <a:lnTo>
                    <a:pt x="159722" y="175876"/>
                  </a:lnTo>
                  <a:lnTo>
                    <a:pt x="161922" y="176063"/>
                  </a:lnTo>
                  <a:lnTo>
                    <a:pt x="166484" y="174154"/>
                  </a:lnTo>
                  <a:lnTo>
                    <a:pt x="181584" y="159963"/>
                  </a:lnTo>
                  <a:lnTo>
                    <a:pt x="204551" y="124418"/>
                  </a:lnTo>
                  <a:lnTo>
                    <a:pt x="218749" y="97259"/>
                  </a:lnTo>
                  <a:lnTo>
                    <a:pt x="233010" y="69103"/>
                  </a:lnTo>
                  <a:lnTo>
                    <a:pt x="243497" y="40653"/>
                  </a:lnTo>
                  <a:lnTo>
                    <a:pt x="260163" y="5077"/>
                  </a:lnTo>
                  <a:lnTo>
                    <a:pt x="261427" y="1078"/>
                  </a:lnTo>
                  <a:lnTo>
                    <a:pt x="262270" y="0"/>
                  </a:lnTo>
                  <a:lnTo>
                    <a:pt x="262831" y="868"/>
                  </a:lnTo>
                  <a:lnTo>
                    <a:pt x="263206" y="3035"/>
                  </a:lnTo>
                  <a:lnTo>
                    <a:pt x="256085" y="36460"/>
                  </a:lnTo>
                  <a:lnTo>
                    <a:pt x="249452" y="71814"/>
                  </a:lnTo>
                  <a:lnTo>
                    <a:pt x="244809" y="96336"/>
                  </a:lnTo>
                  <a:lnTo>
                    <a:pt x="240100" y="123109"/>
                  </a:lnTo>
                  <a:lnTo>
                    <a:pt x="237478" y="150883"/>
                  </a:lnTo>
                  <a:lnTo>
                    <a:pt x="236312" y="177515"/>
                  </a:lnTo>
                  <a:lnTo>
                    <a:pt x="235656" y="210358"/>
                  </a:lnTo>
                  <a:lnTo>
                    <a:pt x="236255" y="239404"/>
                  </a:lnTo>
                  <a:lnTo>
                    <a:pt x="241901" y="262650"/>
                  </a:lnTo>
                  <a:lnTo>
                    <a:pt x="261790" y="294330"/>
                  </a:lnTo>
                  <a:lnTo>
                    <a:pt x="283347" y="309319"/>
                  </a:lnTo>
                  <a:lnTo>
                    <a:pt x="293601" y="312999"/>
                  </a:lnTo>
                  <a:lnTo>
                    <a:pt x="296419" y="311928"/>
                  </a:lnTo>
                  <a:lnTo>
                    <a:pt x="301666" y="306505"/>
                  </a:lnTo>
                  <a:lnTo>
                    <a:pt x="304528" y="298803"/>
                  </a:lnTo>
                  <a:lnTo>
                    <a:pt x="305007" y="288501"/>
                  </a:lnTo>
                  <a:lnTo>
                    <a:pt x="300019" y="265644"/>
                  </a:lnTo>
                  <a:lnTo>
                    <a:pt x="284513" y="234068"/>
                  </a:lnTo>
                  <a:lnTo>
                    <a:pt x="266164" y="201285"/>
                  </a:lnTo>
                  <a:lnTo>
                    <a:pt x="249667" y="17167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228298" name="SMARTInkShape-Group25"/>
          <p:cNvGrpSpPr/>
          <p:nvPr/>
        </p:nvGrpSpPr>
        <p:grpSpPr>
          <a:xfrm>
            <a:off x="6568752" y="2450858"/>
            <a:ext cx="2324384" cy="1642512"/>
            <a:chOff x="6568752" y="2450858"/>
            <a:chExt cx="2324384" cy="1642512"/>
          </a:xfrm>
        </p:grpSpPr>
        <p:sp>
          <p:nvSpPr>
            <p:cNvPr id="2228264" name="SMARTInkShape-117"/>
            <p:cNvSpPr/>
            <p:nvPr/>
          </p:nvSpPr>
          <p:spPr bwMode="auto">
            <a:xfrm>
              <a:off x="7522372" y="2528888"/>
              <a:ext cx="185735" cy="138543"/>
            </a:xfrm>
            <a:custGeom>
              <a:avLst/>
              <a:gdLst/>
              <a:ahLst/>
              <a:cxnLst/>
              <a:rect l="0" t="0" r="0" b="0"/>
              <a:pathLst>
                <a:path w="185735" h="138543">
                  <a:moveTo>
                    <a:pt x="14284" y="42862"/>
                  </a:moveTo>
                  <a:lnTo>
                    <a:pt x="10491" y="39070"/>
                  </a:lnTo>
                  <a:lnTo>
                    <a:pt x="6513" y="37208"/>
                  </a:lnTo>
                  <a:lnTo>
                    <a:pt x="4341" y="36711"/>
                  </a:lnTo>
                  <a:lnTo>
                    <a:pt x="2893" y="34793"/>
                  </a:lnTo>
                  <a:lnTo>
                    <a:pt x="855" y="25302"/>
                  </a:lnTo>
                  <a:lnTo>
                    <a:pt x="7" y="7579"/>
                  </a:lnTo>
                  <a:lnTo>
                    <a:pt x="0" y="11065"/>
                  </a:lnTo>
                  <a:lnTo>
                    <a:pt x="12976" y="40056"/>
                  </a:lnTo>
                  <a:lnTo>
                    <a:pt x="27137" y="70648"/>
                  </a:lnTo>
                  <a:lnTo>
                    <a:pt x="39495" y="106258"/>
                  </a:lnTo>
                  <a:lnTo>
                    <a:pt x="42656" y="122059"/>
                  </a:lnTo>
                  <a:lnTo>
                    <a:pt x="49253" y="138542"/>
                  </a:lnTo>
                  <a:lnTo>
                    <a:pt x="49503" y="138398"/>
                  </a:lnTo>
                  <a:lnTo>
                    <a:pt x="55687" y="109877"/>
                  </a:lnTo>
                  <a:lnTo>
                    <a:pt x="66589" y="79354"/>
                  </a:lnTo>
                  <a:lnTo>
                    <a:pt x="87587" y="46366"/>
                  </a:lnTo>
                  <a:lnTo>
                    <a:pt x="119569" y="15376"/>
                  </a:lnTo>
                  <a:lnTo>
                    <a:pt x="124955" y="10250"/>
                  </a:lnTo>
                  <a:lnTo>
                    <a:pt x="137290" y="4555"/>
                  </a:lnTo>
                  <a:lnTo>
                    <a:pt x="170957" y="399"/>
                  </a:lnTo>
                  <a:lnTo>
                    <a:pt x="185734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28265" name="SMARTInkShape-118"/>
            <p:cNvSpPr/>
            <p:nvPr/>
          </p:nvSpPr>
          <p:spPr bwMode="auto">
            <a:xfrm>
              <a:off x="7691561" y="2657475"/>
              <a:ext cx="80545" cy="136781"/>
            </a:xfrm>
            <a:custGeom>
              <a:avLst/>
              <a:gdLst/>
              <a:ahLst/>
              <a:cxnLst/>
              <a:rect l="0" t="0" r="0" b="0"/>
              <a:pathLst>
                <a:path w="80545" h="136781">
                  <a:moveTo>
                    <a:pt x="73695" y="0"/>
                  </a:moveTo>
                  <a:lnTo>
                    <a:pt x="79846" y="0"/>
                  </a:lnTo>
                  <a:lnTo>
                    <a:pt x="80177" y="794"/>
                  </a:lnTo>
                  <a:lnTo>
                    <a:pt x="80544" y="3792"/>
                  </a:lnTo>
                  <a:lnTo>
                    <a:pt x="76959" y="13736"/>
                  </a:lnTo>
                  <a:lnTo>
                    <a:pt x="60700" y="43730"/>
                  </a:lnTo>
                  <a:lnTo>
                    <a:pt x="42554" y="79194"/>
                  </a:lnTo>
                  <a:lnTo>
                    <a:pt x="21742" y="112216"/>
                  </a:lnTo>
                  <a:lnTo>
                    <a:pt x="1345" y="136113"/>
                  </a:lnTo>
                  <a:lnTo>
                    <a:pt x="61" y="136780"/>
                  </a:lnTo>
                  <a:lnTo>
                    <a:pt x="0" y="135636"/>
                  </a:lnTo>
                  <a:lnTo>
                    <a:pt x="2258" y="12858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28266" name="SMARTInkShape-119"/>
            <p:cNvSpPr/>
            <p:nvPr/>
          </p:nvSpPr>
          <p:spPr bwMode="auto">
            <a:xfrm>
              <a:off x="7866953" y="2508926"/>
              <a:ext cx="97399" cy="165736"/>
            </a:xfrm>
            <a:custGeom>
              <a:avLst/>
              <a:gdLst/>
              <a:ahLst/>
              <a:cxnLst/>
              <a:rect l="0" t="0" r="0" b="0"/>
              <a:pathLst>
                <a:path w="97399" h="165736">
                  <a:moveTo>
                    <a:pt x="48322" y="34249"/>
                  </a:moveTo>
                  <a:lnTo>
                    <a:pt x="42171" y="28098"/>
                  </a:lnTo>
                  <a:lnTo>
                    <a:pt x="41473" y="19815"/>
                  </a:lnTo>
                  <a:lnTo>
                    <a:pt x="39787" y="16689"/>
                  </a:lnTo>
                  <a:lnTo>
                    <a:pt x="29908" y="5969"/>
                  </a:lnTo>
                  <a:lnTo>
                    <a:pt x="28902" y="3489"/>
                  </a:lnTo>
                  <a:lnTo>
                    <a:pt x="27438" y="1836"/>
                  </a:lnTo>
                  <a:lnTo>
                    <a:pt x="23694" y="0"/>
                  </a:lnTo>
                  <a:lnTo>
                    <a:pt x="17268" y="1300"/>
                  </a:lnTo>
                  <a:lnTo>
                    <a:pt x="6842" y="6494"/>
                  </a:lnTo>
                  <a:lnTo>
                    <a:pt x="4000" y="8602"/>
                  </a:lnTo>
                  <a:lnTo>
                    <a:pt x="2105" y="11595"/>
                  </a:lnTo>
                  <a:lnTo>
                    <a:pt x="0" y="19153"/>
                  </a:lnTo>
                  <a:lnTo>
                    <a:pt x="1026" y="23392"/>
                  </a:lnTo>
                  <a:lnTo>
                    <a:pt x="10055" y="36941"/>
                  </a:lnTo>
                  <a:lnTo>
                    <a:pt x="35737" y="60484"/>
                  </a:lnTo>
                  <a:lnTo>
                    <a:pt x="64323" y="76490"/>
                  </a:lnTo>
                  <a:lnTo>
                    <a:pt x="87730" y="86514"/>
                  </a:lnTo>
                  <a:lnTo>
                    <a:pt x="93618" y="91344"/>
                  </a:lnTo>
                  <a:lnTo>
                    <a:pt x="95188" y="93744"/>
                  </a:lnTo>
                  <a:lnTo>
                    <a:pt x="97398" y="104706"/>
                  </a:lnTo>
                  <a:lnTo>
                    <a:pt x="95327" y="109001"/>
                  </a:lnTo>
                  <a:lnTo>
                    <a:pt x="74893" y="127302"/>
                  </a:lnTo>
                  <a:lnTo>
                    <a:pt x="44134" y="146204"/>
                  </a:lnTo>
                  <a:lnTo>
                    <a:pt x="20478" y="159522"/>
                  </a:lnTo>
                  <a:lnTo>
                    <a:pt x="16103" y="164803"/>
                  </a:lnTo>
                  <a:lnTo>
                    <a:pt x="15730" y="165735"/>
                  </a:lnTo>
                  <a:lnTo>
                    <a:pt x="16275" y="165562"/>
                  </a:lnTo>
                  <a:lnTo>
                    <a:pt x="19747" y="16283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28267" name="SMARTInkShape-120"/>
            <p:cNvSpPr/>
            <p:nvPr/>
          </p:nvSpPr>
          <p:spPr bwMode="auto">
            <a:xfrm>
              <a:off x="8108697" y="2508421"/>
              <a:ext cx="299498" cy="137369"/>
            </a:xfrm>
            <a:custGeom>
              <a:avLst/>
              <a:gdLst/>
              <a:ahLst/>
              <a:cxnLst/>
              <a:rect l="0" t="0" r="0" b="0"/>
              <a:pathLst>
                <a:path w="299498" h="137369">
                  <a:moveTo>
                    <a:pt x="106616" y="20467"/>
                  </a:moveTo>
                  <a:lnTo>
                    <a:pt x="102823" y="16674"/>
                  </a:lnTo>
                  <a:lnTo>
                    <a:pt x="98845" y="14812"/>
                  </a:lnTo>
                  <a:lnTo>
                    <a:pt x="96673" y="14316"/>
                  </a:lnTo>
                  <a:lnTo>
                    <a:pt x="86689" y="8609"/>
                  </a:lnTo>
                  <a:lnTo>
                    <a:pt x="69498" y="6499"/>
                  </a:lnTo>
                  <a:lnTo>
                    <a:pt x="57870" y="10066"/>
                  </a:lnTo>
                  <a:lnTo>
                    <a:pt x="44371" y="23735"/>
                  </a:lnTo>
                  <a:lnTo>
                    <a:pt x="20847" y="58732"/>
                  </a:lnTo>
                  <a:lnTo>
                    <a:pt x="5624" y="90996"/>
                  </a:lnTo>
                  <a:lnTo>
                    <a:pt x="271" y="123270"/>
                  </a:lnTo>
                  <a:lnTo>
                    <a:pt x="0" y="127102"/>
                  </a:lnTo>
                  <a:lnTo>
                    <a:pt x="1816" y="133477"/>
                  </a:lnTo>
                  <a:lnTo>
                    <a:pt x="3412" y="136288"/>
                  </a:lnTo>
                  <a:lnTo>
                    <a:pt x="6857" y="137368"/>
                  </a:lnTo>
                  <a:lnTo>
                    <a:pt x="17034" y="136452"/>
                  </a:lnTo>
                  <a:lnTo>
                    <a:pt x="27378" y="131282"/>
                  </a:lnTo>
                  <a:lnTo>
                    <a:pt x="62206" y="100231"/>
                  </a:lnTo>
                  <a:lnTo>
                    <a:pt x="77582" y="80878"/>
                  </a:lnTo>
                  <a:lnTo>
                    <a:pt x="97000" y="49686"/>
                  </a:lnTo>
                  <a:lnTo>
                    <a:pt x="109625" y="21387"/>
                  </a:lnTo>
                  <a:lnTo>
                    <a:pt x="113598" y="0"/>
                  </a:lnTo>
                  <a:lnTo>
                    <a:pt x="93626" y="30136"/>
                  </a:lnTo>
                  <a:lnTo>
                    <a:pt x="83060" y="56684"/>
                  </a:lnTo>
                  <a:lnTo>
                    <a:pt x="82388" y="70694"/>
                  </a:lnTo>
                  <a:lnTo>
                    <a:pt x="88424" y="95299"/>
                  </a:lnTo>
                  <a:lnTo>
                    <a:pt x="91313" y="98930"/>
                  </a:lnTo>
                  <a:lnTo>
                    <a:pt x="98756" y="102964"/>
                  </a:lnTo>
                  <a:lnTo>
                    <a:pt x="111872" y="105235"/>
                  </a:lnTo>
                  <a:lnTo>
                    <a:pt x="125812" y="102116"/>
                  </a:lnTo>
                  <a:lnTo>
                    <a:pt x="139996" y="92372"/>
                  </a:lnTo>
                  <a:lnTo>
                    <a:pt x="168531" y="59391"/>
                  </a:lnTo>
                  <a:lnTo>
                    <a:pt x="187160" y="23913"/>
                  </a:lnTo>
                  <a:lnTo>
                    <a:pt x="191886" y="8102"/>
                  </a:lnTo>
                  <a:lnTo>
                    <a:pt x="192206" y="14334"/>
                  </a:lnTo>
                  <a:lnTo>
                    <a:pt x="186178" y="43607"/>
                  </a:lnTo>
                  <a:lnTo>
                    <a:pt x="179672" y="75725"/>
                  </a:lnTo>
                  <a:lnTo>
                    <a:pt x="178116" y="109940"/>
                  </a:lnTo>
                  <a:lnTo>
                    <a:pt x="178072" y="116210"/>
                  </a:lnTo>
                  <a:lnTo>
                    <a:pt x="178061" y="115142"/>
                  </a:lnTo>
                  <a:lnTo>
                    <a:pt x="192527" y="83391"/>
                  </a:lnTo>
                  <a:lnTo>
                    <a:pt x="204272" y="49655"/>
                  </a:lnTo>
                  <a:lnTo>
                    <a:pt x="220917" y="15615"/>
                  </a:lnTo>
                  <a:lnTo>
                    <a:pt x="225679" y="10373"/>
                  </a:lnTo>
                  <a:lnTo>
                    <a:pt x="233792" y="6731"/>
                  </a:lnTo>
                  <a:lnTo>
                    <a:pt x="268034" y="19749"/>
                  </a:lnTo>
                  <a:lnTo>
                    <a:pt x="273077" y="20148"/>
                  </a:lnTo>
                  <a:lnTo>
                    <a:pt x="277966" y="18208"/>
                  </a:lnTo>
                  <a:lnTo>
                    <a:pt x="299497" y="617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28268" name="SMARTInkShape-121"/>
            <p:cNvSpPr/>
            <p:nvPr/>
          </p:nvSpPr>
          <p:spPr bwMode="auto">
            <a:xfrm>
              <a:off x="8380905" y="2508983"/>
              <a:ext cx="127302" cy="115315"/>
            </a:xfrm>
            <a:custGeom>
              <a:avLst/>
              <a:gdLst/>
              <a:ahLst/>
              <a:cxnLst/>
              <a:rect l="0" t="0" r="0" b="0"/>
              <a:pathLst>
                <a:path w="127302" h="115315">
                  <a:moveTo>
                    <a:pt x="13001" y="62767"/>
                  </a:moveTo>
                  <a:lnTo>
                    <a:pt x="9208" y="66559"/>
                  </a:lnTo>
                  <a:lnTo>
                    <a:pt x="5230" y="68421"/>
                  </a:lnTo>
                  <a:lnTo>
                    <a:pt x="3058" y="68918"/>
                  </a:lnTo>
                  <a:lnTo>
                    <a:pt x="1610" y="70043"/>
                  </a:lnTo>
                  <a:lnTo>
                    <a:pt x="0" y="73409"/>
                  </a:lnTo>
                  <a:lnTo>
                    <a:pt x="366" y="74624"/>
                  </a:lnTo>
                  <a:lnTo>
                    <a:pt x="1403" y="75434"/>
                  </a:lnTo>
                  <a:lnTo>
                    <a:pt x="4672" y="76334"/>
                  </a:lnTo>
                  <a:lnTo>
                    <a:pt x="8771" y="76734"/>
                  </a:lnTo>
                  <a:lnTo>
                    <a:pt x="42827" y="64057"/>
                  </a:lnTo>
                  <a:lnTo>
                    <a:pt x="73667" y="47052"/>
                  </a:lnTo>
                  <a:lnTo>
                    <a:pt x="103379" y="21951"/>
                  </a:lnTo>
                  <a:lnTo>
                    <a:pt x="108732" y="14729"/>
                  </a:lnTo>
                  <a:lnTo>
                    <a:pt x="111745" y="6200"/>
                  </a:lnTo>
                  <a:lnTo>
                    <a:pt x="112168" y="3624"/>
                  </a:lnTo>
                  <a:lnTo>
                    <a:pt x="110862" y="1907"/>
                  </a:lnTo>
                  <a:lnTo>
                    <a:pt x="105179" y="0"/>
                  </a:lnTo>
                  <a:lnTo>
                    <a:pt x="102235" y="284"/>
                  </a:lnTo>
                  <a:lnTo>
                    <a:pt x="92710" y="5272"/>
                  </a:lnTo>
                  <a:lnTo>
                    <a:pt x="76306" y="17245"/>
                  </a:lnTo>
                  <a:lnTo>
                    <a:pt x="51285" y="49070"/>
                  </a:lnTo>
                  <a:lnTo>
                    <a:pt x="40661" y="70086"/>
                  </a:lnTo>
                  <a:lnTo>
                    <a:pt x="39317" y="84276"/>
                  </a:lnTo>
                  <a:lnTo>
                    <a:pt x="40071" y="91394"/>
                  </a:lnTo>
                  <a:lnTo>
                    <a:pt x="42160" y="96933"/>
                  </a:lnTo>
                  <a:lnTo>
                    <a:pt x="48715" y="105204"/>
                  </a:lnTo>
                  <a:lnTo>
                    <a:pt x="65122" y="114323"/>
                  </a:lnTo>
                  <a:lnTo>
                    <a:pt x="80351" y="115314"/>
                  </a:lnTo>
                  <a:lnTo>
                    <a:pt x="96909" y="112315"/>
                  </a:lnTo>
                  <a:lnTo>
                    <a:pt x="127301" y="9848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28269" name="SMARTInkShape-122"/>
            <p:cNvSpPr/>
            <p:nvPr/>
          </p:nvSpPr>
          <p:spPr bwMode="auto">
            <a:xfrm>
              <a:off x="8636888" y="2450858"/>
              <a:ext cx="171357" cy="113323"/>
            </a:xfrm>
            <a:custGeom>
              <a:avLst/>
              <a:gdLst/>
              <a:ahLst/>
              <a:cxnLst/>
              <a:rect l="0" t="0" r="0" b="0"/>
              <a:pathLst>
                <a:path w="171357" h="113323">
                  <a:moveTo>
                    <a:pt x="14193" y="20880"/>
                  </a:moveTo>
                  <a:lnTo>
                    <a:pt x="8042" y="20880"/>
                  </a:lnTo>
                  <a:lnTo>
                    <a:pt x="986" y="27030"/>
                  </a:lnTo>
                  <a:lnTo>
                    <a:pt x="225" y="31521"/>
                  </a:lnTo>
                  <a:lnTo>
                    <a:pt x="0" y="37879"/>
                  </a:lnTo>
                  <a:lnTo>
                    <a:pt x="3726" y="48582"/>
                  </a:lnTo>
                  <a:lnTo>
                    <a:pt x="34398" y="83824"/>
                  </a:lnTo>
                  <a:lnTo>
                    <a:pt x="39048" y="90659"/>
                  </a:lnTo>
                  <a:lnTo>
                    <a:pt x="43783" y="98970"/>
                  </a:lnTo>
                  <a:lnTo>
                    <a:pt x="55704" y="112308"/>
                  </a:lnTo>
                  <a:lnTo>
                    <a:pt x="58572" y="113108"/>
                  </a:lnTo>
                  <a:lnTo>
                    <a:pt x="60448" y="113322"/>
                  </a:lnTo>
                  <a:lnTo>
                    <a:pt x="61699" y="112670"/>
                  </a:lnTo>
                  <a:lnTo>
                    <a:pt x="62532" y="111442"/>
                  </a:lnTo>
                  <a:lnTo>
                    <a:pt x="63458" y="107167"/>
                  </a:lnTo>
                  <a:lnTo>
                    <a:pt x="66273" y="75667"/>
                  </a:lnTo>
                  <a:lnTo>
                    <a:pt x="77172" y="42793"/>
                  </a:lnTo>
                  <a:lnTo>
                    <a:pt x="97991" y="16494"/>
                  </a:lnTo>
                  <a:lnTo>
                    <a:pt x="111959" y="5734"/>
                  </a:lnTo>
                  <a:lnTo>
                    <a:pt x="126152" y="1311"/>
                  </a:lnTo>
                  <a:lnTo>
                    <a:pt x="140411" y="0"/>
                  </a:lnTo>
                  <a:lnTo>
                    <a:pt x="171356" y="659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28270" name="SMARTInkShape-123"/>
            <p:cNvSpPr/>
            <p:nvPr/>
          </p:nvSpPr>
          <p:spPr bwMode="auto">
            <a:xfrm>
              <a:off x="8765381" y="2487133"/>
              <a:ext cx="127755" cy="70331"/>
            </a:xfrm>
            <a:custGeom>
              <a:avLst/>
              <a:gdLst/>
              <a:ahLst/>
              <a:cxnLst/>
              <a:rect l="0" t="0" r="0" b="0"/>
              <a:pathLst>
                <a:path w="127755" h="70331">
                  <a:moveTo>
                    <a:pt x="0" y="27467"/>
                  </a:moveTo>
                  <a:lnTo>
                    <a:pt x="0" y="31259"/>
                  </a:lnTo>
                  <a:lnTo>
                    <a:pt x="794" y="32377"/>
                  </a:lnTo>
                  <a:lnTo>
                    <a:pt x="2117" y="33121"/>
                  </a:lnTo>
                  <a:lnTo>
                    <a:pt x="9888" y="34169"/>
                  </a:lnTo>
                  <a:lnTo>
                    <a:pt x="17889" y="33621"/>
                  </a:lnTo>
                  <a:lnTo>
                    <a:pt x="45351" y="28112"/>
                  </a:lnTo>
                  <a:lnTo>
                    <a:pt x="68919" y="26730"/>
                  </a:lnTo>
                  <a:lnTo>
                    <a:pt x="100144" y="18651"/>
                  </a:lnTo>
                  <a:lnTo>
                    <a:pt x="125772" y="7349"/>
                  </a:lnTo>
                  <a:lnTo>
                    <a:pt x="126711" y="6118"/>
                  </a:lnTo>
                  <a:lnTo>
                    <a:pt x="127754" y="2632"/>
                  </a:lnTo>
                  <a:lnTo>
                    <a:pt x="126444" y="1386"/>
                  </a:lnTo>
                  <a:lnTo>
                    <a:pt x="120756" y="0"/>
                  </a:lnTo>
                  <a:lnTo>
                    <a:pt x="104836" y="3013"/>
                  </a:lnTo>
                  <a:lnTo>
                    <a:pt x="85038" y="12725"/>
                  </a:lnTo>
                  <a:lnTo>
                    <a:pt x="71675" y="25657"/>
                  </a:lnTo>
                  <a:lnTo>
                    <a:pt x="67574" y="34865"/>
                  </a:lnTo>
                  <a:lnTo>
                    <a:pt x="66481" y="39542"/>
                  </a:lnTo>
                  <a:lnTo>
                    <a:pt x="66546" y="43455"/>
                  </a:lnTo>
                  <a:lnTo>
                    <a:pt x="68734" y="49919"/>
                  </a:lnTo>
                  <a:lnTo>
                    <a:pt x="74430" y="58020"/>
                  </a:lnTo>
                  <a:lnTo>
                    <a:pt x="78853" y="60890"/>
                  </a:lnTo>
                  <a:lnTo>
                    <a:pt x="83464" y="62959"/>
                  </a:lnTo>
                  <a:lnTo>
                    <a:pt x="88160" y="66524"/>
                  </a:lnTo>
                  <a:lnTo>
                    <a:pt x="95009" y="68638"/>
                  </a:lnTo>
                  <a:lnTo>
                    <a:pt x="114300" y="7033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28271" name="SMARTInkShape-124"/>
            <p:cNvSpPr/>
            <p:nvPr/>
          </p:nvSpPr>
          <p:spPr bwMode="auto">
            <a:xfrm>
              <a:off x="7117714" y="2800350"/>
              <a:ext cx="204631" cy="210917"/>
            </a:xfrm>
            <a:custGeom>
              <a:avLst/>
              <a:gdLst/>
              <a:ahLst/>
              <a:cxnLst/>
              <a:rect l="0" t="0" r="0" b="0"/>
              <a:pathLst>
                <a:path w="204631" h="210917">
                  <a:moveTo>
                    <a:pt x="26036" y="0"/>
                  </a:moveTo>
                  <a:lnTo>
                    <a:pt x="26036" y="3792"/>
                  </a:lnTo>
                  <a:lnTo>
                    <a:pt x="26830" y="4910"/>
                  </a:lnTo>
                  <a:lnTo>
                    <a:pt x="28153" y="5654"/>
                  </a:lnTo>
                  <a:lnTo>
                    <a:pt x="29829" y="6151"/>
                  </a:lnTo>
                  <a:lnTo>
                    <a:pt x="31691" y="13052"/>
                  </a:lnTo>
                  <a:lnTo>
                    <a:pt x="31724" y="24057"/>
                  </a:lnTo>
                  <a:lnTo>
                    <a:pt x="25278" y="52642"/>
                  </a:lnTo>
                  <a:lnTo>
                    <a:pt x="16551" y="81479"/>
                  </a:lnTo>
                  <a:lnTo>
                    <a:pt x="6028" y="115158"/>
                  </a:lnTo>
                  <a:lnTo>
                    <a:pt x="0" y="148156"/>
                  </a:lnTo>
                  <a:lnTo>
                    <a:pt x="330" y="175925"/>
                  </a:lnTo>
                  <a:lnTo>
                    <a:pt x="4292" y="190902"/>
                  </a:lnTo>
                  <a:lnTo>
                    <a:pt x="11345" y="202849"/>
                  </a:lnTo>
                  <a:lnTo>
                    <a:pt x="19771" y="209218"/>
                  </a:lnTo>
                  <a:lnTo>
                    <a:pt x="24241" y="210916"/>
                  </a:lnTo>
                  <a:lnTo>
                    <a:pt x="49493" y="209514"/>
                  </a:lnTo>
                  <a:lnTo>
                    <a:pt x="82110" y="200279"/>
                  </a:lnTo>
                  <a:lnTo>
                    <a:pt x="116911" y="183696"/>
                  </a:lnTo>
                  <a:lnTo>
                    <a:pt x="148565" y="167494"/>
                  </a:lnTo>
                  <a:lnTo>
                    <a:pt x="181208" y="154294"/>
                  </a:lnTo>
                  <a:lnTo>
                    <a:pt x="204630" y="15001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28272" name="SMARTInkShape-125"/>
            <p:cNvSpPr/>
            <p:nvPr/>
          </p:nvSpPr>
          <p:spPr bwMode="auto">
            <a:xfrm>
              <a:off x="7289363" y="2772069"/>
              <a:ext cx="147282" cy="263015"/>
            </a:xfrm>
            <a:custGeom>
              <a:avLst/>
              <a:gdLst/>
              <a:ahLst/>
              <a:cxnLst/>
              <a:rect l="0" t="0" r="0" b="0"/>
              <a:pathLst>
                <a:path w="147282" h="263015">
                  <a:moveTo>
                    <a:pt x="68700" y="6850"/>
                  </a:moveTo>
                  <a:lnTo>
                    <a:pt x="68700" y="0"/>
                  </a:lnTo>
                  <a:lnTo>
                    <a:pt x="50811" y="14289"/>
                  </a:lnTo>
                  <a:lnTo>
                    <a:pt x="32740" y="46625"/>
                  </a:lnTo>
                  <a:lnTo>
                    <a:pt x="18622" y="81606"/>
                  </a:lnTo>
                  <a:lnTo>
                    <a:pt x="9930" y="108337"/>
                  </a:lnTo>
                  <a:lnTo>
                    <a:pt x="3421" y="136093"/>
                  </a:lnTo>
                  <a:lnTo>
                    <a:pt x="0" y="162187"/>
                  </a:lnTo>
                  <a:lnTo>
                    <a:pt x="190" y="197074"/>
                  </a:lnTo>
                  <a:lnTo>
                    <a:pt x="4120" y="216806"/>
                  </a:lnTo>
                  <a:lnTo>
                    <a:pt x="11157" y="233514"/>
                  </a:lnTo>
                  <a:lnTo>
                    <a:pt x="27838" y="252515"/>
                  </a:lnTo>
                  <a:lnTo>
                    <a:pt x="41014" y="258909"/>
                  </a:lnTo>
                  <a:lnTo>
                    <a:pt x="72668" y="263014"/>
                  </a:lnTo>
                  <a:lnTo>
                    <a:pt x="100126" y="256141"/>
                  </a:lnTo>
                  <a:lnTo>
                    <a:pt x="134674" y="236274"/>
                  </a:lnTo>
                  <a:lnTo>
                    <a:pt x="147281" y="22830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28273" name="SMARTInkShape-126"/>
            <p:cNvSpPr/>
            <p:nvPr/>
          </p:nvSpPr>
          <p:spPr bwMode="auto">
            <a:xfrm>
              <a:off x="7411507" y="2844084"/>
              <a:ext cx="139438" cy="123453"/>
            </a:xfrm>
            <a:custGeom>
              <a:avLst/>
              <a:gdLst/>
              <a:ahLst/>
              <a:cxnLst/>
              <a:rect l="0" t="0" r="0" b="0"/>
              <a:pathLst>
                <a:path w="139438" h="123453">
                  <a:moveTo>
                    <a:pt x="10849" y="13416"/>
                  </a:moveTo>
                  <a:lnTo>
                    <a:pt x="4698" y="13416"/>
                  </a:lnTo>
                  <a:lnTo>
                    <a:pt x="4367" y="14210"/>
                  </a:lnTo>
                  <a:lnTo>
                    <a:pt x="1720" y="23303"/>
                  </a:lnTo>
                  <a:lnTo>
                    <a:pt x="0" y="27152"/>
                  </a:lnTo>
                  <a:lnTo>
                    <a:pt x="206" y="35660"/>
                  </a:lnTo>
                  <a:lnTo>
                    <a:pt x="11169" y="65610"/>
                  </a:lnTo>
                  <a:lnTo>
                    <a:pt x="25165" y="98706"/>
                  </a:lnTo>
                  <a:lnTo>
                    <a:pt x="38015" y="122510"/>
                  </a:lnTo>
                  <a:lnTo>
                    <a:pt x="39279" y="123452"/>
                  </a:lnTo>
                  <a:lnTo>
                    <a:pt x="40915" y="123285"/>
                  </a:lnTo>
                  <a:lnTo>
                    <a:pt x="42799" y="122381"/>
                  </a:lnTo>
                  <a:lnTo>
                    <a:pt x="44055" y="120190"/>
                  </a:lnTo>
                  <a:lnTo>
                    <a:pt x="52075" y="89580"/>
                  </a:lnTo>
                  <a:lnTo>
                    <a:pt x="57181" y="62945"/>
                  </a:lnTo>
                  <a:lnTo>
                    <a:pt x="71536" y="35547"/>
                  </a:lnTo>
                  <a:lnTo>
                    <a:pt x="94345" y="9059"/>
                  </a:lnTo>
                  <a:lnTo>
                    <a:pt x="103785" y="3542"/>
                  </a:lnTo>
                  <a:lnTo>
                    <a:pt x="122781" y="0"/>
                  </a:lnTo>
                  <a:lnTo>
                    <a:pt x="130182" y="1633"/>
                  </a:lnTo>
                  <a:lnTo>
                    <a:pt x="133267" y="3179"/>
                  </a:lnTo>
                  <a:lnTo>
                    <a:pt x="135324" y="5797"/>
                  </a:lnTo>
                  <a:lnTo>
                    <a:pt x="139437" y="2056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28274" name="SMARTInkShape-127"/>
            <p:cNvSpPr/>
            <p:nvPr/>
          </p:nvSpPr>
          <p:spPr bwMode="auto">
            <a:xfrm>
              <a:off x="7558088" y="2978944"/>
              <a:ext cx="27556" cy="98074"/>
            </a:xfrm>
            <a:custGeom>
              <a:avLst/>
              <a:gdLst/>
              <a:ahLst/>
              <a:cxnLst/>
              <a:rect l="0" t="0" r="0" b="0"/>
              <a:pathLst>
                <a:path w="27556" h="98074">
                  <a:moveTo>
                    <a:pt x="14287" y="0"/>
                  </a:moveTo>
                  <a:lnTo>
                    <a:pt x="18080" y="0"/>
                  </a:lnTo>
                  <a:lnTo>
                    <a:pt x="19197" y="794"/>
                  </a:lnTo>
                  <a:lnTo>
                    <a:pt x="19942" y="2116"/>
                  </a:lnTo>
                  <a:lnTo>
                    <a:pt x="22028" y="12185"/>
                  </a:lnTo>
                  <a:lnTo>
                    <a:pt x="26282" y="19926"/>
                  </a:lnTo>
                  <a:lnTo>
                    <a:pt x="27555" y="27641"/>
                  </a:lnTo>
                  <a:lnTo>
                    <a:pt x="20670" y="57968"/>
                  </a:lnTo>
                  <a:lnTo>
                    <a:pt x="9425" y="86479"/>
                  </a:lnTo>
                  <a:lnTo>
                    <a:pt x="1397" y="98073"/>
                  </a:lnTo>
                  <a:lnTo>
                    <a:pt x="931" y="97132"/>
                  </a:lnTo>
                  <a:lnTo>
                    <a:pt x="0" y="8572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28275" name="SMARTInkShape-128"/>
            <p:cNvSpPr/>
            <p:nvPr/>
          </p:nvSpPr>
          <p:spPr bwMode="auto">
            <a:xfrm>
              <a:off x="7543800" y="2751665"/>
              <a:ext cx="35597" cy="305861"/>
            </a:xfrm>
            <a:custGeom>
              <a:avLst/>
              <a:gdLst/>
              <a:ahLst/>
              <a:cxnLst/>
              <a:rect l="0" t="0" r="0" b="0"/>
              <a:pathLst>
                <a:path w="35597" h="305861">
                  <a:moveTo>
                    <a:pt x="14288" y="27254"/>
                  </a:moveTo>
                  <a:lnTo>
                    <a:pt x="10495" y="23461"/>
                  </a:lnTo>
                  <a:lnTo>
                    <a:pt x="8633" y="19483"/>
                  </a:lnTo>
                  <a:lnTo>
                    <a:pt x="7152" y="0"/>
                  </a:lnTo>
                  <a:lnTo>
                    <a:pt x="7942" y="353"/>
                  </a:lnTo>
                  <a:lnTo>
                    <a:pt x="10938" y="2863"/>
                  </a:lnTo>
                  <a:lnTo>
                    <a:pt x="19329" y="17438"/>
                  </a:lnTo>
                  <a:lnTo>
                    <a:pt x="30993" y="53066"/>
                  </a:lnTo>
                  <a:lnTo>
                    <a:pt x="34318" y="84026"/>
                  </a:lnTo>
                  <a:lnTo>
                    <a:pt x="35096" y="110959"/>
                  </a:lnTo>
                  <a:lnTo>
                    <a:pt x="35442" y="141450"/>
                  </a:lnTo>
                  <a:lnTo>
                    <a:pt x="35596" y="173522"/>
                  </a:lnTo>
                  <a:lnTo>
                    <a:pt x="33548" y="204181"/>
                  </a:lnTo>
                  <a:lnTo>
                    <a:pt x="29197" y="232888"/>
                  </a:lnTo>
                  <a:lnTo>
                    <a:pt x="21972" y="258876"/>
                  </a:lnTo>
                  <a:lnTo>
                    <a:pt x="10102" y="294110"/>
                  </a:lnTo>
                  <a:lnTo>
                    <a:pt x="0" y="30586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28276" name="SMARTInkShape-129"/>
            <p:cNvSpPr/>
            <p:nvPr/>
          </p:nvSpPr>
          <p:spPr bwMode="auto">
            <a:xfrm>
              <a:off x="7695352" y="2792126"/>
              <a:ext cx="412805" cy="206413"/>
            </a:xfrm>
            <a:custGeom>
              <a:avLst/>
              <a:gdLst/>
              <a:ahLst/>
              <a:cxnLst/>
              <a:rect l="0" t="0" r="0" b="0"/>
              <a:pathLst>
                <a:path w="412805" h="206413">
                  <a:moveTo>
                    <a:pt x="69904" y="122524"/>
                  </a:moveTo>
                  <a:lnTo>
                    <a:pt x="73697" y="122524"/>
                  </a:lnTo>
                  <a:lnTo>
                    <a:pt x="74814" y="121730"/>
                  </a:lnTo>
                  <a:lnTo>
                    <a:pt x="75559" y="120407"/>
                  </a:lnTo>
                  <a:lnTo>
                    <a:pt x="76753" y="112581"/>
                  </a:lnTo>
                  <a:lnTo>
                    <a:pt x="76961" y="105731"/>
                  </a:lnTo>
                  <a:lnTo>
                    <a:pt x="74892" y="101038"/>
                  </a:lnTo>
                  <a:lnTo>
                    <a:pt x="70889" y="95349"/>
                  </a:lnTo>
                  <a:lnTo>
                    <a:pt x="62612" y="101949"/>
                  </a:lnTo>
                  <a:lnTo>
                    <a:pt x="31656" y="133032"/>
                  </a:lnTo>
                  <a:lnTo>
                    <a:pt x="8920" y="167122"/>
                  </a:lnTo>
                  <a:lnTo>
                    <a:pt x="1916" y="181864"/>
                  </a:lnTo>
                  <a:lnTo>
                    <a:pt x="0" y="191495"/>
                  </a:lnTo>
                  <a:lnTo>
                    <a:pt x="1265" y="198951"/>
                  </a:lnTo>
                  <a:lnTo>
                    <a:pt x="2714" y="202050"/>
                  </a:lnTo>
                  <a:lnTo>
                    <a:pt x="5267" y="204116"/>
                  </a:lnTo>
                  <a:lnTo>
                    <a:pt x="12337" y="206412"/>
                  </a:lnTo>
                  <a:lnTo>
                    <a:pt x="20771" y="205316"/>
                  </a:lnTo>
                  <a:lnTo>
                    <a:pt x="29811" y="201389"/>
                  </a:lnTo>
                  <a:lnTo>
                    <a:pt x="53287" y="181465"/>
                  </a:lnTo>
                  <a:lnTo>
                    <a:pt x="77055" y="150394"/>
                  </a:lnTo>
                  <a:lnTo>
                    <a:pt x="101391" y="115946"/>
                  </a:lnTo>
                  <a:lnTo>
                    <a:pt x="104536" y="107694"/>
                  </a:lnTo>
                  <a:lnTo>
                    <a:pt x="106486" y="105494"/>
                  </a:lnTo>
                  <a:lnTo>
                    <a:pt x="108579" y="104027"/>
                  </a:lnTo>
                  <a:lnTo>
                    <a:pt x="109182" y="103843"/>
                  </a:lnTo>
                  <a:lnTo>
                    <a:pt x="94355" y="132461"/>
                  </a:lnTo>
                  <a:lnTo>
                    <a:pt x="91512" y="167527"/>
                  </a:lnTo>
                  <a:lnTo>
                    <a:pt x="92153" y="194890"/>
                  </a:lnTo>
                  <a:lnTo>
                    <a:pt x="95138" y="201783"/>
                  </a:lnTo>
                  <a:lnTo>
                    <a:pt x="97045" y="203938"/>
                  </a:lnTo>
                  <a:lnTo>
                    <a:pt x="101281" y="206333"/>
                  </a:lnTo>
                  <a:lnTo>
                    <a:pt x="103522" y="206178"/>
                  </a:lnTo>
                  <a:lnTo>
                    <a:pt x="118977" y="198138"/>
                  </a:lnTo>
                  <a:lnTo>
                    <a:pt x="146231" y="168291"/>
                  </a:lnTo>
                  <a:lnTo>
                    <a:pt x="164279" y="136253"/>
                  </a:lnTo>
                  <a:lnTo>
                    <a:pt x="181593" y="109442"/>
                  </a:lnTo>
                  <a:lnTo>
                    <a:pt x="183044" y="105597"/>
                  </a:lnTo>
                  <a:lnTo>
                    <a:pt x="183431" y="105683"/>
                  </a:lnTo>
                  <a:lnTo>
                    <a:pt x="183689" y="106534"/>
                  </a:lnTo>
                  <a:lnTo>
                    <a:pt x="176898" y="137417"/>
                  </a:lnTo>
                  <a:lnTo>
                    <a:pt x="170993" y="166564"/>
                  </a:lnTo>
                  <a:lnTo>
                    <a:pt x="172512" y="175964"/>
                  </a:lnTo>
                  <a:lnTo>
                    <a:pt x="179955" y="192259"/>
                  </a:lnTo>
                  <a:lnTo>
                    <a:pt x="184432" y="197173"/>
                  </a:lnTo>
                  <a:lnTo>
                    <a:pt x="186737" y="198484"/>
                  </a:lnTo>
                  <a:lnTo>
                    <a:pt x="197567" y="200329"/>
                  </a:lnTo>
                  <a:lnTo>
                    <a:pt x="201051" y="199000"/>
                  </a:lnTo>
                  <a:lnTo>
                    <a:pt x="225448" y="177783"/>
                  </a:lnTo>
                  <a:lnTo>
                    <a:pt x="233731" y="162709"/>
                  </a:lnTo>
                  <a:lnTo>
                    <a:pt x="248456" y="130060"/>
                  </a:lnTo>
                  <a:lnTo>
                    <a:pt x="255221" y="116239"/>
                  </a:lnTo>
                  <a:lnTo>
                    <a:pt x="255455" y="117879"/>
                  </a:lnTo>
                  <a:lnTo>
                    <a:pt x="255518" y="119427"/>
                  </a:lnTo>
                  <a:lnTo>
                    <a:pt x="249152" y="146713"/>
                  </a:lnTo>
                  <a:lnTo>
                    <a:pt x="249486" y="159942"/>
                  </a:lnTo>
                  <a:lnTo>
                    <a:pt x="255791" y="176230"/>
                  </a:lnTo>
                  <a:lnTo>
                    <a:pt x="257328" y="177378"/>
                  </a:lnTo>
                  <a:lnTo>
                    <a:pt x="261154" y="178654"/>
                  </a:lnTo>
                  <a:lnTo>
                    <a:pt x="265500" y="179221"/>
                  </a:lnTo>
                  <a:lnTo>
                    <a:pt x="270077" y="177356"/>
                  </a:lnTo>
                  <a:lnTo>
                    <a:pt x="272410" y="175747"/>
                  </a:lnTo>
                  <a:lnTo>
                    <a:pt x="279484" y="165899"/>
                  </a:lnTo>
                  <a:lnTo>
                    <a:pt x="293744" y="132878"/>
                  </a:lnTo>
                  <a:lnTo>
                    <a:pt x="297564" y="113163"/>
                  </a:lnTo>
                  <a:lnTo>
                    <a:pt x="298086" y="103547"/>
                  </a:lnTo>
                  <a:lnTo>
                    <a:pt x="297431" y="100347"/>
                  </a:lnTo>
                  <a:lnTo>
                    <a:pt x="296202" y="98215"/>
                  </a:lnTo>
                  <a:lnTo>
                    <a:pt x="294588" y="96793"/>
                  </a:lnTo>
                  <a:lnTo>
                    <a:pt x="292719" y="96639"/>
                  </a:lnTo>
                  <a:lnTo>
                    <a:pt x="288525" y="98584"/>
                  </a:lnTo>
                  <a:lnTo>
                    <a:pt x="267374" y="126109"/>
                  </a:lnTo>
                  <a:lnTo>
                    <a:pt x="253551" y="158715"/>
                  </a:lnTo>
                  <a:lnTo>
                    <a:pt x="243509" y="186253"/>
                  </a:lnTo>
                  <a:lnTo>
                    <a:pt x="243106" y="195298"/>
                  </a:lnTo>
                  <a:lnTo>
                    <a:pt x="245572" y="201964"/>
                  </a:lnTo>
                  <a:lnTo>
                    <a:pt x="246548" y="203265"/>
                  </a:lnTo>
                  <a:lnTo>
                    <a:pt x="247197" y="203339"/>
                  </a:lnTo>
                  <a:lnTo>
                    <a:pt x="247631" y="202594"/>
                  </a:lnTo>
                  <a:lnTo>
                    <a:pt x="255825" y="201547"/>
                  </a:lnTo>
                  <a:lnTo>
                    <a:pt x="258939" y="199812"/>
                  </a:lnTo>
                  <a:lnTo>
                    <a:pt x="267114" y="189786"/>
                  </a:lnTo>
                  <a:lnTo>
                    <a:pt x="287501" y="156351"/>
                  </a:lnTo>
                  <a:lnTo>
                    <a:pt x="305826" y="121680"/>
                  </a:lnTo>
                  <a:lnTo>
                    <a:pt x="317871" y="93699"/>
                  </a:lnTo>
                  <a:lnTo>
                    <a:pt x="328585" y="65300"/>
                  </a:lnTo>
                  <a:lnTo>
                    <a:pt x="337579" y="38894"/>
                  </a:lnTo>
                  <a:lnTo>
                    <a:pt x="341034" y="4008"/>
                  </a:lnTo>
                  <a:lnTo>
                    <a:pt x="341145" y="651"/>
                  </a:lnTo>
                  <a:lnTo>
                    <a:pt x="340425" y="0"/>
                  </a:lnTo>
                  <a:lnTo>
                    <a:pt x="339151" y="1154"/>
                  </a:lnTo>
                  <a:lnTo>
                    <a:pt x="331404" y="14412"/>
                  </a:lnTo>
                  <a:lnTo>
                    <a:pt x="323024" y="43725"/>
                  </a:lnTo>
                  <a:lnTo>
                    <a:pt x="320546" y="77972"/>
                  </a:lnTo>
                  <a:lnTo>
                    <a:pt x="323848" y="111695"/>
                  </a:lnTo>
                  <a:lnTo>
                    <a:pt x="329877" y="125913"/>
                  </a:lnTo>
                  <a:lnTo>
                    <a:pt x="346681" y="147976"/>
                  </a:lnTo>
                  <a:lnTo>
                    <a:pt x="364372" y="158993"/>
                  </a:lnTo>
                  <a:lnTo>
                    <a:pt x="377785" y="160428"/>
                  </a:lnTo>
                  <a:lnTo>
                    <a:pt x="390891" y="157627"/>
                  </a:lnTo>
                  <a:lnTo>
                    <a:pt x="412804" y="14395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28277" name="SMARTInkShape-130"/>
            <p:cNvSpPr/>
            <p:nvPr/>
          </p:nvSpPr>
          <p:spPr bwMode="auto">
            <a:xfrm>
              <a:off x="8243888" y="2736464"/>
              <a:ext cx="150019" cy="163338"/>
            </a:xfrm>
            <a:custGeom>
              <a:avLst/>
              <a:gdLst/>
              <a:ahLst/>
              <a:cxnLst/>
              <a:rect l="0" t="0" r="0" b="0"/>
              <a:pathLst>
                <a:path w="150019" h="163338">
                  <a:moveTo>
                    <a:pt x="0" y="21024"/>
                  </a:moveTo>
                  <a:lnTo>
                    <a:pt x="0" y="4231"/>
                  </a:lnTo>
                  <a:lnTo>
                    <a:pt x="793" y="2685"/>
                  </a:lnTo>
                  <a:lnTo>
                    <a:pt x="2116" y="1654"/>
                  </a:lnTo>
                  <a:lnTo>
                    <a:pt x="6150" y="0"/>
                  </a:lnTo>
                  <a:lnTo>
                    <a:pt x="9221" y="30671"/>
                  </a:lnTo>
                  <a:lnTo>
                    <a:pt x="13286" y="61029"/>
                  </a:lnTo>
                  <a:lnTo>
                    <a:pt x="14089" y="92690"/>
                  </a:lnTo>
                  <a:lnTo>
                    <a:pt x="15816" y="117841"/>
                  </a:lnTo>
                  <a:lnTo>
                    <a:pt x="25676" y="136053"/>
                  </a:lnTo>
                  <a:lnTo>
                    <a:pt x="38651" y="150709"/>
                  </a:lnTo>
                  <a:lnTo>
                    <a:pt x="47869" y="157507"/>
                  </a:lnTo>
                  <a:lnTo>
                    <a:pt x="69570" y="162005"/>
                  </a:lnTo>
                  <a:lnTo>
                    <a:pt x="92315" y="163337"/>
                  </a:lnTo>
                  <a:lnTo>
                    <a:pt x="106910" y="159416"/>
                  </a:lnTo>
                  <a:lnTo>
                    <a:pt x="140461" y="141083"/>
                  </a:lnTo>
                  <a:lnTo>
                    <a:pt x="150018" y="13532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28278" name="SMARTInkShape-131"/>
            <p:cNvSpPr/>
            <p:nvPr/>
          </p:nvSpPr>
          <p:spPr bwMode="auto">
            <a:xfrm>
              <a:off x="8423277" y="2664619"/>
              <a:ext cx="99218" cy="276312"/>
            </a:xfrm>
            <a:custGeom>
              <a:avLst/>
              <a:gdLst/>
              <a:ahLst/>
              <a:cxnLst/>
              <a:rect l="0" t="0" r="0" b="0"/>
              <a:pathLst>
                <a:path w="99218" h="276312">
                  <a:moveTo>
                    <a:pt x="49211" y="0"/>
                  </a:moveTo>
                  <a:lnTo>
                    <a:pt x="45418" y="3792"/>
                  </a:lnTo>
                  <a:lnTo>
                    <a:pt x="28626" y="36679"/>
                  </a:lnTo>
                  <a:lnTo>
                    <a:pt x="15419" y="65019"/>
                  </a:lnTo>
                  <a:lnTo>
                    <a:pt x="8263" y="89222"/>
                  </a:lnTo>
                  <a:lnTo>
                    <a:pt x="3230" y="115061"/>
                  </a:lnTo>
                  <a:lnTo>
                    <a:pt x="993" y="139773"/>
                  </a:lnTo>
                  <a:lnTo>
                    <a:pt x="0" y="163986"/>
                  </a:lnTo>
                  <a:lnTo>
                    <a:pt x="1557" y="197813"/>
                  </a:lnTo>
                  <a:lnTo>
                    <a:pt x="9162" y="225828"/>
                  </a:lnTo>
                  <a:lnTo>
                    <a:pt x="23586" y="249210"/>
                  </a:lnTo>
                  <a:lnTo>
                    <a:pt x="40824" y="266985"/>
                  </a:lnTo>
                  <a:lnTo>
                    <a:pt x="46001" y="270859"/>
                  </a:lnTo>
                  <a:lnTo>
                    <a:pt x="58103" y="275163"/>
                  </a:lnTo>
                  <a:lnTo>
                    <a:pt x="64664" y="276311"/>
                  </a:lnTo>
                  <a:lnTo>
                    <a:pt x="78303" y="273352"/>
                  </a:lnTo>
                  <a:lnTo>
                    <a:pt x="99217" y="26431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28279" name="SMARTInkShape-132"/>
            <p:cNvSpPr/>
            <p:nvPr/>
          </p:nvSpPr>
          <p:spPr bwMode="auto">
            <a:xfrm>
              <a:off x="8480042" y="2793206"/>
              <a:ext cx="108711" cy="153120"/>
            </a:xfrm>
            <a:custGeom>
              <a:avLst/>
              <a:gdLst/>
              <a:ahLst/>
              <a:cxnLst/>
              <a:rect l="0" t="0" r="0" b="0"/>
              <a:pathLst>
                <a:path w="108711" h="153120">
                  <a:moveTo>
                    <a:pt x="56739" y="0"/>
                  </a:moveTo>
                  <a:lnTo>
                    <a:pt x="52946" y="0"/>
                  </a:lnTo>
                  <a:lnTo>
                    <a:pt x="51829" y="794"/>
                  </a:lnTo>
                  <a:lnTo>
                    <a:pt x="51085" y="2117"/>
                  </a:lnTo>
                  <a:lnTo>
                    <a:pt x="49890" y="9943"/>
                  </a:lnTo>
                  <a:lnTo>
                    <a:pt x="49607" y="45182"/>
                  </a:lnTo>
                  <a:lnTo>
                    <a:pt x="49596" y="79269"/>
                  </a:lnTo>
                  <a:lnTo>
                    <a:pt x="51712" y="84973"/>
                  </a:lnTo>
                  <a:lnTo>
                    <a:pt x="55746" y="91309"/>
                  </a:lnTo>
                  <a:lnTo>
                    <a:pt x="56077" y="91035"/>
                  </a:lnTo>
                  <a:lnTo>
                    <a:pt x="56736" y="56501"/>
                  </a:lnTo>
                  <a:lnTo>
                    <a:pt x="55946" y="34046"/>
                  </a:lnTo>
                  <a:lnTo>
                    <a:pt x="51036" y="24728"/>
                  </a:lnTo>
                  <a:lnTo>
                    <a:pt x="42565" y="14422"/>
                  </a:lnTo>
                  <a:lnTo>
                    <a:pt x="36311" y="14299"/>
                  </a:lnTo>
                  <a:lnTo>
                    <a:pt x="35976" y="13502"/>
                  </a:lnTo>
                  <a:lnTo>
                    <a:pt x="35605" y="10499"/>
                  </a:lnTo>
                  <a:lnTo>
                    <a:pt x="34712" y="9380"/>
                  </a:lnTo>
                  <a:lnTo>
                    <a:pt x="31604" y="8138"/>
                  </a:lnTo>
                  <a:lnTo>
                    <a:pt x="25391" y="7439"/>
                  </a:lnTo>
                  <a:lnTo>
                    <a:pt x="23934" y="8134"/>
                  </a:lnTo>
                  <a:lnTo>
                    <a:pt x="22963" y="9392"/>
                  </a:lnTo>
                  <a:lnTo>
                    <a:pt x="21090" y="12905"/>
                  </a:lnTo>
                  <a:lnTo>
                    <a:pt x="4261" y="40938"/>
                  </a:lnTo>
                  <a:lnTo>
                    <a:pt x="512" y="58828"/>
                  </a:lnTo>
                  <a:lnTo>
                    <a:pt x="0" y="65304"/>
                  </a:lnTo>
                  <a:lnTo>
                    <a:pt x="1450" y="68143"/>
                  </a:lnTo>
                  <a:lnTo>
                    <a:pt x="11077" y="75929"/>
                  </a:lnTo>
                  <a:lnTo>
                    <a:pt x="19511" y="80842"/>
                  </a:lnTo>
                  <a:lnTo>
                    <a:pt x="36978" y="84278"/>
                  </a:lnTo>
                  <a:lnTo>
                    <a:pt x="71247" y="87651"/>
                  </a:lnTo>
                  <a:lnTo>
                    <a:pt x="95852" y="95631"/>
                  </a:lnTo>
                  <a:lnTo>
                    <a:pt x="107311" y="102507"/>
                  </a:lnTo>
                  <a:lnTo>
                    <a:pt x="108710" y="105644"/>
                  </a:lnTo>
                  <a:lnTo>
                    <a:pt x="108148" y="113363"/>
                  </a:lnTo>
                  <a:lnTo>
                    <a:pt x="99576" y="126634"/>
                  </a:lnTo>
                  <a:lnTo>
                    <a:pt x="86982" y="136829"/>
                  </a:lnTo>
                  <a:lnTo>
                    <a:pt x="56018" y="149850"/>
                  </a:lnTo>
                  <a:lnTo>
                    <a:pt x="42132" y="153119"/>
                  </a:lnTo>
                  <a:lnTo>
                    <a:pt x="22513" y="150496"/>
                  </a:lnTo>
                  <a:lnTo>
                    <a:pt x="14275" y="146792"/>
                  </a:lnTo>
                  <a:lnTo>
                    <a:pt x="11761" y="143899"/>
                  </a:lnTo>
                  <a:lnTo>
                    <a:pt x="8968" y="136451"/>
                  </a:lnTo>
                  <a:lnTo>
                    <a:pt x="9810" y="132243"/>
                  </a:lnTo>
                  <a:lnTo>
                    <a:pt x="14981" y="123333"/>
                  </a:lnTo>
                  <a:lnTo>
                    <a:pt x="24686" y="116198"/>
                  </a:lnTo>
                  <a:lnTo>
                    <a:pt x="42452" y="10715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28280" name="SMARTInkShape-133"/>
            <p:cNvSpPr/>
            <p:nvPr/>
          </p:nvSpPr>
          <p:spPr bwMode="auto">
            <a:xfrm>
              <a:off x="8586788" y="2700338"/>
              <a:ext cx="64098" cy="271463"/>
            </a:xfrm>
            <a:custGeom>
              <a:avLst/>
              <a:gdLst/>
              <a:ahLst/>
              <a:cxnLst/>
              <a:rect l="0" t="0" r="0" b="0"/>
              <a:pathLst>
                <a:path w="64098" h="271463">
                  <a:moveTo>
                    <a:pt x="57150" y="0"/>
                  </a:moveTo>
                  <a:lnTo>
                    <a:pt x="57943" y="13772"/>
                  </a:lnTo>
                  <a:lnTo>
                    <a:pt x="63300" y="43735"/>
                  </a:lnTo>
                  <a:lnTo>
                    <a:pt x="64097" y="78106"/>
                  </a:lnTo>
                  <a:lnTo>
                    <a:pt x="63441" y="110807"/>
                  </a:lnTo>
                  <a:lnTo>
                    <a:pt x="57779" y="145632"/>
                  </a:lnTo>
                  <a:lnTo>
                    <a:pt x="46400" y="181086"/>
                  </a:lnTo>
                  <a:lnTo>
                    <a:pt x="32974" y="215139"/>
                  </a:lnTo>
                  <a:lnTo>
                    <a:pt x="16332" y="248783"/>
                  </a:lnTo>
                  <a:lnTo>
                    <a:pt x="10433" y="261382"/>
                  </a:lnTo>
                  <a:lnTo>
                    <a:pt x="0" y="27146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28281" name="SMARTInkShape-134"/>
            <p:cNvSpPr/>
            <p:nvPr/>
          </p:nvSpPr>
          <p:spPr bwMode="auto">
            <a:xfrm>
              <a:off x="7058025" y="3145238"/>
              <a:ext cx="221457" cy="160661"/>
            </a:xfrm>
            <a:custGeom>
              <a:avLst/>
              <a:gdLst/>
              <a:ahLst/>
              <a:cxnLst/>
              <a:rect l="0" t="0" r="0" b="0"/>
              <a:pathLst>
                <a:path w="221457" h="160661">
                  <a:moveTo>
                    <a:pt x="0" y="26587"/>
                  </a:moveTo>
                  <a:lnTo>
                    <a:pt x="16793" y="26587"/>
                  </a:lnTo>
                  <a:lnTo>
                    <a:pt x="27642" y="30379"/>
                  </a:lnTo>
                  <a:lnTo>
                    <a:pt x="37118" y="36530"/>
                  </a:lnTo>
                  <a:lnTo>
                    <a:pt x="56093" y="70322"/>
                  </a:lnTo>
                  <a:lnTo>
                    <a:pt x="76640" y="105283"/>
                  </a:lnTo>
                  <a:lnTo>
                    <a:pt x="83033" y="126634"/>
                  </a:lnTo>
                  <a:lnTo>
                    <a:pt x="86165" y="150916"/>
                  </a:lnTo>
                  <a:lnTo>
                    <a:pt x="89360" y="156722"/>
                  </a:lnTo>
                  <a:lnTo>
                    <a:pt x="89736" y="158587"/>
                  </a:lnTo>
                  <a:lnTo>
                    <a:pt x="89192" y="159831"/>
                  </a:lnTo>
                  <a:lnTo>
                    <a:pt x="88036" y="160660"/>
                  </a:lnTo>
                  <a:lnTo>
                    <a:pt x="87266" y="159625"/>
                  </a:lnTo>
                  <a:lnTo>
                    <a:pt x="86410" y="154242"/>
                  </a:lnTo>
                  <a:lnTo>
                    <a:pt x="93586" y="123419"/>
                  </a:lnTo>
                  <a:lnTo>
                    <a:pt x="106328" y="87871"/>
                  </a:lnTo>
                  <a:lnTo>
                    <a:pt x="119522" y="59738"/>
                  </a:lnTo>
                  <a:lnTo>
                    <a:pt x="143113" y="28285"/>
                  </a:lnTo>
                  <a:lnTo>
                    <a:pt x="159703" y="11920"/>
                  </a:lnTo>
                  <a:lnTo>
                    <a:pt x="178553" y="2486"/>
                  </a:lnTo>
                  <a:lnTo>
                    <a:pt x="189423" y="0"/>
                  </a:lnTo>
                  <a:lnTo>
                    <a:pt x="199547" y="1012"/>
                  </a:lnTo>
                  <a:lnTo>
                    <a:pt x="221456" y="515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28282" name="SMARTInkShape-135"/>
            <p:cNvSpPr/>
            <p:nvPr/>
          </p:nvSpPr>
          <p:spPr bwMode="auto">
            <a:xfrm>
              <a:off x="7223618" y="3205092"/>
              <a:ext cx="155877" cy="128945"/>
            </a:xfrm>
            <a:custGeom>
              <a:avLst/>
              <a:gdLst/>
              <a:ahLst/>
              <a:cxnLst/>
              <a:rect l="0" t="0" r="0" b="0"/>
              <a:pathLst>
                <a:path w="155877" h="128945">
                  <a:moveTo>
                    <a:pt x="13001" y="38171"/>
                  </a:moveTo>
                  <a:lnTo>
                    <a:pt x="13001" y="41963"/>
                  </a:lnTo>
                  <a:lnTo>
                    <a:pt x="10884" y="45941"/>
                  </a:lnTo>
                  <a:lnTo>
                    <a:pt x="0" y="58227"/>
                  </a:lnTo>
                  <a:lnTo>
                    <a:pt x="365" y="59479"/>
                  </a:lnTo>
                  <a:lnTo>
                    <a:pt x="2887" y="62987"/>
                  </a:lnTo>
                  <a:lnTo>
                    <a:pt x="5465" y="63446"/>
                  </a:lnTo>
                  <a:lnTo>
                    <a:pt x="30847" y="58456"/>
                  </a:lnTo>
                  <a:lnTo>
                    <a:pt x="58683" y="46264"/>
                  </a:lnTo>
                  <a:lnTo>
                    <a:pt x="74579" y="40180"/>
                  </a:lnTo>
                  <a:lnTo>
                    <a:pt x="107010" y="19026"/>
                  </a:lnTo>
                  <a:lnTo>
                    <a:pt x="115908" y="7274"/>
                  </a:lnTo>
                  <a:lnTo>
                    <a:pt x="118269" y="1155"/>
                  </a:lnTo>
                  <a:lnTo>
                    <a:pt x="117311" y="0"/>
                  </a:lnTo>
                  <a:lnTo>
                    <a:pt x="115084" y="24"/>
                  </a:lnTo>
                  <a:lnTo>
                    <a:pt x="89974" y="8629"/>
                  </a:lnTo>
                  <a:lnTo>
                    <a:pt x="62689" y="26749"/>
                  </a:lnTo>
                  <a:lnTo>
                    <a:pt x="32950" y="59979"/>
                  </a:lnTo>
                  <a:lnTo>
                    <a:pt x="19617" y="81145"/>
                  </a:lnTo>
                  <a:lnTo>
                    <a:pt x="15942" y="95370"/>
                  </a:lnTo>
                  <a:lnTo>
                    <a:pt x="16425" y="107514"/>
                  </a:lnTo>
                  <a:lnTo>
                    <a:pt x="17664" y="112974"/>
                  </a:lnTo>
                  <a:lnTo>
                    <a:pt x="23275" y="121158"/>
                  </a:lnTo>
                  <a:lnTo>
                    <a:pt x="26994" y="124452"/>
                  </a:lnTo>
                  <a:lnTo>
                    <a:pt x="37476" y="128112"/>
                  </a:lnTo>
                  <a:lnTo>
                    <a:pt x="50866" y="128944"/>
                  </a:lnTo>
                  <a:lnTo>
                    <a:pt x="76255" y="124157"/>
                  </a:lnTo>
                  <a:lnTo>
                    <a:pt x="103092" y="112243"/>
                  </a:lnTo>
                  <a:lnTo>
                    <a:pt x="133896" y="89403"/>
                  </a:lnTo>
                  <a:lnTo>
                    <a:pt x="155876" y="7388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28283" name="SMARTInkShape-136"/>
            <p:cNvSpPr/>
            <p:nvPr/>
          </p:nvSpPr>
          <p:spPr bwMode="auto">
            <a:xfrm>
              <a:off x="7365206" y="3207544"/>
              <a:ext cx="111630" cy="114003"/>
            </a:xfrm>
            <a:custGeom>
              <a:avLst/>
              <a:gdLst/>
              <a:ahLst/>
              <a:cxnLst/>
              <a:rect l="0" t="0" r="0" b="0"/>
              <a:pathLst>
                <a:path w="111630" h="114003">
                  <a:moveTo>
                    <a:pt x="42863" y="0"/>
                  </a:moveTo>
                  <a:lnTo>
                    <a:pt x="42863" y="9943"/>
                  </a:lnTo>
                  <a:lnTo>
                    <a:pt x="40746" y="14473"/>
                  </a:lnTo>
                  <a:lnTo>
                    <a:pt x="36712" y="20057"/>
                  </a:lnTo>
                  <a:lnTo>
                    <a:pt x="41957" y="33612"/>
                  </a:lnTo>
                  <a:lnTo>
                    <a:pt x="76425" y="58607"/>
                  </a:lnTo>
                  <a:lnTo>
                    <a:pt x="107963" y="83421"/>
                  </a:lnTo>
                  <a:lnTo>
                    <a:pt x="111484" y="91580"/>
                  </a:lnTo>
                  <a:lnTo>
                    <a:pt x="111629" y="95185"/>
                  </a:lnTo>
                  <a:lnTo>
                    <a:pt x="109674" y="101306"/>
                  </a:lnTo>
                  <a:lnTo>
                    <a:pt x="104110" y="109215"/>
                  </a:lnTo>
                  <a:lnTo>
                    <a:pt x="95484" y="112040"/>
                  </a:lnTo>
                  <a:lnTo>
                    <a:pt x="62904" y="114002"/>
                  </a:lnTo>
                  <a:lnTo>
                    <a:pt x="38570" y="112624"/>
                  </a:lnTo>
                  <a:lnTo>
                    <a:pt x="0" y="9286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28284" name="SMARTInkShape-137"/>
            <p:cNvSpPr/>
            <p:nvPr/>
          </p:nvSpPr>
          <p:spPr bwMode="auto">
            <a:xfrm>
              <a:off x="7512786" y="3195655"/>
              <a:ext cx="171495" cy="245350"/>
            </a:xfrm>
            <a:custGeom>
              <a:avLst/>
              <a:gdLst/>
              <a:ahLst/>
              <a:cxnLst/>
              <a:rect l="0" t="0" r="0" b="0"/>
              <a:pathLst>
                <a:path w="171495" h="245350">
                  <a:moveTo>
                    <a:pt x="23870" y="33320"/>
                  </a:moveTo>
                  <a:lnTo>
                    <a:pt x="24664" y="44727"/>
                  </a:lnTo>
                  <a:lnTo>
                    <a:pt x="29525" y="64383"/>
                  </a:lnTo>
                  <a:lnTo>
                    <a:pt x="34512" y="94754"/>
                  </a:lnTo>
                  <a:lnTo>
                    <a:pt x="44662" y="121990"/>
                  </a:lnTo>
                  <a:lnTo>
                    <a:pt x="53931" y="150168"/>
                  </a:lnTo>
                  <a:lnTo>
                    <a:pt x="57912" y="178626"/>
                  </a:lnTo>
                  <a:lnTo>
                    <a:pt x="63373" y="210983"/>
                  </a:lnTo>
                  <a:lnTo>
                    <a:pt x="60244" y="239925"/>
                  </a:lnTo>
                  <a:lnTo>
                    <a:pt x="59232" y="242494"/>
                  </a:lnTo>
                  <a:lnTo>
                    <a:pt x="57764" y="244207"/>
                  </a:lnTo>
                  <a:lnTo>
                    <a:pt x="55991" y="245349"/>
                  </a:lnTo>
                  <a:lnTo>
                    <a:pt x="49788" y="244501"/>
                  </a:lnTo>
                  <a:lnTo>
                    <a:pt x="45912" y="243164"/>
                  </a:lnTo>
                  <a:lnTo>
                    <a:pt x="32870" y="229904"/>
                  </a:lnTo>
                  <a:lnTo>
                    <a:pt x="19151" y="202503"/>
                  </a:lnTo>
                  <a:lnTo>
                    <a:pt x="7302" y="171731"/>
                  </a:lnTo>
                  <a:lnTo>
                    <a:pt x="0" y="137478"/>
                  </a:lnTo>
                  <a:lnTo>
                    <a:pt x="2951" y="102193"/>
                  </a:lnTo>
                  <a:lnTo>
                    <a:pt x="15114" y="67397"/>
                  </a:lnTo>
                  <a:lnTo>
                    <a:pt x="38914" y="37420"/>
                  </a:lnTo>
                  <a:lnTo>
                    <a:pt x="70750" y="14691"/>
                  </a:lnTo>
                  <a:lnTo>
                    <a:pt x="104523" y="3018"/>
                  </a:lnTo>
                  <a:lnTo>
                    <a:pt x="134198" y="0"/>
                  </a:lnTo>
                  <a:lnTo>
                    <a:pt x="150693" y="2107"/>
                  </a:lnTo>
                  <a:lnTo>
                    <a:pt x="161728" y="7806"/>
                  </a:lnTo>
                  <a:lnTo>
                    <a:pt x="165781" y="11548"/>
                  </a:lnTo>
                  <a:lnTo>
                    <a:pt x="170285" y="22056"/>
                  </a:lnTo>
                  <a:lnTo>
                    <a:pt x="171494" y="33870"/>
                  </a:lnTo>
                  <a:lnTo>
                    <a:pt x="169385" y="44412"/>
                  </a:lnTo>
                  <a:lnTo>
                    <a:pt x="161568" y="54390"/>
                  </a:lnTo>
                  <a:lnTo>
                    <a:pt x="133355" y="73730"/>
                  </a:lnTo>
                  <a:lnTo>
                    <a:pt x="102911" y="91250"/>
                  </a:lnTo>
                  <a:lnTo>
                    <a:pt x="88369" y="94785"/>
                  </a:lnTo>
                  <a:lnTo>
                    <a:pt x="76084" y="94240"/>
                  </a:lnTo>
                  <a:lnTo>
                    <a:pt x="59589" y="9047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28285" name="SMARTInkShape-138"/>
            <p:cNvSpPr/>
            <p:nvPr/>
          </p:nvSpPr>
          <p:spPr bwMode="auto">
            <a:xfrm>
              <a:off x="7680034" y="3181083"/>
              <a:ext cx="170948" cy="134857"/>
            </a:xfrm>
            <a:custGeom>
              <a:avLst/>
              <a:gdLst/>
              <a:ahLst/>
              <a:cxnLst/>
              <a:rect l="0" t="0" r="0" b="0"/>
              <a:pathLst>
                <a:path w="170948" h="134857">
                  <a:moveTo>
                    <a:pt x="35216" y="69323"/>
                  </a:moveTo>
                  <a:lnTo>
                    <a:pt x="31423" y="69323"/>
                  </a:lnTo>
                  <a:lnTo>
                    <a:pt x="27445" y="71440"/>
                  </a:lnTo>
                  <a:lnTo>
                    <a:pt x="14631" y="79266"/>
                  </a:lnTo>
                  <a:lnTo>
                    <a:pt x="0" y="83498"/>
                  </a:lnTo>
                  <a:lnTo>
                    <a:pt x="30394" y="66510"/>
                  </a:lnTo>
                  <a:lnTo>
                    <a:pt x="62603" y="53304"/>
                  </a:lnTo>
                  <a:lnTo>
                    <a:pt x="95924" y="35644"/>
                  </a:lnTo>
                  <a:lnTo>
                    <a:pt x="128322" y="5022"/>
                  </a:lnTo>
                  <a:lnTo>
                    <a:pt x="129830" y="2643"/>
                  </a:lnTo>
                  <a:lnTo>
                    <a:pt x="130042" y="1058"/>
                  </a:lnTo>
                  <a:lnTo>
                    <a:pt x="129389" y="0"/>
                  </a:lnTo>
                  <a:lnTo>
                    <a:pt x="127367" y="89"/>
                  </a:lnTo>
                  <a:lnTo>
                    <a:pt x="116143" y="4800"/>
                  </a:lnTo>
                  <a:lnTo>
                    <a:pt x="84591" y="28469"/>
                  </a:lnTo>
                  <a:lnTo>
                    <a:pt x="57316" y="56226"/>
                  </a:lnTo>
                  <a:lnTo>
                    <a:pt x="37935" y="89343"/>
                  </a:lnTo>
                  <a:lnTo>
                    <a:pt x="33249" y="104415"/>
                  </a:lnTo>
                  <a:lnTo>
                    <a:pt x="33813" y="119051"/>
                  </a:lnTo>
                  <a:lnTo>
                    <a:pt x="35869" y="124700"/>
                  </a:lnTo>
                  <a:lnTo>
                    <a:pt x="42385" y="133093"/>
                  </a:lnTo>
                  <a:lnTo>
                    <a:pt x="47139" y="134856"/>
                  </a:lnTo>
                  <a:lnTo>
                    <a:pt x="58771" y="134697"/>
                  </a:lnTo>
                  <a:lnTo>
                    <a:pt x="86435" y="128127"/>
                  </a:lnTo>
                  <a:lnTo>
                    <a:pt x="111687" y="119908"/>
                  </a:lnTo>
                  <a:lnTo>
                    <a:pt x="144072" y="98718"/>
                  </a:lnTo>
                  <a:lnTo>
                    <a:pt x="170947" y="8361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28286" name="SMARTInkShape-139"/>
            <p:cNvSpPr/>
            <p:nvPr/>
          </p:nvSpPr>
          <p:spPr bwMode="auto">
            <a:xfrm>
              <a:off x="7860926" y="3059836"/>
              <a:ext cx="194691" cy="232892"/>
            </a:xfrm>
            <a:custGeom>
              <a:avLst/>
              <a:gdLst/>
              <a:ahLst/>
              <a:cxnLst/>
              <a:rect l="0" t="0" r="0" b="0"/>
              <a:pathLst>
                <a:path w="194691" h="232892">
                  <a:moveTo>
                    <a:pt x="54349" y="147708"/>
                  </a:moveTo>
                  <a:lnTo>
                    <a:pt x="38807" y="157595"/>
                  </a:lnTo>
                  <a:lnTo>
                    <a:pt x="6651" y="188349"/>
                  </a:lnTo>
                  <a:lnTo>
                    <a:pt x="1400" y="197785"/>
                  </a:lnTo>
                  <a:lnTo>
                    <a:pt x="0" y="202524"/>
                  </a:lnTo>
                  <a:lnTo>
                    <a:pt x="560" y="212023"/>
                  </a:lnTo>
                  <a:lnTo>
                    <a:pt x="1820" y="216778"/>
                  </a:lnTo>
                  <a:lnTo>
                    <a:pt x="7455" y="224179"/>
                  </a:lnTo>
                  <a:lnTo>
                    <a:pt x="15251" y="229320"/>
                  </a:lnTo>
                  <a:lnTo>
                    <a:pt x="29359" y="232214"/>
                  </a:lnTo>
                  <a:lnTo>
                    <a:pt x="41654" y="232891"/>
                  </a:lnTo>
                  <a:lnTo>
                    <a:pt x="55057" y="228959"/>
                  </a:lnTo>
                  <a:lnTo>
                    <a:pt x="83064" y="213499"/>
                  </a:lnTo>
                  <a:lnTo>
                    <a:pt x="113497" y="181938"/>
                  </a:lnTo>
                  <a:lnTo>
                    <a:pt x="125938" y="161554"/>
                  </a:lnTo>
                  <a:lnTo>
                    <a:pt x="134650" y="132849"/>
                  </a:lnTo>
                  <a:lnTo>
                    <a:pt x="138467" y="103000"/>
                  </a:lnTo>
                  <a:lnTo>
                    <a:pt x="143390" y="70256"/>
                  </a:lnTo>
                  <a:lnTo>
                    <a:pt x="151371" y="35042"/>
                  </a:lnTo>
                  <a:lnTo>
                    <a:pt x="153033" y="19847"/>
                  </a:lnTo>
                  <a:lnTo>
                    <a:pt x="151888" y="14048"/>
                  </a:lnTo>
                  <a:lnTo>
                    <a:pt x="141943" y="0"/>
                  </a:lnTo>
                  <a:lnTo>
                    <a:pt x="139733" y="817"/>
                  </a:lnTo>
                  <a:lnTo>
                    <a:pt x="133043" y="5959"/>
                  </a:lnTo>
                  <a:lnTo>
                    <a:pt x="124144" y="21570"/>
                  </a:lnTo>
                  <a:lnTo>
                    <a:pt x="119730" y="48973"/>
                  </a:lnTo>
                  <a:lnTo>
                    <a:pt x="120974" y="84137"/>
                  </a:lnTo>
                  <a:lnTo>
                    <a:pt x="128594" y="114320"/>
                  </a:lnTo>
                  <a:lnTo>
                    <a:pt x="140906" y="146282"/>
                  </a:lnTo>
                  <a:lnTo>
                    <a:pt x="156725" y="173744"/>
                  </a:lnTo>
                  <a:lnTo>
                    <a:pt x="175818" y="204356"/>
                  </a:lnTo>
                  <a:lnTo>
                    <a:pt x="184006" y="214689"/>
                  </a:lnTo>
                  <a:lnTo>
                    <a:pt x="194613" y="223998"/>
                  </a:lnTo>
                  <a:lnTo>
                    <a:pt x="194690" y="224762"/>
                  </a:lnTo>
                  <a:lnTo>
                    <a:pt x="193947" y="225270"/>
                  </a:lnTo>
                  <a:lnTo>
                    <a:pt x="192658" y="225610"/>
                  </a:lnTo>
                  <a:lnTo>
                    <a:pt x="162836" y="202551"/>
                  </a:lnTo>
                  <a:lnTo>
                    <a:pt x="127490" y="175033"/>
                  </a:lnTo>
                  <a:lnTo>
                    <a:pt x="90068" y="14056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28287" name="SMARTInkShape-140"/>
            <p:cNvSpPr/>
            <p:nvPr/>
          </p:nvSpPr>
          <p:spPr bwMode="auto">
            <a:xfrm>
              <a:off x="7900988" y="3121819"/>
              <a:ext cx="214313" cy="142327"/>
            </a:xfrm>
            <a:custGeom>
              <a:avLst/>
              <a:gdLst/>
              <a:ahLst/>
              <a:cxnLst/>
              <a:rect l="0" t="0" r="0" b="0"/>
              <a:pathLst>
                <a:path w="214313" h="142327">
                  <a:moveTo>
                    <a:pt x="0" y="0"/>
                  </a:moveTo>
                  <a:lnTo>
                    <a:pt x="11406" y="794"/>
                  </a:lnTo>
                  <a:lnTo>
                    <a:pt x="41170" y="9943"/>
                  </a:lnTo>
                  <a:lnTo>
                    <a:pt x="76806" y="19132"/>
                  </a:lnTo>
                  <a:lnTo>
                    <a:pt x="104954" y="26218"/>
                  </a:lnTo>
                  <a:lnTo>
                    <a:pt x="133402" y="33345"/>
                  </a:lnTo>
                  <a:lnTo>
                    <a:pt x="167227" y="42864"/>
                  </a:lnTo>
                  <a:lnTo>
                    <a:pt x="184486" y="47890"/>
                  </a:lnTo>
                  <a:lnTo>
                    <a:pt x="200748" y="49588"/>
                  </a:lnTo>
                  <a:lnTo>
                    <a:pt x="202888" y="50521"/>
                  </a:lnTo>
                  <a:lnTo>
                    <a:pt x="204315" y="51937"/>
                  </a:lnTo>
                  <a:lnTo>
                    <a:pt x="205266" y="53674"/>
                  </a:lnTo>
                  <a:lnTo>
                    <a:pt x="205106" y="55627"/>
                  </a:lnTo>
                  <a:lnTo>
                    <a:pt x="202813" y="59912"/>
                  </a:lnTo>
                  <a:lnTo>
                    <a:pt x="188003" y="82719"/>
                  </a:lnTo>
                  <a:lnTo>
                    <a:pt x="183305" y="94708"/>
                  </a:lnTo>
                  <a:lnTo>
                    <a:pt x="182804" y="105857"/>
                  </a:lnTo>
                  <a:lnTo>
                    <a:pt x="187597" y="133500"/>
                  </a:lnTo>
                  <a:lnTo>
                    <a:pt x="189358" y="136625"/>
                  </a:lnTo>
                  <a:lnTo>
                    <a:pt x="191326" y="138708"/>
                  </a:lnTo>
                  <a:lnTo>
                    <a:pt x="195629" y="141023"/>
                  </a:lnTo>
                  <a:lnTo>
                    <a:pt x="202515" y="142326"/>
                  </a:lnTo>
                  <a:lnTo>
                    <a:pt x="204066" y="140921"/>
                  </a:lnTo>
                  <a:lnTo>
                    <a:pt x="214312" y="11430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28288" name="SMARTInkShape-141"/>
            <p:cNvSpPr/>
            <p:nvPr/>
          </p:nvSpPr>
          <p:spPr bwMode="auto">
            <a:xfrm>
              <a:off x="8072438" y="3064669"/>
              <a:ext cx="64294" cy="21432"/>
            </a:xfrm>
            <a:custGeom>
              <a:avLst/>
              <a:gdLst/>
              <a:ahLst/>
              <a:cxnLst/>
              <a:rect l="0" t="0" r="0" b="0"/>
              <a:pathLst>
                <a:path w="64294" h="21432">
                  <a:moveTo>
                    <a:pt x="0" y="0"/>
                  </a:moveTo>
                  <a:lnTo>
                    <a:pt x="0" y="3792"/>
                  </a:lnTo>
                  <a:lnTo>
                    <a:pt x="793" y="4909"/>
                  </a:lnTo>
                  <a:lnTo>
                    <a:pt x="2116" y="5654"/>
                  </a:lnTo>
                  <a:lnTo>
                    <a:pt x="31317" y="13567"/>
                  </a:lnTo>
                  <a:lnTo>
                    <a:pt x="45350" y="14867"/>
                  </a:lnTo>
                  <a:lnTo>
                    <a:pt x="64293" y="2143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28289" name="SMARTInkShape-142"/>
            <p:cNvSpPr/>
            <p:nvPr/>
          </p:nvSpPr>
          <p:spPr bwMode="auto">
            <a:xfrm>
              <a:off x="8165747" y="3164681"/>
              <a:ext cx="99573" cy="74491"/>
            </a:xfrm>
            <a:custGeom>
              <a:avLst/>
              <a:gdLst/>
              <a:ahLst/>
              <a:cxnLst/>
              <a:rect l="0" t="0" r="0" b="0"/>
              <a:pathLst>
                <a:path w="99573" h="74491">
                  <a:moveTo>
                    <a:pt x="6703" y="0"/>
                  </a:moveTo>
                  <a:lnTo>
                    <a:pt x="2910" y="0"/>
                  </a:lnTo>
                  <a:lnTo>
                    <a:pt x="1793" y="1588"/>
                  </a:lnTo>
                  <a:lnTo>
                    <a:pt x="0" y="15542"/>
                  </a:lnTo>
                  <a:lnTo>
                    <a:pt x="549" y="23576"/>
                  </a:lnTo>
                  <a:lnTo>
                    <a:pt x="4527" y="34150"/>
                  </a:lnTo>
                  <a:lnTo>
                    <a:pt x="6852" y="50070"/>
                  </a:lnTo>
                  <a:lnTo>
                    <a:pt x="10208" y="57443"/>
                  </a:lnTo>
                  <a:lnTo>
                    <a:pt x="16463" y="63366"/>
                  </a:lnTo>
                  <a:lnTo>
                    <a:pt x="29621" y="73636"/>
                  </a:lnTo>
                  <a:lnTo>
                    <a:pt x="33094" y="74490"/>
                  </a:lnTo>
                  <a:lnTo>
                    <a:pt x="50875" y="71997"/>
                  </a:lnTo>
                  <a:lnTo>
                    <a:pt x="62565" y="64018"/>
                  </a:lnTo>
                  <a:lnTo>
                    <a:pt x="79943" y="46307"/>
                  </a:lnTo>
                  <a:lnTo>
                    <a:pt x="94420" y="13801"/>
                  </a:lnTo>
                  <a:lnTo>
                    <a:pt x="99572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28290" name="SMARTInkShape-143"/>
            <p:cNvSpPr/>
            <p:nvPr/>
          </p:nvSpPr>
          <p:spPr bwMode="auto">
            <a:xfrm>
              <a:off x="8251031" y="3076912"/>
              <a:ext cx="349616" cy="185832"/>
            </a:xfrm>
            <a:custGeom>
              <a:avLst/>
              <a:gdLst/>
              <a:ahLst/>
              <a:cxnLst/>
              <a:rect l="0" t="0" r="0" b="0"/>
              <a:pathLst>
                <a:path w="349616" h="185832">
                  <a:moveTo>
                    <a:pt x="0" y="137776"/>
                  </a:moveTo>
                  <a:lnTo>
                    <a:pt x="0" y="133983"/>
                  </a:lnTo>
                  <a:lnTo>
                    <a:pt x="794" y="132866"/>
                  </a:lnTo>
                  <a:lnTo>
                    <a:pt x="2117" y="132121"/>
                  </a:lnTo>
                  <a:lnTo>
                    <a:pt x="9943" y="130926"/>
                  </a:lnTo>
                  <a:lnTo>
                    <a:pt x="23849" y="130658"/>
                  </a:lnTo>
                  <a:lnTo>
                    <a:pt x="28592" y="128526"/>
                  </a:lnTo>
                  <a:lnTo>
                    <a:pt x="30967" y="126847"/>
                  </a:lnTo>
                  <a:lnTo>
                    <a:pt x="63697" y="119991"/>
                  </a:lnTo>
                  <a:lnTo>
                    <a:pt x="72937" y="113632"/>
                  </a:lnTo>
                  <a:lnTo>
                    <a:pt x="76072" y="109054"/>
                  </a:lnTo>
                  <a:lnTo>
                    <a:pt x="77838" y="102013"/>
                  </a:lnTo>
                  <a:lnTo>
                    <a:pt x="78435" y="92523"/>
                  </a:lnTo>
                  <a:lnTo>
                    <a:pt x="77690" y="90938"/>
                  </a:lnTo>
                  <a:lnTo>
                    <a:pt x="76399" y="89882"/>
                  </a:lnTo>
                  <a:lnTo>
                    <a:pt x="74746" y="89178"/>
                  </a:lnTo>
                  <a:lnTo>
                    <a:pt x="64833" y="88187"/>
                  </a:lnTo>
                  <a:lnTo>
                    <a:pt x="56332" y="92188"/>
                  </a:lnTo>
                  <a:lnTo>
                    <a:pt x="48055" y="99258"/>
                  </a:lnTo>
                  <a:lnTo>
                    <a:pt x="33707" y="121365"/>
                  </a:lnTo>
                  <a:lnTo>
                    <a:pt x="26303" y="139263"/>
                  </a:lnTo>
                  <a:lnTo>
                    <a:pt x="25713" y="150608"/>
                  </a:lnTo>
                  <a:lnTo>
                    <a:pt x="28097" y="160147"/>
                  </a:lnTo>
                  <a:lnTo>
                    <a:pt x="33902" y="169981"/>
                  </a:lnTo>
                  <a:lnTo>
                    <a:pt x="38351" y="175372"/>
                  </a:lnTo>
                  <a:lnTo>
                    <a:pt x="41443" y="176334"/>
                  </a:lnTo>
                  <a:lnTo>
                    <a:pt x="49110" y="175286"/>
                  </a:lnTo>
                  <a:lnTo>
                    <a:pt x="80123" y="163708"/>
                  </a:lnTo>
                  <a:lnTo>
                    <a:pt x="96677" y="152956"/>
                  </a:lnTo>
                  <a:lnTo>
                    <a:pt x="121402" y="128603"/>
                  </a:lnTo>
                  <a:lnTo>
                    <a:pt x="142397" y="94042"/>
                  </a:lnTo>
                  <a:lnTo>
                    <a:pt x="157021" y="66080"/>
                  </a:lnTo>
                  <a:lnTo>
                    <a:pt x="172392" y="31979"/>
                  </a:lnTo>
                  <a:lnTo>
                    <a:pt x="178049" y="1612"/>
                  </a:lnTo>
                  <a:lnTo>
                    <a:pt x="177437" y="168"/>
                  </a:lnTo>
                  <a:lnTo>
                    <a:pt x="176235" y="0"/>
                  </a:lnTo>
                  <a:lnTo>
                    <a:pt x="174640" y="681"/>
                  </a:lnTo>
                  <a:lnTo>
                    <a:pt x="151844" y="31754"/>
                  </a:lnTo>
                  <a:lnTo>
                    <a:pt x="138944" y="64328"/>
                  </a:lnTo>
                  <a:lnTo>
                    <a:pt x="130869" y="94516"/>
                  </a:lnTo>
                  <a:lnTo>
                    <a:pt x="124772" y="129786"/>
                  </a:lnTo>
                  <a:lnTo>
                    <a:pt x="126363" y="141104"/>
                  </a:lnTo>
                  <a:lnTo>
                    <a:pt x="131833" y="149309"/>
                  </a:lnTo>
                  <a:lnTo>
                    <a:pt x="138761" y="154808"/>
                  </a:lnTo>
                  <a:lnTo>
                    <a:pt x="144487" y="157252"/>
                  </a:lnTo>
                  <a:lnTo>
                    <a:pt x="159756" y="154835"/>
                  </a:lnTo>
                  <a:lnTo>
                    <a:pt x="194102" y="132420"/>
                  </a:lnTo>
                  <a:lnTo>
                    <a:pt x="225908" y="98235"/>
                  </a:lnTo>
                  <a:lnTo>
                    <a:pt x="253835" y="76990"/>
                  </a:lnTo>
                  <a:lnTo>
                    <a:pt x="259130" y="75041"/>
                  </a:lnTo>
                  <a:lnTo>
                    <a:pt x="261653" y="75315"/>
                  </a:lnTo>
                  <a:lnTo>
                    <a:pt x="266574" y="77736"/>
                  </a:lnTo>
                  <a:lnTo>
                    <a:pt x="268204" y="80287"/>
                  </a:lnTo>
                  <a:lnTo>
                    <a:pt x="270819" y="93670"/>
                  </a:lnTo>
                  <a:lnTo>
                    <a:pt x="271451" y="118704"/>
                  </a:lnTo>
                  <a:lnTo>
                    <a:pt x="273042" y="120299"/>
                  </a:lnTo>
                  <a:lnTo>
                    <a:pt x="279044" y="122071"/>
                  </a:lnTo>
                  <a:lnTo>
                    <a:pt x="281279" y="121749"/>
                  </a:lnTo>
                  <a:lnTo>
                    <a:pt x="282770" y="120741"/>
                  </a:lnTo>
                  <a:lnTo>
                    <a:pt x="292747" y="109628"/>
                  </a:lnTo>
                  <a:lnTo>
                    <a:pt x="326583" y="82225"/>
                  </a:lnTo>
                  <a:lnTo>
                    <a:pt x="332474" y="77368"/>
                  </a:lnTo>
                  <a:lnTo>
                    <a:pt x="337736" y="75209"/>
                  </a:lnTo>
                  <a:lnTo>
                    <a:pt x="340252" y="75427"/>
                  </a:lnTo>
                  <a:lnTo>
                    <a:pt x="345163" y="77786"/>
                  </a:lnTo>
                  <a:lnTo>
                    <a:pt x="347874" y="85714"/>
                  </a:lnTo>
                  <a:lnTo>
                    <a:pt x="349615" y="110206"/>
                  </a:lnTo>
                  <a:lnTo>
                    <a:pt x="344333" y="145052"/>
                  </a:lnTo>
                  <a:lnTo>
                    <a:pt x="343026" y="177906"/>
                  </a:lnTo>
                  <a:lnTo>
                    <a:pt x="342984" y="181198"/>
                  </a:lnTo>
                  <a:lnTo>
                    <a:pt x="342162" y="183392"/>
                  </a:lnTo>
                  <a:lnTo>
                    <a:pt x="340821" y="184856"/>
                  </a:lnTo>
                  <a:lnTo>
                    <a:pt x="339132" y="185831"/>
                  </a:lnTo>
                  <a:lnTo>
                    <a:pt x="333023" y="184798"/>
                  </a:lnTo>
                  <a:lnTo>
                    <a:pt x="300038" y="16635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28291" name="SMARTInkShape-144"/>
            <p:cNvSpPr/>
            <p:nvPr/>
          </p:nvSpPr>
          <p:spPr bwMode="auto">
            <a:xfrm>
              <a:off x="6638835" y="3443288"/>
              <a:ext cx="724924" cy="166054"/>
            </a:xfrm>
            <a:custGeom>
              <a:avLst/>
              <a:gdLst/>
              <a:ahLst/>
              <a:cxnLst/>
              <a:rect l="0" t="0" r="0" b="0"/>
              <a:pathLst>
                <a:path w="724924" h="166054">
                  <a:moveTo>
                    <a:pt x="197734" y="0"/>
                  </a:moveTo>
                  <a:lnTo>
                    <a:pt x="192030" y="6496"/>
                  </a:lnTo>
                  <a:lnTo>
                    <a:pt x="187791" y="13735"/>
                  </a:lnTo>
                  <a:lnTo>
                    <a:pt x="184304" y="37020"/>
                  </a:lnTo>
                  <a:lnTo>
                    <a:pt x="183616" y="66667"/>
                  </a:lnTo>
                  <a:lnTo>
                    <a:pt x="185109" y="83604"/>
                  </a:lnTo>
                  <a:lnTo>
                    <a:pt x="196887" y="113881"/>
                  </a:lnTo>
                  <a:lnTo>
                    <a:pt x="209830" y="147237"/>
                  </a:lnTo>
                  <a:lnTo>
                    <a:pt x="210560" y="150545"/>
                  </a:lnTo>
                  <a:lnTo>
                    <a:pt x="210253" y="152751"/>
                  </a:lnTo>
                  <a:lnTo>
                    <a:pt x="209256" y="154221"/>
                  </a:lnTo>
                  <a:lnTo>
                    <a:pt x="207796" y="155202"/>
                  </a:lnTo>
                  <a:lnTo>
                    <a:pt x="198158" y="156581"/>
                  </a:lnTo>
                  <a:lnTo>
                    <a:pt x="181455" y="153198"/>
                  </a:lnTo>
                  <a:lnTo>
                    <a:pt x="148775" y="140034"/>
                  </a:lnTo>
                  <a:lnTo>
                    <a:pt x="120345" y="130744"/>
                  </a:lnTo>
                  <a:lnTo>
                    <a:pt x="87932" y="119084"/>
                  </a:lnTo>
                  <a:lnTo>
                    <a:pt x="58661" y="110249"/>
                  </a:lnTo>
                  <a:lnTo>
                    <a:pt x="34555" y="104192"/>
                  </a:lnTo>
                  <a:lnTo>
                    <a:pt x="13918" y="106719"/>
                  </a:lnTo>
                  <a:lnTo>
                    <a:pt x="5442" y="110401"/>
                  </a:lnTo>
                  <a:lnTo>
                    <a:pt x="2864" y="113288"/>
                  </a:lnTo>
                  <a:lnTo>
                    <a:pt x="0" y="120729"/>
                  </a:lnTo>
                  <a:lnTo>
                    <a:pt x="1618" y="124936"/>
                  </a:lnTo>
                  <a:lnTo>
                    <a:pt x="9765" y="133844"/>
                  </a:lnTo>
                  <a:lnTo>
                    <a:pt x="27739" y="143991"/>
                  </a:lnTo>
                  <a:lnTo>
                    <a:pt x="55731" y="152025"/>
                  </a:lnTo>
                  <a:lnTo>
                    <a:pt x="79853" y="152762"/>
                  </a:lnTo>
                  <a:lnTo>
                    <a:pt x="107242" y="149650"/>
                  </a:lnTo>
                  <a:lnTo>
                    <a:pt x="137936" y="142976"/>
                  </a:lnTo>
                  <a:lnTo>
                    <a:pt x="170098" y="132601"/>
                  </a:lnTo>
                  <a:lnTo>
                    <a:pt x="202120" y="120052"/>
                  </a:lnTo>
                  <a:lnTo>
                    <a:pt x="232227" y="106538"/>
                  </a:lnTo>
                  <a:lnTo>
                    <a:pt x="257249" y="94710"/>
                  </a:lnTo>
                  <a:lnTo>
                    <a:pt x="289187" y="77010"/>
                  </a:lnTo>
                  <a:lnTo>
                    <a:pt x="314525" y="56684"/>
                  </a:lnTo>
                  <a:lnTo>
                    <a:pt x="325048" y="43449"/>
                  </a:lnTo>
                  <a:lnTo>
                    <a:pt x="330971" y="27073"/>
                  </a:lnTo>
                  <a:lnTo>
                    <a:pt x="333136" y="6289"/>
                  </a:lnTo>
                  <a:lnTo>
                    <a:pt x="332453" y="4193"/>
                  </a:lnTo>
                  <a:lnTo>
                    <a:pt x="331202" y="2795"/>
                  </a:lnTo>
                  <a:lnTo>
                    <a:pt x="329575" y="1863"/>
                  </a:lnTo>
                  <a:lnTo>
                    <a:pt x="327696" y="2829"/>
                  </a:lnTo>
                  <a:lnTo>
                    <a:pt x="321260" y="11774"/>
                  </a:lnTo>
                  <a:lnTo>
                    <a:pt x="316664" y="20049"/>
                  </a:lnTo>
                  <a:lnTo>
                    <a:pt x="312948" y="48910"/>
                  </a:lnTo>
                  <a:lnTo>
                    <a:pt x="314331" y="80481"/>
                  </a:lnTo>
                  <a:lnTo>
                    <a:pt x="319858" y="107719"/>
                  </a:lnTo>
                  <a:lnTo>
                    <a:pt x="328837" y="141575"/>
                  </a:lnTo>
                  <a:lnTo>
                    <a:pt x="335642" y="152351"/>
                  </a:lnTo>
                  <a:lnTo>
                    <a:pt x="349152" y="165737"/>
                  </a:lnTo>
                  <a:lnTo>
                    <a:pt x="352655" y="166053"/>
                  </a:lnTo>
                  <a:lnTo>
                    <a:pt x="374278" y="154854"/>
                  </a:lnTo>
                  <a:lnTo>
                    <a:pt x="397971" y="133864"/>
                  </a:lnTo>
                  <a:lnTo>
                    <a:pt x="423666" y="99766"/>
                  </a:lnTo>
                  <a:lnTo>
                    <a:pt x="436449" y="72182"/>
                  </a:lnTo>
                  <a:lnTo>
                    <a:pt x="441914" y="52740"/>
                  </a:lnTo>
                  <a:lnTo>
                    <a:pt x="444371" y="48046"/>
                  </a:lnTo>
                  <a:lnTo>
                    <a:pt x="443915" y="47905"/>
                  </a:lnTo>
                  <a:lnTo>
                    <a:pt x="442817" y="48605"/>
                  </a:lnTo>
                  <a:lnTo>
                    <a:pt x="441597" y="53617"/>
                  </a:lnTo>
                  <a:lnTo>
                    <a:pt x="440262" y="61136"/>
                  </a:lnTo>
                  <a:lnTo>
                    <a:pt x="435053" y="81014"/>
                  </a:lnTo>
                  <a:lnTo>
                    <a:pt x="433615" y="113886"/>
                  </a:lnTo>
                  <a:lnTo>
                    <a:pt x="433505" y="125683"/>
                  </a:lnTo>
                  <a:lnTo>
                    <a:pt x="434290" y="126651"/>
                  </a:lnTo>
                  <a:lnTo>
                    <a:pt x="437278" y="127727"/>
                  </a:lnTo>
                  <a:lnTo>
                    <a:pt x="439186" y="127220"/>
                  </a:lnTo>
                  <a:lnTo>
                    <a:pt x="467270" y="107980"/>
                  </a:lnTo>
                  <a:lnTo>
                    <a:pt x="489280" y="77033"/>
                  </a:lnTo>
                  <a:lnTo>
                    <a:pt x="502307" y="52546"/>
                  </a:lnTo>
                  <a:lnTo>
                    <a:pt x="504400" y="44775"/>
                  </a:lnTo>
                  <a:lnTo>
                    <a:pt x="504572" y="44931"/>
                  </a:lnTo>
                  <a:lnTo>
                    <a:pt x="504906" y="75007"/>
                  </a:lnTo>
                  <a:lnTo>
                    <a:pt x="504914" y="108116"/>
                  </a:lnTo>
                  <a:lnTo>
                    <a:pt x="504915" y="123324"/>
                  </a:lnTo>
                  <a:lnTo>
                    <a:pt x="507032" y="128365"/>
                  </a:lnTo>
                  <a:lnTo>
                    <a:pt x="508708" y="130820"/>
                  </a:lnTo>
                  <a:lnTo>
                    <a:pt x="510619" y="131663"/>
                  </a:lnTo>
                  <a:lnTo>
                    <a:pt x="512686" y="131431"/>
                  </a:lnTo>
                  <a:lnTo>
                    <a:pt x="517100" y="129058"/>
                  </a:lnTo>
                  <a:lnTo>
                    <a:pt x="532557" y="115018"/>
                  </a:lnTo>
                  <a:lnTo>
                    <a:pt x="549868" y="81809"/>
                  </a:lnTo>
                  <a:lnTo>
                    <a:pt x="567790" y="58706"/>
                  </a:lnTo>
                  <a:lnTo>
                    <a:pt x="568263" y="58981"/>
                  </a:lnTo>
                  <a:lnTo>
                    <a:pt x="568789" y="61404"/>
                  </a:lnTo>
                  <a:lnTo>
                    <a:pt x="569206" y="96651"/>
                  </a:lnTo>
                  <a:lnTo>
                    <a:pt x="569207" y="98518"/>
                  </a:lnTo>
                  <a:lnTo>
                    <a:pt x="570002" y="99016"/>
                  </a:lnTo>
                  <a:lnTo>
                    <a:pt x="575360" y="99881"/>
                  </a:lnTo>
                  <a:lnTo>
                    <a:pt x="594182" y="76428"/>
                  </a:lnTo>
                  <a:lnTo>
                    <a:pt x="626608" y="54850"/>
                  </a:lnTo>
                  <a:lnTo>
                    <a:pt x="642396" y="46767"/>
                  </a:lnTo>
                  <a:lnTo>
                    <a:pt x="652272" y="44598"/>
                  </a:lnTo>
                  <a:lnTo>
                    <a:pt x="661953" y="45750"/>
                  </a:lnTo>
                  <a:lnTo>
                    <a:pt x="695408" y="59700"/>
                  </a:lnTo>
                  <a:lnTo>
                    <a:pt x="711456" y="65805"/>
                  </a:lnTo>
                  <a:lnTo>
                    <a:pt x="714046" y="67682"/>
                  </a:lnTo>
                  <a:lnTo>
                    <a:pt x="716567" y="68140"/>
                  </a:lnTo>
                  <a:lnTo>
                    <a:pt x="719041" y="67652"/>
                  </a:lnTo>
                  <a:lnTo>
                    <a:pt x="721485" y="66532"/>
                  </a:lnTo>
                  <a:lnTo>
                    <a:pt x="723113" y="64992"/>
                  </a:lnTo>
                  <a:lnTo>
                    <a:pt x="724923" y="61164"/>
                  </a:lnTo>
                  <a:lnTo>
                    <a:pt x="723611" y="54700"/>
                  </a:lnTo>
                  <a:lnTo>
                    <a:pt x="712084" y="2143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28292" name="SMARTInkShape-145"/>
            <p:cNvSpPr/>
            <p:nvPr/>
          </p:nvSpPr>
          <p:spPr bwMode="auto">
            <a:xfrm>
              <a:off x="6686550" y="3879056"/>
              <a:ext cx="34648" cy="130597"/>
            </a:xfrm>
            <a:custGeom>
              <a:avLst/>
              <a:gdLst/>
              <a:ahLst/>
              <a:cxnLst/>
              <a:rect l="0" t="0" r="0" b="0"/>
              <a:pathLst>
                <a:path w="34648" h="130597">
                  <a:moveTo>
                    <a:pt x="0" y="0"/>
                  </a:moveTo>
                  <a:lnTo>
                    <a:pt x="6151" y="6151"/>
                  </a:lnTo>
                  <a:lnTo>
                    <a:pt x="23911" y="38345"/>
                  </a:lnTo>
                  <a:lnTo>
                    <a:pt x="33615" y="69667"/>
                  </a:lnTo>
                  <a:lnTo>
                    <a:pt x="34647" y="104836"/>
                  </a:lnTo>
                  <a:lnTo>
                    <a:pt x="29213" y="130409"/>
                  </a:lnTo>
                  <a:lnTo>
                    <a:pt x="29000" y="130596"/>
                  </a:lnTo>
                  <a:lnTo>
                    <a:pt x="27970" y="127893"/>
                  </a:lnTo>
                  <a:lnTo>
                    <a:pt x="24867" y="121399"/>
                  </a:lnTo>
                  <a:lnTo>
                    <a:pt x="21431" y="8572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28293" name="SMARTInkShape-146"/>
            <p:cNvSpPr/>
            <p:nvPr/>
          </p:nvSpPr>
          <p:spPr bwMode="auto">
            <a:xfrm>
              <a:off x="6579394" y="3764756"/>
              <a:ext cx="28576" cy="53633"/>
            </a:xfrm>
            <a:custGeom>
              <a:avLst/>
              <a:gdLst/>
              <a:ahLst/>
              <a:cxnLst/>
              <a:rect l="0" t="0" r="0" b="0"/>
              <a:pathLst>
                <a:path w="28576" h="53633">
                  <a:moveTo>
                    <a:pt x="28575" y="0"/>
                  </a:moveTo>
                  <a:lnTo>
                    <a:pt x="28575" y="3792"/>
                  </a:lnTo>
                  <a:lnTo>
                    <a:pt x="27781" y="4910"/>
                  </a:lnTo>
                  <a:lnTo>
                    <a:pt x="26458" y="5655"/>
                  </a:lnTo>
                  <a:lnTo>
                    <a:pt x="16390" y="7742"/>
                  </a:lnTo>
                  <a:lnTo>
                    <a:pt x="11782" y="10849"/>
                  </a:lnTo>
                  <a:lnTo>
                    <a:pt x="4726" y="20854"/>
                  </a:lnTo>
                  <a:lnTo>
                    <a:pt x="1400" y="30080"/>
                  </a:lnTo>
                  <a:lnTo>
                    <a:pt x="25" y="53632"/>
                  </a:lnTo>
                  <a:lnTo>
                    <a:pt x="0" y="5000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28294" name="SMARTInkShape-147"/>
            <p:cNvSpPr/>
            <p:nvPr/>
          </p:nvSpPr>
          <p:spPr bwMode="auto">
            <a:xfrm>
              <a:off x="6568752" y="3914775"/>
              <a:ext cx="167805" cy="155176"/>
            </a:xfrm>
            <a:custGeom>
              <a:avLst/>
              <a:gdLst/>
              <a:ahLst/>
              <a:cxnLst/>
              <a:rect l="0" t="0" r="0" b="0"/>
              <a:pathLst>
                <a:path w="167805" h="155176">
                  <a:moveTo>
                    <a:pt x="10642" y="0"/>
                  </a:moveTo>
                  <a:lnTo>
                    <a:pt x="5732" y="11407"/>
                  </a:lnTo>
                  <a:lnTo>
                    <a:pt x="0" y="41170"/>
                  </a:lnTo>
                  <a:lnTo>
                    <a:pt x="2778" y="76806"/>
                  </a:lnTo>
                  <a:lnTo>
                    <a:pt x="13087" y="112303"/>
                  </a:lnTo>
                  <a:lnTo>
                    <a:pt x="22047" y="126906"/>
                  </a:lnTo>
                  <a:lnTo>
                    <a:pt x="33967" y="138688"/>
                  </a:lnTo>
                  <a:lnTo>
                    <a:pt x="57858" y="150454"/>
                  </a:lnTo>
                  <a:lnTo>
                    <a:pt x="88838" y="155175"/>
                  </a:lnTo>
                  <a:lnTo>
                    <a:pt x="119359" y="152781"/>
                  </a:lnTo>
                  <a:lnTo>
                    <a:pt x="154942" y="140746"/>
                  </a:lnTo>
                  <a:lnTo>
                    <a:pt x="167804" y="13573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28295" name="SMARTInkShape-148"/>
            <p:cNvSpPr/>
            <p:nvPr/>
          </p:nvSpPr>
          <p:spPr bwMode="auto">
            <a:xfrm>
              <a:off x="6822281" y="3864769"/>
              <a:ext cx="19723" cy="228601"/>
            </a:xfrm>
            <a:custGeom>
              <a:avLst/>
              <a:gdLst/>
              <a:ahLst/>
              <a:cxnLst/>
              <a:rect l="0" t="0" r="0" b="0"/>
              <a:pathLst>
                <a:path w="19723" h="228601">
                  <a:moveTo>
                    <a:pt x="0" y="0"/>
                  </a:moveTo>
                  <a:lnTo>
                    <a:pt x="794" y="18682"/>
                  </a:lnTo>
                  <a:lnTo>
                    <a:pt x="9943" y="50585"/>
                  </a:lnTo>
                  <a:lnTo>
                    <a:pt x="18339" y="79489"/>
                  </a:lnTo>
                  <a:lnTo>
                    <a:pt x="19722" y="106543"/>
                  </a:lnTo>
                  <a:lnTo>
                    <a:pt x="15457" y="138548"/>
                  </a:lnTo>
                  <a:lnTo>
                    <a:pt x="9166" y="167698"/>
                  </a:lnTo>
                  <a:lnTo>
                    <a:pt x="2046" y="199284"/>
                  </a:lnTo>
                  <a:lnTo>
                    <a:pt x="0" y="22860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28296" name="SMARTInkShape-149"/>
            <p:cNvSpPr/>
            <p:nvPr/>
          </p:nvSpPr>
          <p:spPr bwMode="auto">
            <a:xfrm>
              <a:off x="7036619" y="3821906"/>
              <a:ext cx="178570" cy="126663"/>
            </a:xfrm>
            <a:custGeom>
              <a:avLst/>
              <a:gdLst/>
              <a:ahLst/>
              <a:cxnLst/>
              <a:rect l="0" t="0" r="0" b="0"/>
              <a:pathLst>
                <a:path w="178570" h="126663">
                  <a:moveTo>
                    <a:pt x="7119" y="0"/>
                  </a:moveTo>
                  <a:lnTo>
                    <a:pt x="3326" y="3792"/>
                  </a:lnTo>
                  <a:lnTo>
                    <a:pt x="2209" y="4116"/>
                  </a:lnTo>
                  <a:lnTo>
                    <a:pt x="1464" y="3538"/>
                  </a:lnTo>
                  <a:lnTo>
                    <a:pt x="62" y="207"/>
                  </a:lnTo>
                  <a:lnTo>
                    <a:pt x="0" y="3854"/>
                  </a:lnTo>
                  <a:lnTo>
                    <a:pt x="2103" y="7799"/>
                  </a:lnTo>
                  <a:lnTo>
                    <a:pt x="9920" y="20591"/>
                  </a:lnTo>
                  <a:lnTo>
                    <a:pt x="23578" y="50837"/>
                  </a:lnTo>
                  <a:lnTo>
                    <a:pt x="30309" y="63869"/>
                  </a:lnTo>
                  <a:lnTo>
                    <a:pt x="38777" y="93910"/>
                  </a:lnTo>
                  <a:lnTo>
                    <a:pt x="56430" y="126662"/>
                  </a:lnTo>
                  <a:lnTo>
                    <a:pt x="55868" y="126510"/>
                  </a:lnTo>
                  <a:lnTo>
                    <a:pt x="47121" y="118476"/>
                  </a:lnTo>
                  <a:lnTo>
                    <a:pt x="44741" y="109806"/>
                  </a:lnTo>
                  <a:lnTo>
                    <a:pt x="43213" y="88630"/>
                  </a:lnTo>
                  <a:lnTo>
                    <a:pt x="50533" y="66389"/>
                  </a:lnTo>
                  <a:lnTo>
                    <a:pt x="62756" y="43484"/>
                  </a:lnTo>
                  <a:lnTo>
                    <a:pt x="96689" y="9998"/>
                  </a:lnTo>
                  <a:lnTo>
                    <a:pt x="108840" y="4444"/>
                  </a:lnTo>
                  <a:lnTo>
                    <a:pt x="142373" y="391"/>
                  </a:lnTo>
                  <a:lnTo>
                    <a:pt x="178569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28297" name="SMARTInkShape-150"/>
            <p:cNvSpPr/>
            <p:nvPr/>
          </p:nvSpPr>
          <p:spPr bwMode="auto">
            <a:xfrm>
              <a:off x="7281014" y="3794446"/>
              <a:ext cx="122284" cy="140142"/>
            </a:xfrm>
            <a:custGeom>
              <a:avLst/>
              <a:gdLst/>
              <a:ahLst/>
              <a:cxnLst/>
              <a:rect l="0" t="0" r="0" b="0"/>
              <a:pathLst>
                <a:path w="122284" h="140142">
                  <a:moveTo>
                    <a:pt x="55617" y="34604"/>
                  </a:moveTo>
                  <a:lnTo>
                    <a:pt x="59410" y="34604"/>
                  </a:lnTo>
                  <a:lnTo>
                    <a:pt x="60527" y="33810"/>
                  </a:lnTo>
                  <a:lnTo>
                    <a:pt x="61272" y="32487"/>
                  </a:lnTo>
                  <a:lnTo>
                    <a:pt x="61768" y="30812"/>
                  </a:lnTo>
                  <a:lnTo>
                    <a:pt x="62893" y="29695"/>
                  </a:lnTo>
                  <a:lnTo>
                    <a:pt x="66259" y="28453"/>
                  </a:lnTo>
                  <a:lnTo>
                    <a:pt x="67474" y="27328"/>
                  </a:lnTo>
                  <a:lnTo>
                    <a:pt x="68824" y="23962"/>
                  </a:lnTo>
                  <a:lnTo>
                    <a:pt x="69877" y="7411"/>
                  </a:lnTo>
                  <a:lnTo>
                    <a:pt x="62312" y="2646"/>
                  </a:lnTo>
                  <a:lnTo>
                    <a:pt x="50016" y="0"/>
                  </a:lnTo>
                  <a:lnTo>
                    <a:pt x="36318" y="3007"/>
                  </a:lnTo>
                  <a:lnTo>
                    <a:pt x="14838" y="13402"/>
                  </a:lnTo>
                  <a:lnTo>
                    <a:pt x="8919" y="18831"/>
                  </a:lnTo>
                  <a:lnTo>
                    <a:pt x="1917" y="30019"/>
                  </a:lnTo>
                  <a:lnTo>
                    <a:pt x="0" y="36005"/>
                  </a:lnTo>
                  <a:lnTo>
                    <a:pt x="283" y="38713"/>
                  </a:lnTo>
                  <a:lnTo>
                    <a:pt x="2714" y="43839"/>
                  </a:lnTo>
                  <a:lnTo>
                    <a:pt x="8545" y="51187"/>
                  </a:lnTo>
                  <a:lnTo>
                    <a:pt x="22884" y="58391"/>
                  </a:lnTo>
                  <a:lnTo>
                    <a:pt x="58127" y="64665"/>
                  </a:lnTo>
                  <a:lnTo>
                    <a:pt x="84936" y="70763"/>
                  </a:lnTo>
                  <a:lnTo>
                    <a:pt x="101191" y="76075"/>
                  </a:lnTo>
                  <a:lnTo>
                    <a:pt x="111062" y="83727"/>
                  </a:lnTo>
                  <a:lnTo>
                    <a:pt x="121081" y="96960"/>
                  </a:lnTo>
                  <a:lnTo>
                    <a:pt x="122283" y="108355"/>
                  </a:lnTo>
                  <a:lnTo>
                    <a:pt x="121492" y="114728"/>
                  </a:lnTo>
                  <a:lnTo>
                    <a:pt x="119378" y="119770"/>
                  </a:lnTo>
                  <a:lnTo>
                    <a:pt x="112794" y="127489"/>
                  </a:lnTo>
                  <a:lnTo>
                    <a:pt x="100163" y="136297"/>
                  </a:lnTo>
                  <a:lnTo>
                    <a:pt x="82575" y="140141"/>
                  </a:lnTo>
                  <a:lnTo>
                    <a:pt x="71302" y="138924"/>
                  </a:lnTo>
                  <a:lnTo>
                    <a:pt x="61001" y="134944"/>
                  </a:lnTo>
                  <a:lnTo>
                    <a:pt x="51131" y="127883"/>
                  </a:lnTo>
                  <a:lnTo>
                    <a:pt x="45686" y="115220"/>
                  </a:lnTo>
                  <a:lnTo>
                    <a:pt x="44060" y="98214"/>
                  </a:lnTo>
                  <a:lnTo>
                    <a:pt x="48474" y="5603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228319" name="SMARTInkShape-Group26"/>
          <p:cNvGrpSpPr/>
          <p:nvPr/>
        </p:nvGrpSpPr>
        <p:grpSpPr>
          <a:xfrm>
            <a:off x="7188322" y="3650456"/>
            <a:ext cx="1884081" cy="687659"/>
            <a:chOff x="7188322" y="3650456"/>
            <a:chExt cx="1884081" cy="687659"/>
          </a:xfrm>
        </p:grpSpPr>
        <p:sp>
          <p:nvSpPr>
            <p:cNvPr id="2228299" name="SMARTInkShape-151"/>
            <p:cNvSpPr/>
            <p:nvPr/>
          </p:nvSpPr>
          <p:spPr bwMode="auto">
            <a:xfrm>
              <a:off x="7659093" y="3769273"/>
              <a:ext cx="148483" cy="99909"/>
            </a:xfrm>
            <a:custGeom>
              <a:avLst/>
              <a:gdLst/>
              <a:ahLst/>
              <a:cxnLst/>
              <a:rect l="0" t="0" r="0" b="0"/>
              <a:pathLst>
                <a:path w="148483" h="99909">
                  <a:moveTo>
                    <a:pt x="6151" y="9771"/>
                  </a:moveTo>
                  <a:lnTo>
                    <a:pt x="5357" y="34607"/>
                  </a:lnTo>
                  <a:lnTo>
                    <a:pt x="0" y="61323"/>
                  </a:lnTo>
                  <a:lnTo>
                    <a:pt x="5245" y="92832"/>
                  </a:lnTo>
                  <a:lnTo>
                    <a:pt x="6341" y="96101"/>
                  </a:lnTo>
                  <a:lnTo>
                    <a:pt x="7865" y="98280"/>
                  </a:lnTo>
                  <a:lnTo>
                    <a:pt x="9675" y="99733"/>
                  </a:lnTo>
                  <a:lnTo>
                    <a:pt x="11674" y="99908"/>
                  </a:lnTo>
                  <a:lnTo>
                    <a:pt x="26712" y="92441"/>
                  </a:lnTo>
                  <a:lnTo>
                    <a:pt x="44550" y="76960"/>
                  </a:lnTo>
                  <a:lnTo>
                    <a:pt x="68103" y="44930"/>
                  </a:lnTo>
                  <a:lnTo>
                    <a:pt x="97535" y="13931"/>
                  </a:lnTo>
                  <a:lnTo>
                    <a:pt x="117776" y="1067"/>
                  </a:lnTo>
                  <a:lnTo>
                    <a:pt x="122637" y="0"/>
                  </a:lnTo>
                  <a:lnTo>
                    <a:pt x="132270" y="930"/>
                  </a:lnTo>
                  <a:lnTo>
                    <a:pt x="139727" y="3990"/>
                  </a:lnTo>
                  <a:lnTo>
                    <a:pt x="142827" y="5917"/>
                  </a:lnTo>
                  <a:lnTo>
                    <a:pt x="144893" y="9583"/>
                  </a:lnTo>
                  <a:lnTo>
                    <a:pt x="148482" y="35470"/>
                  </a:lnTo>
                  <a:lnTo>
                    <a:pt x="144551" y="47386"/>
                  </a:lnTo>
                  <a:lnTo>
                    <a:pt x="132884" y="66854"/>
                  </a:lnTo>
                  <a:lnTo>
                    <a:pt x="117784" y="75721"/>
                  </a:lnTo>
                  <a:lnTo>
                    <a:pt x="113117" y="76756"/>
                  </a:lnTo>
                  <a:lnTo>
                    <a:pt x="105814" y="75790"/>
                  </a:lnTo>
                  <a:lnTo>
                    <a:pt x="97241" y="70783"/>
                  </a:lnTo>
                  <a:lnTo>
                    <a:pt x="84732" y="4549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28300" name="SMARTInkShape-152"/>
            <p:cNvSpPr/>
            <p:nvPr/>
          </p:nvSpPr>
          <p:spPr bwMode="auto">
            <a:xfrm>
              <a:off x="7679531" y="3650456"/>
              <a:ext cx="64295" cy="7145"/>
            </a:xfrm>
            <a:custGeom>
              <a:avLst/>
              <a:gdLst/>
              <a:ahLst/>
              <a:cxnLst/>
              <a:rect l="0" t="0" r="0" b="0"/>
              <a:pathLst>
                <a:path w="64295" h="7145">
                  <a:moveTo>
                    <a:pt x="0" y="0"/>
                  </a:moveTo>
                  <a:lnTo>
                    <a:pt x="0" y="6850"/>
                  </a:lnTo>
                  <a:lnTo>
                    <a:pt x="31318" y="7139"/>
                  </a:lnTo>
                  <a:lnTo>
                    <a:pt x="64294" y="714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28301" name="SMARTInkShape-153"/>
            <p:cNvSpPr/>
            <p:nvPr/>
          </p:nvSpPr>
          <p:spPr bwMode="auto">
            <a:xfrm>
              <a:off x="7929988" y="3714750"/>
              <a:ext cx="185313" cy="117191"/>
            </a:xfrm>
            <a:custGeom>
              <a:avLst/>
              <a:gdLst/>
              <a:ahLst/>
              <a:cxnLst/>
              <a:rect l="0" t="0" r="0" b="0"/>
              <a:pathLst>
                <a:path w="185313" h="117191">
                  <a:moveTo>
                    <a:pt x="49581" y="0"/>
                  </a:moveTo>
                  <a:lnTo>
                    <a:pt x="43430" y="0"/>
                  </a:lnTo>
                  <a:lnTo>
                    <a:pt x="28789" y="13735"/>
                  </a:lnTo>
                  <a:lnTo>
                    <a:pt x="16840" y="37021"/>
                  </a:lnTo>
                  <a:lnTo>
                    <a:pt x="4415" y="67816"/>
                  </a:lnTo>
                  <a:lnTo>
                    <a:pt x="531" y="87861"/>
                  </a:lnTo>
                  <a:lnTo>
                    <a:pt x="0" y="97523"/>
                  </a:lnTo>
                  <a:lnTo>
                    <a:pt x="1881" y="104991"/>
                  </a:lnTo>
                  <a:lnTo>
                    <a:pt x="3493" y="108094"/>
                  </a:lnTo>
                  <a:lnTo>
                    <a:pt x="9518" y="113659"/>
                  </a:lnTo>
                  <a:lnTo>
                    <a:pt x="13347" y="116254"/>
                  </a:lnTo>
                  <a:lnTo>
                    <a:pt x="17487" y="117190"/>
                  </a:lnTo>
                  <a:lnTo>
                    <a:pt x="26321" y="116113"/>
                  </a:lnTo>
                  <a:lnTo>
                    <a:pt x="40220" y="107253"/>
                  </a:lnTo>
                  <a:lnTo>
                    <a:pt x="54392" y="94573"/>
                  </a:lnTo>
                  <a:lnTo>
                    <a:pt x="72508" y="63578"/>
                  </a:lnTo>
                  <a:lnTo>
                    <a:pt x="89319" y="29274"/>
                  </a:lnTo>
                  <a:lnTo>
                    <a:pt x="96986" y="14406"/>
                  </a:lnTo>
                  <a:lnTo>
                    <a:pt x="101870" y="10372"/>
                  </a:lnTo>
                  <a:lnTo>
                    <a:pt x="103491" y="10883"/>
                  </a:lnTo>
                  <a:lnTo>
                    <a:pt x="104570" y="12812"/>
                  </a:lnTo>
                  <a:lnTo>
                    <a:pt x="105291" y="15685"/>
                  </a:lnTo>
                  <a:lnTo>
                    <a:pt x="103974" y="23111"/>
                  </a:lnTo>
                  <a:lnTo>
                    <a:pt x="100887" y="36216"/>
                  </a:lnTo>
                  <a:lnTo>
                    <a:pt x="100958" y="46259"/>
                  </a:lnTo>
                  <a:lnTo>
                    <a:pt x="109607" y="75236"/>
                  </a:lnTo>
                  <a:lnTo>
                    <a:pt x="116402" y="90202"/>
                  </a:lnTo>
                  <a:lnTo>
                    <a:pt x="131028" y="104691"/>
                  </a:lnTo>
                  <a:lnTo>
                    <a:pt x="136423" y="107100"/>
                  </a:lnTo>
                  <a:lnTo>
                    <a:pt x="146650" y="107660"/>
                  </a:lnTo>
                  <a:lnTo>
                    <a:pt x="161334" y="103513"/>
                  </a:lnTo>
                  <a:lnTo>
                    <a:pt x="185312" y="7858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28302" name="SMARTInkShape-154"/>
            <p:cNvSpPr/>
            <p:nvPr/>
          </p:nvSpPr>
          <p:spPr bwMode="auto">
            <a:xfrm>
              <a:off x="8215313" y="3679031"/>
              <a:ext cx="135732" cy="133773"/>
            </a:xfrm>
            <a:custGeom>
              <a:avLst/>
              <a:gdLst/>
              <a:ahLst/>
              <a:cxnLst/>
              <a:rect l="0" t="0" r="0" b="0"/>
              <a:pathLst>
                <a:path w="135732" h="133773">
                  <a:moveTo>
                    <a:pt x="0" y="0"/>
                  </a:moveTo>
                  <a:lnTo>
                    <a:pt x="3792" y="3792"/>
                  </a:lnTo>
                  <a:lnTo>
                    <a:pt x="5654" y="9888"/>
                  </a:lnTo>
                  <a:lnTo>
                    <a:pt x="11856" y="37815"/>
                  </a:lnTo>
                  <a:lnTo>
                    <a:pt x="13807" y="70205"/>
                  </a:lnTo>
                  <a:lnTo>
                    <a:pt x="14192" y="99769"/>
                  </a:lnTo>
                  <a:lnTo>
                    <a:pt x="14285" y="133772"/>
                  </a:lnTo>
                  <a:lnTo>
                    <a:pt x="14286" y="131359"/>
                  </a:lnTo>
                  <a:lnTo>
                    <a:pt x="24230" y="101360"/>
                  </a:lnTo>
                  <a:lnTo>
                    <a:pt x="33419" y="71704"/>
                  </a:lnTo>
                  <a:lnTo>
                    <a:pt x="44995" y="42915"/>
                  </a:lnTo>
                  <a:lnTo>
                    <a:pt x="69508" y="9893"/>
                  </a:lnTo>
                  <a:lnTo>
                    <a:pt x="72532" y="6595"/>
                  </a:lnTo>
                  <a:lnTo>
                    <a:pt x="80126" y="2931"/>
                  </a:lnTo>
                  <a:lnTo>
                    <a:pt x="97936" y="579"/>
                  </a:lnTo>
                  <a:lnTo>
                    <a:pt x="105174" y="2374"/>
                  </a:lnTo>
                  <a:lnTo>
                    <a:pt x="116289" y="9994"/>
                  </a:lnTo>
                  <a:lnTo>
                    <a:pt x="135731" y="2857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28303" name="SMARTInkShape-155"/>
            <p:cNvSpPr/>
            <p:nvPr/>
          </p:nvSpPr>
          <p:spPr bwMode="auto">
            <a:xfrm>
              <a:off x="8293894" y="3687908"/>
              <a:ext cx="178595" cy="114704"/>
            </a:xfrm>
            <a:custGeom>
              <a:avLst/>
              <a:gdLst/>
              <a:ahLst/>
              <a:cxnLst/>
              <a:rect l="0" t="0" r="0" b="0"/>
              <a:pathLst>
                <a:path w="178595" h="114704">
                  <a:moveTo>
                    <a:pt x="0" y="76848"/>
                  </a:moveTo>
                  <a:lnTo>
                    <a:pt x="24835" y="76055"/>
                  </a:lnTo>
                  <a:lnTo>
                    <a:pt x="58180" y="63870"/>
                  </a:lnTo>
                  <a:lnTo>
                    <a:pt x="93005" y="46849"/>
                  </a:lnTo>
                  <a:lnTo>
                    <a:pt x="126488" y="28457"/>
                  </a:lnTo>
                  <a:lnTo>
                    <a:pt x="136385" y="22004"/>
                  </a:lnTo>
                  <a:lnTo>
                    <a:pt x="145627" y="10239"/>
                  </a:lnTo>
                  <a:lnTo>
                    <a:pt x="148067" y="4117"/>
                  </a:lnTo>
                  <a:lnTo>
                    <a:pt x="147130" y="2167"/>
                  </a:lnTo>
                  <a:lnTo>
                    <a:pt x="144918" y="867"/>
                  </a:lnTo>
                  <a:lnTo>
                    <a:pt x="141855" y="0"/>
                  </a:lnTo>
                  <a:lnTo>
                    <a:pt x="134219" y="1154"/>
                  </a:lnTo>
                  <a:lnTo>
                    <a:pt x="112591" y="8363"/>
                  </a:lnTo>
                  <a:lnTo>
                    <a:pt x="101370" y="17041"/>
                  </a:lnTo>
                  <a:lnTo>
                    <a:pt x="77173" y="48864"/>
                  </a:lnTo>
                  <a:lnTo>
                    <a:pt x="68462" y="69880"/>
                  </a:lnTo>
                  <a:lnTo>
                    <a:pt x="66146" y="84070"/>
                  </a:lnTo>
                  <a:lnTo>
                    <a:pt x="67116" y="89600"/>
                  </a:lnTo>
                  <a:lnTo>
                    <a:pt x="72427" y="97862"/>
                  </a:lnTo>
                  <a:lnTo>
                    <a:pt x="88135" y="106975"/>
                  </a:lnTo>
                  <a:lnTo>
                    <a:pt x="107870" y="114703"/>
                  </a:lnTo>
                  <a:lnTo>
                    <a:pt x="123877" y="113251"/>
                  </a:lnTo>
                  <a:lnTo>
                    <a:pt x="152439" y="103177"/>
                  </a:lnTo>
                  <a:lnTo>
                    <a:pt x="178594" y="7684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28304" name="SMARTInkShape-156"/>
            <p:cNvSpPr/>
            <p:nvPr/>
          </p:nvSpPr>
          <p:spPr bwMode="auto">
            <a:xfrm>
              <a:off x="7188322" y="4093663"/>
              <a:ext cx="192830" cy="244452"/>
            </a:xfrm>
            <a:custGeom>
              <a:avLst/>
              <a:gdLst/>
              <a:ahLst/>
              <a:cxnLst/>
              <a:rect l="0" t="0" r="0" b="0"/>
              <a:pathLst>
                <a:path w="192830" h="244452">
                  <a:moveTo>
                    <a:pt x="12578" y="6850"/>
                  </a:moveTo>
                  <a:lnTo>
                    <a:pt x="12578" y="0"/>
                  </a:lnTo>
                  <a:lnTo>
                    <a:pt x="12578" y="3585"/>
                  </a:lnTo>
                  <a:lnTo>
                    <a:pt x="14695" y="7515"/>
                  </a:lnTo>
                  <a:lnTo>
                    <a:pt x="16371" y="9675"/>
                  </a:lnTo>
                  <a:lnTo>
                    <a:pt x="18729" y="24091"/>
                  </a:lnTo>
                  <a:lnTo>
                    <a:pt x="19526" y="51883"/>
                  </a:lnTo>
                  <a:lnTo>
                    <a:pt x="18870" y="82722"/>
                  </a:lnTo>
                  <a:lnTo>
                    <a:pt x="14001" y="116995"/>
                  </a:lnTo>
                  <a:lnTo>
                    <a:pt x="7532" y="152286"/>
                  </a:lnTo>
                  <a:lnTo>
                    <a:pt x="1382" y="187084"/>
                  </a:lnTo>
                  <a:lnTo>
                    <a:pt x="0" y="216269"/>
                  </a:lnTo>
                  <a:lnTo>
                    <a:pt x="2489" y="229835"/>
                  </a:lnTo>
                  <a:lnTo>
                    <a:pt x="5852" y="234881"/>
                  </a:lnTo>
                  <a:lnTo>
                    <a:pt x="15939" y="242606"/>
                  </a:lnTo>
                  <a:lnTo>
                    <a:pt x="28359" y="244451"/>
                  </a:lnTo>
                  <a:lnTo>
                    <a:pt x="63321" y="239168"/>
                  </a:lnTo>
                  <a:lnTo>
                    <a:pt x="96845" y="228967"/>
                  </a:lnTo>
                  <a:lnTo>
                    <a:pt x="128122" y="215889"/>
                  </a:lnTo>
                  <a:lnTo>
                    <a:pt x="157497" y="205753"/>
                  </a:lnTo>
                  <a:lnTo>
                    <a:pt x="183668" y="190308"/>
                  </a:lnTo>
                  <a:lnTo>
                    <a:pt x="191276" y="184165"/>
                  </a:lnTo>
                  <a:lnTo>
                    <a:pt x="192829" y="180623"/>
                  </a:lnTo>
                  <a:lnTo>
                    <a:pt x="191172" y="16401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28305" name="SMARTInkShape-157"/>
            <p:cNvSpPr/>
            <p:nvPr/>
          </p:nvSpPr>
          <p:spPr bwMode="auto">
            <a:xfrm>
              <a:off x="7394845" y="4036219"/>
              <a:ext cx="141812" cy="288077"/>
            </a:xfrm>
            <a:custGeom>
              <a:avLst/>
              <a:gdLst/>
              <a:ahLst/>
              <a:cxnLst/>
              <a:rect l="0" t="0" r="0" b="0"/>
              <a:pathLst>
                <a:path w="141812" h="288077">
                  <a:moveTo>
                    <a:pt x="34655" y="0"/>
                  </a:moveTo>
                  <a:lnTo>
                    <a:pt x="34655" y="3792"/>
                  </a:lnTo>
                  <a:lnTo>
                    <a:pt x="32538" y="7771"/>
                  </a:lnTo>
                  <a:lnTo>
                    <a:pt x="28951" y="13772"/>
                  </a:lnTo>
                  <a:lnTo>
                    <a:pt x="20181" y="41261"/>
                  </a:lnTo>
                  <a:lnTo>
                    <a:pt x="11052" y="75196"/>
                  </a:lnTo>
                  <a:lnTo>
                    <a:pt x="4320" y="102476"/>
                  </a:lnTo>
                  <a:lnTo>
                    <a:pt x="1329" y="133122"/>
                  </a:lnTo>
                  <a:lnTo>
                    <a:pt x="0" y="163146"/>
                  </a:lnTo>
                  <a:lnTo>
                    <a:pt x="203" y="191572"/>
                  </a:lnTo>
                  <a:lnTo>
                    <a:pt x="2938" y="217435"/>
                  </a:lnTo>
                  <a:lnTo>
                    <a:pt x="13150" y="240042"/>
                  </a:lnTo>
                  <a:lnTo>
                    <a:pt x="36750" y="268502"/>
                  </a:lnTo>
                  <a:lnTo>
                    <a:pt x="54637" y="282053"/>
                  </a:lnTo>
                  <a:lnTo>
                    <a:pt x="73169" y="288076"/>
                  </a:lnTo>
                  <a:lnTo>
                    <a:pt x="97660" y="287674"/>
                  </a:lnTo>
                  <a:lnTo>
                    <a:pt x="129797" y="281221"/>
                  </a:lnTo>
                  <a:lnTo>
                    <a:pt x="141811" y="27860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28306" name="SMARTInkShape-158"/>
            <p:cNvSpPr/>
            <p:nvPr/>
          </p:nvSpPr>
          <p:spPr bwMode="auto">
            <a:xfrm>
              <a:off x="7515247" y="4100513"/>
              <a:ext cx="107135" cy="110048"/>
            </a:xfrm>
            <a:custGeom>
              <a:avLst/>
              <a:gdLst/>
              <a:ahLst/>
              <a:cxnLst/>
              <a:rect l="0" t="0" r="0" b="0"/>
              <a:pathLst>
                <a:path w="107135" h="110048">
                  <a:moveTo>
                    <a:pt x="14266" y="0"/>
                  </a:moveTo>
                  <a:lnTo>
                    <a:pt x="10473" y="0"/>
                  </a:lnTo>
                  <a:lnTo>
                    <a:pt x="6495" y="2116"/>
                  </a:lnTo>
                  <a:lnTo>
                    <a:pt x="4323" y="3792"/>
                  </a:lnTo>
                  <a:lnTo>
                    <a:pt x="1909" y="7770"/>
                  </a:lnTo>
                  <a:lnTo>
                    <a:pt x="359" y="16792"/>
                  </a:lnTo>
                  <a:lnTo>
                    <a:pt x="0" y="50439"/>
                  </a:lnTo>
                  <a:lnTo>
                    <a:pt x="779" y="66097"/>
                  </a:lnTo>
                  <a:lnTo>
                    <a:pt x="8798" y="97862"/>
                  </a:lnTo>
                  <a:lnTo>
                    <a:pt x="11835" y="103819"/>
                  </a:lnTo>
                  <a:lnTo>
                    <a:pt x="13185" y="109112"/>
                  </a:lnTo>
                  <a:lnTo>
                    <a:pt x="14339" y="110047"/>
                  </a:lnTo>
                  <a:lnTo>
                    <a:pt x="15902" y="109877"/>
                  </a:lnTo>
                  <a:lnTo>
                    <a:pt x="17737" y="108970"/>
                  </a:lnTo>
                  <a:lnTo>
                    <a:pt x="18961" y="107572"/>
                  </a:lnTo>
                  <a:lnTo>
                    <a:pt x="20322" y="103901"/>
                  </a:lnTo>
                  <a:lnTo>
                    <a:pt x="23383" y="84982"/>
                  </a:lnTo>
                  <a:lnTo>
                    <a:pt x="27843" y="75870"/>
                  </a:lnTo>
                  <a:lnTo>
                    <a:pt x="52721" y="43480"/>
                  </a:lnTo>
                  <a:lnTo>
                    <a:pt x="72432" y="26902"/>
                  </a:lnTo>
                  <a:lnTo>
                    <a:pt x="80069" y="23862"/>
                  </a:lnTo>
                  <a:lnTo>
                    <a:pt x="87962" y="21718"/>
                  </a:lnTo>
                  <a:lnTo>
                    <a:pt x="99496" y="15990"/>
                  </a:lnTo>
                  <a:lnTo>
                    <a:pt x="107134" y="1428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28307" name="SMARTInkShape-159"/>
            <p:cNvSpPr/>
            <p:nvPr/>
          </p:nvSpPr>
          <p:spPr bwMode="auto">
            <a:xfrm>
              <a:off x="7717129" y="4086519"/>
              <a:ext cx="91656" cy="148195"/>
            </a:xfrm>
            <a:custGeom>
              <a:avLst/>
              <a:gdLst/>
              <a:ahLst/>
              <a:cxnLst/>
              <a:rect l="0" t="0" r="0" b="0"/>
              <a:pathLst>
                <a:path w="91656" h="148195">
                  <a:moveTo>
                    <a:pt x="55271" y="6850"/>
                  </a:moveTo>
                  <a:lnTo>
                    <a:pt x="49120" y="699"/>
                  </a:lnTo>
                  <a:lnTo>
                    <a:pt x="44629" y="0"/>
                  </a:lnTo>
                  <a:lnTo>
                    <a:pt x="40487" y="1954"/>
                  </a:lnTo>
                  <a:lnTo>
                    <a:pt x="20493" y="20299"/>
                  </a:lnTo>
                  <a:lnTo>
                    <a:pt x="11012" y="33500"/>
                  </a:lnTo>
                  <a:lnTo>
                    <a:pt x="1485" y="67186"/>
                  </a:lnTo>
                  <a:lnTo>
                    <a:pt x="1952" y="70093"/>
                  </a:lnTo>
                  <a:lnTo>
                    <a:pt x="3056" y="72824"/>
                  </a:lnTo>
                  <a:lnTo>
                    <a:pt x="8516" y="77976"/>
                  </a:lnTo>
                  <a:lnTo>
                    <a:pt x="16235" y="82118"/>
                  </a:lnTo>
                  <a:lnTo>
                    <a:pt x="38792" y="84995"/>
                  </a:lnTo>
                  <a:lnTo>
                    <a:pt x="68094" y="87490"/>
                  </a:lnTo>
                  <a:lnTo>
                    <a:pt x="78433" y="91902"/>
                  </a:lnTo>
                  <a:lnTo>
                    <a:pt x="88319" y="99155"/>
                  </a:lnTo>
                  <a:lnTo>
                    <a:pt x="90797" y="103312"/>
                  </a:lnTo>
                  <a:lnTo>
                    <a:pt x="91655" y="107670"/>
                  </a:lnTo>
                  <a:lnTo>
                    <a:pt x="91433" y="112163"/>
                  </a:lnTo>
                  <a:lnTo>
                    <a:pt x="86954" y="121389"/>
                  </a:lnTo>
                  <a:lnTo>
                    <a:pt x="79671" y="129988"/>
                  </a:lnTo>
                  <a:lnTo>
                    <a:pt x="71142" y="136455"/>
                  </a:lnTo>
                  <a:lnTo>
                    <a:pt x="42913" y="146280"/>
                  </a:lnTo>
                  <a:lnTo>
                    <a:pt x="30993" y="148194"/>
                  </a:lnTo>
                  <a:lnTo>
                    <a:pt x="20404" y="146928"/>
                  </a:lnTo>
                  <a:lnTo>
                    <a:pt x="11200" y="143719"/>
                  </a:lnTo>
                  <a:lnTo>
                    <a:pt x="4462" y="139647"/>
                  </a:lnTo>
                  <a:lnTo>
                    <a:pt x="2349" y="136657"/>
                  </a:lnTo>
                  <a:lnTo>
                    <a:pt x="0" y="129100"/>
                  </a:lnTo>
                  <a:lnTo>
                    <a:pt x="5265" y="9971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28308" name="SMARTInkShape-160"/>
            <p:cNvSpPr/>
            <p:nvPr/>
          </p:nvSpPr>
          <p:spPr bwMode="auto">
            <a:xfrm>
              <a:off x="7829550" y="3957638"/>
              <a:ext cx="70189" cy="301752"/>
            </a:xfrm>
            <a:custGeom>
              <a:avLst/>
              <a:gdLst/>
              <a:ahLst/>
              <a:cxnLst/>
              <a:rect l="0" t="0" r="0" b="0"/>
              <a:pathLst>
                <a:path w="70189" h="301752">
                  <a:moveTo>
                    <a:pt x="0" y="0"/>
                  </a:moveTo>
                  <a:lnTo>
                    <a:pt x="0" y="3792"/>
                  </a:lnTo>
                  <a:lnTo>
                    <a:pt x="2117" y="7770"/>
                  </a:lnTo>
                  <a:lnTo>
                    <a:pt x="24836" y="39196"/>
                  </a:lnTo>
                  <a:lnTo>
                    <a:pt x="43065" y="67097"/>
                  </a:lnTo>
                  <a:lnTo>
                    <a:pt x="57210" y="97932"/>
                  </a:lnTo>
                  <a:lnTo>
                    <a:pt x="65114" y="122900"/>
                  </a:lnTo>
                  <a:lnTo>
                    <a:pt x="68627" y="147226"/>
                  </a:lnTo>
                  <a:lnTo>
                    <a:pt x="70188" y="173383"/>
                  </a:lnTo>
                  <a:lnTo>
                    <a:pt x="70088" y="200090"/>
                  </a:lnTo>
                  <a:lnTo>
                    <a:pt x="67398" y="225189"/>
                  </a:lnTo>
                  <a:lnTo>
                    <a:pt x="61440" y="249573"/>
                  </a:lnTo>
                  <a:lnTo>
                    <a:pt x="51277" y="279264"/>
                  </a:lnTo>
                  <a:lnTo>
                    <a:pt x="39855" y="301417"/>
                  </a:lnTo>
                  <a:lnTo>
                    <a:pt x="40063" y="301751"/>
                  </a:lnTo>
                  <a:lnTo>
                    <a:pt x="40996" y="301180"/>
                  </a:lnTo>
                  <a:lnTo>
                    <a:pt x="57150" y="27146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28309" name="SMARTInkShape-161"/>
            <p:cNvSpPr/>
            <p:nvPr/>
          </p:nvSpPr>
          <p:spPr bwMode="auto">
            <a:xfrm>
              <a:off x="7958138" y="4050506"/>
              <a:ext cx="135732" cy="21433"/>
            </a:xfrm>
            <a:custGeom>
              <a:avLst/>
              <a:gdLst/>
              <a:ahLst/>
              <a:cxnLst/>
              <a:rect l="0" t="0" r="0" b="0"/>
              <a:pathLst>
                <a:path w="135732" h="21433">
                  <a:moveTo>
                    <a:pt x="0" y="21432"/>
                  </a:moveTo>
                  <a:lnTo>
                    <a:pt x="30539" y="21432"/>
                  </a:lnTo>
                  <a:lnTo>
                    <a:pt x="57537" y="19315"/>
                  </a:lnTo>
                  <a:lnTo>
                    <a:pt x="92919" y="10040"/>
                  </a:lnTo>
                  <a:lnTo>
                    <a:pt x="117220" y="5600"/>
                  </a:lnTo>
                  <a:lnTo>
                    <a:pt x="127336" y="1659"/>
                  </a:lnTo>
                  <a:lnTo>
                    <a:pt x="135731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28310" name="SMARTInkShape-162"/>
            <p:cNvSpPr/>
            <p:nvPr/>
          </p:nvSpPr>
          <p:spPr bwMode="auto">
            <a:xfrm>
              <a:off x="7986713" y="4115733"/>
              <a:ext cx="150019" cy="27643"/>
            </a:xfrm>
            <a:custGeom>
              <a:avLst/>
              <a:gdLst/>
              <a:ahLst/>
              <a:cxnLst/>
              <a:rect l="0" t="0" r="0" b="0"/>
              <a:pathLst>
                <a:path w="150019" h="27643">
                  <a:moveTo>
                    <a:pt x="0" y="27642"/>
                  </a:moveTo>
                  <a:lnTo>
                    <a:pt x="9942" y="27642"/>
                  </a:lnTo>
                  <a:lnTo>
                    <a:pt x="37585" y="17699"/>
                  </a:lnTo>
                  <a:lnTo>
                    <a:pt x="65287" y="10849"/>
                  </a:lnTo>
                  <a:lnTo>
                    <a:pt x="94838" y="3793"/>
                  </a:lnTo>
                  <a:lnTo>
                    <a:pt x="126771" y="0"/>
                  </a:lnTo>
                  <a:lnTo>
                    <a:pt x="142425" y="137"/>
                  </a:lnTo>
                  <a:lnTo>
                    <a:pt x="144956" y="1368"/>
                  </a:lnTo>
                  <a:lnTo>
                    <a:pt x="150018" y="621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28311" name="SMARTInkShape-163"/>
            <p:cNvSpPr/>
            <p:nvPr/>
          </p:nvSpPr>
          <p:spPr bwMode="auto">
            <a:xfrm>
              <a:off x="8229642" y="3964781"/>
              <a:ext cx="128547" cy="163427"/>
            </a:xfrm>
            <a:custGeom>
              <a:avLst/>
              <a:gdLst/>
              <a:ahLst/>
              <a:cxnLst/>
              <a:rect l="0" t="0" r="0" b="0"/>
              <a:pathLst>
                <a:path w="128547" h="163427">
                  <a:moveTo>
                    <a:pt x="14246" y="0"/>
                  </a:moveTo>
                  <a:lnTo>
                    <a:pt x="3604" y="0"/>
                  </a:lnTo>
                  <a:lnTo>
                    <a:pt x="2389" y="794"/>
                  </a:lnTo>
                  <a:lnTo>
                    <a:pt x="1578" y="2117"/>
                  </a:lnTo>
                  <a:lnTo>
                    <a:pt x="678" y="6497"/>
                  </a:lnTo>
                  <a:lnTo>
                    <a:pt x="0" y="40193"/>
                  </a:lnTo>
                  <a:lnTo>
                    <a:pt x="3759" y="70911"/>
                  </a:lnTo>
                  <a:lnTo>
                    <a:pt x="12145" y="104818"/>
                  </a:lnTo>
                  <a:lnTo>
                    <a:pt x="19885" y="127101"/>
                  </a:lnTo>
                  <a:lnTo>
                    <a:pt x="40869" y="154272"/>
                  </a:lnTo>
                  <a:lnTo>
                    <a:pt x="48038" y="159847"/>
                  </a:lnTo>
                  <a:lnTo>
                    <a:pt x="51061" y="161333"/>
                  </a:lnTo>
                  <a:lnTo>
                    <a:pt x="66693" y="163426"/>
                  </a:lnTo>
                  <a:lnTo>
                    <a:pt x="82614" y="160253"/>
                  </a:lnTo>
                  <a:lnTo>
                    <a:pt x="115805" y="138677"/>
                  </a:lnTo>
                  <a:lnTo>
                    <a:pt x="128546" y="12858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28312" name="SMARTInkShape-164"/>
            <p:cNvSpPr/>
            <p:nvPr/>
          </p:nvSpPr>
          <p:spPr bwMode="auto">
            <a:xfrm>
              <a:off x="8403165" y="3907631"/>
              <a:ext cx="105042" cy="220293"/>
            </a:xfrm>
            <a:custGeom>
              <a:avLst/>
              <a:gdLst/>
              <a:ahLst/>
              <a:cxnLst/>
              <a:rect l="0" t="0" r="0" b="0"/>
              <a:pathLst>
                <a:path w="105042" h="220293">
                  <a:moveTo>
                    <a:pt x="55035" y="0"/>
                  </a:moveTo>
                  <a:lnTo>
                    <a:pt x="42034" y="0"/>
                  </a:lnTo>
                  <a:lnTo>
                    <a:pt x="37336" y="3792"/>
                  </a:lnTo>
                  <a:lnTo>
                    <a:pt x="30917" y="13735"/>
                  </a:lnTo>
                  <a:lnTo>
                    <a:pt x="19276" y="49385"/>
                  </a:lnTo>
                  <a:lnTo>
                    <a:pt x="12161" y="75487"/>
                  </a:lnTo>
                  <a:lnTo>
                    <a:pt x="5026" y="106240"/>
                  </a:lnTo>
                  <a:lnTo>
                    <a:pt x="0" y="135460"/>
                  </a:lnTo>
                  <a:lnTo>
                    <a:pt x="628" y="162109"/>
                  </a:lnTo>
                  <a:lnTo>
                    <a:pt x="7952" y="188655"/>
                  </a:lnTo>
                  <a:lnTo>
                    <a:pt x="18506" y="204241"/>
                  </a:lnTo>
                  <a:lnTo>
                    <a:pt x="35480" y="215121"/>
                  </a:lnTo>
                  <a:lnTo>
                    <a:pt x="62549" y="220205"/>
                  </a:lnTo>
                  <a:lnTo>
                    <a:pt x="82926" y="220292"/>
                  </a:lnTo>
                  <a:lnTo>
                    <a:pt x="105041" y="21431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28313" name="SMARTInkShape-165"/>
            <p:cNvSpPr/>
            <p:nvPr/>
          </p:nvSpPr>
          <p:spPr bwMode="auto">
            <a:xfrm>
              <a:off x="8476240" y="3950985"/>
              <a:ext cx="146267" cy="141520"/>
            </a:xfrm>
            <a:custGeom>
              <a:avLst/>
              <a:gdLst/>
              <a:ahLst/>
              <a:cxnLst/>
              <a:rect l="0" t="0" r="0" b="0"/>
              <a:pathLst>
                <a:path w="146267" h="141520">
                  <a:moveTo>
                    <a:pt x="3391" y="20940"/>
                  </a:moveTo>
                  <a:lnTo>
                    <a:pt x="7184" y="20940"/>
                  </a:lnTo>
                  <a:lnTo>
                    <a:pt x="11162" y="23057"/>
                  </a:lnTo>
                  <a:lnTo>
                    <a:pt x="13334" y="24732"/>
                  </a:lnTo>
                  <a:lnTo>
                    <a:pt x="15748" y="30827"/>
                  </a:lnTo>
                  <a:lnTo>
                    <a:pt x="19224" y="43184"/>
                  </a:lnTo>
                  <a:lnTo>
                    <a:pt x="22334" y="53051"/>
                  </a:lnTo>
                  <a:lnTo>
                    <a:pt x="29514" y="87779"/>
                  </a:lnTo>
                  <a:lnTo>
                    <a:pt x="30446" y="106625"/>
                  </a:lnTo>
                  <a:lnTo>
                    <a:pt x="21927" y="132540"/>
                  </a:lnTo>
                  <a:lnTo>
                    <a:pt x="17450" y="138009"/>
                  </a:lnTo>
                  <a:lnTo>
                    <a:pt x="11901" y="141519"/>
                  </a:lnTo>
                  <a:lnTo>
                    <a:pt x="9025" y="139883"/>
                  </a:lnTo>
                  <a:lnTo>
                    <a:pt x="7147" y="138336"/>
                  </a:lnTo>
                  <a:lnTo>
                    <a:pt x="5060" y="132382"/>
                  </a:lnTo>
                  <a:lnTo>
                    <a:pt x="0" y="98643"/>
                  </a:lnTo>
                  <a:lnTo>
                    <a:pt x="6514" y="70773"/>
                  </a:lnTo>
                  <a:lnTo>
                    <a:pt x="25547" y="35205"/>
                  </a:lnTo>
                  <a:lnTo>
                    <a:pt x="35463" y="22517"/>
                  </a:lnTo>
                  <a:lnTo>
                    <a:pt x="64353" y="5106"/>
                  </a:lnTo>
                  <a:lnTo>
                    <a:pt x="92528" y="246"/>
                  </a:lnTo>
                  <a:lnTo>
                    <a:pt x="96154" y="0"/>
                  </a:lnTo>
                  <a:lnTo>
                    <a:pt x="102298" y="1844"/>
                  </a:lnTo>
                  <a:lnTo>
                    <a:pt x="105048" y="3447"/>
                  </a:lnTo>
                  <a:lnTo>
                    <a:pt x="106087" y="5309"/>
                  </a:lnTo>
                  <a:lnTo>
                    <a:pt x="105987" y="7344"/>
                  </a:lnTo>
                  <a:lnTo>
                    <a:pt x="97248" y="24353"/>
                  </a:lnTo>
                  <a:lnTo>
                    <a:pt x="72116" y="56896"/>
                  </a:lnTo>
                  <a:lnTo>
                    <a:pt x="46861" y="90135"/>
                  </a:lnTo>
                  <a:lnTo>
                    <a:pt x="44278" y="93264"/>
                  </a:lnTo>
                  <a:lnTo>
                    <a:pt x="43349" y="96144"/>
                  </a:lnTo>
                  <a:lnTo>
                    <a:pt x="43524" y="98857"/>
                  </a:lnTo>
                  <a:lnTo>
                    <a:pt x="44434" y="101460"/>
                  </a:lnTo>
                  <a:lnTo>
                    <a:pt x="49678" y="106468"/>
                  </a:lnTo>
                  <a:lnTo>
                    <a:pt x="57301" y="110546"/>
                  </a:lnTo>
                  <a:lnTo>
                    <a:pt x="65980" y="112359"/>
                  </a:lnTo>
                  <a:lnTo>
                    <a:pt x="100089" y="107531"/>
                  </a:lnTo>
                  <a:lnTo>
                    <a:pt x="129515" y="96798"/>
                  </a:lnTo>
                  <a:lnTo>
                    <a:pt x="146266" y="8523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28314" name="SMARTInkShape-166"/>
            <p:cNvSpPr/>
            <p:nvPr/>
          </p:nvSpPr>
          <p:spPr bwMode="auto">
            <a:xfrm>
              <a:off x="8579644" y="3894337"/>
              <a:ext cx="75926" cy="242036"/>
            </a:xfrm>
            <a:custGeom>
              <a:avLst/>
              <a:gdLst/>
              <a:ahLst/>
              <a:cxnLst/>
              <a:rect l="0" t="0" r="0" b="0"/>
              <a:pathLst>
                <a:path w="75926" h="242036">
                  <a:moveTo>
                    <a:pt x="0" y="6151"/>
                  </a:moveTo>
                  <a:lnTo>
                    <a:pt x="3793" y="6151"/>
                  </a:lnTo>
                  <a:lnTo>
                    <a:pt x="4910" y="5357"/>
                  </a:lnTo>
                  <a:lnTo>
                    <a:pt x="5654" y="4034"/>
                  </a:lnTo>
                  <a:lnTo>
                    <a:pt x="6151" y="2358"/>
                  </a:lnTo>
                  <a:lnTo>
                    <a:pt x="7275" y="1241"/>
                  </a:lnTo>
                  <a:lnTo>
                    <a:pt x="10642" y="0"/>
                  </a:lnTo>
                  <a:lnTo>
                    <a:pt x="20792" y="3093"/>
                  </a:lnTo>
                  <a:lnTo>
                    <a:pt x="33534" y="12044"/>
                  </a:lnTo>
                  <a:lnTo>
                    <a:pt x="46008" y="25447"/>
                  </a:lnTo>
                  <a:lnTo>
                    <a:pt x="64445" y="57617"/>
                  </a:lnTo>
                  <a:lnTo>
                    <a:pt x="72298" y="76649"/>
                  </a:lnTo>
                  <a:lnTo>
                    <a:pt x="75925" y="109677"/>
                  </a:lnTo>
                  <a:lnTo>
                    <a:pt x="72326" y="144599"/>
                  </a:lnTo>
                  <a:lnTo>
                    <a:pt x="65439" y="179287"/>
                  </a:lnTo>
                  <a:lnTo>
                    <a:pt x="53696" y="209233"/>
                  </a:lnTo>
                  <a:lnTo>
                    <a:pt x="40163" y="231952"/>
                  </a:lnTo>
                  <a:lnTo>
                    <a:pt x="30815" y="240915"/>
                  </a:lnTo>
                  <a:lnTo>
                    <a:pt x="27687" y="242035"/>
                  </a:lnTo>
                  <a:lnTo>
                    <a:pt x="25601" y="241195"/>
                  </a:lnTo>
                  <a:lnTo>
                    <a:pt x="24211" y="239047"/>
                  </a:lnTo>
                  <a:lnTo>
                    <a:pt x="21431" y="20617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28315" name="SMARTInkShape-167"/>
            <p:cNvSpPr/>
            <p:nvPr/>
          </p:nvSpPr>
          <p:spPr bwMode="auto">
            <a:xfrm>
              <a:off x="8715462" y="3914870"/>
              <a:ext cx="128502" cy="155109"/>
            </a:xfrm>
            <a:custGeom>
              <a:avLst/>
              <a:gdLst/>
              <a:ahLst/>
              <a:cxnLst/>
              <a:rect l="0" t="0" r="0" b="0"/>
              <a:pathLst>
                <a:path w="128502" h="155109">
                  <a:moveTo>
                    <a:pt x="7057" y="14193"/>
                  </a:moveTo>
                  <a:lnTo>
                    <a:pt x="7057" y="0"/>
                  </a:lnTo>
                  <a:lnTo>
                    <a:pt x="7057" y="31134"/>
                  </a:lnTo>
                  <a:lnTo>
                    <a:pt x="1402" y="66665"/>
                  </a:lnTo>
                  <a:lnTo>
                    <a:pt x="208" y="98994"/>
                  </a:lnTo>
                  <a:lnTo>
                    <a:pt x="0" y="121075"/>
                  </a:lnTo>
                  <a:lnTo>
                    <a:pt x="2352" y="127516"/>
                  </a:lnTo>
                  <a:lnTo>
                    <a:pt x="11315" y="138907"/>
                  </a:lnTo>
                  <a:lnTo>
                    <a:pt x="29750" y="150452"/>
                  </a:lnTo>
                  <a:lnTo>
                    <a:pt x="54085" y="155108"/>
                  </a:lnTo>
                  <a:lnTo>
                    <a:pt x="88156" y="151155"/>
                  </a:lnTo>
                  <a:lnTo>
                    <a:pt x="95489" y="149677"/>
                  </a:lnTo>
                  <a:lnTo>
                    <a:pt x="106663" y="144378"/>
                  </a:lnTo>
                  <a:lnTo>
                    <a:pt x="109179" y="143845"/>
                  </a:lnTo>
                  <a:lnTo>
                    <a:pt x="128501" y="12849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28316" name="SMARTInkShape-168"/>
            <p:cNvSpPr/>
            <p:nvPr/>
          </p:nvSpPr>
          <p:spPr bwMode="auto">
            <a:xfrm>
              <a:off x="8831497" y="3864769"/>
              <a:ext cx="62473" cy="228601"/>
            </a:xfrm>
            <a:custGeom>
              <a:avLst/>
              <a:gdLst/>
              <a:ahLst/>
              <a:cxnLst/>
              <a:rect l="0" t="0" r="0" b="0"/>
              <a:pathLst>
                <a:path w="62473" h="228601">
                  <a:moveTo>
                    <a:pt x="55328" y="0"/>
                  </a:moveTo>
                  <a:lnTo>
                    <a:pt x="62177" y="0"/>
                  </a:lnTo>
                  <a:lnTo>
                    <a:pt x="54800" y="3792"/>
                  </a:lnTo>
                  <a:lnTo>
                    <a:pt x="42560" y="17528"/>
                  </a:lnTo>
                  <a:lnTo>
                    <a:pt x="24201" y="49999"/>
                  </a:lnTo>
                  <a:lnTo>
                    <a:pt x="10828" y="83165"/>
                  </a:lnTo>
                  <a:lnTo>
                    <a:pt x="4329" y="109193"/>
                  </a:lnTo>
                  <a:lnTo>
                    <a:pt x="0" y="143038"/>
                  </a:lnTo>
                  <a:lnTo>
                    <a:pt x="2510" y="173174"/>
                  </a:lnTo>
                  <a:lnTo>
                    <a:pt x="15018" y="204886"/>
                  </a:lnTo>
                  <a:lnTo>
                    <a:pt x="21802" y="212240"/>
                  </a:lnTo>
                  <a:lnTo>
                    <a:pt x="39093" y="223428"/>
                  </a:lnTo>
                  <a:lnTo>
                    <a:pt x="62472" y="22860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28317" name="SMARTInkShape-169"/>
            <p:cNvSpPr/>
            <p:nvPr/>
          </p:nvSpPr>
          <p:spPr bwMode="auto">
            <a:xfrm>
              <a:off x="8929811" y="3943350"/>
              <a:ext cx="48473" cy="96708"/>
            </a:xfrm>
            <a:custGeom>
              <a:avLst/>
              <a:gdLst/>
              <a:ahLst/>
              <a:cxnLst/>
              <a:rect l="0" t="0" r="0" b="0"/>
              <a:pathLst>
                <a:path w="48473" h="96708">
                  <a:moveTo>
                    <a:pt x="35595" y="0"/>
                  </a:moveTo>
                  <a:lnTo>
                    <a:pt x="25652" y="0"/>
                  </a:lnTo>
                  <a:lnTo>
                    <a:pt x="21122" y="2117"/>
                  </a:lnTo>
                  <a:lnTo>
                    <a:pt x="9377" y="11391"/>
                  </a:lnTo>
                  <a:lnTo>
                    <a:pt x="4628" y="13000"/>
                  </a:lnTo>
                  <a:lnTo>
                    <a:pt x="3045" y="14223"/>
                  </a:lnTo>
                  <a:lnTo>
                    <a:pt x="1284" y="17698"/>
                  </a:lnTo>
                  <a:lnTo>
                    <a:pt x="0" y="31047"/>
                  </a:lnTo>
                  <a:lnTo>
                    <a:pt x="752" y="32604"/>
                  </a:lnTo>
                  <a:lnTo>
                    <a:pt x="2048" y="33642"/>
                  </a:lnTo>
                  <a:lnTo>
                    <a:pt x="5604" y="35590"/>
                  </a:lnTo>
                  <a:lnTo>
                    <a:pt x="12069" y="40355"/>
                  </a:lnTo>
                  <a:lnTo>
                    <a:pt x="19012" y="42913"/>
                  </a:lnTo>
                  <a:lnTo>
                    <a:pt x="35601" y="55176"/>
                  </a:lnTo>
                  <a:lnTo>
                    <a:pt x="40360" y="57066"/>
                  </a:lnTo>
                  <a:lnTo>
                    <a:pt x="45122" y="60553"/>
                  </a:lnTo>
                  <a:lnTo>
                    <a:pt x="47767" y="64748"/>
                  </a:lnTo>
                  <a:lnTo>
                    <a:pt x="48472" y="66978"/>
                  </a:lnTo>
                  <a:lnTo>
                    <a:pt x="48149" y="69258"/>
                  </a:lnTo>
                  <a:lnTo>
                    <a:pt x="45672" y="73908"/>
                  </a:lnTo>
                  <a:lnTo>
                    <a:pt x="38409" y="83362"/>
                  </a:lnTo>
                  <a:lnTo>
                    <a:pt x="36846" y="88114"/>
                  </a:lnTo>
                  <a:lnTo>
                    <a:pt x="35636" y="89699"/>
                  </a:lnTo>
                  <a:lnTo>
                    <a:pt x="25762" y="96244"/>
                  </a:lnTo>
                  <a:lnTo>
                    <a:pt x="23483" y="96707"/>
                  </a:lnTo>
                  <a:lnTo>
                    <a:pt x="21171" y="96221"/>
                  </a:lnTo>
                  <a:lnTo>
                    <a:pt x="14164" y="9286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28318" name="SMARTInkShape-170"/>
            <p:cNvSpPr/>
            <p:nvPr/>
          </p:nvSpPr>
          <p:spPr bwMode="auto">
            <a:xfrm>
              <a:off x="8986838" y="3857712"/>
              <a:ext cx="85565" cy="192795"/>
            </a:xfrm>
            <a:custGeom>
              <a:avLst/>
              <a:gdLst/>
              <a:ahLst/>
              <a:cxnLst/>
              <a:rect l="0" t="0" r="0" b="0"/>
              <a:pathLst>
                <a:path w="85565" h="192795">
                  <a:moveTo>
                    <a:pt x="0" y="7057"/>
                  </a:moveTo>
                  <a:lnTo>
                    <a:pt x="0" y="906"/>
                  </a:lnTo>
                  <a:lnTo>
                    <a:pt x="793" y="575"/>
                  </a:lnTo>
                  <a:lnTo>
                    <a:pt x="9942" y="0"/>
                  </a:lnTo>
                  <a:lnTo>
                    <a:pt x="11391" y="765"/>
                  </a:lnTo>
                  <a:lnTo>
                    <a:pt x="12356" y="2068"/>
                  </a:lnTo>
                  <a:lnTo>
                    <a:pt x="14223" y="5633"/>
                  </a:lnTo>
                  <a:lnTo>
                    <a:pt x="17698" y="9864"/>
                  </a:lnTo>
                  <a:lnTo>
                    <a:pt x="50232" y="38392"/>
                  </a:lnTo>
                  <a:lnTo>
                    <a:pt x="73054" y="71714"/>
                  </a:lnTo>
                  <a:lnTo>
                    <a:pt x="81618" y="93683"/>
                  </a:lnTo>
                  <a:lnTo>
                    <a:pt x="84913" y="129149"/>
                  </a:lnTo>
                  <a:lnTo>
                    <a:pt x="85564" y="159144"/>
                  </a:lnTo>
                  <a:lnTo>
                    <a:pt x="78581" y="19279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sp>
        <p:nvSpPr>
          <p:cNvPr id="2228320" name="SMARTInkShape-171"/>
          <p:cNvSpPr/>
          <p:nvPr/>
        </p:nvSpPr>
        <p:spPr bwMode="auto">
          <a:xfrm>
            <a:off x="8322471" y="4179220"/>
            <a:ext cx="814386" cy="114175"/>
          </a:xfrm>
          <a:custGeom>
            <a:avLst/>
            <a:gdLst/>
            <a:ahLst/>
            <a:cxnLst/>
            <a:rect l="0" t="0" r="0" b="0"/>
            <a:pathLst>
              <a:path w="814386" h="114175">
                <a:moveTo>
                  <a:pt x="7142" y="114174"/>
                </a:moveTo>
                <a:lnTo>
                  <a:pt x="292" y="114174"/>
                </a:lnTo>
                <a:lnTo>
                  <a:pt x="0" y="107117"/>
                </a:lnTo>
                <a:lnTo>
                  <a:pt x="31225" y="107032"/>
                </a:lnTo>
                <a:lnTo>
                  <a:pt x="58374" y="103238"/>
                </a:lnTo>
                <a:lnTo>
                  <a:pt x="84416" y="99260"/>
                </a:lnTo>
                <a:lnTo>
                  <a:pt x="115305" y="95639"/>
                </a:lnTo>
                <a:lnTo>
                  <a:pt x="150199" y="94030"/>
                </a:lnTo>
                <a:lnTo>
                  <a:pt x="170776" y="92013"/>
                </a:lnTo>
                <a:lnTo>
                  <a:pt x="193225" y="89081"/>
                </a:lnTo>
                <a:lnTo>
                  <a:pt x="216922" y="85539"/>
                </a:lnTo>
                <a:lnTo>
                  <a:pt x="239070" y="83178"/>
                </a:lnTo>
                <a:lnTo>
                  <a:pt x="260186" y="81604"/>
                </a:lnTo>
                <a:lnTo>
                  <a:pt x="280612" y="80554"/>
                </a:lnTo>
                <a:lnTo>
                  <a:pt x="299787" y="79061"/>
                </a:lnTo>
                <a:lnTo>
                  <a:pt x="318126" y="77271"/>
                </a:lnTo>
                <a:lnTo>
                  <a:pt x="353319" y="73166"/>
                </a:lnTo>
                <a:lnTo>
                  <a:pt x="387482" y="68696"/>
                </a:lnTo>
                <a:lnTo>
                  <a:pt x="419069" y="64064"/>
                </a:lnTo>
                <a:lnTo>
                  <a:pt x="450570" y="58565"/>
                </a:lnTo>
                <a:lnTo>
                  <a:pt x="485738" y="50830"/>
                </a:lnTo>
                <a:lnTo>
                  <a:pt x="504799" y="47338"/>
                </a:lnTo>
                <a:lnTo>
                  <a:pt x="524651" y="44217"/>
                </a:lnTo>
                <a:lnTo>
                  <a:pt x="545029" y="41342"/>
                </a:lnTo>
                <a:lnTo>
                  <a:pt x="565758" y="37838"/>
                </a:lnTo>
                <a:lnTo>
                  <a:pt x="586722" y="33915"/>
                </a:lnTo>
                <a:lnTo>
                  <a:pt x="607841" y="29711"/>
                </a:lnTo>
                <a:lnTo>
                  <a:pt x="628270" y="26116"/>
                </a:lnTo>
                <a:lnTo>
                  <a:pt x="648240" y="22925"/>
                </a:lnTo>
                <a:lnTo>
                  <a:pt x="667903" y="20004"/>
                </a:lnTo>
                <a:lnTo>
                  <a:pt x="686567" y="17262"/>
                </a:lnTo>
                <a:lnTo>
                  <a:pt x="722123" y="12100"/>
                </a:lnTo>
                <a:lnTo>
                  <a:pt x="752213" y="7160"/>
                </a:lnTo>
                <a:lnTo>
                  <a:pt x="787233" y="2033"/>
                </a:lnTo>
                <a:lnTo>
                  <a:pt x="812796" y="0"/>
                </a:lnTo>
                <a:lnTo>
                  <a:pt x="813326" y="752"/>
                </a:lnTo>
                <a:lnTo>
                  <a:pt x="814385" y="7018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sp>
        <p:nvSpPr>
          <p:cNvPr id="2228321" name="SMARTInkShape-172"/>
          <p:cNvSpPr/>
          <p:nvPr/>
        </p:nvSpPr>
        <p:spPr bwMode="auto">
          <a:xfrm>
            <a:off x="7558088" y="4303837"/>
            <a:ext cx="207169" cy="24895"/>
          </a:xfrm>
          <a:custGeom>
            <a:avLst/>
            <a:gdLst/>
            <a:ahLst/>
            <a:cxnLst/>
            <a:rect l="0" t="0" r="0" b="0"/>
            <a:pathLst>
              <a:path w="207169" h="24895">
                <a:moveTo>
                  <a:pt x="0" y="10988"/>
                </a:moveTo>
                <a:lnTo>
                  <a:pt x="6849" y="10988"/>
                </a:lnTo>
                <a:lnTo>
                  <a:pt x="7056" y="14780"/>
                </a:lnTo>
                <a:lnTo>
                  <a:pt x="9221" y="18759"/>
                </a:lnTo>
                <a:lnTo>
                  <a:pt x="10910" y="20931"/>
                </a:lnTo>
                <a:lnTo>
                  <a:pt x="17019" y="23345"/>
                </a:lnTo>
                <a:lnTo>
                  <a:pt x="37669" y="24894"/>
                </a:lnTo>
                <a:lnTo>
                  <a:pt x="70382" y="19497"/>
                </a:lnTo>
                <a:lnTo>
                  <a:pt x="98817" y="13068"/>
                </a:lnTo>
                <a:lnTo>
                  <a:pt x="131232" y="6930"/>
                </a:lnTo>
                <a:lnTo>
                  <a:pt x="160503" y="3965"/>
                </a:lnTo>
                <a:lnTo>
                  <a:pt x="183816" y="0"/>
                </a:lnTo>
                <a:lnTo>
                  <a:pt x="207168" y="3844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grpSp>
        <p:nvGrpSpPr>
          <p:cNvPr id="2228347" name="SMARTInkShape-Group29"/>
          <p:cNvGrpSpPr/>
          <p:nvPr/>
        </p:nvGrpSpPr>
        <p:grpSpPr>
          <a:xfrm>
            <a:off x="6550819" y="4436269"/>
            <a:ext cx="2421448" cy="774833"/>
            <a:chOff x="6550819" y="4436269"/>
            <a:chExt cx="2421448" cy="774833"/>
          </a:xfrm>
        </p:grpSpPr>
        <p:sp>
          <p:nvSpPr>
            <p:cNvPr id="2228322" name="SMARTInkShape-173"/>
            <p:cNvSpPr/>
            <p:nvPr/>
          </p:nvSpPr>
          <p:spPr bwMode="auto">
            <a:xfrm>
              <a:off x="6643982" y="4629150"/>
              <a:ext cx="49713" cy="119702"/>
            </a:xfrm>
            <a:custGeom>
              <a:avLst/>
              <a:gdLst/>
              <a:ahLst/>
              <a:cxnLst/>
              <a:rect l="0" t="0" r="0" b="0"/>
              <a:pathLst>
                <a:path w="49713" h="119702">
                  <a:moveTo>
                    <a:pt x="6849" y="0"/>
                  </a:moveTo>
                  <a:lnTo>
                    <a:pt x="1939" y="11407"/>
                  </a:lnTo>
                  <a:lnTo>
                    <a:pt x="0" y="37378"/>
                  </a:lnTo>
                  <a:lnTo>
                    <a:pt x="5882" y="68783"/>
                  </a:lnTo>
                  <a:lnTo>
                    <a:pt x="10354" y="83263"/>
                  </a:lnTo>
                  <a:lnTo>
                    <a:pt x="33321" y="118830"/>
                  </a:lnTo>
                  <a:lnTo>
                    <a:pt x="34022" y="119701"/>
                  </a:lnTo>
                  <a:lnTo>
                    <a:pt x="39034" y="116436"/>
                  </a:lnTo>
                  <a:lnTo>
                    <a:pt x="49712" y="10715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28323" name="SMARTInkShape-174"/>
            <p:cNvSpPr/>
            <p:nvPr/>
          </p:nvSpPr>
          <p:spPr bwMode="auto">
            <a:xfrm>
              <a:off x="6753889" y="4614863"/>
              <a:ext cx="32675" cy="135732"/>
            </a:xfrm>
            <a:custGeom>
              <a:avLst/>
              <a:gdLst/>
              <a:ahLst/>
              <a:cxnLst/>
              <a:rect l="0" t="0" r="0" b="0"/>
              <a:pathLst>
                <a:path w="32675" h="135732">
                  <a:moveTo>
                    <a:pt x="11242" y="0"/>
                  </a:moveTo>
                  <a:lnTo>
                    <a:pt x="7449" y="3792"/>
                  </a:lnTo>
                  <a:lnTo>
                    <a:pt x="5588" y="7770"/>
                  </a:lnTo>
                  <a:lnTo>
                    <a:pt x="3363" y="43312"/>
                  </a:lnTo>
                  <a:lnTo>
                    <a:pt x="0" y="59752"/>
                  </a:lnTo>
                  <a:lnTo>
                    <a:pt x="4428" y="94537"/>
                  </a:lnTo>
                  <a:lnTo>
                    <a:pt x="13980" y="118968"/>
                  </a:lnTo>
                  <a:lnTo>
                    <a:pt x="20873" y="129530"/>
                  </a:lnTo>
                  <a:lnTo>
                    <a:pt x="25577" y="132975"/>
                  </a:lnTo>
                  <a:lnTo>
                    <a:pt x="32674" y="13573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28324" name="SMARTInkShape-175"/>
            <p:cNvSpPr/>
            <p:nvPr/>
          </p:nvSpPr>
          <p:spPr bwMode="auto">
            <a:xfrm>
              <a:off x="6579713" y="4536281"/>
              <a:ext cx="42544" cy="20849"/>
            </a:xfrm>
            <a:custGeom>
              <a:avLst/>
              <a:gdLst/>
              <a:ahLst/>
              <a:cxnLst/>
              <a:rect l="0" t="0" r="0" b="0"/>
              <a:pathLst>
                <a:path w="42544" h="20849">
                  <a:moveTo>
                    <a:pt x="13968" y="0"/>
                  </a:moveTo>
                  <a:lnTo>
                    <a:pt x="7817" y="0"/>
                  </a:lnTo>
                  <a:lnTo>
                    <a:pt x="761" y="6151"/>
                  </a:lnTo>
                  <a:lnTo>
                    <a:pt x="0" y="10642"/>
                  </a:lnTo>
                  <a:lnTo>
                    <a:pt x="1940" y="14784"/>
                  </a:lnTo>
                  <a:lnTo>
                    <a:pt x="3567" y="17000"/>
                  </a:lnTo>
                  <a:lnTo>
                    <a:pt x="7493" y="19462"/>
                  </a:lnTo>
                  <a:lnTo>
                    <a:pt x="16283" y="20848"/>
                  </a:lnTo>
                  <a:lnTo>
                    <a:pt x="24522" y="20378"/>
                  </a:lnTo>
                  <a:lnTo>
                    <a:pt x="42543" y="1428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28325" name="SMARTInkShape-176"/>
            <p:cNvSpPr/>
            <p:nvPr/>
          </p:nvSpPr>
          <p:spPr bwMode="auto">
            <a:xfrm>
              <a:off x="6757988" y="4479157"/>
              <a:ext cx="21403" cy="7119"/>
            </a:xfrm>
            <a:custGeom>
              <a:avLst/>
              <a:gdLst/>
              <a:ahLst/>
              <a:cxnLst/>
              <a:rect l="0" t="0" r="0" b="0"/>
              <a:pathLst>
                <a:path w="21403" h="7119">
                  <a:moveTo>
                    <a:pt x="0" y="7118"/>
                  </a:moveTo>
                  <a:lnTo>
                    <a:pt x="6150" y="967"/>
                  </a:lnTo>
                  <a:lnTo>
                    <a:pt x="13206" y="61"/>
                  </a:lnTo>
                  <a:lnTo>
                    <a:pt x="17759" y="0"/>
                  </a:lnTo>
                  <a:lnTo>
                    <a:pt x="18983" y="785"/>
                  </a:lnTo>
                  <a:lnTo>
                    <a:pt x="19799" y="2102"/>
                  </a:lnTo>
                  <a:lnTo>
                    <a:pt x="21402" y="7031"/>
                  </a:lnTo>
                  <a:lnTo>
                    <a:pt x="14287" y="711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28326" name="SMARTInkShape-177"/>
            <p:cNvSpPr/>
            <p:nvPr/>
          </p:nvSpPr>
          <p:spPr bwMode="auto">
            <a:xfrm>
              <a:off x="6550819" y="4657725"/>
              <a:ext cx="164307" cy="221457"/>
            </a:xfrm>
            <a:custGeom>
              <a:avLst/>
              <a:gdLst/>
              <a:ahLst/>
              <a:cxnLst/>
              <a:rect l="0" t="0" r="0" b="0"/>
              <a:pathLst>
                <a:path w="164307" h="221457">
                  <a:moveTo>
                    <a:pt x="0" y="0"/>
                  </a:moveTo>
                  <a:lnTo>
                    <a:pt x="0" y="30528"/>
                  </a:lnTo>
                  <a:lnTo>
                    <a:pt x="0" y="58170"/>
                  </a:lnTo>
                  <a:lnTo>
                    <a:pt x="0" y="87703"/>
                  </a:lnTo>
                  <a:lnTo>
                    <a:pt x="3793" y="120354"/>
                  </a:lnTo>
                  <a:lnTo>
                    <a:pt x="13735" y="151371"/>
                  </a:lnTo>
                  <a:lnTo>
                    <a:pt x="34320" y="176878"/>
                  </a:lnTo>
                  <a:lnTo>
                    <a:pt x="64320" y="199517"/>
                  </a:lnTo>
                  <a:lnTo>
                    <a:pt x="98345" y="213721"/>
                  </a:lnTo>
                  <a:lnTo>
                    <a:pt x="123877" y="218018"/>
                  </a:lnTo>
                  <a:lnTo>
                    <a:pt x="164306" y="22145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28327" name="SMARTInkShape-178"/>
            <p:cNvSpPr/>
            <p:nvPr/>
          </p:nvSpPr>
          <p:spPr bwMode="auto">
            <a:xfrm>
              <a:off x="6887974" y="4614863"/>
              <a:ext cx="26457" cy="243722"/>
            </a:xfrm>
            <a:custGeom>
              <a:avLst/>
              <a:gdLst/>
              <a:ahLst/>
              <a:cxnLst/>
              <a:rect l="0" t="0" r="0" b="0"/>
              <a:pathLst>
                <a:path w="26457" h="243722">
                  <a:moveTo>
                    <a:pt x="12889" y="0"/>
                  </a:moveTo>
                  <a:lnTo>
                    <a:pt x="16681" y="0"/>
                  </a:lnTo>
                  <a:lnTo>
                    <a:pt x="17798" y="1587"/>
                  </a:lnTo>
                  <a:lnTo>
                    <a:pt x="24745" y="30867"/>
                  </a:lnTo>
                  <a:lnTo>
                    <a:pt x="26456" y="56947"/>
                  </a:lnTo>
                  <a:lnTo>
                    <a:pt x="26169" y="90251"/>
                  </a:lnTo>
                  <a:lnTo>
                    <a:pt x="23289" y="116311"/>
                  </a:lnTo>
                  <a:lnTo>
                    <a:pt x="19363" y="141652"/>
                  </a:lnTo>
                  <a:lnTo>
                    <a:pt x="14973" y="166144"/>
                  </a:lnTo>
                  <a:lnTo>
                    <a:pt x="8038" y="201451"/>
                  </a:lnTo>
                  <a:lnTo>
                    <a:pt x="700" y="235878"/>
                  </a:lnTo>
                  <a:lnTo>
                    <a:pt x="0" y="240596"/>
                  </a:lnTo>
                  <a:lnTo>
                    <a:pt x="328" y="242947"/>
                  </a:lnTo>
                  <a:lnTo>
                    <a:pt x="1340" y="243721"/>
                  </a:lnTo>
                  <a:lnTo>
                    <a:pt x="5745" y="24288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28328" name="SMARTInkShape-179"/>
            <p:cNvSpPr/>
            <p:nvPr/>
          </p:nvSpPr>
          <p:spPr bwMode="auto">
            <a:xfrm>
              <a:off x="7201195" y="4514850"/>
              <a:ext cx="178300" cy="195536"/>
            </a:xfrm>
            <a:custGeom>
              <a:avLst/>
              <a:gdLst/>
              <a:ahLst/>
              <a:cxnLst/>
              <a:rect l="0" t="0" r="0" b="0"/>
              <a:pathLst>
                <a:path w="178300" h="195536">
                  <a:moveTo>
                    <a:pt x="6849" y="0"/>
                  </a:moveTo>
                  <a:lnTo>
                    <a:pt x="3056" y="3792"/>
                  </a:lnTo>
                  <a:lnTo>
                    <a:pt x="1194" y="7771"/>
                  </a:lnTo>
                  <a:lnTo>
                    <a:pt x="0" y="20585"/>
                  </a:lnTo>
                  <a:lnTo>
                    <a:pt x="5881" y="51552"/>
                  </a:lnTo>
                  <a:lnTo>
                    <a:pt x="10773" y="84590"/>
                  </a:lnTo>
                  <a:lnTo>
                    <a:pt x="9158" y="112288"/>
                  </a:lnTo>
                  <a:lnTo>
                    <a:pt x="12803" y="147975"/>
                  </a:lnTo>
                  <a:lnTo>
                    <a:pt x="15757" y="168728"/>
                  </a:lnTo>
                  <a:lnTo>
                    <a:pt x="17550" y="174397"/>
                  </a:lnTo>
                  <a:lnTo>
                    <a:pt x="23776" y="182814"/>
                  </a:lnTo>
                  <a:lnTo>
                    <a:pt x="32628" y="189201"/>
                  </a:lnTo>
                  <a:lnTo>
                    <a:pt x="44500" y="194685"/>
                  </a:lnTo>
                  <a:lnTo>
                    <a:pt x="59831" y="195535"/>
                  </a:lnTo>
                  <a:lnTo>
                    <a:pt x="95543" y="193406"/>
                  </a:lnTo>
                  <a:lnTo>
                    <a:pt x="127496" y="189244"/>
                  </a:lnTo>
                  <a:lnTo>
                    <a:pt x="160856" y="181521"/>
                  </a:lnTo>
                  <a:lnTo>
                    <a:pt x="178299" y="17859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28329" name="SMARTInkShape-180"/>
            <p:cNvSpPr/>
            <p:nvPr/>
          </p:nvSpPr>
          <p:spPr bwMode="auto">
            <a:xfrm>
              <a:off x="7162498" y="4488426"/>
              <a:ext cx="194521" cy="310003"/>
            </a:xfrm>
            <a:custGeom>
              <a:avLst/>
              <a:gdLst/>
              <a:ahLst/>
              <a:cxnLst/>
              <a:rect l="0" t="0" r="0" b="0"/>
              <a:pathLst>
                <a:path w="194521" h="310003">
                  <a:moveTo>
                    <a:pt x="66977" y="62143"/>
                  </a:moveTo>
                  <a:lnTo>
                    <a:pt x="66977" y="65935"/>
                  </a:lnTo>
                  <a:lnTo>
                    <a:pt x="66183" y="67052"/>
                  </a:lnTo>
                  <a:lnTo>
                    <a:pt x="64860" y="67797"/>
                  </a:lnTo>
                  <a:lnTo>
                    <a:pt x="63184" y="68294"/>
                  </a:lnTo>
                  <a:lnTo>
                    <a:pt x="57034" y="72785"/>
                  </a:lnTo>
                  <a:lnTo>
                    <a:pt x="54620" y="76927"/>
                  </a:lnTo>
                  <a:lnTo>
                    <a:pt x="53976" y="79142"/>
                  </a:lnTo>
                  <a:lnTo>
                    <a:pt x="54341" y="81413"/>
                  </a:lnTo>
                  <a:lnTo>
                    <a:pt x="58513" y="90762"/>
                  </a:lnTo>
                  <a:lnTo>
                    <a:pt x="61559" y="99991"/>
                  </a:lnTo>
                  <a:lnTo>
                    <a:pt x="67489" y="110663"/>
                  </a:lnTo>
                  <a:lnTo>
                    <a:pt x="71967" y="115457"/>
                  </a:lnTo>
                  <a:lnTo>
                    <a:pt x="76603" y="117588"/>
                  </a:lnTo>
                  <a:lnTo>
                    <a:pt x="83676" y="118787"/>
                  </a:lnTo>
                  <a:lnTo>
                    <a:pt x="88421" y="116951"/>
                  </a:lnTo>
                  <a:lnTo>
                    <a:pt x="90798" y="115350"/>
                  </a:lnTo>
                  <a:lnTo>
                    <a:pt x="97936" y="105513"/>
                  </a:lnTo>
                  <a:lnTo>
                    <a:pt x="101285" y="88752"/>
                  </a:lnTo>
                  <a:lnTo>
                    <a:pt x="102572" y="53833"/>
                  </a:lnTo>
                  <a:lnTo>
                    <a:pt x="96534" y="18185"/>
                  </a:lnTo>
                  <a:lnTo>
                    <a:pt x="94619" y="12994"/>
                  </a:lnTo>
                  <a:lnTo>
                    <a:pt x="88258" y="5109"/>
                  </a:lnTo>
                  <a:lnTo>
                    <a:pt x="78023" y="1076"/>
                  </a:lnTo>
                  <a:lnTo>
                    <a:pt x="71960" y="0"/>
                  </a:lnTo>
                  <a:lnTo>
                    <a:pt x="66330" y="871"/>
                  </a:lnTo>
                  <a:lnTo>
                    <a:pt x="55841" y="6071"/>
                  </a:lnTo>
                  <a:lnTo>
                    <a:pt x="37219" y="21717"/>
                  </a:lnTo>
                  <a:lnTo>
                    <a:pt x="20412" y="52810"/>
                  </a:lnTo>
                  <a:lnTo>
                    <a:pt x="12415" y="78632"/>
                  </a:lnTo>
                  <a:lnTo>
                    <a:pt x="6215" y="105984"/>
                  </a:lnTo>
                  <a:lnTo>
                    <a:pt x="813" y="134015"/>
                  </a:lnTo>
                  <a:lnTo>
                    <a:pt x="0" y="160232"/>
                  </a:lnTo>
                  <a:lnTo>
                    <a:pt x="3078" y="185113"/>
                  </a:lnTo>
                  <a:lnTo>
                    <a:pt x="12942" y="219052"/>
                  </a:lnTo>
                  <a:lnTo>
                    <a:pt x="18620" y="234009"/>
                  </a:lnTo>
                  <a:lnTo>
                    <a:pt x="23627" y="239427"/>
                  </a:lnTo>
                  <a:lnTo>
                    <a:pt x="37656" y="247563"/>
                  </a:lnTo>
                  <a:lnTo>
                    <a:pt x="50241" y="249591"/>
                  </a:lnTo>
                  <a:lnTo>
                    <a:pt x="55820" y="249021"/>
                  </a:lnTo>
                  <a:lnTo>
                    <a:pt x="68368" y="242037"/>
                  </a:lnTo>
                  <a:lnTo>
                    <a:pt x="95827" y="218151"/>
                  </a:lnTo>
                  <a:lnTo>
                    <a:pt x="113273" y="189947"/>
                  </a:lnTo>
                  <a:lnTo>
                    <a:pt x="128496" y="160248"/>
                  </a:lnTo>
                  <a:lnTo>
                    <a:pt x="135476" y="131339"/>
                  </a:lnTo>
                  <a:lnTo>
                    <a:pt x="133751" y="106458"/>
                  </a:lnTo>
                  <a:lnTo>
                    <a:pt x="128214" y="91589"/>
                  </a:lnTo>
                  <a:lnTo>
                    <a:pt x="126058" y="89711"/>
                  </a:lnTo>
                  <a:lnTo>
                    <a:pt x="123826" y="89253"/>
                  </a:lnTo>
                  <a:lnTo>
                    <a:pt x="121545" y="89741"/>
                  </a:lnTo>
                  <a:lnTo>
                    <a:pt x="106958" y="101805"/>
                  </a:lnTo>
                  <a:lnTo>
                    <a:pt x="91347" y="124254"/>
                  </a:lnTo>
                  <a:lnTo>
                    <a:pt x="80459" y="151013"/>
                  </a:lnTo>
                  <a:lnTo>
                    <a:pt x="68414" y="186635"/>
                  </a:lnTo>
                  <a:lnTo>
                    <a:pt x="62376" y="219767"/>
                  </a:lnTo>
                  <a:lnTo>
                    <a:pt x="64379" y="245901"/>
                  </a:lnTo>
                  <a:lnTo>
                    <a:pt x="70056" y="259171"/>
                  </a:lnTo>
                  <a:lnTo>
                    <a:pt x="82843" y="276834"/>
                  </a:lnTo>
                  <a:lnTo>
                    <a:pt x="87080" y="278295"/>
                  </a:lnTo>
                  <a:lnTo>
                    <a:pt x="98136" y="277802"/>
                  </a:lnTo>
                  <a:lnTo>
                    <a:pt x="117749" y="269270"/>
                  </a:lnTo>
                  <a:lnTo>
                    <a:pt x="146503" y="245667"/>
                  </a:lnTo>
                  <a:lnTo>
                    <a:pt x="177700" y="211254"/>
                  </a:lnTo>
                  <a:lnTo>
                    <a:pt x="187625" y="192708"/>
                  </a:lnTo>
                  <a:lnTo>
                    <a:pt x="193996" y="157049"/>
                  </a:lnTo>
                  <a:lnTo>
                    <a:pt x="194520" y="149226"/>
                  </a:lnTo>
                  <a:lnTo>
                    <a:pt x="193280" y="143217"/>
                  </a:lnTo>
                  <a:lnTo>
                    <a:pt x="187670" y="134424"/>
                  </a:lnTo>
                  <a:lnTo>
                    <a:pt x="183158" y="132555"/>
                  </a:lnTo>
                  <a:lnTo>
                    <a:pt x="171794" y="132595"/>
                  </a:lnTo>
                  <a:lnTo>
                    <a:pt x="158806" y="139493"/>
                  </a:lnTo>
                  <a:lnTo>
                    <a:pt x="152009" y="144666"/>
                  </a:lnTo>
                  <a:lnTo>
                    <a:pt x="134858" y="170908"/>
                  </a:lnTo>
                  <a:lnTo>
                    <a:pt x="115930" y="203819"/>
                  </a:lnTo>
                  <a:lnTo>
                    <a:pt x="102824" y="234913"/>
                  </a:lnTo>
                  <a:lnTo>
                    <a:pt x="93914" y="268027"/>
                  </a:lnTo>
                  <a:lnTo>
                    <a:pt x="92972" y="284880"/>
                  </a:lnTo>
                  <a:lnTo>
                    <a:pt x="95199" y="296869"/>
                  </a:lnTo>
                  <a:lnTo>
                    <a:pt x="98835" y="304843"/>
                  </a:lnTo>
                  <a:lnTo>
                    <a:pt x="102504" y="307286"/>
                  </a:lnTo>
                  <a:lnTo>
                    <a:pt x="112929" y="310002"/>
                  </a:lnTo>
                  <a:lnTo>
                    <a:pt x="123384" y="309092"/>
                  </a:lnTo>
                  <a:lnTo>
                    <a:pt x="128394" y="307738"/>
                  </a:lnTo>
                  <a:lnTo>
                    <a:pt x="138194" y="299884"/>
                  </a:lnTo>
                  <a:lnTo>
                    <a:pt x="157421" y="271646"/>
                  </a:lnTo>
                  <a:lnTo>
                    <a:pt x="170009" y="236288"/>
                  </a:lnTo>
                  <a:lnTo>
                    <a:pt x="172118" y="213754"/>
                  </a:lnTo>
                  <a:lnTo>
                    <a:pt x="169797" y="202021"/>
                  </a:lnTo>
                  <a:lnTo>
                    <a:pt x="168068" y="198258"/>
                  </a:lnTo>
                  <a:lnTo>
                    <a:pt x="166121" y="195749"/>
                  </a:lnTo>
                  <a:lnTo>
                    <a:pt x="164029" y="194076"/>
                  </a:lnTo>
                  <a:lnTo>
                    <a:pt x="161841" y="193754"/>
                  </a:lnTo>
                  <a:lnTo>
                    <a:pt x="157293" y="195514"/>
                  </a:lnTo>
                  <a:lnTo>
                    <a:pt x="155763" y="198682"/>
                  </a:lnTo>
                  <a:lnTo>
                    <a:pt x="148855" y="233497"/>
                  </a:lnTo>
                  <a:lnTo>
                    <a:pt x="152003" y="249528"/>
                  </a:lnTo>
                  <a:lnTo>
                    <a:pt x="155830" y="259460"/>
                  </a:lnTo>
                  <a:lnTo>
                    <a:pt x="160178" y="264933"/>
                  </a:lnTo>
                  <a:lnTo>
                    <a:pt x="162449" y="266392"/>
                  </a:lnTo>
                  <a:lnTo>
                    <a:pt x="165550" y="266572"/>
                  </a:lnTo>
                  <a:lnTo>
                    <a:pt x="173229" y="264654"/>
                  </a:lnTo>
                  <a:lnTo>
                    <a:pt x="179817" y="259040"/>
                  </a:lnTo>
                  <a:lnTo>
                    <a:pt x="188421" y="24788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28330" name="SMARTInkShape-181"/>
            <p:cNvSpPr/>
            <p:nvPr/>
          </p:nvSpPr>
          <p:spPr bwMode="auto">
            <a:xfrm>
              <a:off x="7465219" y="4580137"/>
              <a:ext cx="178595" cy="122682"/>
            </a:xfrm>
            <a:custGeom>
              <a:avLst/>
              <a:gdLst/>
              <a:ahLst/>
              <a:cxnLst/>
              <a:rect l="0" t="0" r="0" b="0"/>
              <a:pathLst>
                <a:path w="178595" h="122682">
                  <a:moveTo>
                    <a:pt x="0" y="6151"/>
                  </a:moveTo>
                  <a:lnTo>
                    <a:pt x="0" y="0"/>
                  </a:lnTo>
                  <a:lnTo>
                    <a:pt x="0" y="9037"/>
                  </a:lnTo>
                  <a:lnTo>
                    <a:pt x="12184" y="43118"/>
                  </a:lnTo>
                  <a:lnTo>
                    <a:pt x="23849" y="77752"/>
                  </a:lnTo>
                  <a:lnTo>
                    <a:pt x="34311" y="110522"/>
                  </a:lnTo>
                  <a:lnTo>
                    <a:pt x="37210" y="118155"/>
                  </a:lnTo>
                  <a:lnTo>
                    <a:pt x="39093" y="121301"/>
                  </a:lnTo>
                  <a:lnTo>
                    <a:pt x="41144" y="122605"/>
                  </a:lnTo>
                  <a:lnTo>
                    <a:pt x="43304" y="122681"/>
                  </a:lnTo>
                  <a:lnTo>
                    <a:pt x="45538" y="121937"/>
                  </a:lnTo>
                  <a:lnTo>
                    <a:pt x="47027" y="120648"/>
                  </a:lnTo>
                  <a:lnTo>
                    <a:pt x="65984" y="89961"/>
                  </a:lnTo>
                  <a:lnTo>
                    <a:pt x="81767" y="58807"/>
                  </a:lnTo>
                  <a:lnTo>
                    <a:pt x="108674" y="26833"/>
                  </a:lnTo>
                  <a:lnTo>
                    <a:pt x="120001" y="19312"/>
                  </a:lnTo>
                  <a:lnTo>
                    <a:pt x="145066" y="9971"/>
                  </a:lnTo>
                  <a:lnTo>
                    <a:pt x="165252" y="12700"/>
                  </a:lnTo>
                  <a:lnTo>
                    <a:pt x="170812" y="15147"/>
                  </a:lnTo>
                  <a:lnTo>
                    <a:pt x="178594" y="2043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28331" name="SMARTInkShape-182"/>
            <p:cNvSpPr/>
            <p:nvPr/>
          </p:nvSpPr>
          <p:spPr bwMode="auto">
            <a:xfrm>
              <a:off x="7716364" y="4457700"/>
              <a:ext cx="27462" cy="335497"/>
            </a:xfrm>
            <a:custGeom>
              <a:avLst/>
              <a:gdLst/>
              <a:ahLst/>
              <a:cxnLst/>
              <a:rect l="0" t="0" r="0" b="0"/>
              <a:pathLst>
                <a:path w="27462" h="335497">
                  <a:moveTo>
                    <a:pt x="27461" y="0"/>
                  </a:moveTo>
                  <a:lnTo>
                    <a:pt x="17518" y="0"/>
                  </a:lnTo>
                  <a:lnTo>
                    <a:pt x="15276" y="1588"/>
                  </a:lnTo>
                  <a:lnTo>
                    <a:pt x="10668" y="7585"/>
                  </a:lnTo>
                  <a:lnTo>
                    <a:pt x="4524" y="36718"/>
                  </a:lnTo>
                  <a:lnTo>
                    <a:pt x="0" y="72076"/>
                  </a:lnTo>
                  <a:lnTo>
                    <a:pt x="1497" y="96327"/>
                  </a:lnTo>
                  <a:lnTo>
                    <a:pt x="4015" y="122981"/>
                  </a:lnTo>
                  <a:lnTo>
                    <a:pt x="5134" y="150702"/>
                  </a:lnTo>
                  <a:lnTo>
                    <a:pt x="7748" y="178897"/>
                  </a:lnTo>
                  <a:lnTo>
                    <a:pt x="11557" y="207304"/>
                  </a:lnTo>
                  <a:lnTo>
                    <a:pt x="15894" y="235803"/>
                  </a:lnTo>
                  <a:lnTo>
                    <a:pt x="20468" y="264345"/>
                  </a:lnTo>
                  <a:lnTo>
                    <a:pt x="24353" y="290525"/>
                  </a:lnTo>
                  <a:lnTo>
                    <a:pt x="26847" y="324617"/>
                  </a:lnTo>
                  <a:lnTo>
                    <a:pt x="27279" y="335366"/>
                  </a:lnTo>
                  <a:lnTo>
                    <a:pt x="27339" y="335496"/>
                  </a:lnTo>
                  <a:lnTo>
                    <a:pt x="27461" y="31432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28332" name="SMARTInkShape-183"/>
            <p:cNvSpPr/>
            <p:nvPr/>
          </p:nvSpPr>
          <p:spPr bwMode="auto">
            <a:xfrm>
              <a:off x="7858373" y="4537396"/>
              <a:ext cx="135774" cy="140256"/>
            </a:xfrm>
            <a:custGeom>
              <a:avLst/>
              <a:gdLst/>
              <a:ahLst/>
              <a:cxnLst/>
              <a:rect l="0" t="0" r="0" b="0"/>
              <a:pathLst>
                <a:path w="135774" h="140256">
                  <a:moveTo>
                    <a:pt x="71190" y="34604"/>
                  </a:moveTo>
                  <a:lnTo>
                    <a:pt x="71190" y="30812"/>
                  </a:lnTo>
                  <a:lnTo>
                    <a:pt x="71983" y="29695"/>
                  </a:lnTo>
                  <a:lnTo>
                    <a:pt x="73306" y="28950"/>
                  </a:lnTo>
                  <a:lnTo>
                    <a:pt x="74982" y="28453"/>
                  </a:lnTo>
                  <a:lnTo>
                    <a:pt x="76099" y="27328"/>
                  </a:lnTo>
                  <a:lnTo>
                    <a:pt x="77340" y="23962"/>
                  </a:lnTo>
                  <a:lnTo>
                    <a:pt x="78308" y="7411"/>
                  </a:lnTo>
                  <a:lnTo>
                    <a:pt x="72180" y="0"/>
                  </a:lnTo>
                  <a:lnTo>
                    <a:pt x="46878" y="7020"/>
                  </a:lnTo>
                  <a:lnTo>
                    <a:pt x="14010" y="29286"/>
                  </a:lnTo>
                  <a:lnTo>
                    <a:pt x="6089" y="37003"/>
                  </a:lnTo>
                  <a:lnTo>
                    <a:pt x="2568" y="43079"/>
                  </a:lnTo>
                  <a:lnTo>
                    <a:pt x="309" y="53447"/>
                  </a:lnTo>
                  <a:lnTo>
                    <a:pt x="0" y="58324"/>
                  </a:lnTo>
                  <a:lnTo>
                    <a:pt x="1505" y="59943"/>
                  </a:lnTo>
                  <a:lnTo>
                    <a:pt x="30633" y="68598"/>
                  </a:lnTo>
                  <a:lnTo>
                    <a:pt x="62855" y="77596"/>
                  </a:lnTo>
                  <a:lnTo>
                    <a:pt x="96178" y="87017"/>
                  </a:lnTo>
                  <a:lnTo>
                    <a:pt x="130777" y="104556"/>
                  </a:lnTo>
                  <a:lnTo>
                    <a:pt x="134727" y="107432"/>
                  </a:lnTo>
                  <a:lnTo>
                    <a:pt x="135773" y="110937"/>
                  </a:lnTo>
                  <a:lnTo>
                    <a:pt x="134883" y="114862"/>
                  </a:lnTo>
                  <a:lnTo>
                    <a:pt x="132701" y="119065"/>
                  </a:lnTo>
                  <a:lnTo>
                    <a:pt x="123928" y="125853"/>
                  </a:lnTo>
                  <a:lnTo>
                    <a:pt x="98893" y="136678"/>
                  </a:lnTo>
                  <a:lnTo>
                    <a:pt x="74283" y="140255"/>
                  </a:lnTo>
                  <a:lnTo>
                    <a:pt x="50675" y="137522"/>
                  </a:lnTo>
                  <a:lnTo>
                    <a:pt x="45607" y="134966"/>
                  </a:lnTo>
                  <a:lnTo>
                    <a:pt x="42228" y="131674"/>
                  </a:lnTo>
                  <a:lnTo>
                    <a:pt x="35471" y="12032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28333" name="SMARTInkShape-184"/>
            <p:cNvSpPr/>
            <p:nvPr/>
          </p:nvSpPr>
          <p:spPr bwMode="auto">
            <a:xfrm>
              <a:off x="8151019" y="4530451"/>
              <a:ext cx="135251" cy="99457"/>
            </a:xfrm>
            <a:custGeom>
              <a:avLst/>
              <a:gdLst/>
              <a:ahLst/>
              <a:cxnLst/>
              <a:rect l="0" t="0" r="0" b="0"/>
              <a:pathLst>
                <a:path w="135251" h="99457">
                  <a:moveTo>
                    <a:pt x="0" y="20118"/>
                  </a:moveTo>
                  <a:lnTo>
                    <a:pt x="0" y="0"/>
                  </a:lnTo>
                  <a:lnTo>
                    <a:pt x="794" y="23545"/>
                  </a:lnTo>
                  <a:lnTo>
                    <a:pt x="7275" y="56075"/>
                  </a:lnTo>
                  <a:lnTo>
                    <a:pt x="21578" y="91430"/>
                  </a:lnTo>
                  <a:lnTo>
                    <a:pt x="23911" y="96234"/>
                  </a:lnTo>
                  <a:lnTo>
                    <a:pt x="26259" y="98643"/>
                  </a:lnTo>
                  <a:lnTo>
                    <a:pt x="28618" y="99456"/>
                  </a:lnTo>
                  <a:lnTo>
                    <a:pt x="30985" y="99203"/>
                  </a:lnTo>
                  <a:lnTo>
                    <a:pt x="35732" y="96806"/>
                  </a:lnTo>
                  <a:lnTo>
                    <a:pt x="53330" y="80047"/>
                  </a:lnTo>
                  <a:lnTo>
                    <a:pt x="81044" y="46869"/>
                  </a:lnTo>
                  <a:lnTo>
                    <a:pt x="96068" y="32983"/>
                  </a:lnTo>
                  <a:lnTo>
                    <a:pt x="117842" y="22894"/>
                  </a:lnTo>
                  <a:lnTo>
                    <a:pt x="121423" y="21969"/>
                  </a:lnTo>
                  <a:lnTo>
                    <a:pt x="124605" y="22146"/>
                  </a:lnTo>
                  <a:lnTo>
                    <a:pt x="130257" y="24459"/>
                  </a:lnTo>
                  <a:lnTo>
                    <a:pt x="132082" y="26186"/>
                  </a:lnTo>
                  <a:lnTo>
                    <a:pt x="134109" y="30223"/>
                  </a:lnTo>
                  <a:lnTo>
                    <a:pt x="135250" y="40751"/>
                  </a:lnTo>
                  <a:lnTo>
                    <a:pt x="131796" y="53924"/>
                  </a:lnTo>
                  <a:lnTo>
                    <a:pt x="118926" y="75921"/>
                  </a:lnTo>
                  <a:lnTo>
                    <a:pt x="114239" y="80638"/>
                  </a:lnTo>
                  <a:lnTo>
                    <a:pt x="109511" y="82734"/>
                  </a:lnTo>
                  <a:lnTo>
                    <a:pt x="104763" y="83666"/>
                  </a:lnTo>
                  <a:lnTo>
                    <a:pt x="85725" y="7726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28334" name="SMARTInkShape-185"/>
            <p:cNvSpPr/>
            <p:nvPr/>
          </p:nvSpPr>
          <p:spPr bwMode="auto">
            <a:xfrm>
              <a:off x="8179594" y="4436269"/>
              <a:ext cx="92870" cy="14288"/>
            </a:xfrm>
            <a:custGeom>
              <a:avLst/>
              <a:gdLst/>
              <a:ahLst/>
              <a:cxnLst/>
              <a:rect l="0" t="0" r="0" b="0"/>
              <a:pathLst>
                <a:path w="92870" h="14288">
                  <a:moveTo>
                    <a:pt x="0" y="14287"/>
                  </a:moveTo>
                  <a:lnTo>
                    <a:pt x="26037" y="8136"/>
                  </a:lnTo>
                  <a:lnTo>
                    <a:pt x="57757" y="5158"/>
                  </a:lnTo>
                  <a:lnTo>
                    <a:pt x="92869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28335" name="SMARTInkShape-186"/>
            <p:cNvSpPr/>
            <p:nvPr/>
          </p:nvSpPr>
          <p:spPr bwMode="auto">
            <a:xfrm>
              <a:off x="8508206" y="4457700"/>
              <a:ext cx="100014" cy="112758"/>
            </a:xfrm>
            <a:custGeom>
              <a:avLst/>
              <a:gdLst/>
              <a:ahLst/>
              <a:cxnLst/>
              <a:rect l="0" t="0" r="0" b="0"/>
              <a:pathLst>
                <a:path w="100014" h="112758">
                  <a:moveTo>
                    <a:pt x="0" y="0"/>
                  </a:moveTo>
                  <a:lnTo>
                    <a:pt x="0" y="31317"/>
                  </a:lnTo>
                  <a:lnTo>
                    <a:pt x="2117" y="52194"/>
                  </a:lnTo>
                  <a:lnTo>
                    <a:pt x="6703" y="85290"/>
                  </a:lnTo>
                  <a:lnTo>
                    <a:pt x="7742" y="94263"/>
                  </a:lnTo>
                  <a:lnTo>
                    <a:pt x="13986" y="112757"/>
                  </a:lnTo>
                  <a:lnTo>
                    <a:pt x="24205" y="94278"/>
                  </a:lnTo>
                  <a:lnTo>
                    <a:pt x="32233" y="63539"/>
                  </a:lnTo>
                  <a:lnTo>
                    <a:pt x="55355" y="29136"/>
                  </a:lnTo>
                  <a:lnTo>
                    <a:pt x="61909" y="20093"/>
                  </a:lnTo>
                  <a:lnTo>
                    <a:pt x="73729" y="11333"/>
                  </a:lnTo>
                  <a:lnTo>
                    <a:pt x="82612" y="8385"/>
                  </a:lnTo>
                  <a:lnTo>
                    <a:pt x="87781" y="7696"/>
                  </a:lnTo>
                  <a:lnTo>
                    <a:pt x="92724" y="9506"/>
                  </a:lnTo>
                  <a:lnTo>
                    <a:pt x="95154" y="11100"/>
                  </a:lnTo>
                  <a:lnTo>
                    <a:pt x="96773" y="12956"/>
                  </a:lnTo>
                  <a:lnTo>
                    <a:pt x="100013" y="2143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28336" name="SMARTInkShape-187"/>
            <p:cNvSpPr/>
            <p:nvPr/>
          </p:nvSpPr>
          <p:spPr bwMode="auto">
            <a:xfrm>
              <a:off x="8474048" y="4475968"/>
              <a:ext cx="155603" cy="151134"/>
            </a:xfrm>
            <a:custGeom>
              <a:avLst/>
              <a:gdLst/>
              <a:ahLst/>
              <a:cxnLst/>
              <a:rect l="0" t="0" r="0" b="0"/>
              <a:pathLst>
                <a:path w="155603" h="151134">
                  <a:moveTo>
                    <a:pt x="105596" y="60313"/>
                  </a:moveTo>
                  <a:lnTo>
                    <a:pt x="98460" y="60313"/>
                  </a:lnTo>
                  <a:lnTo>
                    <a:pt x="98452" y="25630"/>
                  </a:lnTo>
                  <a:lnTo>
                    <a:pt x="98452" y="22903"/>
                  </a:lnTo>
                  <a:lnTo>
                    <a:pt x="96335" y="17757"/>
                  </a:lnTo>
                  <a:lnTo>
                    <a:pt x="93542" y="12825"/>
                  </a:lnTo>
                  <a:lnTo>
                    <a:pt x="91749" y="3190"/>
                  </a:lnTo>
                  <a:lnTo>
                    <a:pt x="91603" y="800"/>
                  </a:lnTo>
                  <a:lnTo>
                    <a:pt x="89917" y="0"/>
                  </a:lnTo>
                  <a:lnTo>
                    <a:pt x="83810" y="1228"/>
                  </a:lnTo>
                  <a:lnTo>
                    <a:pt x="71447" y="6382"/>
                  </a:lnTo>
                  <a:lnTo>
                    <a:pt x="39820" y="39792"/>
                  </a:lnTo>
                  <a:lnTo>
                    <a:pt x="18931" y="68431"/>
                  </a:lnTo>
                  <a:lnTo>
                    <a:pt x="6338" y="101722"/>
                  </a:lnTo>
                  <a:lnTo>
                    <a:pt x="0" y="127671"/>
                  </a:lnTo>
                  <a:lnTo>
                    <a:pt x="1249" y="136023"/>
                  </a:lnTo>
                  <a:lnTo>
                    <a:pt x="2694" y="139361"/>
                  </a:lnTo>
                  <a:lnTo>
                    <a:pt x="5245" y="141587"/>
                  </a:lnTo>
                  <a:lnTo>
                    <a:pt x="12312" y="144060"/>
                  </a:lnTo>
                  <a:lnTo>
                    <a:pt x="16419" y="143132"/>
                  </a:lnTo>
                  <a:lnTo>
                    <a:pt x="49501" y="121553"/>
                  </a:lnTo>
                  <a:lnTo>
                    <a:pt x="77229" y="98809"/>
                  </a:lnTo>
                  <a:lnTo>
                    <a:pt x="101845" y="68005"/>
                  </a:lnTo>
                  <a:lnTo>
                    <a:pt x="120406" y="38991"/>
                  </a:lnTo>
                  <a:lnTo>
                    <a:pt x="126155" y="10762"/>
                  </a:lnTo>
                  <a:lnTo>
                    <a:pt x="125652" y="9023"/>
                  </a:lnTo>
                  <a:lnTo>
                    <a:pt x="124523" y="8657"/>
                  </a:lnTo>
                  <a:lnTo>
                    <a:pt x="122976" y="9207"/>
                  </a:lnTo>
                  <a:lnTo>
                    <a:pt x="113215" y="17566"/>
                  </a:lnTo>
                  <a:lnTo>
                    <a:pt x="104061" y="37681"/>
                  </a:lnTo>
                  <a:lnTo>
                    <a:pt x="93856" y="72129"/>
                  </a:lnTo>
                  <a:lnTo>
                    <a:pt x="86314" y="104804"/>
                  </a:lnTo>
                  <a:lnTo>
                    <a:pt x="85914" y="121362"/>
                  </a:lnTo>
                  <a:lnTo>
                    <a:pt x="88381" y="134013"/>
                  </a:lnTo>
                  <a:lnTo>
                    <a:pt x="94241" y="142810"/>
                  </a:lnTo>
                  <a:lnTo>
                    <a:pt x="98026" y="146267"/>
                  </a:lnTo>
                  <a:lnTo>
                    <a:pt x="106465" y="150109"/>
                  </a:lnTo>
                  <a:lnTo>
                    <a:pt x="110937" y="151133"/>
                  </a:lnTo>
                  <a:lnTo>
                    <a:pt x="120141" y="150155"/>
                  </a:lnTo>
                  <a:lnTo>
                    <a:pt x="124817" y="148783"/>
                  </a:lnTo>
                  <a:lnTo>
                    <a:pt x="128728" y="145486"/>
                  </a:lnTo>
                  <a:lnTo>
                    <a:pt x="149924" y="112025"/>
                  </a:lnTo>
                  <a:lnTo>
                    <a:pt x="155602" y="10317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28337" name="SMARTInkShape-188"/>
            <p:cNvSpPr/>
            <p:nvPr/>
          </p:nvSpPr>
          <p:spPr bwMode="auto">
            <a:xfrm>
              <a:off x="8729663" y="4436269"/>
              <a:ext cx="142876" cy="113767"/>
            </a:xfrm>
            <a:custGeom>
              <a:avLst/>
              <a:gdLst/>
              <a:ahLst/>
              <a:cxnLst/>
              <a:rect l="0" t="0" r="0" b="0"/>
              <a:pathLst>
                <a:path w="142876" h="113767">
                  <a:moveTo>
                    <a:pt x="0" y="57150"/>
                  </a:moveTo>
                  <a:lnTo>
                    <a:pt x="0" y="47207"/>
                  </a:lnTo>
                  <a:lnTo>
                    <a:pt x="1587" y="45759"/>
                  </a:lnTo>
                  <a:lnTo>
                    <a:pt x="10612" y="43720"/>
                  </a:lnTo>
                  <a:lnTo>
                    <a:pt x="19849" y="42975"/>
                  </a:lnTo>
                  <a:lnTo>
                    <a:pt x="26822" y="48588"/>
                  </a:lnTo>
                  <a:lnTo>
                    <a:pt x="33523" y="55848"/>
                  </a:lnTo>
                  <a:lnTo>
                    <a:pt x="52394" y="84472"/>
                  </a:lnTo>
                  <a:lnTo>
                    <a:pt x="53185" y="88858"/>
                  </a:lnTo>
                  <a:lnTo>
                    <a:pt x="50056" y="113766"/>
                  </a:lnTo>
                  <a:lnTo>
                    <a:pt x="54925" y="102788"/>
                  </a:lnTo>
                  <a:lnTo>
                    <a:pt x="60649" y="76908"/>
                  </a:lnTo>
                  <a:lnTo>
                    <a:pt x="82746" y="41456"/>
                  </a:lnTo>
                  <a:lnTo>
                    <a:pt x="95171" y="26635"/>
                  </a:lnTo>
                  <a:lnTo>
                    <a:pt x="126803" y="3183"/>
                  </a:lnTo>
                  <a:lnTo>
                    <a:pt x="142875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28338" name="SMARTInkShape-189"/>
            <p:cNvSpPr/>
            <p:nvPr/>
          </p:nvSpPr>
          <p:spPr bwMode="auto">
            <a:xfrm>
              <a:off x="8833026" y="4444765"/>
              <a:ext cx="139241" cy="105805"/>
            </a:xfrm>
            <a:custGeom>
              <a:avLst/>
              <a:gdLst/>
              <a:ahLst/>
              <a:cxnLst/>
              <a:rect l="0" t="0" r="0" b="0"/>
              <a:pathLst>
                <a:path w="139241" h="105805">
                  <a:moveTo>
                    <a:pt x="3793" y="77229"/>
                  </a:moveTo>
                  <a:lnTo>
                    <a:pt x="0" y="77229"/>
                  </a:lnTo>
                  <a:lnTo>
                    <a:pt x="5227" y="77229"/>
                  </a:lnTo>
                  <a:lnTo>
                    <a:pt x="10516" y="75112"/>
                  </a:lnTo>
                  <a:lnTo>
                    <a:pt x="15511" y="72319"/>
                  </a:lnTo>
                  <a:lnTo>
                    <a:pt x="48477" y="60229"/>
                  </a:lnTo>
                  <a:lnTo>
                    <a:pt x="82614" y="46493"/>
                  </a:lnTo>
                  <a:lnTo>
                    <a:pt x="117331" y="29466"/>
                  </a:lnTo>
                  <a:lnTo>
                    <a:pt x="136289" y="15426"/>
                  </a:lnTo>
                  <a:lnTo>
                    <a:pt x="138086" y="11925"/>
                  </a:lnTo>
                  <a:lnTo>
                    <a:pt x="139240" y="3211"/>
                  </a:lnTo>
                  <a:lnTo>
                    <a:pt x="138541" y="1690"/>
                  </a:lnTo>
                  <a:lnTo>
                    <a:pt x="137281" y="676"/>
                  </a:lnTo>
                  <a:lnTo>
                    <a:pt x="135647" y="0"/>
                  </a:lnTo>
                  <a:lnTo>
                    <a:pt x="111800" y="4618"/>
                  </a:lnTo>
                  <a:lnTo>
                    <a:pt x="95238" y="11706"/>
                  </a:lnTo>
                  <a:lnTo>
                    <a:pt x="81070" y="23507"/>
                  </a:lnTo>
                  <a:lnTo>
                    <a:pt x="71492" y="37851"/>
                  </a:lnTo>
                  <a:lnTo>
                    <a:pt x="66160" y="50203"/>
                  </a:lnTo>
                  <a:lnTo>
                    <a:pt x="65378" y="61513"/>
                  </a:lnTo>
                  <a:lnTo>
                    <a:pt x="66280" y="66751"/>
                  </a:lnTo>
                  <a:lnTo>
                    <a:pt x="71517" y="76806"/>
                  </a:lnTo>
                  <a:lnTo>
                    <a:pt x="87814" y="96195"/>
                  </a:lnTo>
                  <a:lnTo>
                    <a:pt x="94846" y="101533"/>
                  </a:lnTo>
                  <a:lnTo>
                    <a:pt x="101411" y="103905"/>
                  </a:lnTo>
                  <a:lnTo>
                    <a:pt x="125237" y="10580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28339" name="SMARTInkShape-190"/>
            <p:cNvSpPr/>
            <p:nvPr/>
          </p:nvSpPr>
          <p:spPr bwMode="auto">
            <a:xfrm>
              <a:off x="7209533" y="4957763"/>
              <a:ext cx="144054" cy="181260"/>
            </a:xfrm>
            <a:custGeom>
              <a:avLst/>
              <a:gdLst/>
              <a:ahLst/>
              <a:cxnLst/>
              <a:rect l="0" t="0" r="0" b="0"/>
              <a:pathLst>
                <a:path w="144054" h="181260">
                  <a:moveTo>
                    <a:pt x="5655" y="0"/>
                  </a:moveTo>
                  <a:lnTo>
                    <a:pt x="5655" y="30538"/>
                  </a:lnTo>
                  <a:lnTo>
                    <a:pt x="3538" y="59654"/>
                  </a:lnTo>
                  <a:lnTo>
                    <a:pt x="0" y="86467"/>
                  </a:lnTo>
                  <a:lnTo>
                    <a:pt x="1069" y="112403"/>
                  </a:lnTo>
                  <a:lnTo>
                    <a:pt x="4749" y="142500"/>
                  </a:lnTo>
                  <a:lnTo>
                    <a:pt x="9485" y="154879"/>
                  </a:lnTo>
                  <a:lnTo>
                    <a:pt x="16882" y="164879"/>
                  </a:lnTo>
                  <a:lnTo>
                    <a:pt x="39217" y="180423"/>
                  </a:lnTo>
                  <a:lnTo>
                    <a:pt x="52850" y="181259"/>
                  </a:lnTo>
                  <a:lnTo>
                    <a:pt x="83681" y="179120"/>
                  </a:lnTo>
                  <a:lnTo>
                    <a:pt x="117765" y="170892"/>
                  </a:lnTo>
                  <a:lnTo>
                    <a:pt x="127713" y="165645"/>
                  </a:lnTo>
                  <a:lnTo>
                    <a:pt x="137775" y="153766"/>
                  </a:lnTo>
                  <a:lnTo>
                    <a:pt x="143221" y="144805"/>
                  </a:lnTo>
                  <a:lnTo>
                    <a:pt x="144053" y="133414"/>
                  </a:lnTo>
                  <a:lnTo>
                    <a:pt x="141386" y="11430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28340" name="SMARTInkShape-191"/>
            <p:cNvSpPr/>
            <p:nvPr/>
          </p:nvSpPr>
          <p:spPr bwMode="auto">
            <a:xfrm>
              <a:off x="7403591" y="4850900"/>
              <a:ext cx="168785" cy="360202"/>
            </a:xfrm>
            <a:custGeom>
              <a:avLst/>
              <a:gdLst/>
              <a:ahLst/>
              <a:cxnLst/>
              <a:rect l="0" t="0" r="0" b="0"/>
              <a:pathLst>
                <a:path w="168785" h="360202">
                  <a:moveTo>
                    <a:pt x="61628" y="6850"/>
                  </a:moveTo>
                  <a:lnTo>
                    <a:pt x="61628" y="0"/>
                  </a:lnTo>
                  <a:lnTo>
                    <a:pt x="47892" y="27203"/>
                  </a:lnTo>
                  <a:lnTo>
                    <a:pt x="34892" y="60770"/>
                  </a:lnTo>
                  <a:lnTo>
                    <a:pt x="25668" y="89288"/>
                  </a:lnTo>
                  <a:lnTo>
                    <a:pt x="16277" y="120483"/>
                  </a:lnTo>
                  <a:lnTo>
                    <a:pt x="6811" y="152868"/>
                  </a:lnTo>
                  <a:lnTo>
                    <a:pt x="1546" y="187899"/>
                  </a:lnTo>
                  <a:lnTo>
                    <a:pt x="0" y="223047"/>
                  </a:lnTo>
                  <a:lnTo>
                    <a:pt x="1959" y="254544"/>
                  </a:lnTo>
                  <a:lnTo>
                    <a:pt x="9708" y="282301"/>
                  </a:lnTo>
                  <a:lnTo>
                    <a:pt x="21090" y="307072"/>
                  </a:lnTo>
                  <a:lnTo>
                    <a:pt x="34086" y="328665"/>
                  </a:lnTo>
                  <a:lnTo>
                    <a:pt x="52033" y="344612"/>
                  </a:lnTo>
                  <a:lnTo>
                    <a:pt x="72444" y="355404"/>
                  </a:lnTo>
                  <a:lnTo>
                    <a:pt x="92100" y="360201"/>
                  </a:lnTo>
                  <a:lnTo>
                    <a:pt x="121016" y="359108"/>
                  </a:lnTo>
                  <a:lnTo>
                    <a:pt x="156056" y="347512"/>
                  </a:lnTo>
                  <a:lnTo>
                    <a:pt x="168784" y="34260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28341" name="SMARTInkShape-192"/>
            <p:cNvSpPr/>
            <p:nvPr/>
          </p:nvSpPr>
          <p:spPr bwMode="auto">
            <a:xfrm>
              <a:off x="7550969" y="4957763"/>
              <a:ext cx="112423" cy="149467"/>
            </a:xfrm>
            <a:custGeom>
              <a:avLst/>
              <a:gdLst/>
              <a:ahLst/>
              <a:cxnLst/>
              <a:rect l="0" t="0" r="0" b="0"/>
              <a:pathLst>
                <a:path w="112423" h="149467">
                  <a:moveTo>
                    <a:pt x="7119" y="28575"/>
                  </a:moveTo>
                  <a:lnTo>
                    <a:pt x="3326" y="28575"/>
                  </a:lnTo>
                  <a:lnTo>
                    <a:pt x="2209" y="29368"/>
                  </a:lnTo>
                  <a:lnTo>
                    <a:pt x="1464" y="30691"/>
                  </a:lnTo>
                  <a:lnTo>
                    <a:pt x="269" y="38517"/>
                  </a:lnTo>
                  <a:lnTo>
                    <a:pt x="0" y="52423"/>
                  </a:lnTo>
                  <a:lnTo>
                    <a:pt x="7252" y="86946"/>
                  </a:lnTo>
                  <a:lnTo>
                    <a:pt x="16975" y="117812"/>
                  </a:lnTo>
                  <a:lnTo>
                    <a:pt x="21372" y="149466"/>
                  </a:lnTo>
                  <a:lnTo>
                    <a:pt x="16490" y="138503"/>
                  </a:lnTo>
                  <a:lnTo>
                    <a:pt x="14556" y="112626"/>
                  </a:lnTo>
                  <a:lnTo>
                    <a:pt x="19955" y="78361"/>
                  </a:lnTo>
                  <a:lnTo>
                    <a:pt x="20439" y="71290"/>
                  </a:lnTo>
                  <a:lnTo>
                    <a:pt x="25210" y="59201"/>
                  </a:lnTo>
                  <a:lnTo>
                    <a:pt x="40810" y="34401"/>
                  </a:lnTo>
                  <a:lnTo>
                    <a:pt x="71800" y="12062"/>
                  </a:lnTo>
                  <a:lnTo>
                    <a:pt x="87490" y="3926"/>
                  </a:lnTo>
                  <a:lnTo>
                    <a:pt x="108023" y="517"/>
                  </a:lnTo>
                  <a:lnTo>
                    <a:pt x="110107" y="1138"/>
                  </a:lnTo>
                  <a:lnTo>
                    <a:pt x="111497" y="2346"/>
                  </a:lnTo>
                  <a:lnTo>
                    <a:pt x="112422" y="3945"/>
                  </a:lnTo>
                  <a:lnTo>
                    <a:pt x="111452" y="5011"/>
                  </a:lnTo>
                  <a:lnTo>
                    <a:pt x="102503" y="6512"/>
                  </a:lnTo>
                  <a:lnTo>
                    <a:pt x="89003" y="6163"/>
                  </a:lnTo>
                  <a:lnTo>
                    <a:pt x="64269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28342" name="SMARTInkShape-193"/>
            <p:cNvSpPr/>
            <p:nvPr/>
          </p:nvSpPr>
          <p:spPr bwMode="auto">
            <a:xfrm>
              <a:off x="7732565" y="4829175"/>
              <a:ext cx="25549" cy="365535"/>
            </a:xfrm>
            <a:custGeom>
              <a:avLst/>
              <a:gdLst/>
              <a:ahLst/>
              <a:cxnLst/>
              <a:rect l="0" t="0" r="0" b="0"/>
              <a:pathLst>
                <a:path w="25549" h="365535">
                  <a:moveTo>
                    <a:pt x="4116" y="0"/>
                  </a:moveTo>
                  <a:lnTo>
                    <a:pt x="0" y="0"/>
                  </a:lnTo>
                  <a:lnTo>
                    <a:pt x="1757" y="0"/>
                  </a:lnTo>
                  <a:lnTo>
                    <a:pt x="2543" y="1588"/>
                  </a:lnTo>
                  <a:lnTo>
                    <a:pt x="3978" y="30867"/>
                  </a:lnTo>
                  <a:lnTo>
                    <a:pt x="4869" y="57741"/>
                  </a:lnTo>
                  <a:lnTo>
                    <a:pt x="7890" y="82019"/>
                  </a:lnTo>
                  <a:lnTo>
                    <a:pt x="9762" y="110801"/>
                  </a:lnTo>
                  <a:lnTo>
                    <a:pt x="11388" y="142113"/>
                  </a:lnTo>
                  <a:lnTo>
                    <a:pt x="14756" y="174551"/>
                  </a:lnTo>
                  <a:lnTo>
                    <a:pt x="16783" y="209605"/>
                  </a:lnTo>
                  <a:lnTo>
                    <a:pt x="17684" y="244764"/>
                  </a:lnTo>
                  <a:lnTo>
                    <a:pt x="18084" y="276265"/>
                  </a:lnTo>
                  <a:lnTo>
                    <a:pt x="18261" y="304024"/>
                  </a:lnTo>
                  <a:lnTo>
                    <a:pt x="20478" y="337731"/>
                  </a:lnTo>
                  <a:lnTo>
                    <a:pt x="25103" y="365534"/>
                  </a:lnTo>
                  <a:lnTo>
                    <a:pt x="25251" y="365133"/>
                  </a:lnTo>
                  <a:lnTo>
                    <a:pt x="25548" y="33575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28343" name="SMARTInkShape-194"/>
            <p:cNvSpPr/>
            <p:nvPr/>
          </p:nvSpPr>
          <p:spPr bwMode="auto">
            <a:xfrm>
              <a:off x="7846774" y="4957788"/>
              <a:ext cx="89446" cy="135199"/>
            </a:xfrm>
            <a:custGeom>
              <a:avLst/>
              <a:gdLst/>
              <a:ahLst/>
              <a:cxnLst/>
              <a:rect l="0" t="0" r="0" b="0"/>
              <a:pathLst>
                <a:path w="89446" h="135199">
                  <a:moveTo>
                    <a:pt x="68501" y="7118"/>
                  </a:moveTo>
                  <a:lnTo>
                    <a:pt x="68501" y="269"/>
                  </a:lnTo>
                  <a:lnTo>
                    <a:pt x="52407" y="0"/>
                  </a:lnTo>
                  <a:lnTo>
                    <a:pt x="27652" y="9920"/>
                  </a:lnTo>
                  <a:lnTo>
                    <a:pt x="17416" y="16768"/>
                  </a:lnTo>
                  <a:lnTo>
                    <a:pt x="14046" y="21461"/>
                  </a:lnTo>
                  <a:lnTo>
                    <a:pt x="7590" y="38229"/>
                  </a:lnTo>
                  <a:lnTo>
                    <a:pt x="9150" y="44228"/>
                  </a:lnTo>
                  <a:lnTo>
                    <a:pt x="14492" y="52069"/>
                  </a:lnTo>
                  <a:lnTo>
                    <a:pt x="24893" y="59419"/>
                  </a:lnTo>
                  <a:lnTo>
                    <a:pt x="48333" y="68220"/>
                  </a:lnTo>
                  <a:lnTo>
                    <a:pt x="71661" y="72898"/>
                  </a:lnTo>
                  <a:lnTo>
                    <a:pt x="84382" y="81231"/>
                  </a:lnTo>
                  <a:lnTo>
                    <a:pt x="87466" y="87947"/>
                  </a:lnTo>
                  <a:lnTo>
                    <a:pt x="89445" y="101401"/>
                  </a:lnTo>
                  <a:lnTo>
                    <a:pt x="87226" y="104105"/>
                  </a:lnTo>
                  <a:lnTo>
                    <a:pt x="53349" y="123890"/>
                  </a:lnTo>
                  <a:lnTo>
                    <a:pt x="27584" y="133137"/>
                  </a:lnTo>
                  <a:lnTo>
                    <a:pt x="6973" y="135198"/>
                  </a:lnTo>
                  <a:lnTo>
                    <a:pt x="3670" y="134574"/>
                  </a:lnTo>
                  <a:lnTo>
                    <a:pt x="1468" y="133363"/>
                  </a:lnTo>
                  <a:lnTo>
                    <a:pt x="0" y="131763"/>
                  </a:lnTo>
                  <a:lnTo>
                    <a:pt x="609" y="128315"/>
                  </a:lnTo>
                  <a:lnTo>
                    <a:pt x="20018" y="94576"/>
                  </a:lnTo>
                  <a:lnTo>
                    <a:pt x="25639" y="8570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28344" name="SMARTInkShape-195"/>
            <p:cNvSpPr/>
            <p:nvPr/>
          </p:nvSpPr>
          <p:spPr bwMode="auto">
            <a:xfrm>
              <a:off x="7943850" y="4807744"/>
              <a:ext cx="115546" cy="336459"/>
            </a:xfrm>
            <a:custGeom>
              <a:avLst/>
              <a:gdLst/>
              <a:ahLst/>
              <a:cxnLst/>
              <a:rect l="0" t="0" r="0" b="0"/>
              <a:pathLst>
                <a:path w="115546" h="336459">
                  <a:moveTo>
                    <a:pt x="0" y="0"/>
                  </a:moveTo>
                  <a:lnTo>
                    <a:pt x="0" y="3792"/>
                  </a:lnTo>
                  <a:lnTo>
                    <a:pt x="2117" y="7771"/>
                  </a:lnTo>
                  <a:lnTo>
                    <a:pt x="30528" y="37585"/>
                  </a:lnTo>
                  <a:lnTo>
                    <a:pt x="62446" y="71159"/>
                  </a:lnTo>
                  <a:lnTo>
                    <a:pt x="85178" y="104516"/>
                  </a:lnTo>
                  <a:lnTo>
                    <a:pt x="99769" y="130589"/>
                  </a:lnTo>
                  <a:lnTo>
                    <a:pt x="109958" y="158052"/>
                  </a:lnTo>
                  <a:lnTo>
                    <a:pt x="115545" y="186926"/>
                  </a:lnTo>
                  <a:lnTo>
                    <a:pt x="115382" y="218280"/>
                  </a:lnTo>
                  <a:lnTo>
                    <a:pt x="110548" y="248619"/>
                  </a:lnTo>
                  <a:lnTo>
                    <a:pt x="103107" y="276391"/>
                  </a:lnTo>
                  <a:lnTo>
                    <a:pt x="89200" y="308289"/>
                  </a:lnTo>
                  <a:lnTo>
                    <a:pt x="64251" y="335618"/>
                  </a:lnTo>
                  <a:lnTo>
                    <a:pt x="61091" y="336458"/>
                  </a:lnTo>
                  <a:lnTo>
                    <a:pt x="58189" y="335430"/>
                  </a:lnTo>
                  <a:lnTo>
                    <a:pt x="50006" y="32861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28345" name="SMARTInkShape-196"/>
            <p:cNvSpPr/>
            <p:nvPr/>
          </p:nvSpPr>
          <p:spPr bwMode="auto">
            <a:xfrm>
              <a:off x="8082609" y="4957788"/>
              <a:ext cx="125561" cy="7119"/>
            </a:xfrm>
            <a:custGeom>
              <a:avLst/>
              <a:gdLst/>
              <a:ahLst/>
              <a:cxnLst/>
              <a:rect l="0" t="0" r="0" b="0"/>
              <a:pathLst>
                <a:path w="125561" h="7119">
                  <a:moveTo>
                    <a:pt x="4116" y="7118"/>
                  </a:moveTo>
                  <a:lnTo>
                    <a:pt x="0" y="7118"/>
                  </a:lnTo>
                  <a:lnTo>
                    <a:pt x="29704" y="6325"/>
                  </a:lnTo>
                  <a:lnTo>
                    <a:pt x="64659" y="636"/>
                  </a:lnTo>
                  <a:lnTo>
                    <a:pt x="99685" y="62"/>
                  </a:lnTo>
                  <a:lnTo>
                    <a:pt x="111632" y="0"/>
                  </a:lnTo>
                  <a:lnTo>
                    <a:pt x="117518" y="2103"/>
                  </a:lnTo>
                  <a:lnTo>
                    <a:pt x="125560" y="711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28346" name="SMARTInkShape-197"/>
            <p:cNvSpPr/>
            <p:nvPr/>
          </p:nvSpPr>
          <p:spPr bwMode="auto">
            <a:xfrm>
              <a:off x="8129588" y="5011730"/>
              <a:ext cx="92869" cy="31759"/>
            </a:xfrm>
            <a:custGeom>
              <a:avLst/>
              <a:gdLst/>
              <a:ahLst/>
              <a:cxnLst/>
              <a:rect l="0" t="0" r="0" b="0"/>
              <a:pathLst>
                <a:path w="92869" h="31759">
                  <a:moveTo>
                    <a:pt x="0" y="31758"/>
                  </a:moveTo>
                  <a:lnTo>
                    <a:pt x="0" y="27965"/>
                  </a:lnTo>
                  <a:lnTo>
                    <a:pt x="4233" y="23987"/>
                  </a:lnTo>
                  <a:lnTo>
                    <a:pt x="37377" y="7909"/>
                  </a:lnTo>
                  <a:lnTo>
                    <a:pt x="63827" y="0"/>
                  </a:lnTo>
                  <a:lnTo>
                    <a:pt x="74934" y="1239"/>
                  </a:lnTo>
                  <a:lnTo>
                    <a:pt x="86320" y="6399"/>
                  </a:lnTo>
                  <a:lnTo>
                    <a:pt x="88503" y="9295"/>
                  </a:lnTo>
                  <a:lnTo>
                    <a:pt x="91575" y="20164"/>
                  </a:lnTo>
                  <a:lnTo>
                    <a:pt x="92868" y="3175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228357" name="SMARTInkShape-Group30"/>
          <p:cNvGrpSpPr/>
          <p:nvPr/>
        </p:nvGrpSpPr>
        <p:grpSpPr>
          <a:xfrm>
            <a:off x="8373556" y="4772025"/>
            <a:ext cx="763296" cy="279132"/>
            <a:chOff x="8373556" y="4772025"/>
            <a:chExt cx="763296" cy="279132"/>
          </a:xfrm>
        </p:grpSpPr>
        <p:sp>
          <p:nvSpPr>
            <p:cNvPr id="2228348" name="SMARTInkShape-198"/>
            <p:cNvSpPr/>
            <p:nvPr/>
          </p:nvSpPr>
          <p:spPr bwMode="auto">
            <a:xfrm>
              <a:off x="8373556" y="4808046"/>
              <a:ext cx="134651" cy="225240"/>
            </a:xfrm>
            <a:custGeom>
              <a:avLst/>
              <a:gdLst/>
              <a:ahLst/>
              <a:cxnLst/>
              <a:rect l="0" t="0" r="0" b="0"/>
              <a:pathLst>
                <a:path w="134651" h="225240">
                  <a:moveTo>
                    <a:pt x="13207" y="21129"/>
                  </a:moveTo>
                  <a:lnTo>
                    <a:pt x="7056" y="21129"/>
                  </a:lnTo>
                  <a:lnTo>
                    <a:pt x="0" y="14978"/>
                  </a:lnTo>
                  <a:lnTo>
                    <a:pt x="433" y="13853"/>
                  </a:lnTo>
                  <a:lnTo>
                    <a:pt x="5796" y="7162"/>
                  </a:lnTo>
                  <a:lnTo>
                    <a:pt x="6056" y="0"/>
                  </a:lnTo>
                  <a:lnTo>
                    <a:pt x="6060" y="3580"/>
                  </a:lnTo>
                  <a:lnTo>
                    <a:pt x="13338" y="32608"/>
                  </a:lnTo>
                  <a:lnTo>
                    <a:pt x="18730" y="65318"/>
                  </a:lnTo>
                  <a:lnTo>
                    <a:pt x="19870" y="95076"/>
                  </a:lnTo>
                  <a:lnTo>
                    <a:pt x="22325" y="129029"/>
                  </a:lnTo>
                  <a:lnTo>
                    <a:pt x="28079" y="162108"/>
                  </a:lnTo>
                  <a:lnTo>
                    <a:pt x="36928" y="189901"/>
                  </a:lnTo>
                  <a:lnTo>
                    <a:pt x="45974" y="204882"/>
                  </a:lnTo>
                  <a:lnTo>
                    <a:pt x="57932" y="216833"/>
                  </a:lnTo>
                  <a:lnTo>
                    <a:pt x="71184" y="223202"/>
                  </a:lnTo>
                  <a:lnTo>
                    <a:pt x="85012" y="225239"/>
                  </a:lnTo>
                  <a:lnTo>
                    <a:pt x="105390" y="221924"/>
                  </a:lnTo>
                  <a:lnTo>
                    <a:pt x="116619" y="218057"/>
                  </a:lnTo>
                  <a:lnTo>
                    <a:pt x="124784" y="211575"/>
                  </a:lnTo>
                  <a:lnTo>
                    <a:pt x="134650" y="19972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28349" name="SMARTInkShape-199"/>
            <p:cNvSpPr/>
            <p:nvPr/>
          </p:nvSpPr>
          <p:spPr bwMode="auto">
            <a:xfrm>
              <a:off x="8495900" y="4794449"/>
              <a:ext cx="55170" cy="228111"/>
            </a:xfrm>
            <a:custGeom>
              <a:avLst/>
              <a:gdLst/>
              <a:ahLst/>
              <a:cxnLst/>
              <a:rect l="0" t="0" r="0" b="0"/>
              <a:pathLst>
                <a:path w="55170" h="228111">
                  <a:moveTo>
                    <a:pt x="33738" y="6151"/>
                  </a:moveTo>
                  <a:lnTo>
                    <a:pt x="27587" y="0"/>
                  </a:lnTo>
                  <a:lnTo>
                    <a:pt x="27256" y="463"/>
                  </a:lnTo>
                  <a:lnTo>
                    <a:pt x="26888" y="3094"/>
                  </a:lnTo>
                  <a:lnTo>
                    <a:pt x="15220" y="24654"/>
                  </a:lnTo>
                  <a:lnTo>
                    <a:pt x="10765" y="54079"/>
                  </a:lnTo>
                  <a:lnTo>
                    <a:pt x="4706" y="84117"/>
                  </a:lnTo>
                  <a:lnTo>
                    <a:pt x="0" y="115241"/>
                  </a:lnTo>
                  <a:lnTo>
                    <a:pt x="722" y="149599"/>
                  </a:lnTo>
                  <a:lnTo>
                    <a:pt x="5963" y="180681"/>
                  </a:lnTo>
                  <a:lnTo>
                    <a:pt x="11075" y="196432"/>
                  </a:lnTo>
                  <a:lnTo>
                    <a:pt x="31821" y="224570"/>
                  </a:lnTo>
                  <a:lnTo>
                    <a:pt x="36429" y="227170"/>
                  </a:lnTo>
                  <a:lnTo>
                    <a:pt x="41088" y="228110"/>
                  </a:lnTo>
                  <a:lnTo>
                    <a:pt x="55169" y="22760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28350" name="SMARTInkShape-200"/>
            <p:cNvSpPr/>
            <p:nvPr/>
          </p:nvSpPr>
          <p:spPr bwMode="auto">
            <a:xfrm>
              <a:off x="8573364" y="4852470"/>
              <a:ext cx="120581" cy="126574"/>
            </a:xfrm>
            <a:custGeom>
              <a:avLst/>
              <a:gdLst/>
              <a:ahLst/>
              <a:cxnLst/>
              <a:rect l="0" t="0" r="0" b="0"/>
              <a:pathLst>
                <a:path w="120581" h="126574">
                  <a:moveTo>
                    <a:pt x="20567" y="19568"/>
                  </a:moveTo>
                  <a:lnTo>
                    <a:pt x="20567" y="51489"/>
                  </a:lnTo>
                  <a:lnTo>
                    <a:pt x="20567" y="83918"/>
                  </a:lnTo>
                  <a:lnTo>
                    <a:pt x="19774" y="92618"/>
                  </a:lnTo>
                  <a:lnTo>
                    <a:pt x="14416" y="107259"/>
                  </a:lnTo>
                  <a:lnTo>
                    <a:pt x="13718" y="114694"/>
                  </a:lnTo>
                  <a:lnTo>
                    <a:pt x="12826" y="116323"/>
                  </a:lnTo>
                  <a:lnTo>
                    <a:pt x="11438" y="117409"/>
                  </a:lnTo>
                  <a:lnTo>
                    <a:pt x="7779" y="118615"/>
                  </a:lnTo>
                  <a:lnTo>
                    <a:pt x="3506" y="119151"/>
                  </a:lnTo>
                  <a:lnTo>
                    <a:pt x="2050" y="117706"/>
                  </a:lnTo>
                  <a:lnTo>
                    <a:pt x="0" y="108882"/>
                  </a:lnTo>
                  <a:lnTo>
                    <a:pt x="6" y="82086"/>
                  </a:lnTo>
                  <a:lnTo>
                    <a:pt x="9089" y="47909"/>
                  </a:lnTo>
                  <a:lnTo>
                    <a:pt x="29136" y="15203"/>
                  </a:lnTo>
                  <a:lnTo>
                    <a:pt x="40745" y="4428"/>
                  </a:lnTo>
                  <a:lnTo>
                    <a:pt x="49644" y="933"/>
                  </a:lnTo>
                  <a:lnTo>
                    <a:pt x="54239" y="0"/>
                  </a:lnTo>
                  <a:lnTo>
                    <a:pt x="63579" y="1081"/>
                  </a:lnTo>
                  <a:lnTo>
                    <a:pt x="72227" y="4208"/>
                  </a:lnTo>
                  <a:lnTo>
                    <a:pt x="78716" y="8243"/>
                  </a:lnTo>
                  <a:lnTo>
                    <a:pt x="82130" y="12682"/>
                  </a:lnTo>
                  <a:lnTo>
                    <a:pt x="83040" y="14977"/>
                  </a:lnTo>
                  <a:lnTo>
                    <a:pt x="81935" y="21761"/>
                  </a:lnTo>
                  <a:lnTo>
                    <a:pt x="70316" y="53989"/>
                  </a:lnTo>
                  <a:lnTo>
                    <a:pt x="57205" y="77872"/>
                  </a:lnTo>
                  <a:lnTo>
                    <a:pt x="31741" y="107331"/>
                  </a:lnTo>
                  <a:lnTo>
                    <a:pt x="28242" y="117810"/>
                  </a:lnTo>
                  <a:lnTo>
                    <a:pt x="30064" y="120910"/>
                  </a:lnTo>
                  <a:lnTo>
                    <a:pt x="31661" y="122848"/>
                  </a:lnTo>
                  <a:lnTo>
                    <a:pt x="37669" y="125001"/>
                  </a:lnTo>
                  <a:lnTo>
                    <a:pt x="69331" y="126573"/>
                  </a:lnTo>
                  <a:lnTo>
                    <a:pt x="98338" y="125910"/>
                  </a:lnTo>
                  <a:lnTo>
                    <a:pt x="120580" y="11958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28351" name="SMARTInkShape-201"/>
            <p:cNvSpPr/>
            <p:nvPr/>
          </p:nvSpPr>
          <p:spPr bwMode="auto">
            <a:xfrm>
              <a:off x="8643938" y="4772025"/>
              <a:ext cx="70623" cy="279132"/>
            </a:xfrm>
            <a:custGeom>
              <a:avLst/>
              <a:gdLst/>
              <a:ahLst/>
              <a:cxnLst/>
              <a:rect l="0" t="0" r="0" b="0"/>
              <a:pathLst>
                <a:path w="70623" h="279132">
                  <a:moveTo>
                    <a:pt x="0" y="0"/>
                  </a:moveTo>
                  <a:lnTo>
                    <a:pt x="13772" y="794"/>
                  </a:lnTo>
                  <a:lnTo>
                    <a:pt x="28951" y="5703"/>
                  </a:lnTo>
                  <a:lnTo>
                    <a:pt x="36150" y="9943"/>
                  </a:lnTo>
                  <a:lnTo>
                    <a:pt x="52943" y="31333"/>
                  </a:lnTo>
                  <a:lnTo>
                    <a:pt x="65252" y="57085"/>
                  </a:lnTo>
                  <a:lnTo>
                    <a:pt x="69604" y="90292"/>
                  </a:lnTo>
                  <a:lnTo>
                    <a:pt x="70622" y="116330"/>
                  </a:lnTo>
                  <a:lnTo>
                    <a:pt x="66842" y="143777"/>
                  </a:lnTo>
                  <a:lnTo>
                    <a:pt x="59869" y="171851"/>
                  </a:lnTo>
                  <a:lnTo>
                    <a:pt x="51479" y="200203"/>
                  </a:lnTo>
                  <a:lnTo>
                    <a:pt x="40342" y="226562"/>
                  </a:lnTo>
                  <a:lnTo>
                    <a:pt x="24917" y="257365"/>
                  </a:lnTo>
                  <a:lnTo>
                    <a:pt x="12595" y="278203"/>
                  </a:lnTo>
                  <a:lnTo>
                    <a:pt x="10777" y="279131"/>
                  </a:lnTo>
                  <a:lnTo>
                    <a:pt x="9566" y="278163"/>
                  </a:lnTo>
                  <a:lnTo>
                    <a:pt x="7143" y="27146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28352" name="SMARTInkShape-202"/>
            <p:cNvSpPr/>
            <p:nvPr/>
          </p:nvSpPr>
          <p:spPr bwMode="auto">
            <a:xfrm>
              <a:off x="8743950" y="4814888"/>
              <a:ext cx="119710" cy="163939"/>
            </a:xfrm>
            <a:custGeom>
              <a:avLst/>
              <a:gdLst/>
              <a:ahLst/>
              <a:cxnLst/>
              <a:rect l="0" t="0" r="0" b="0"/>
              <a:pathLst>
                <a:path w="119710" h="163939">
                  <a:moveTo>
                    <a:pt x="0" y="57150"/>
                  </a:moveTo>
                  <a:lnTo>
                    <a:pt x="7057" y="57150"/>
                  </a:lnTo>
                  <a:lnTo>
                    <a:pt x="7144" y="43182"/>
                  </a:lnTo>
                  <a:lnTo>
                    <a:pt x="13295" y="42890"/>
                  </a:lnTo>
                  <a:lnTo>
                    <a:pt x="13626" y="42087"/>
                  </a:lnTo>
                  <a:lnTo>
                    <a:pt x="14288" y="35721"/>
                  </a:lnTo>
                  <a:lnTo>
                    <a:pt x="14288" y="39511"/>
                  </a:lnTo>
                  <a:lnTo>
                    <a:pt x="15081" y="40628"/>
                  </a:lnTo>
                  <a:lnTo>
                    <a:pt x="16404" y="41373"/>
                  </a:lnTo>
                  <a:lnTo>
                    <a:pt x="18080" y="41869"/>
                  </a:lnTo>
                  <a:lnTo>
                    <a:pt x="19197" y="42994"/>
                  </a:lnTo>
                  <a:lnTo>
                    <a:pt x="20438" y="46360"/>
                  </a:lnTo>
                  <a:lnTo>
                    <a:pt x="21392" y="78810"/>
                  </a:lnTo>
                  <a:lnTo>
                    <a:pt x="22220" y="107333"/>
                  </a:lnTo>
                  <a:lnTo>
                    <a:pt x="35904" y="142745"/>
                  </a:lnTo>
                  <a:lnTo>
                    <a:pt x="40563" y="150755"/>
                  </a:lnTo>
                  <a:lnTo>
                    <a:pt x="45280" y="154314"/>
                  </a:lnTo>
                  <a:lnTo>
                    <a:pt x="62809" y="162442"/>
                  </a:lnTo>
                  <a:lnTo>
                    <a:pt x="73526" y="163938"/>
                  </a:lnTo>
                  <a:lnTo>
                    <a:pt x="78451" y="162025"/>
                  </a:lnTo>
                  <a:lnTo>
                    <a:pt x="83286" y="159323"/>
                  </a:lnTo>
                  <a:lnTo>
                    <a:pt x="90470" y="157009"/>
                  </a:lnTo>
                  <a:lnTo>
                    <a:pt x="95242" y="153654"/>
                  </a:lnTo>
                  <a:lnTo>
                    <a:pt x="109537" y="130451"/>
                  </a:lnTo>
                  <a:lnTo>
                    <a:pt x="118269" y="111022"/>
                  </a:lnTo>
                  <a:lnTo>
                    <a:pt x="119709" y="91103"/>
                  </a:lnTo>
                  <a:lnTo>
                    <a:pt x="113487" y="58447"/>
                  </a:lnTo>
                  <a:lnTo>
                    <a:pt x="102287" y="27305"/>
                  </a:lnTo>
                  <a:lnTo>
                    <a:pt x="87132" y="1872"/>
                  </a:lnTo>
                  <a:lnTo>
                    <a:pt x="84234" y="832"/>
                  </a:lnTo>
                  <a:lnTo>
                    <a:pt x="82350" y="554"/>
                  </a:lnTo>
                  <a:lnTo>
                    <a:pt x="81887" y="369"/>
                  </a:lnTo>
                  <a:lnTo>
                    <a:pt x="85029" y="109"/>
                  </a:lnTo>
                  <a:lnTo>
                    <a:pt x="114300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28353" name="SMARTInkShape-203"/>
            <p:cNvSpPr/>
            <p:nvPr/>
          </p:nvSpPr>
          <p:spPr bwMode="auto">
            <a:xfrm>
              <a:off x="8922634" y="4808038"/>
              <a:ext cx="71348" cy="134016"/>
            </a:xfrm>
            <a:custGeom>
              <a:avLst/>
              <a:gdLst/>
              <a:ahLst/>
              <a:cxnLst/>
              <a:rect l="0" t="0" r="0" b="0"/>
              <a:pathLst>
                <a:path w="71348" h="134016">
                  <a:moveTo>
                    <a:pt x="21341" y="6850"/>
                  </a:moveTo>
                  <a:lnTo>
                    <a:pt x="21341" y="0"/>
                  </a:lnTo>
                  <a:lnTo>
                    <a:pt x="21341" y="3585"/>
                  </a:lnTo>
                  <a:lnTo>
                    <a:pt x="20547" y="4674"/>
                  </a:lnTo>
                  <a:lnTo>
                    <a:pt x="15190" y="6563"/>
                  </a:lnTo>
                  <a:lnTo>
                    <a:pt x="9484" y="17405"/>
                  </a:lnTo>
                  <a:lnTo>
                    <a:pt x="1441" y="50316"/>
                  </a:lnTo>
                  <a:lnTo>
                    <a:pt x="0" y="83085"/>
                  </a:lnTo>
                  <a:lnTo>
                    <a:pt x="7191" y="110686"/>
                  </a:lnTo>
                  <a:lnTo>
                    <a:pt x="10554" y="115970"/>
                  </a:lnTo>
                  <a:lnTo>
                    <a:pt x="24883" y="125829"/>
                  </a:lnTo>
                  <a:lnTo>
                    <a:pt x="40885" y="133304"/>
                  </a:lnTo>
                  <a:lnTo>
                    <a:pt x="43895" y="134015"/>
                  </a:lnTo>
                  <a:lnTo>
                    <a:pt x="51473" y="132688"/>
                  </a:lnTo>
                  <a:lnTo>
                    <a:pt x="71347" y="12829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28354" name="SMARTInkShape-204"/>
            <p:cNvSpPr/>
            <p:nvPr/>
          </p:nvSpPr>
          <p:spPr bwMode="auto">
            <a:xfrm>
              <a:off x="9011360" y="4779169"/>
              <a:ext cx="18341" cy="171451"/>
            </a:xfrm>
            <a:custGeom>
              <a:avLst/>
              <a:gdLst/>
              <a:ahLst/>
              <a:cxnLst/>
              <a:rect l="0" t="0" r="0" b="0"/>
              <a:pathLst>
                <a:path w="18341" h="171451">
                  <a:moveTo>
                    <a:pt x="11196" y="0"/>
                  </a:moveTo>
                  <a:lnTo>
                    <a:pt x="14989" y="0"/>
                  </a:lnTo>
                  <a:lnTo>
                    <a:pt x="16106" y="794"/>
                  </a:lnTo>
                  <a:lnTo>
                    <a:pt x="16851" y="2116"/>
                  </a:lnTo>
                  <a:lnTo>
                    <a:pt x="18045" y="9943"/>
                  </a:lnTo>
                  <a:lnTo>
                    <a:pt x="16093" y="14473"/>
                  </a:lnTo>
                  <a:lnTo>
                    <a:pt x="14460" y="16793"/>
                  </a:lnTo>
                  <a:lnTo>
                    <a:pt x="5669" y="50197"/>
                  </a:lnTo>
                  <a:lnTo>
                    <a:pt x="3472" y="79547"/>
                  </a:lnTo>
                  <a:lnTo>
                    <a:pt x="0" y="99505"/>
                  </a:lnTo>
                  <a:lnTo>
                    <a:pt x="3362" y="129618"/>
                  </a:lnTo>
                  <a:lnTo>
                    <a:pt x="7641" y="146532"/>
                  </a:lnTo>
                  <a:lnTo>
                    <a:pt x="18340" y="17145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28355" name="SMARTInkShape-205"/>
            <p:cNvSpPr/>
            <p:nvPr/>
          </p:nvSpPr>
          <p:spPr bwMode="auto">
            <a:xfrm>
              <a:off x="9051131" y="4843488"/>
              <a:ext cx="55740" cy="99988"/>
            </a:xfrm>
            <a:custGeom>
              <a:avLst/>
              <a:gdLst/>
              <a:ahLst/>
              <a:cxnLst/>
              <a:rect l="0" t="0" r="0" b="0"/>
              <a:pathLst>
                <a:path w="55740" h="99988">
                  <a:moveTo>
                    <a:pt x="0" y="7118"/>
                  </a:moveTo>
                  <a:lnTo>
                    <a:pt x="6151" y="967"/>
                  </a:lnTo>
                  <a:lnTo>
                    <a:pt x="13968" y="0"/>
                  </a:lnTo>
                  <a:lnTo>
                    <a:pt x="20411" y="6128"/>
                  </a:lnTo>
                  <a:lnTo>
                    <a:pt x="21129" y="10617"/>
                  </a:lnTo>
                  <a:lnTo>
                    <a:pt x="19180" y="14758"/>
                  </a:lnTo>
                  <a:lnTo>
                    <a:pt x="16462" y="19245"/>
                  </a:lnTo>
                  <a:lnTo>
                    <a:pt x="14574" y="27167"/>
                  </a:lnTo>
                  <a:lnTo>
                    <a:pt x="14296" y="45306"/>
                  </a:lnTo>
                  <a:lnTo>
                    <a:pt x="16408" y="50020"/>
                  </a:lnTo>
                  <a:lnTo>
                    <a:pt x="18082" y="52388"/>
                  </a:lnTo>
                  <a:lnTo>
                    <a:pt x="22059" y="55019"/>
                  </a:lnTo>
                  <a:lnTo>
                    <a:pt x="33420" y="57642"/>
                  </a:lnTo>
                  <a:lnTo>
                    <a:pt x="40506" y="61952"/>
                  </a:lnTo>
                  <a:lnTo>
                    <a:pt x="47632" y="64376"/>
                  </a:lnTo>
                  <a:lnTo>
                    <a:pt x="52391" y="67756"/>
                  </a:lnTo>
                  <a:lnTo>
                    <a:pt x="55035" y="71903"/>
                  </a:lnTo>
                  <a:lnTo>
                    <a:pt x="55739" y="74121"/>
                  </a:lnTo>
                  <a:lnTo>
                    <a:pt x="55416" y="75599"/>
                  </a:lnTo>
                  <a:lnTo>
                    <a:pt x="54407" y="76585"/>
                  </a:lnTo>
                  <a:lnTo>
                    <a:pt x="52940" y="77242"/>
                  </a:lnTo>
                  <a:lnTo>
                    <a:pt x="51962" y="78473"/>
                  </a:lnTo>
                  <a:lnTo>
                    <a:pt x="49792" y="84000"/>
                  </a:lnTo>
                  <a:lnTo>
                    <a:pt x="40140" y="95314"/>
                  </a:lnTo>
                  <a:lnTo>
                    <a:pt x="33450" y="97910"/>
                  </a:lnTo>
                  <a:lnTo>
                    <a:pt x="14288" y="9998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28356" name="SMARTInkShape-206"/>
            <p:cNvSpPr/>
            <p:nvPr/>
          </p:nvSpPr>
          <p:spPr bwMode="auto">
            <a:xfrm>
              <a:off x="9108281" y="4786313"/>
              <a:ext cx="28571" cy="135732"/>
            </a:xfrm>
            <a:custGeom>
              <a:avLst/>
              <a:gdLst/>
              <a:ahLst/>
              <a:cxnLst/>
              <a:rect l="0" t="0" r="0" b="0"/>
              <a:pathLst>
                <a:path w="28571" h="135732">
                  <a:moveTo>
                    <a:pt x="0" y="0"/>
                  </a:moveTo>
                  <a:lnTo>
                    <a:pt x="16094" y="0"/>
                  </a:lnTo>
                  <a:lnTo>
                    <a:pt x="21176" y="2116"/>
                  </a:lnTo>
                  <a:lnTo>
                    <a:pt x="23642" y="3792"/>
                  </a:lnTo>
                  <a:lnTo>
                    <a:pt x="26383" y="7770"/>
                  </a:lnTo>
                  <a:lnTo>
                    <a:pt x="27601" y="12978"/>
                  </a:lnTo>
                  <a:lnTo>
                    <a:pt x="28537" y="47759"/>
                  </a:lnTo>
                  <a:lnTo>
                    <a:pt x="28570" y="79226"/>
                  </a:lnTo>
                  <a:lnTo>
                    <a:pt x="27781" y="113591"/>
                  </a:lnTo>
                  <a:lnTo>
                    <a:pt x="21432" y="13573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228383" name="SMARTInkShape-Group31"/>
          <p:cNvGrpSpPr/>
          <p:nvPr/>
        </p:nvGrpSpPr>
        <p:grpSpPr>
          <a:xfrm>
            <a:off x="6542729" y="5293519"/>
            <a:ext cx="2277099" cy="773371"/>
            <a:chOff x="6542729" y="5293519"/>
            <a:chExt cx="2277099" cy="773371"/>
          </a:xfrm>
        </p:grpSpPr>
        <p:sp>
          <p:nvSpPr>
            <p:cNvPr id="2228358" name="SMARTInkShape-207"/>
            <p:cNvSpPr/>
            <p:nvPr/>
          </p:nvSpPr>
          <p:spPr bwMode="auto">
            <a:xfrm>
              <a:off x="6701160" y="5414963"/>
              <a:ext cx="21110" cy="148360"/>
            </a:xfrm>
            <a:custGeom>
              <a:avLst/>
              <a:gdLst/>
              <a:ahLst/>
              <a:cxnLst/>
              <a:rect l="0" t="0" r="0" b="0"/>
              <a:pathLst>
                <a:path w="21110" h="148360">
                  <a:moveTo>
                    <a:pt x="21109" y="0"/>
                  </a:moveTo>
                  <a:lnTo>
                    <a:pt x="17316" y="0"/>
                  </a:lnTo>
                  <a:lnTo>
                    <a:pt x="16199" y="793"/>
                  </a:lnTo>
                  <a:lnTo>
                    <a:pt x="15454" y="2116"/>
                  </a:lnTo>
                  <a:lnTo>
                    <a:pt x="14958" y="3792"/>
                  </a:lnTo>
                  <a:lnTo>
                    <a:pt x="9252" y="12979"/>
                  </a:lnTo>
                  <a:lnTo>
                    <a:pt x="2125" y="44106"/>
                  </a:lnTo>
                  <a:lnTo>
                    <a:pt x="0" y="78745"/>
                  </a:lnTo>
                  <a:lnTo>
                    <a:pt x="5374" y="114321"/>
                  </a:lnTo>
                  <a:lnTo>
                    <a:pt x="6972" y="127009"/>
                  </a:lnTo>
                  <a:lnTo>
                    <a:pt x="12888" y="144421"/>
                  </a:lnTo>
                  <a:lnTo>
                    <a:pt x="14040" y="146287"/>
                  </a:lnTo>
                  <a:lnTo>
                    <a:pt x="15603" y="147531"/>
                  </a:lnTo>
                  <a:lnTo>
                    <a:pt x="17438" y="148359"/>
                  </a:lnTo>
                  <a:lnTo>
                    <a:pt x="18662" y="148119"/>
                  </a:lnTo>
                  <a:lnTo>
                    <a:pt x="19477" y="147164"/>
                  </a:lnTo>
                  <a:lnTo>
                    <a:pt x="21109" y="14287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28359" name="SMARTInkShape-208"/>
            <p:cNvSpPr/>
            <p:nvPr/>
          </p:nvSpPr>
          <p:spPr bwMode="auto">
            <a:xfrm>
              <a:off x="6808125" y="5450681"/>
              <a:ext cx="28445" cy="119788"/>
            </a:xfrm>
            <a:custGeom>
              <a:avLst/>
              <a:gdLst/>
              <a:ahLst/>
              <a:cxnLst/>
              <a:rect l="0" t="0" r="0" b="0"/>
              <a:pathLst>
                <a:path w="28445" h="119788">
                  <a:moveTo>
                    <a:pt x="7013" y="0"/>
                  </a:moveTo>
                  <a:lnTo>
                    <a:pt x="1358" y="13426"/>
                  </a:lnTo>
                  <a:lnTo>
                    <a:pt x="0" y="44041"/>
                  </a:lnTo>
                  <a:lnTo>
                    <a:pt x="680" y="78737"/>
                  </a:lnTo>
                  <a:lnTo>
                    <a:pt x="7146" y="110051"/>
                  </a:lnTo>
                  <a:lnTo>
                    <a:pt x="10512" y="115851"/>
                  </a:lnTo>
                  <a:lnTo>
                    <a:pt x="13314" y="117716"/>
                  </a:lnTo>
                  <a:lnTo>
                    <a:pt x="20661" y="119787"/>
                  </a:lnTo>
                  <a:lnTo>
                    <a:pt x="23256" y="119546"/>
                  </a:lnTo>
                  <a:lnTo>
                    <a:pt x="24985" y="118591"/>
                  </a:lnTo>
                  <a:lnTo>
                    <a:pt x="26138" y="117161"/>
                  </a:lnTo>
                  <a:lnTo>
                    <a:pt x="28444" y="10001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28360" name="SMARTInkShape-209"/>
            <p:cNvSpPr/>
            <p:nvPr/>
          </p:nvSpPr>
          <p:spPr bwMode="auto">
            <a:xfrm>
              <a:off x="6900863" y="5457825"/>
              <a:ext cx="21025" cy="111408"/>
            </a:xfrm>
            <a:custGeom>
              <a:avLst/>
              <a:gdLst/>
              <a:ahLst/>
              <a:cxnLst/>
              <a:rect l="0" t="0" r="0" b="0"/>
              <a:pathLst>
                <a:path w="21025" h="111408">
                  <a:moveTo>
                    <a:pt x="0" y="0"/>
                  </a:moveTo>
                  <a:lnTo>
                    <a:pt x="0" y="30528"/>
                  </a:lnTo>
                  <a:lnTo>
                    <a:pt x="5703" y="56742"/>
                  </a:lnTo>
                  <a:lnTo>
                    <a:pt x="16792" y="86769"/>
                  </a:lnTo>
                  <a:lnTo>
                    <a:pt x="21024" y="111151"/>
                  </a:lnTo>
                  <a:lnTo>
                    <a:pt x="20366" y="111407"/>
                  </a:lnTo>
                  <a:lnTo>
                    <a:pt x="14287" y="10715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28361" name="SMARTInkShape-210"/>
            <p:cNvSpPr/>
            <p:nvPr/>
          </p:nvSpPr>
          <p:spPr bwMode="auto">
            <a:xfrm>
              <a:off x="6665206" y="5301681"/>
              <a:ext cx="21345" cy="13270"/>
            </a:xfrm>
            <a:custGeom>
              <a:avLst/>
              <a:gdLst/>
              <a:ahLst/>
              <a:cxnLst/>
              <a:rect l="0" t="0" r="0" b="0"/>
              <a:pathLst>
                <a:path w="21345" h="13270">
                  <a:moveTo>
                    <a:pt x="7057" y="13269"/>
                  </a:moveTo>
                  <a:lnTo>
                    <a:pt x="7057" y="7118"/>
                  </a:lnTo>
                  <a:lnTo>
                    <a:pt x="6263" y="6787"/>
                  </a:lnTo>
                  <a:lnTo>
                    <a:pt x="3264" y="6419"/>
                  </a:lnTo>
                  <a:lnTo>
                    <a:pt x="2147" y="5528"/>
                  </a:lnTo>
                  <a:lnTo>
                    <a:pt x="207" y="0"/>
                  </a:lnTo>
                  <a:lnTo>
                    <a:pt x="0" y="3076"/>
                  </a:lnTo>
                  <a:lnTo>
                    <a:pt x="765" y="4092"/>
                  </a:lnTo>
                  <a:lnTo>
                    <a:pt x="14137" y="12554"/>
                  </a:lnTo>
                  <a:lnTo>
                    <a:pt x="17612" y="12951"/>
                  </a:lnTo>
                  <a:lnTo>
                    <a:pt x="18856" y="12263"/>
                  </a:lnTo>
                  <a:lnTo>
                    <a:pt x="19685" y="11011"/>
                  </a:lnTo>
                  <a:lnTo>
                    <a:pt x="21344" y="612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28362" name="SMARTInkShape-211"/>
            <p:cNvSpPr/>
            <p:nvPr/>
          </p:nvSpPr>
          <p:spPr bwMode="auto">
            <a:xfrm>
              <a:off x="6822281" y="5293519"/>
              <a:ext cx="7145" cy="38917"/>
            </a:xfrm>
            <a:custGeom>
              <a:avLst/>
              <a:gdLst/>
              <a:ahLst/>
              <a:cxnLst/>
              <a:rect l="0" t="0" r="0" b="0"/>
              <a:pathLst>
                <a:path w="7145" h="38917">
                  <a:moveTo>
                    <a:pt x="7144" y="0"/>
                  </a:moveTo>
                  <a:lnTo>
                    <a:pt x="993" y="0"/>
                  </a:lnTo>
                  <a:lnTo>
                    <a:pt x="5785" y="7771"/>
                  </a:lnTo>
                  <a:lnTo>
                    <a:pt x="7142" y="31070"/>
                  </a:lnTo>
                  <a:lnTo>
                    <a:pt x="5026" y="35769"/>
                  </a:lnTo>
                  <a:lnTo>
                    <a:pt x="3351" y="38133"/>
                  </a:lnTo>
                  <a:lnTo>
                    <a:pt x="2234" y="38916"/>
                  </a:lnTo>
                  <a:lnTo>
                    <a:pt x="1489" y="38644"/>
                  </a:lnTo>
                  <a:lnTo>
                    <a:pt x="0" y="3571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28363" name="SMARTInkShape-212"/>
            <p:cNvSpPr/>
            <p:nvPr/>
          </p:nvSpPr>
          <p:spPr bwMode="auto">
            <a:xfrm>
              <a:off x="6950869" y="5307806"/>
              <a:ext cx="14288" cy="28187"/>
            </a:xfrm>
            <a:custGeom>
              <a:avLst/>
              <a:gdLst/>
              <a:ahLst/>
              <a:cxnLst/>
              <a:rect l="0" t="0" r="0" b="0"/>
              <a:pathLst>
                <a:path w="14288" h="28187">
                  <a:moveTo>
                    <a:pt x="14287" y="0"/>
                  </a:moveTo>
                  <a:lnTo>
                    <a:pt x="10494" y="0"/>
                  </a:lnTo>
                  <a:lnTo>
                    <a:pt x="9377" y="794"/>
                  </a:lnTo>
                  <a:lnTo>
                    <a:pt x="8633" y="2117"/>
                  </a:lnTo>
                  <a:lnTo>
                    <a:pt x="8136" y="3792"/>
                  </a:lnTo>
                  <a:lnTo>
                    <a:pt x="7012" y="4910"/>
                  </a:lnTo>
                  <a:lnTo>
                    <a:pt x="3645" y="6151"/>
                  </a:lnTo>
                  <a:lnTo>
                    <a:pt x="2431" y="7276"/>
                  </a:lnTo>
                  <a:lnTo>
                    <a:pt x="1080" y="10642"/>
                  </a:lnTo>
                  <a:lnTo>
                    <a:pt x="1514" y="11858"/>
                  </a:lnTo>
                  <a:lnTo>
                    <a:pt x="2596" y="12668"/>
                  </a:lnTo>
                  <a:lnTo>
                    <a:pt x="4113" y="13208"/>
                  </a:lnTo>
                  <a:lnTo>
                    <a:pt x="5123" y="14361"/>
                  </a:lnTo>
                  <a:lnTo>
                    <a:pt x="6245" y="17760"/>
                  </a:lnTo>
                  <a:lnTo>
                    <a:pt x="6877" y="24136"/>
                  </a:lnTo>
                  <a:lnTo>
                    <a:pt x="7760" y="25616"/>
                  </a:lnTo>
                  <a:lnTo>
                    <a:pt x="9142" y="26602"/>
                  </a:lnTo>
                  <a:lnTo>
                    <a:pt x="10857" y="27260"/>
                  </a:lnTo>
                  <a:lnTo>
                    <a:pt x="11207" y="27699"/>
                  </a:lnTo>
                  <a:lnTo>
                    <a:pt x="10646" y="27991"/>
                  </a:lnTo>
                  <a:lnTo>
                    <a:pt x="9479" y="28186"/>
                  </a:lnTo>
                  <a:lnTo>
                    <a:pt x="6064" y="26285"/>
                  </a:lnTo>
                  <a:lnTo>
                    <a:pt x="0" y="2143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28364" name="SMARTInkShape-213"/>
            <p:cNvSpPr/>
            <p:nvPr/>
          </p:nvSpPr>
          <p:spPr bwMode="auto">
            <a:xfrm>
              <a:off x="6542729" y="5436394"/>
              <a:ext cx="186685" cy="307182"/>
            </a:xfrm>
            <a:custGeom>
              <a:avLst/>
              <a:gdLst/>
              <a:ahLst/>
              <a:cxnLst/>
              <a:rect l="0" t="0" r="0" b="0"/>
              <a:pathLst>
                <a:path w="186685" h="307182">
                  <a:moveTo>
                    <a:pt x="50952" y="0"/>
                  </a:moveTo>
                  <a:lnTo>
                    <a:pt x="33858" y="18682"/>
                  </a:lnTo>
                  <a:lnTo>
                    <a:pt x="20647" y="50080"/>
                  </a:lnTo>
                  <a:lnTo>
                    <a:pt x="12083" y="74645"/>
                  </a:lnTo>
                  <a:lnTo>
                    <a:pt x="2985" y="101438"/>
                  </a:lnTo>
                  <a:lnTo>
                    <a:pt x="0" y="131337"/>
                  </a:lnTo>
                  <a:lnTo>
                    <a:pt x="1320" y="163147"/>
                  </a:lnTo>
                  <a:lnTo>
                    <a:pt x="4552" y="195806"/>
                  </a:lnTo>
                  <a:lnTo>
                    <a:pt x="14984" y="226725"/>
                  </a:lnTo>
                  <a:lnTo>
                    <a:pt x="31791" y="253960"/>
                  </a:lnTo>
                  <a:lnTo>
                    <a:pt x="55136" y="274002"/>
                  </a:lnTo>
                  <a:lnTo>
                    <a:pt x="83504" y="288731"/>
                  </a:lnTo>
                  <a:lnTo>
                    <a:pt x="115426" y="298981"/>
                  </a:lnTo>
                  <a:lnTo>
                    <a:pt x="150780" y="303536"/>
                  </a:lnTo>
                  <a:lnTo>
                    <a:pt x="186684" y="30718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28365" name="SMARTInkShape-214"/>
            <p:cNvSpPr/>
            <p:nvPr/>
          </p:nvSpPr>
          <p:spPr bwMode="auto">
            <a:xfrm>
              <a:off x="6965156" y="5436394"/>
              <a:ext cx="105924" cy="264320"/>
            </a:xfrm>
            <a:custGeom>
              <a:avLst/>
              <a:gdLst/>
              <a:ahLst/>
              <a:cxnLst/>
              <a:rect l="0" t="0" r="0" b="0"/>
              <a:pathLst>
                <a:path w="105924" h="264320">
                  <a:moveTo>
                    <a:pt x="57150" y="0"/>
                  </a:moveTo>
                  <a:lnTo>
                    <a:pt x="60943" y="0"/>
                  </a:lnTo>
                  <a:lnTo>
                    <a:pt x="75039" y="11406"/>
                  </a:lnTo>
                  <a:lnTo>
                    <a:pt x="97792" y="37377"/>
                  </a:lnTo>
                  <a:lnTo>
                    <a:pt x="102995" y="52860"/>
                  </a:lnTo>
                  <a:lnTo>
                    <a:pt x="105923" y="81543"/>
                  </a:lnTo>
                  <a:lnTo>
                    <a:pt x="104227" y="104504"/>
                  </a:lnTo>
                  <a:lnTo>
                    <a:pt x="95536" y="130584"/>
                  </a:lnTo>
                  <a:lnTo>
                    <a:pt x="83735" y="158049"/>
                  </a:lnTo>
                  <a:lnTo>
                    <a:pt x="69760" y="185338"/>
                  </a:lnTo>
                  <a:lnTo>
                    <a:pt x="52965" y="210695"/>
                  </a:lnTo>
                  <a:lnTo>
                    <a:pt x="22810" y="246318"/>
                  </a:lnTo>
                  <a:lnTo>
                    <a:pt x="0" y="26431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28366" name="SMARTInkShape-215"/>
            <p:cNvSpPr/>
            <p:nvPr/>
          </p:nvSpPr>
          <p:spPr bwMode="auto">
            <a:xfrm>
              <a:off x="7325430" y="5472120"/>
              <a:ext cx="201328" cy="141999"/>
            </a:xfrm>
            <a:custGeom>
              <a:avLst/>
              <a:gdLst/>
              <a:ahLst/>
              <a:cxnLst/>
              <a:rect l="0" t="0" r="0" b="0"/>
              <a:pathLst>
                <a:path w="201328" h="141999">
                  <a:moveTo>
                    <a:pt x="18345" y="57143"/>
                  </a:moveTo>
                  <a:lnTo>
                    <a:pt x="12194" y="50992"/>
                  </a:lnTo>
                  <a:lnTo>
                    <a:pt x="11209" y="42950"/>
                  </a:lnTo>
                  <a:lnTo>
                    <a:pt x="5051" y="36712"/>
                  </a:lnTo>
                  <a:lnTo>
                    <a:pt x="4083" y="28888"/>
                  </a:lnTo>
                  <a:lnTo>
                    <a:pt x="4058" y="11783"/>
                  </a:lnTo>
                  <a:lnTo>
                    <a:pt x="4851" y="10235"/>
                  </a:lnTo>
                  <a:lnTo>
                    <a:pt x="6174" y="9202"/>
                  </a:lnTo>
                  <a:lnTo>
                    <a:pt x="11114" y="7172"/>
                  </a:lnTo>
                  <a:lnTo>
                    <a:pt x="4349" y="288"/>
                  </a:lnTo>
                  <a:lnTo>
                    <a:pt x="0" y="51"/>
                  </a:lnTo>
                  <a:lnTo>
                    <a:pt x="3367" y="0"/>
                  </a:lnTo>
                  <a:lnTo>
                    <a:pt x="10148" y="6144"/>
                  </a:lnTo>
                  <a:lnTo>
                    <a:pt x="21117" y="33846"/>
                  </a:lnTo>
                  <a:lnTo>
                    <a:pt x="44694" y="67491"/>
                  </a:lnTo>
                  <a:lnTo>
                    <a:pt x="62512" y="100427"/>
                  </a:lnTo>
                  <a:lnTo>
                    <a:pt x="77782" y="132961"/>
                  </a:lnTo>
                  <a:lnTo>
                    <a:pt x="82212" y="141998"/>
                  </a:lnTo>
                  <a:lnTo>
                    <a:pt x="82622" y="109654"/>
                  </a:lnTo>
                  <a:lnTo>
                    <a:pt x="84218" y="93974"/>
                  </a:lnTo>
                  <a:lnTo>
                    <a:pt x="98179" y="62389"/>
                  </a:lnTo>
                  <a:lnTo>
                    <a:pt x="107802" y="45981"/>
                  </a:lnTo>
                  <a:lnTo>
                    <a:pt x="140280" y="17387"/>
                  </a:lnTo>
                  <a:lnTo>
                    <a:pt x="154295" y="11692"/>
                  </a:lnTo>
                  <a:lnTo>
                    <a:pt x="178902" y="8036"/>
                  </a:lnTo>
                  <a:lnTo>
                    <a:pt x="194152" y="11195"/>
                  </a:lnTo>
                  <a:lnTo>
                    <a:pt x="197463" y="13017"/>
                  </a:lnTo>
                  <a:lnTo>
                    <a:pt x="199669" y="15026"/>
                  </a:lnTo>
                  <a:lnTo>
                    <a:pt x="201140" y="17158"/>
                  </a:lnTo>
                  <a:lnTo>
                    <a:pt x="201327" y="19374"/>
                  </a:lnTo>
                  <a:lnTo>
                    <a:pt x="197674" y="27200"/>
                  </a:lnTo>
                  <a:lnTo>
                    <a:pt x="196635" y="26862"/>
                  </a:lnTo>
                  <a:lnTo>
                    <a:pt x="189795" y="2142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28367" name="SMARTInkShape-216"/>
            <p:cNvSpPr/>
            <p:nvPr/>
          </p:nvSpPr>
          <p:spPr bwMode="auto">
            <a:xfrm>
              <a:off x="7537200" y="5352211"/>
              <a:ext cx="110450" cy="143530"/>
            </a:xfrm>
            <a:custGeom>
              <a:avLst/>
              <a:gdLst/>
              <a:ahLst/>
              <a:cxnLst/>
              <a:rect l="0" t="0" r="0" b="0"/>
              <a:pathLst>
                <a:path w="110450" h="143530">
                  <a:moveTo>
                    <a:pt x="28031" y="119902"/>
                  </a:moveTo>
                  <a:lnTo>
                    <a:pt x="24238" y="119902"/>
                  </a:lnTo>
                  <a:lnTo>
                    <a:pt x="23121" y="119108"/>
                  </a:lnTo>
                  <a:lnTo>
                    <a:pt x="22377" y="117785"/>
                  </a:lnTo>
                  <a:lnTo>
                    <a:pt x="21084" y="112626"/>
                  </a:lnTo>
                  <a:lnTo>
                    <a:pt x="20974" y="109260"/>
                  </a:lnTo>
                  <a:lnTo>
                    <a:pt x="29710" y="76810"/>
                  </a:lnTo>
                  <a:lnTo>
                    <a:pt x="40350" y="42789"/>
                  </a:lnTo>
                  <a:lnTo>
                    <a:pt x="43852" y="27468"/>
                  </a:lnTo>
                  <a:lnTo>
                    <a:pt x="48354" y="11861"/>
                  </a:lnTo>
                  <a:lnTo>
                    <a:pt x="49134" y="3664"/>
                  </a:lnTo>
                  <a:lnTo>
                    <a:pt x="50037" y="1928"/>
                  </a:lnTo>
                  <a:lnTo>
                    <a:pt x="51433" y="772"/>
                  </a:lnTo>
                  <a:lnTo>
                    <a:pt x="53158" y="0"/>
                  </a:lnTo>
                  <a:lnTo>
                    <a:pt x="54307" y="280"/>
                  </a:lnTo>
                  <a:lnTo>
                    <a:pt x="55074" y="1260"/>
                  </a:lnTo>
                  <a:lnTo>
                    <a:pt x="55585" y="2707"/>
                  </a:lnTo>
                  <a:lnTo>
                    <a:pt x="73372" y="36054"/>
                  </a:lnTo>
                  <a:lnTo>
                    <a:pt x="85194" y="68026"/>
                  </a:lnTo>
                  <a:lnTo>
                    <a:pt x="101851" y="103123"/>
                  </a:lnTo>
                  <a:lnTo>
                    <a:pt x="106466" y="115764"/>
                  </a:lnTo>
                  <a:lnTo>
                    <a:pt x="108102" y="117143"/>
                  </a:lnTo>
                  <a:lnTo>
                    <a:pt x="109987" y="118063"/>
                  </a:lnTo>
                  <a:lnTo>
                    <a:pt x="110449" y="119470"/>
                  </a:lnTo>
                  <a:lnTo>
                    <a:pt x="109964" y="121201"/>
                  </a:lnTo>
                  <a:lnTo>
                    <a:pt x="108847" y="123149"/>
                  </a:lnTo>
                  <a:lnTo>
                    <a:pt x="108102" y="123654"/>
                  </a:lnTo>
                  <a:lnTo>
                    <a:pt x="107605" y="123197"/>
                  </a:lnTo>
                  <a:lnTo>
                    <a:pt x="107274" y="122098"/>
                  </a:lnTo>
                  <a:lnTo>
                    <a:pt x="106261" y="121366"/>
                  </a:lnTo>
                  <a:lnTo>
                    <a:pt x="103016" y="120553"/>
                  </a:lnTo>
                  <a:lnTo>
                    <a:pt x="68544" y="93097"/>
                  </a:lnTo>
                  <a:lnTo>
                    <a:pt x="50883" y="82591"/>
                  </a:lnTo>
                  <a:lnTo>
                    <a:pt x="16208" y="60695"/>
                  </a:lnTo>
                  <a:lnTo>
                    <a:pt x="5654" y="53323"/>
                  </a:lnTo>
                  <a:lnTo>
                    <a:pt x="2211" y="48507"/>
                  </a:lnTo>
                  <a:lnTo>
                    <a:pt x="0" y="42740"/>
                  </a:lnTo>
                  <a:lnTo>
                    <a:pt x="3931" y="41951"/>
                  </a:lnTo>
                  <a:lnTo>
                    <a:pt x="36195" y="35721"/>
                  </a:lnTo>
                  <a:lnTo>
                    <a:pt x="71028" y="34380"/>
                  </a:lnTo>
                  <a:lnTo>
                    <a:pt x="90778" y="35031"/>
                  </a:lnTo>
                  <a:lnTo>
                    <a:pt x="99046" y="37996"/>
                  </a:lnTo>
                  <a:lnTo>
                    <a:pt x="108163" y="44128"/>
                  </a:lnTo>
                  <a:lnTo>
                    <a:pt x="109233" y="47161"/>
                  </a:lnTo>
                  <a:lnTo>
                    <a:pt x="108307" y="54764"/>
                  </a:lnTo>
                  <a:lnTo>
                    <a:pt x="83522" y="87129"/>
                  </a:lnTo>
                  <a:lnTo>
                    <a:pt x="69363" y="102955"/>
                  </a:lnTo>
                  <a:lnTo>
                    <a:pt x="38635" y="126049"/>
                  </a:lnTo>
                  <a:lnTo>
                    <a:pt x="28775" y="135334"/>
                  </a:lnTo>
                  <a:lnTo>
                    <a:pt x="24393" y="142106"/>
                  </a:lnTo>
                  <a:lnTo>
                    <a:pt x="24812" y="143436"/>
                  </a:lnTo>
                  <a:lnTo>
                    <a:pt x="26679" y="143529"/>
                  </a:lnTo>
                  <a:lnTo>
                    <a:pt x="29511" y="142797"/>
                  </a:lnTo>
                  <a:lnTo>
                    <a:pt x="58457" y="123719"/>
                  </a:lnTo>
                  <a:lnTo>
                    <a:pt x="90227" y="102335"/>
                  </a:lnTo>
                  <a:lnTo>
                    <a:pt x="106613" y="9132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28368" name="SMARTInkShape-217"/>
            <p:cNvSpPr/>
            <p:nvPr/>
          </p:nvSpPr>
          <p:spPr bwMode="auto">
            <a:xfrm>
              <a:off x="7843924" y="5450681"/>
              <a:ext cx="162274" cy="98178"/>
            </a:xfrm>
            <a:custGeom>
              <a:avLst/>
              <a:gdLst/>
              <a:ahLst/>
              <a:cxnLst/>
              <a:rect l="0" t="0" r="0" b="0"/>
              <a:pathLst>
                <a:path w="162274" h="98178">
                  <a:moveTo>
                    <a:pt x="7057" y="0"/>
                  </a:moveTo>
                  <a:lnTo>
                    <a:pt x="3264" y="3792"/>
                  </a:lnTo>
                  <a:lnTo>
                    <a:pt x="1403" y="7771"/>
                  </a:lnTo>
                  <a:lnTo>
                    <a:pt x="0" y="37585"/>
                  </a:lnTo>
                  <a:lnTo>
                    <a:pt x="6072" y="68802"/>
                  </a:lnTo>
                  <a:lnTo>
                    <a:pt x="10558" y="83268"/>
                  </a:lnTo>
                  <a:lnTo>
                    <a:pt x="16914" y="93817"/>
                  </a:lnTo>
                  <a:lnTo>
                    <a:pt x="21492" y="97259"/>
                  </a:lnTo>
                  <a:lnTo>
                    <a:pt x="23824" y="98177"/>
                  </a:lnTo>
                  <a:lnTo>
                    <a:pt x="38484" y="95677"/>
                  </a:lnTo>
                  <a:lnTo>
                    <a:pt x="50324" y="89909"/>
                  </a:lnTo>
                  <a:lnTo>
                    <a:pt x="83026" y="65080"/>
                  </a:lnTo>
                  <a:lnTo>
                    <a:pt x="114810" y="41378"/>
                  </a:lnTo>
                  <a:lnTo>
                    <a:pt x="135028" y="32722"/>
                  </a:lnTo>
                  <a:lnTo>
                    <a:pt x="146219" y="30418"/>
                  </a:lnTo>
                  <a:lnTo>
                    <a:pt x="154367" y="31511"/>
                  </a:lnTo>
                  <a:lnTo>
                    <a:pt x="157651" y="32914"/>
                  </a:lnTo>
                  <a:lnTo>
                    <a:pt x="159841" y="35436"/>
                  </a:lnTo>
                  <a:lnTo>
                    <a:pt x="162273" y="42473"/>
                  </a:lnTo>
                  <a:lnTo>
                    <a:pt x="162128" y="45778"/>
                  </a:lnTo>
                  <a:lnTo>
                    <a:pt x="154106" y="63081"/>
                  </a:lnTo>
                  <a:lnTo>
                    <a:pt x="147554" y="69840"/>
                  </a:lnTo>
                  <a:lnTo>
                    <a:pt x="130413" y="80647"/>
                  </a:lnTo>
                  <a:lnTo>
                    <a:pt x="125807" y="81546"/>
                  </a:lnTo>
                  <a:lnTo>
                    <a:pt x="116456" y="80429"/>
                  </a:lnTo>
                  <a:lnTo>
                    <a:pt x="92782" y="7143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28369" name="SMARTInkShape-218"/>
            <p:cNvSpPr/>
            <p:nvPr/>
          </p:nvSpPr>
          <p:spPr bwMode="auto">
            <a:xfrm>
              <a:off x="7901403" y="5329238"/>
              <a:ext cx="99598" cy="28576"/>
            </a:xfrm>
            <a:custGeom>
              <a:avLst/>
              <a:gdLst/>
              <a:ahLst/>
              <a:cxnLst/>
              <a:rect l="0" t="0" r="0" b="0"/>
              <a:pathLst>
                <a:path w="99598" h="28576">
                  <a:moveTo>
                    <a:pt x="28160" y="28575"/>
                  </a:moveTo>
                  <a:lnTo>
                    <a:pt x="24367" y="24782"/>
                  </a:lnTo>
                  <a:lnTo>
                    <a:pt x="20389" y="22920"/>
                  </a:lnTo>
                  <a:lnTo>
                    <a:pt x="18217" y="22424"/>
                  </a:lnTo>
                  <a:lnTo>
                    <a:pt x="6673" y="15907"/>
                  </a:lnTo>
                  <a:lnTo>
                    <a:pt x="4311" y="15367"/>
                  </a:lnTo>
                  <a:lnTo>
                    <a:pt x="2735" y="14213"/>
                  </a:lnTo>
                  <a:lnTo>
                    <a:pt x="1685" y="12651"/>
                  </a:lnTo>
                  <a:lnTo>
                    <a:pt x="0" y="8231"/>
                  </a:lnTo>
                  <a:lnTo>
                    <a:pt x="11073" y="7358"/>
                  </a:lnTo>
                  <a:lnTo>
                    <a:pt x="30664" y="5069"/>
                  </a:lnTo>
                  <a:lnTo>
                    <a:pt x="61021" y="1001"/>
                  </a:lnTo>
                  <a:lnTo>
                    <a:pt x="99597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28370" name="SMARTInkShape-219"/>
            <p:cNvSpPr/>
            <p:nvPr/>
          </p:nvSpPr>
          <p:spPr bwMode="auto">
            <a:xfrm>
              <a:off x="8140557" y="5395226"/>
              <a:ext cx="153338" cy="104911"/>
            </a:xfrm>
            <a:custGeom>
              <a:avLst/>
              <a:gdLst/>
              <a:ahLst/>
              <a:cxnLst/>
              <a:rect l="0" t="0" r="0" b="0"/>
              <a:pathLst>
                <a:path w="153338" h="104911">
                  <a:moveTo>
                    <a:pt x="31893" y="34024"/>
                  </a:moveTo>
                  <a:lnTo>
                    <a:pt x="31893" y="0"/>
                  </a:lnTo>
                  <a:lnTo>
                    <a:pt x="11766" y="29435"/>
                  </a:lnTo>
                  <a:lnTo>
                    <a:pt x="7073" y="42303"/>
                  </a:lnTo>
                  <a:lnTo>
                    <a:pt x="20" y="73244"/>
                  </a:lnTo>
                  <a:lnTo>
                    <a:pt x="0" y="83469"/>
                  </a:lnTo>
                  <a:lnTo>
                    <a:pt x="2663" y="99177"/>
                  </a:lnTo>
                  <a:lnTo>
                    <a:pt x="3675" y="101272"/>
                  </a:lnTo>
                  <a:lnTo>
                    <a:pt x="5143" y="102668"/>
                  </a:lnTo>
                  <a:lnTo>
                    <a:pt x="6916" y="103600"/>
                  </a:lnTo>
                  <a:lnTo>
                    <a:pt x="20788" y="104910"/>
                  </a:lnTo>
                  <a:lnTo>
                    <a:pt x="36187" y="101506"/>
                  </a:lnTo>
                  <a:lnTo>
                    <a:pt x="55613" y="87541"/>
                  </a:lnTo>
                  <a:lnTo>
                    <a:pt x="86921" y="55382"/>
                  </a:lnTo>
                  <a:lnTo>
                    <a:pt x="98149" y="40183"/>
                  </a:lnTo>
                  <a:lnTo>
                    <a:pt x="103144" y="36762"/>
                  </a:lnTo>
                  <a:lnTo>
                    <a:pt x="105588" y="35849"/>
                  </a:lnTo>
                  <a:lnTo>
                    <a:pt x="108011" y="36034"/>
                  </a:lnTo>
                  <a:lnTo>
                    <a:pt x="112819" y="38357"/>
                  </a:lnTo>
                  <a:lnTo>
                    <a:pt x="119988" y="44127"/>
                  </a:lnTo>
                  <a:lnTo>
                    <a:pt x="127140" y="54656"/>
                  </a:lnTo>
                  <a:lnTo>
                    <a:pt x="131758" y="70849"/>
                  </a:lnTo>
                  <a:lnTo>
                    <a:pt x="133395" y="72862"/>
                  </a:lnTo>
                  <a:lnTo>
                    <a:pt x="135280" y="74203"/>
                  </a:lnTo>
                  <a:lnTo>
                    <a:pt x="138124" y="74304"/>
                  </a:lnTo>
                  <a:lnTo>
                    <a:pt x="153337" y="6974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28371" name="SMARTInkShape-220"/>
            <p:cNvSpPr/>
            <p:nvPr/>
          </p:nvSpPr>
          <p:spPr bwMode="auto">
            <a:xfrm>
              <a:off x="8393906" y="5357813"/>
              <a:ext cx="142876" cy="131403"/>
            </a:xfrm>
            <a:custGeom>
              <a:avLst/>
              <a:gdLst/>
              <a:ahLst/>
              <a:cxnLst/>
              <a:rect l="0" t="0" r="0" b="0"/>
              <a:pathLst>
                <a:path w="142876" h="131403">
                  <a:moveTo>
                    <a:pt x="0" y="0"/>
                  </a:moveTo>
                  <a:lnTo>
                    <a:pt x="794" y="18681"/>
                  </a:lnTo>
                  <a:lnTo>
                    <a:pt x="9943" y="50585"/>
                  </a:lnTo>
                  <a:lnTo>
                    <a:pt x="15833" y="85800"/>
                  </a:lnTo>
                  <a:lnTo>
                    <a:pt x="20940" y="118706"/>
                  </a:lnTo>
                  <a:lnTo>
                    <a:pt x="21367" y="131402"/>
                  </a:lnTo>
                  <a:lnTo>
                    <a:pt x="22206" y="128186"/>
                  </a:lnTo>
                  <a:lnTo>
                    <a:pt x="34409" y="98618"/>
                  </a:lnTo>
                  <a:lnTo>
                    <a:pt x="50689" y="69045"/>
                  </a:lnTo>
                  <a:lnTo>
                    <a:pt x="72983" y="36657"/>
                  </a:lnTo>
                  <a:lnTo>
                    <a:pt x="95409" y="13826"/>
                  </a:lnTo>
                  <a:lnTo>
                    <a:pt x="114259" y="4449"/>
                  </a:lnTo>
                  <a:lnTo>
                    <a:pt x="125130" y="1977"/>
                  </a:lnTo>
                  <a:lnTo>
                    <a:pt x="133136" y="2995"/>
                  </a:lnTo>
                  <a:lnTo>
                    <a:pt x="142875" y="714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28372" name="SMARTInkShape-221"/>
            <p:cNvSpPr/>
            <p:nvPr/>
          </p:nvSpPr>
          <p:spPr bwMode="auto">
            <a:xfrm>
              <a:off x="8476373" y="5395063"/>
              <a:ext cx="122839" cy="114728"/>
            </a:xfrm>
            <a:custGeom>
              <a:avLst/>
              <a:gdLst/>
              <a:ahLst/>
              <a:cxnLst/>
              <a:rect l="0" t="0" r="0" b="0"/>
              <a:pathLst>
                <a:path w="122839" h="114728">
                  <a:moveTo>
                    <a:pt x="17546" y="55618"/>
                  </a:moveTo>
                  <a:lnTo>
                    <a:pt x="13753" y="59410"/>
                  </a:lnTo>
                  <a:lnTo>
                    <a:pt x="9775" y="61273"/>
                  </a:lnTo>
                  <a:lnTo>
                    <a:pt x="7603" y="61769"/>
                  </a:lnTo>
                  <a:lnTo>
                    <a:pt x="753" y="66260"/>
                  </a:lnTo>
                  <a:lnTo>
                    <a:pt x="0" y="67476"/>
                  </a:lnTo>
                  <a:lnTo>
                    <a:pt x="293" y="68286"/>
                  </a:lnTo>
                  <a:lnTo>
                    <a:pt x="1281" y="68826"/>
                  </a:lnTo>
                  <a:lnTo>
                    <a:pt x="12886" y="69763"/>
                  </a:lnTo>
                  <a:lnTo>
                    <a:pt x="21825" y="69049"/>
                  </a:lnTo>
                  <a:lnTo>
                    <a:pt x="53828" y="59954"/>
                  </a:lnTo>
                  <a:lnTo>
                    <a:pt x="81157" y="45069"/>
                  </a:lnTo>
                  <a:lnTo>
                    <a:pt x="115262" y="14813"/>
                  </a:lnTo>
                  <a:lnTo>
                    <a:pt x="120506" y="8907"/>
                  </a:lnTo>
                  <a:lnTo>
                    <a:pt x="122838" y="3637"/>
                  </a:lnTo>
                  <a:lnTo>
                    <a:pt x="121871" y="1914"/>
                  </a:lnTo>
                  <a:lnTo>
                    <a:pt x="119640" y="765"/>
                  </a:lnTo>
                  <a:lnTo>
                    <a:pt x="116565" y="0"/>
                  </a:lnTo>
                  <a:lnTo>
                    <a:pt x="112928" y="1077"/>
                  </a:lnTo>
                  <a:lnTo>
                    <a:pt x="93566" y="16328"/>
                  </a:lnTo>
                  <a:lnTo>
                    <a:pt x="65774" y="48945"/>
                  </a:lnTo>
                  <a:lnTo>
                    <a:pt x="45230" y="84255"/>
                  </a:lnTo>
                  <a:lnTo>
                    <a:pt x="40830" y="101850"/>
                  </a:lnTo>
                  <a:lnTo>
                    <a:pt x="41917" y="110033"/>
                  </a:lnTo>
                  <a:lnTo>
                    <a:pt x="43319" y="113326"/>
                  </a:lnTo>
                  <a:lnTo>
                    <a:pt x="46634" y="114727"/>
                  </a:lnTo>
                  <a:lnTo>
                    <a:pt x="56667" y="114168"/>
                  </a:lnTo>
                  <a:lnTo>
                    <a:pt x="71911" y="109391"/>
                  </a:lnTo>
                  <a:lnTo>
                    <a:pt x="90275" y="99156"/>
                  </a:lnTo>
                  <a:lnTo>
                    <a:pt x="117558" y="6990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28373" name="SMARTInkShape-222"/>
            <p:cNvSpPr/>
            <p:nvPr/>
          </p:nvSpPr>
          <p:spPr bwMode="auto">
            <a:xfrm>
              <a:off x="8633913" y="5407916"/>
              <a:ext cx="93200" cy="162551"/>
            </a:xfrm>
            <a:custGeom>
              <a:avLst/>
              <a:gdLst/>
              <a:ahLst/>
              <a:cxnLst/>
              <a:rect l="0" t="0" r="0" b="0"/>
              <a:pathLst>
                <a:path w="93200" h="162551">
                  <a:moveTo>
                    <a:pt x="24312" y="21334"/>
                  </a:moveTo>
                  <a:lnTo>
                    <a:pt x="11311" y="8334"/>
                  </a:lnTo>
                  <a:lnTo>
                    <a:pt x="10597" y="5502"/>
                  </a:lnTo>
                  <a:lnTo>
                    <a:pt x="10406" y="3636"/>
                  </a:lnTo>
                  <a:lnTo>
                    <a:pt x="9485" y="2392"/>
                  </a:lnTo>
                  <a:lnTo>
                    <a:pt x="3565" y="121"/>
                  </a:lnTo>
                  <a:lnTo>
                    <a:pt x="3185" y="0"/>
                  </a:lnTo>
                  <a:lnTo>
                    <a:pt x="2907" y="9854"/>
                  </a:lnTo>
                  <a:lnTo>
                    <a:pt x="5009" y="14380"/>
                  </a:lnTo>
                  <a:lnTo>
                    <a:pt x="13524" y="24719"/>
                  </a:lnTo>
                  <a:lnTo>
                    <a:pt x="17665" y="26807"/>
                  </a:lnTo>
                  <a:lnTo>
                    <a:pt x="19881" y="27364"/>
                  </a:lnTo>
                  <a:lnTo>
                    <a:pt x="53332" y="21137"/>
                  </a:lnTo>
                  <a:lnTo>
                    <a:pt x="68188" y="17395"/>
                  </a:lnTo>
                  <a:lnTo>
                    <a:pt x="75033" y="19054"/>
                  </a:lnTo>
                  <a:lnTo>
                    <a:pt x="87142" y="24451"/>
                  </a:lnTo>
                  <a:lnTo>
                    <a:pt x="90011" y="27381"/>
                  </a:lnTo>
                  <a:lnTo>
                    <a:pt x="93199" y="34869"/>
                  </a:lnTo>
                  <a:lnTo>
                    <a:pt x="91202" y="51803"/>
                  </a:lnTo>
                  <a:lnTo>
                    <a:pt x="81177" y="85877"/>
                  </a:lnTo>
                  <a:lnTo>
                    <a:pt x="68088" y="114252"/>
                  </a:lnTo>
                  <a:lnTo>
                    <a:pt x="45307" y="141200"/>
                  </a:lnTo>
                  <a:lnTo>
                    <a:pt x="19805" y="158612"/>
                  </a:lnTo>
                  <a:lnTo>
                    <a:pt x="9130" y="162550"/>
                  </a:lnTo>
                  <a:lnTo>
                    <a:pt x="6253" y="161515"/>
                  </a:lnTo>
                  <a:lnTo>
                    <a:pt x="940" y="156133"/>
                  </a:lnTo>
                  <a:lnTo>
                    <a:pt x="0" y="152475"/>
                  </a:lnTo>
                  <a:lnTo>
                    <a:pt x="2881" y="13563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28374" name="SMARTInkShape-223"/>
            <p:cNvSpPr/>
            <p:nvPr/>
          </p:nvSpPr>
          <p:spPr bwMode="auto">
            <a:xfrm>
              <a:off x="8648888" y="5436811"/>
              <a:ext cx="170940" cy="169930"/>
            </a:xfrm>
            <a:custGeom>
              <a:avLst/>
              <a:gdLst/>
              <a:ahLst/>
              <a:cxnLst/>
              <a:rect l="0" t="0" r="0" b="0"/>
              <a:pathLst>
                <a:path w="170940" h="169930">
                  <a:moveTo>
                    <a:pt x="30768" y="21014"/>
                  </a:moveTo>
                  <a:lnTo>
                    <a:pt x="30768" y="14863"/>
                  </a:lnTo>
                  <a:lnTo>
                    <a:pt x="31562" y="14532"/>
                  </a:lnTo>
                  <a:lnTo>
                    <a:pt x="34561" y="14164"/>
                  </a:lnTo>
                  <a:lnTo>
                    <a:pt x="35678" y="13273"/>
                  </a:lnTo>
                  <a:lnTo>
                    <a:pt x="36919" y="10165"/>
                  </a:lnTo>
                  <a:lnTo>
                    <a:pt x="38044" y="9019"/>
                  </a:lnTo>
                  <a:lnTo>
                    <a:pt x="41410" y="7745"/>
                  </a:lnTo>
                  <a:lnTo>
                    <a:pt x="42625" y="8200"/>
                  </a:lnTo>
                  <a:lnTo>
                    <a:pt x="43436" y="9296"/>
                  </a:lnTo>
                  <a:lnTo>
                    <a:pt x="44736" y="12967"/>
                  </a:lnTo>
                  <a:lnTo>
                    <a:pt x="44961" y="17395"/>
                  </a:lnTo>
                  <a:lnTo>
                    <a:pt x="42897" y="21522"/>
                  </a:lnTo>
                  <a:lnTo>
                    <a:pt x="38203" y="27769"/>
                  </a:lnTo>
                  <a:lnTo>
                    <a:pt x="37998" y="31835"/>
                  </a:lnTo>
                  <a:lnTo>
                    <a:pt x="39557" y="32991"/>
                  </a:lnTo>
                  <a:lnTo>
                    <a:pt x="45522" y="34274"/>
                  </a:lnTo>
                  <a:lnTo>
                    <a:pt x="51348" y="32728"/>
                  </a:lnTo>
                  <a:lnTo>
                    <a:pt x="83401" y="16151"/>
                  </a:lnTo>
                  <a:lnTo>
                    <a:pt x="107529" y="990"/>
                  </a:lnTo>
                  <a:lnTo>
                    <a:pt x="107343" y="521"/>
                  </a:lnTo>
                  <a:lnTo>
                    <a:pt x="105018" y="0"/>
                  </a:lnTo>
                  <a:lnTo>
                    <a:pt x="85652" y="6162"/>
                  </a:lnTo>
                  <a:lnTo>
                    <a:pt x="56779" y="19726"/>
                  </a:lnTo>
                  <a:lnTo>
                    <a:pt x="40741" y="25998"/>
                  </a:lnTo>
                  <a:lnTo>
                    <a:pt x="8207" y="46495"/>
                  </a:lnTo>
                  <a:lnTo>
                    <a:pt x="1427" y="51654"/>
                  </a:lnTo>
                  <a:lnTo>
                    <a:pt x="94" y="54141"/>
                  </a:lnTo>
                  <a:lnTo>
                    <a:pt x="0" y="56592"/>
                  </a:lnTo>
                  <a:lnTo>
                    <a:pt x="731" y="59020"/>
                  </a:lnTo>
                  <a:lnTo>
                    <a:pt x="2806" y="60639"/>
                  </a:lnTo>
                  <a:lnTo>
                    <a:pt x="9345" y="62438"/>
                  </a:lnTo>
                  <a:lnTo>
                    <a:pt x="37884" y="62799"/>
                  </a:lnTo>
                  <a:lnTo>
                    <a:pt x="64803" y="58089"/>
                  </a:lnTo>
                  <a:lnTo>
                    <a:pt x="93681" y="51667"/>
                  </a:lnTo>
                  <a:lnTo>
                    <a:pt x="126226" y="44737"/>
                  </a:lnTo>
                  <a:lnTo>
                    <a:pt x="161837" y="37400"/>
                  </a:lnTo>
                  <a:lnTo>
                    <a:pt x="170777" y="36234"/>
                  </a:lnTo>
                  <a:lnTo>
                    <a:pt x="170939" y="35923"/>
                  </a:lnTo>
                  <a:lnTo>
                    <a:pt x="169459" y="35716"/>
                  </a:lnTo>
                  <a:lnTo>
                    <a:pt x="141460" y="45244"/>
                  </a:lnTo>
                  <a:lnTo>
                    <a:pt x="113307" y="55445"/>
                  </a:lnTo>
                  <a:lnTo>
                    <a:pt x="81947" y="65612"/>
                  </a:lnTo>
                  <a:lnTo>
                    <a:pt x="46699" y="83270"/>
                  </a:lnTo>
                  <a:lnTo>
                    <a:pt x="15903" y="99013"/>
                  </a:lnTo>
                  <a:lnTo>
                    <a:pt x="13715" y="101588"/>
                  </a:lnTo>
                  <a:lnTo>
                    <a:pt x="13843" y="103305"/>
                  </a:lnTo>
                  <a:lnTo>
                    <a:pt x="15516" y="104450"/>
                  </a:lnTo>
                  <a:lnTo>
                    <a:pt x="29688" y="106061"/>
                  </a:lnTo>
                  <a:lnTo>
                    <a:pt x="62922" y="102812"/>
                  </a:lnTo>
                  <a:lnTo>
                    <a:pt x="95152" y="95321"/>
                  </a:lnTo>
                  <a:lnTo>
                    <a:pt x="129254" y="92829"/>
                  </a:lnTo>
                  <a:lnTo>
                    <a:pt x="163700" y="92462"/>
                  </a:lnTo>
                  <a:lnTo>
                    <a:pt x="163045" y="93252"/>
                  </a:lnTo>
                  <a:lnTo>
                    <a:pt x="131198" y="109980"/>
                  </a:lnTo>
                  <a:lnTo>
                    <a:pt x="96861" y="121546"/>
                  </a:lnTo>
                  <a:lnTo>
                    <a:pt x="61552" y="133792"/>
                  </a:lnTo>
                  <a:lnTo>
                    <a:pt x="29747" y="143682"/>
                  </a:lnTo>
                  <a:lnTo>
                    <a:pt x="7800" y="151640"/>
                  </a:lnTo>
                  <a:lnTo>
                    <a:pt x="5137" y="153342"/>
                  </a:lnTo>
                  <a:lnTo>
                    <a:pt x="4950" y="154476"/>
                  </a:lnTo>
                  <a:lnTo>
                    <a:pt x="6412" y="155233"/>
                  </a:lnTo>
                  <a:lnTo>
                    <a:pt x="36498" y="156546"/>
                  </a:lnTo>
                  <a:lnTo>
                    <a:pt x="68185" y="154569"/>
                  </a:lnTo>
                  <a:lnTo>
                    <a:pt x="100592" y="151074"/>
                  </a:lnTo>
                  <a:lnTo>
                    <a:pt x="128186" y="152154"/>
                  </a:lnTo>
                  <a:lnTo>
                    <a:pt x="147210" y="157502"/>
                  </a:lnTo>
                  <a:lnTo>
                    <a:pt x="156957" y="162627"/>
                  </a:lnTo>
                  <a:lnTo>
                    <a:pt x="151939" y="165445"/>
                  </a:lnTo>
                  <a:lnTo>
                    <a:pt x="140979" y="168549"/>
                  </a:lnTo>
                  <a:lnTo>
                    <a:pt x="125523" y="169929"/>
                  </a:lnTo>
                  <a:lnTo>
                    <a:pt x="98972" y="163121"/>
                  </a:lnTo>
                  <a:lnTo>
                    <a:pt x="67205" y="151049"/>
                  </a:lnTo>
                  <a:lnTo>
                    <a:pt x="45056" y="14245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28375" name="SMARTInkShape-224"/>
            <p:cNvSpPr/>
            <p:nvPr/>
          </p:nvSpPr>
          <p:spPr bwMode="auto">
            <a:xfrm>
              <a:off x="7386638" y="5843588"/>
              <a:ext cx="28576" cy="31953"/>
            </a:xfrm>
            <a:custGeom>
              <a:avLst/>
              <a:gdLst/>
              <a:ahLst/>
              <a:cxnLst/>
              <a:rect l="0" t="0" r="0" b="0"/>
              <a:pathLst>
                <a:path w="28576" h="31953">
                  <a:moveTo>
                    <a:pt x="28575" y="0"/>
                  </a:moveTo>
                  <a:lnTo>
                    <a:pt x="22424" y="6150"/>
                  </a:lnTo>
                  <a:lnTo>
                    <a:pt x="20833" y="12651"/>
                  </a:lnTo>
                  <a:lnTo>
                    <a:pt x="8767" y="29029"/>
                  </a:lnTo>
                  <a:lnTo>
                    <a:pt x="8225" y="31259"/>
                  </a:lnTo>
                  <a:lnTo>
                    <a:pt x="7865" y="31952"/>
                  </a:lnTo>
                  <a:lnTo>
                    <a:pt x="7625" y="31620"/>
                  </a:lnTo>
                  <a:lnTo>
                    <a:pt x="7464" y="30605"/>
                  </a:lnTo>
                  <a:lnTo>
                    <a:pt x="6563" y="29928"/>
                  </a:lnTo>
                  <a:lnTo>
                    <a:pt x="0" y="2857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28376" name="SMARTInkShape-225"/>
            <p:cNvSpPr/>
            <p:nvPr/>
          </p:nvSpPr>
          <p:spPr bwMode="auto">
            <a:xfrm>
              <a:off x="7344254" y="5815404"/>
              <a:ext cx="170972" cy="251486"/>
            </a:xfrm>
            <a:custGeom>
              <a:avLst/>
              <a:gdLst/>
              <a:ahLst/>
              <a:cxnLst/>
              <a:rect l="0" t="0" r="0" b="0"/>
              <a:pathLst>
                <a:path w="170972" h="251486">
                  <a:moveTo>
                    <a:pt x="20952" y="28184"/>
                  </a:moveTo>
                  <a:lnTo>
                    <a:pt x="17159" y="24391"/>
                  </a:lnTo>
                  <a:lnTo>
                    <a:pt x="15298" y="20413"/>
                  </a:lnTo>
                  <a:lnTo>
                    <a:pt x="13834" y="4066"/>
                  </a:lnTo>
                  <a:lnTo>
                    <a:pt x="13032" y="2580"/>
                  </a:lnTo>
                  <a:lnTo>
                    <a:pt x="11703" y="1589"/>
                  </a:lnTo>
                  <a:lnTo>
                    <a:pt x="10024" y="929"/>
                  </a:lnTo>
                  <a:lnTo>
                    <a:pt x="9698" y="489"/>
                  </a:lnTo>
                  <a:lnTo>
                    <a:pt x="10275" y="195"/>
                  </a:lnTo>
                  <a:lnTo>
                    <a:pt x="11453" y="0"/>
                  </a:lnTo>
                  <a:lnTo>
                    <a:pt x="12238" y="663"/>
                  </a:lnTo>
                  <a:lnTo>
                    <a:pt x="13110" y="3517"/>
                  </a:lnTo>
                  <a:lnTo>
                    <a:pt x="12877" y="19107"/>
                  </a:lnTo>
                  <a:lnTo>
                    <a:pt x="8858" y="43927"/>
                  </a:lnTo>
                  <a:lnTo>
                    <a:pt x="7640" y="67724"/>
                  </a:lnTo>
                  <a:lnTo>
                    <a:pt x="4981" y="92059"/>
                  </a:lnTo>
                  <a:lnTo>
                    <a:pt x="1947" y="116898"/>
                  </a:lnTo>
                  <a:lnTo>
                    <a:pt x="599" y="143812"/>
                  </a:lnTo>
                  <a:lnTo>
                    <a:pt x="0" y="169532"/>
                  </a:lnTo>
                  <a:lnTo>
                    <a:pt x="1780" y="204208"/>
                  </a:lnTo>
                  <a:lnTo>
                    <a:pt x="9492" y="236785"/>
                  </a:lnTo>
                  <a:lnTo>
                    <a:pt x="18240" y="246043"/>
                  </a:lnTo>
                  <a:lnTo>
                    <a:pt x="23907" y="249623"/>
                  </a:lnTo>
                  <a:lnTo>
                    <a:pt x="36553" y="251485"/>
                  </a:lnTo>
                  <a:lnTo>
                    <a:pt x="67867" y="246212"/>
                  </a:lnTo>
                  <a:lnTo>
                    <a:pt x="95266" y="236012"/>
                  </a:lnTo>
                  <a:lnTo>
                    <a:pt x="123493" y="222936"/>
                  </a:lnTo>
                  <a:lnTo>
                    <a:pt x="155449" y="205220"/>
                  </a:lnTo>
                  <a:lnTo>
                    <a:pt x="170971" y="19249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28377" name="SMARTInkShape-226"/>
            <p:cNvSpPr/>
            <p:nvPr/>
          </p:nvSpPr>
          <p:spPr bwMode="auto">
            <a:xfrm>
              <a:off x="7569645" y="5722144"/>
              <a:ext cx="117031" cy="339072"/>
            </a:xfrm>
            <a:custGeom>
              <a:avLst/>
              <a:gdLst/>
              <a:ahLst/>
              <a:cxnLst/>
              <a:rect l="0" t="0" r="0" b="0"/>
              <a:pathLst>
                <a:path w="117031" h="339072">
                  <a:moveTo>
                    <a:pt x="67024" y="0"/>
                  </a:moveTo>
                  <a:lnTo>
                    <a:pt x="61320" y="6496"/>
                  </a:lnTo>
                  <a:lnTo>
                    <a:pt x="42188" y="38608"/>
                  </a:lnTo>
                  <a:lnTo>
                    <a:pt x="28621" y="69736"/>
                  </a:lnTo>
                  <a:lnTo>
                    <a:pt x="19264" y="95287"/>
                  </a:lnTo>
                  <a:lnTo>
                    <a:pt x="11930" y="124635"/>
                  </a:lnTo>
                  <a:lnTo>
                    <a:pt x="6025" y="156200"/>
                  </a:lnTo>
                  <a:lnTo>
                    <a:pt x="755" y="188749"/>
                  </a:lnTo>
                  <a:lnTo>
                    <a:pt x="0" y="219620"/>
                  </a:lnTo>
                  <a:lnTo>
                    <a:pt x="3104" y="248421"/>
                  </a:lnTo>
                  <a:lnTo>
                    <a:pt x="9775" y="274451"/>
                  </a:lnTo>
                  <a:lnTo>
                    <a:pt x="26249" y="307626"/>
                  </a:lnTo>
                  <a:lnTo>
                    <a:pt x="46211" y="329979"/>
                  </a:lnTo>
                  <a:lnTo>
                    <a:pt x="62271" y="337157"/>
                  </a:lnTo>
                  <a:lnTo>
                    <a:pt x="70999" y="339071"/>
                  </a:lnTo>
                  <a:lnTo>
                    <a:pt x="89163" y="336964"/>
                  </a:lnTo>
                  <a:lnTo>
                    <a:pt x="117030" y="32861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28378" name="SMARTInkShape-227"/>
            <p:cNvSpPr/>
            <p:nvPr/>
          </p:nvSpPr>
          <p:spPr bwMode="auto">
            <a:xfrm>
              <a:off x="7715276" y="5857875"/>
              <a:ext cx="128563" cy="119910"/>
            </a:xfrm>
            <a:custGeom>
              <a:avLst/>
              <a:gdLst/>
              <a:ahLst/>
              <a:cxnLst/>
              <a:rect l="0" t="0" r="0" b="0"/>
              <a:pathLst>
                <a:path w="128563" h="119910">
                  <a:moveTo>
                    <a:pt x="7118" y="14288"/>
                  </a:moveTo>
                  <a:lnTo>
                    <a:pt x="269" y="14288"/>
                  </a:lnTo>
                  <a:lnTo>
                    <a:pt x="0" y="30381"/>
                  </a:lnTo>
                  <a:lnTo>
                    <a:pt x="4219" y="37580"/>
                  </a:lnTo>
                  <a:lnTo>
                    <a:pt x="27409" y="69166"/>
                  </a:lnTo>
                  <a:lnTo>
                    <a:pt x="44908" y="97641"/>
                  </a:lnTo>
                  <a:lnTo>
                    <a:pt x="51429" y="113674"/>
                  </a:lnTo>
                  <a:lnTo>
                    <a:pt x="55999" y="119909"/>
                  </a:lnTo>
                  <a:lnTo>
                    <a:pt x="56374" y="119627"/>
                  </a:lnTo>
                  <a:lnTo>
                    <a:pt x="56791" y="117197"/>
                  </a:lnTo>
                  <a:lnTo>
                    <a:pt x="52942" y="98556"/>
                  </a:lnTo>
                  <a:lnTo>
                    <a:pt x="56416" y="66356"/>
                  </a:lnTo>
                  <a:lnTo>
                    <a:pt x="70456" y="30963"/>
                  </a:lnTo>
                  <a:lnTo>
                    <a:pt x="77337" y="20112"/>
                  </a:lnTo>
                  <a:lnTo>
                    <a:pt x="88333" y="9997"/>
                  </a:lnTo>
                  <a:lnTo>
                    <a:pt x="99040" y="4443"/>
                  </a:lnTo>
                  <a:lnTo>
                    <a:pt x="120708" y="390"/>
                  </a:lnTo>
                  <a:lnTo>
                    <a:pt x="128562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28379" name="SMARTInkShape-228"/>
            <p:cNvSpPr/>
            <p:nvPr/>
          </p:nvSpPr>
          <p:spPr bwMode="auto">
            <a:xfrm>
              <a:off x="7809568" y="5729913"/>
              <a:ext cx="140442" cy="111754"/>
            </a:xfrm>
            <a:custGeom>
              <a:avLst/>
              <a:gdLst/>
              <a:ahLst/>
              <a:cxnLst/>
              <a:rect l="0" t="0" r="0" b="0"/>
              <a:pathLst>
                <a:path w="140442" h="111754">
                  <a:moveTo>
                    <a:pt x="48557" y="49381"/>
                  </a:moveTo>
                  <a:lnTo>
                    <a:pt x="48557" y="77626"/>
                  </a:lnTo>
                  <a:lnTo>
                    <a:pt x="52350" y="74065"/>
                  </a:lnTo>
                  <a:lnTo>
                    <a:pt x="54212" y="70141"/>
                  </a:lnTo>
                  <a:lnTo>
                    <a:pt x="54708" y="67983"/>
                  </a:lnTo>
                  <a:lnTo>
                    <a:pt x="60414" y="58024"/>
                  </a:lnTo>
                  <a:lnTo>
                    <a:pt x="68357" y="25642"/>
                  </a:lnTo>
                  <a:lnTo>
                    <a:pt x="70056" y="14224"/>
                  </a:lnTo>
                  <a:lnTo>
                    <a:pt x="73459" y="6504"/>
                  </a:lnTo>
                  <a:lnTo>
                    <a:pt x="75477" y="4127"/>
                  </a:lnTo>
                  <a:lnTo>
                    <a:pt x="82960" y="0"/>
                  </a:lnTo>
                  <a:lnTo>
                    <a:pt x="87678" y="7145"/>
                  </a:lnTo>
                  <a:lnTo>
                    <a:pt x="96904" y="42560"/>
                  </a:lnTo>
                  <a:lnTo>
                    <a:pt x="103733" y="65378"/>
                  </a:lnTo>
                  <a:lnTo>
                    <a:pt x="107239" y="83490"/>
                  </a:lnTo>
                  <a:lnTo>
                    <a:pt x="112821" y="106362"/>
                  </a:lnTo>
                  <a:lnTo>
                    <a:pt x="82326" y="75210"/>
                  </a:lnTo>
                  <a:lnTo>
                    <a:pt x="71615" y="61973"/>
                  </a:lnTo>
                  <a:lnTo>
                    <a:pt x="39489" y="40772"/>
                  </a:lnTo>
                  <a:lnTo>
                    <a:pt x="22189" y="36215"/>
                  </a:lnTo>
                  <a:lnTo>
                    <a:pt x="19072" y="35841"/>
                  </a:lnTo>
                  <a:lnTo>
                    <a:pt x="13492" y="37543"/>
                  </a:lnTo>
                  <a:lnTo>
                    <a:pt x="0" y="48113"/>
                  </a:lnTo>
                  <a:lnTo>
                    <a:pt x="311" y="49329"/>
                  </a:lnTo>
                  <a:lnTo>
                    <a:pt x="2772" y="52798"/>
                  </a:lnTo>
                  <a:lnTo>
                    <a:pt x="6512" y="54868"/>
                  </a:lnTo>
                  <a:lnTo>
                    <a:pt x="17314" y="56034"/>
                  </a:lnTo>
                  <a:lnTo>
                    <a:pt x="49146" y="55666"/>
                  </a:lnTo>
                  <a:lnTo>
                    <a:pt x="79365" y="46624"/>
                  </a:lnTo>
                  <a:lnTo>
                    <a:pt x="111881" y="33579"/>
                  </a:lnTo>
                  <a:lnTo>
                    <a:pt x="140441" y="21246"/>
                  </a:lnTo>
                  <a:lnTo>
                    <a:pt x="106787" y="55424"/>
                  </a:lnTo>
                  <a:lnTo>
                    <a:pt x="73690" y="90657"/>
                  </a:lnTo>
                  <a:lnTo>
                    <a:pt x="61195" y="107188"/>
                  </a:lnTo>
                  <a:lnTo>
                    <a:pt x="60951" y="109350"/>
                  </a:lnTo>
                  <a:lnTo>
                    <a:pt x="62376" y="110792"/>
                  </a:lnTo>
                  <a:lnTo>
                    <a:pt x="64913" y="111753"/>
                  </a:lnTo>
                  <a:lnTo>
                    <a:pt x="71966" y="110704"/>
                  </a:lnTo>
                  <a:lnTo>
                    <a:pt x="76069" y="109313"/>
                  </a:lnTo>
                  <a:lnTo>
                    <a:pt x="106508" y="83584"/>
                  </a:lnTo>
                  <a:lnTo>
                    <a:pt x="127138" y="6366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28380" name="SMARTInkShape-229"/>
            <p:cNvSpPr/>
            <p:nvPr/>
          </p:nvSpPr>
          <p:spPr bwMode="auto">
            <a:xfrm>
              <a:off x="8029575" y="5650706"/>
              <a:ext cx="35364" cy="346398"/>
            </a:xfrm>
            <a:custGeom>
              <a:avLst/>
              <a:gdLst/>
              <a:ahLst/>
              <a:cxnLst/>
              <a:rect l="0" t="0" r="0" b="0"/>
              <a:pathLst>
                <a:path w="35364" h="346398">
                  <a:moveTo>
                    <a:pt x="0" y="0"/>
                  </a:moveTo>
                  <a:lnTo>
                    <a:pt x="5704" y="6497"/>
                  </a:lnTo>
                  <a:lnTo>
                    <a:pt x="20585" y="34321"/>
                  </a:lnTo>
                  <a:lnTo>
                    <a:pt x="26208" y="60528"/>
                  </a:lnTo>
                  <a:lnTo>
                    <a:pt x="31666" y="95987"/>
                  </a:lnTo>
                  <a:lnTo>
                    <a:pt x="33917" y="124946"/>
                  </a:lnTo>
                  <a:lnTo>
                    <a:pt x="34918" y="156338"/>
                  </a:lnTo>
                  <a:lnTo>
                    <a:pt x="35363" y="188811"/>
                  </a:lnTo>
                  <a:lnTo>
                    <a:pt x="33444" y="221764"/>
                  </a:lnTo>
                  <a:lnTo>
                    <a:pt x="29151" y="254137"/>
                  </a:lnTo>
                  <a:lnTo>
                    <a:pt x="21952" y="284400"/>
                  </a:lnTo>
                  <a:lnTo>
                    <a:pt x="12766" y="316836"/>
                  </a:lnTo>
                  <a:lnTo>
                    <a:pt x="7638" y="346397"/>
                  </a:lnTo>
                  <a:lnTo>
                    <a:pt x="7144" y="32861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28381" name="SMARTInkShape-230"/>
            <p:cNvSpPr/>
            <p:nvPr/>
          </p:nvSpPr>
          <p:spPr bwMode="auto">
            <a:xfrm>
              <a:off x="8093869" y="5843588"/>
              <a:ext cx="112121" cy="14200"/>
            </a:xfrm>
            <a:custGeom>
              <a:avLst/>
              <a:gdLst/>
              <a:ahLst/>
              <a:cxnLst/>
              <a:rect l="0" t="0" r="0" b="0"/>
              <a:pathLst>
                <a:path w="112121" h="14200">
                  <a:moveTo>
                    <a:pt x="0" y="0"/>
                  </a:moveTo>
                  <a:lnTo>
                    <a:pt x="0" y="3792"/>
                  </a:lnTo>
                  <a:lnTo>
                    <a:pt x="1587" y="4909"/>
                  </a:lnTo>
                  <a:lnTo>
                    <a:pt x="16093" y="6849"/>
                  </a:lnTo>
                  <a:lnTo>
                    <a:pt x="46157" y="9221"/>
                  </a:lnTo>
                  <a:lnTo>
                    <a:pt x="80308" y="13620"/>
                  </a:lnTo>
                  <a:lnTo>
                    <a:pt x="106943" y="14199"/>
                  </a:lnTo>
                  <a:lnTo>
                    <a:pt x="109395" y="13435"/>
                  </a:lnTo>
                  <a:lnTo>
                    <a:pt x="111030" y="12131"/>
                  </a:lnTo>
                  <a:lnTo>
                    <a:pt x="112120" y="10469"/>
                  </a:lnTo>
                  <a:lnTo>
                    <a:pt x="112053" y="9360"/>
                  </a:lnTo>
                  <a:lnTo>
                    <a:pt x="111215" y="8621"/>
                  </a:lnTo>
                  <a:lnTo>
                    <a:pt x="107156" y="714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28382" name="SMARTInkShape-231"/>
            <p:cNvSpPr/>
            <p:nvPr/>
          </p:nvSpPr>
          <p:spPr bwMode="auto">
            <a:xfrm>
              <a:off x="8129588" y="5879306"/>
              <a:ext cx="78582" cy="21433"/>
            </a:xfrm>
            <a:custGeom>
              <a:avLst/>
              <a:gdLst/>
              <a:ahLst/>
              <a:cxnLst/>
              <a:rect l="0" t="0" r="0" b="0"/>
              <a:pathLst>
                <a:path w="78582" h="21433">
                  <a:moveTo>
                    <a:pt x="0" y="21432"/>
                  </a:moveTo>
                  <a:lnTo>
                    <a:pt x="3792" y="17639"/>
                  </a:lnTo>
                  <a:lnTo>
                    <a:pt x="9887" y="15777"/>
                  </a:lnTo>
                  <a:lnTo>
                    <a:pt x="41613" y="14419"/>
                  </a:lnTo>
                  <a:lnTo>
                    <a:pt x="69832" y="13511"/>
                  </a:lnTo>
                  <a:lnTo>
                    <a:pt x="72749" y="12182"/>
                  </a:lnTo>
                  <a:lnTo>
                    <a:pt x="74693" y="10503"/>
                  </a:lnTo>
                  <a:lnTo>
                    <a:pt x="76853" y="6520"/>
                  </a:lnTo>
                  <a:lnTo>
                    <a:pt x="78581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228391" name="SMARTInkShape-Group32"/>
          <p:cNvGrpSpPr/>
          <p:nvPr/>
        </p:nvGrpSpPr>
        <p:grpSpPr>
          <a:xfrm>
            <a:off x="8288447" y="5632640"/>
            <a:ext cx="680719" cy="437203"/>
            <a:chOff x="8288447" y="5632640"/>
            <a:chExt cx="680719" cy="437203"/>
          </a:xfrm>
        </p:grpSpPr>
        <p:sp>
          <p:nvSpPr>
            <p:cNvPr id="2228384" name="SMARTInkShape-232"/>
            <p:cNvSpPr/>
            <p:nvPr/>
          </p:nvSpPr>
          <p:spPr bwMode="auto">
            <a:xfrm>
              <a:off x="8365626" y="5729697"/>
              <a:ext cx="171156" cy="208804"/>
            </a:xfrm>
            <a:custGeom>
              <a:avLst/>
              <a:gdLst/>
              <a:ahLst/>
              <a:cxnLst/>
              <a:rect l="0" t="0" r="0" b="0"/>
              <a:pathLst>
                <a:path w="171156" h="208804">
                  <a:moveTo>
                    <a:pt x="21137" y="28166"/>
                  </a:moveTo>
                  <a:lnTo>
                    <a:pt x="10495" y="17524"/>
                  </a:lnTo>
                  <a:lnTo>
                    <a:pt x="8469" y="13382"/>
                  </a:lnTo>
                  <a:lnTo>
                    <a:pt x="6877" y="0"/>
                  </a:lnTo>
                  <a:lnTo>
                    <a:pt x="6849" y="33386"/>
                  </a:lnTo>
                  <a:lnTo>
                    <a:pt x="6849" y="64572"/>
                  </a:lnTo>
                  <a:lnTo>
                    <a:pt x="3056" y="96388"/>
                  </a:lnTo>
                  <a:lnTo>
                    <a:pt x="698" y="123874"/>
                  </a:lnTo>
                  <a:lnTo>
                    <a:pt x="0" y="152127"/>
                  </a:lnTo>
                  <a:lnTo>
                    <a:pt x="557" y="183620"/>
                  </a:lnTo>
                  <a:lnTo>
                    <a:pt x="3524" y="195417"/>
                  </a:lnTo>
                  <a:lnTo>
                    <a:pt x="9605" y="203835"/>
                  </a:lnTo>
                  <a:lnTo>
                    <a:pt x="13449" y="207191"/>
                  </a:lnTo>
                  <a:lnTo>
                    <a:pt x="16805" y="208635"/>
                  </a:lnTo>
                  <a:lnTo>
                    <a:pt x="19837" y="208803"/>
                  </a:lnTo>
                  <a:lnTo>
                    <a:pt x="26909" y="206080"/>
                  </a:lnTo>
                  <a:lnTo>
                    <a:pt x="61407" y="183200"/>
                  </a:lnTo>
                  <a:lnTo>
                    <a:pt x="88455" y="167059"/>
                  </a:lnTo>
                  <a:lnTo>
                    <a:pt x="116577" y="156014"/>
                  </a:lnTo>
                  <a:lnTo>
                    <a:pt x="142324" y="146759"/>
                  </a:lnTo>
                  <a:lnTo>
                    <a:pt x="171155" y="14960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28385" name="SMARTInkShape-233"/>
            <p:cNvSpPr/>
            <p:nvPr/>
          </p:nvSpPr>
          <p:spPr bwMode="auto">
            <a:xfrm>
              <a:off x="8579669" y="5779457"/>
              <a:ext cx="126085" cy="127881"/>
            </a:xfrm>
            <a:custGeom>
              <a:avLst/>
              <a:gdLst/>
              <a:ahLst/>
              <a:cxnLst/>
              <a:rect l="0" t="0" r="0" b="0"/>
              <a:pathLst>
                <a:path w="126085" h="127881">
                  <a:moveTo>
                    <a:pt x="7119" y="21268"/>
                  </a:moveTo>
                  <a:lnTo>
                    <a:pt x="3326" y="21268"/>
                  </a:lnTo>
                  <a:lnTo>
                    <a:pt x="2209" y="20474"/>
                  </a:lnTo>
                  <a:lnTo>
                    <a:pt x="1464" y="19151"/>
                  </a:lnTo>
                  <a:lnTo>
                    <a:pt x="62" y="14418"/>
                  </a:lnTo>
                  <a:lnTo>
                    <a:pt x="0" y="18004"/>
                  </a:lnTo>
                  <a:lnTo>
                    <a:pt x="786" y="19092"/>
                  </a:lnTo>
                  <a:lnTo>
                    <a:pt x="3775" y="20301"/>
                  </a:lnTo>
                  <a:lnTo>
                    <a:pt x="4889" y="21417"/>
                  </a:lnTo>
                  <a:lnTo>
                    <a:pt x="6128" y="24774"/>
                  </a:lnTo>
                  <a:lnTo>
                    <a:pt x="9197" y="59333"/>
                  </a:lnTo>
                  <a:lnTo>
                    <a:pt x="15934" y="92284"/>
                  </a:lnTo>
                  <a:lnTo>
                    <a:pt x="19784" y="106868"/>
                  </a:lnTo>
                  <a:lnTo>
                    <a:pt x="21377" y="127880"/>
                  </a:lnTo>
                  <a:lnTo>
                    <a:pt x="21405" y="96304"/>
                  </a:lnTo>
                  <a:lnTo>
                    <a:pt x="22200" y="61585"/>
                  </a:lnTo>
                  <a:lnTo>
                    <a:pt x="27903" y="42739"/>
                  </a:lnTo>
                  <a:lnTo>
                    <a:pt x="47814" y="12749"/>
                  </a:lnTo>
                  <a:lnTo>
                    <a:pt x="55897" y="6105"/>
                  </a:lnTo>
                  <a:lnTo>
                    <a:pt x="64781" y="2623"/>
                  </a:lnTo>
                  <a:lnTo>
                    <a:pt x="97636" y="0"/>
                  </a:lnTo>
                  <a:lnTo>
                    <a:pt x="105028" y="2026"/>
                  </a:lnTo>
                  <a:lnTo>
                    <a:pt x="111752" y="4778"/>
                  </a:lnTo>
                  <a:lnTo>
                    <a:pt x="122876" y="7122"/>
                  </a:lnTo>
                  <a:lnTo>
                    <a:pt x="124772" y="8663"/>
                  </a:lnTo>
                  <a:lnTo>
                    <a:pt x="126035" y="10483"/>
                  </a:lnTo>
                  <a:lnTo>
                    <a:pt x="126084" y="11696"/>
                  </a:lnTo>
                  <a:lnTo>
                    <a:pt x="125322" y="12506"/>
                  </a:lnTo>
                  <a:lnTo>
                    <a:pt x="124021" y="13045"/>
                  </a:lnTo>
                  <a:lnTo>
                    <a:pt x="107131" y="698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28386" name="SMARTInkShape-234"/>
            <p:cNvSpPr/>
            <p:nvPr/>
          </p:nvSpPr>
          <p:spPr bwMode="auto">
            <a:xfrm>
              <a:off x="8519299" y="5715000"/>
              <a:ext cx="131783" cy="258708"/>
            </a:xfrm>
            <a:custGeom>
              <a:avLst/>
              <a:gdLst/>
              <a:ahLst/>
              <a:cxnLst/>
              <a:rect l="0" t="0" r="0" b="0"/>
              <a:pathLst>
                <a:path w="131783" h="258708">
                  <a:moveTo>
                    <a:pt x="31770" y="0"/>
                  </a:moveTo>
                  <a:lnTo>
                    <a:pt x="27977" y="3792"/>
                  </a:lnTo>
                  <a:lnTo>
                    <a:pt x="26115" y="7771"/>
                  </a:lnTo>
                  <a:lnTo>
                    <a:pt x="16986" y="37028"/>
                  </a:lnTo>
                  <a:lnTo>
                    <a:pt x="7859" y="72137"/>
                  </a:lnTo>
                  <a:lnTo>
                    <a:pt x="3151" y="96355"/>
                  </a:lnTo>
                  <a:lnTo>
                    <a:pt x="0" y="122993"/>
                  </a:lnTo>
                  <a:lnTo>
                    <a:pt x="1246" y="150707"/>
                  </a:lnTo>
                  <a:lnTo>
                    <a:pt x="6562" y="176783"/>
                  </a:lnTo>
                  <a:lnTo>
                    <a:pt x="16363" y="209542"/>
                  </a:lnTo>
                  <a:lnTo>
                    <a:pt x="19117" y="218276"/>
                  </a:lnTo>
                  <a:lnTo>
                    <a:pt x="30644" y="234331"/>
                  </a:lnTo>
                  <a:lnTo>
                    <a:pt x="46351" y="247816"/>
                  </a:lnTo>
                  <a:lnTo>
                    <a:pt x="63914" y="256455"/>
                  </a:lnTo>
                  <a:lnTo>
                    <a:pt x="80188" y="258707"/>
                  </a:lnTo>
                  <a:lnTo>
                    <a:pt x="113830" y="253685"/>
                  </a:lnTo>
                  <a:lnTo>
                    <a:pt x="131782" y="25003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28387" name="SMARTInkShape-235"/>
            <p:cNvSpPr/>
            <p:nvPr/>
          </p:nvSpPr>
          <p:spPr bwMode="auto">
            <a:xfrm>
              <a:off x="8665369" y="5736431"/>
              <a:ext cx="118871" cy="214189"/>
            </a:xfrm>
            <a:custGeom>
              <a:avLst/>
              <a:gdLst/>
              <a:ahLst/>
              <a:cxnLst/>
              <a:rect l="0" t="0" r="0" b="0"/>
              <a:pathLst>
                <a:path w="118871" h="214189">
                  <a:moveTo>
                    <a:pt x="78581" y="0"/>
                  </a:moveTo>
                  <a:lnTo>
                    <a:pt x="78581" y="3792"/>
                  </a:lnTo>
                  <a:lnTo>
                    <a:pt x="80698" y="7771"/>
                  </a:lnTo>
                  <a:lnTo>
                    <a:pt x="83491" y="12185"/>
                  </a:lnTo>
                  <a:lnTo>
                    <a:pt x="92025" y="32715"/>
                  </a:lnTo>
                  <a:lnTo>
                    <a:pt x="107930" y="60084"/>
                  </a:lnTo>
                  <a:lnTo>
                    <a:pt x="115438" y="77504"/>
                  </a:lnTo>
                  <a:lnTo>
                    <a:pt x="118870" y="105955"/>
                  </a:lnTo>
                  <a:lnTo>
                    <a:pt x="113625" y="139168"/>
                  </a:lnTo>
                  <a:lnTo>
                    <a:pt x="96902" y="172556"/>
                  </a:lnTo>
                  <a:lnTo>
                    <a:pt x="65325" y="203860"/>
                  </a:lnTo>
                  <a:lnTo>
                    <a:pt x="57837" y="209725"/>
                  </a:lnTo>
                  <a:lnTo>
                    <a:pt x="50465" y="212842"/>
                  </a:lnTo>
                  <a:lnTo>
                    <a:pt x="35922" y="214188"/>
                  </a:lnTo>
                  <a:lnTo>
                    <a:pt x="0" y="20002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28388" name="SMARTInkShape-236"/>
            <p:cNvSpPr/>
            <p:nvPr/>
          </p:nvSpPr>
          <p:spPr bwMode="auto">
            <a:xfrm>
              <a:off x="8288447" y="5650734"/>
              <a:ext cx="234048" cy="419109"/>
            </a:xfrm>
            <a:custGeom>
              <a:avLst/>
              <a:gdLst/>
              <a:ahLst/>
              <a:cxnLst/>
              <a:rect l="0" t="0" r="0" b="0"/>
              <a:pathLst>
                <a:path w="234048" h="419109">
                  <a:moveTo>
                    <a:pt x="55453" y="14260"/>
                  </a:moveTo>
                  <a:lnTo>
                    <a:pt x="55453" y="0"/>
                  </a:lnTo>
                  <a:lnTo>
                    <a:pt x="51660" y="3773"/>
                  </a:lnTo>
                  <a:lnTo>
                    <a:pt x="47682" y="5631"/>
                  </a:lnTo>
                  <a:lnTo>
                    <a:pt x="45510" y="6125"/>
                  </a:lnTo>
                  <a:lnTo>
                    <a:pt x="44061" y="7250"/>
                  </a:lnTo>
                  <a:lnTo>
                    <a:pt x="35681" y="21551"/>
                  </a:lnTo>
                  <a:lnTo>
                    <a:pt x="26397" y="51246"/>
                  </a:lnTo>
                  <a:lnTo>
                    <a:pt x="17475" y="78136"/>
                  </a:lnTo>
                  <a:lnTo>
                    <a:pt x="9998" y="104561"/>
                  </a:lnTo>
                  <a:lnTo>
                    <a:pt x="4031" y="137473"/>
                  </a:lnTo>
                  <a:lnTo>
                    <a:pt x="2121" y="155140"/>
                  </a:lnTo>
                  <a:lnTo>
                    <a:pt x="849" y="173267"/>
                  </a:lnTo>
                  <a:lnTo>
                    <a:pt x="0" y="191702"/>
                  </a:lnTo>
                  <a:lnTo>
                    <a:pt x="228" y="210342"/>
                  </a:lnTo>
                  <a:lnTo>
                    <a:pt x="1174" y="229119"/>
                  </a:lnTo>
                  <a:lnTo>
                    <a:pt x="2598" y="247987"/>
                  </a:lnTo>
                  <a:lnTo>
                    <a:pt x="5135" y="266121"/>
                  </a:lnTo>
                  <a:lnTo>
                    <a:pt x="12187" y="301088"/>
                  </a:lnTo>
                  <a:lnTo>
                    <a:pt x="24847" y="330916"/>
                  </a:lnTo>
                  <a:lnTo>
                    <a:pt x="41851" y="355814"/>
                  </a:lnTo>
                  <a:lnTo>
                    <a:pt x="74529" y="383219"/>
                  </a:lnTo>
                  <a:lnTo>
                    <a:pt x="100444" y="398904"/>
                  </a:lnTo>
                  <a:lnTo>
                    <a:pt x="127836" y="409579"/>
                  </a:lnTo>
                  <a:lnTo>
                    <a:pt x="155092" y="416176"/>
                  </a:lnTo>
                  <a:lnTo>
                    <a:pt x="180435" y="419108"/>
                  </a:lnTo>
                  <a:lnTo>
                    <a:pt x="213222" y="413174"/>
                  </a:lnTo>
                  <a:lnTo>
                    <a:pt x="234047" y="40716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28389" name="SMARTInkShape-237"/>
            <p:cNvSpPr/>
            <p:nvPr/>
          </p:nvSpPr>
          <p:spPr bwMode="auto">
            <a:xfrm>
              <a:off x="8815388" y="5686425"/>
              <a:ext cx="69490" cy="307378"/>
            </a:xfrm>
            <a:custGeom>
              <a:avLst/>
              <a:gdLst/>
              <a:ahLst/>
              <a:cxnLst/>
              <a:rect l="0" t="0" r="0" b="0"/>
              <a:pathLst>
                <a:path w="69490" h="307378">
                  <a:moveTo>
                    <a:pt x="0" y="0"/>
                  </a:moveTo>
                  <a:lnTo>
                    <a:pt x="3792" y="0"/>
                  </a:lnTo>
                  <a:lnTo>
                    <a:pt x="4909" y="1588"/>
                  </a:lnTo>
                  <a:lnTo>
                    <a:pt x="16999" y="33585"/>
                  </a:lnTo>
                  <a:lnTo>
                    <a:pt x="34777" y="65726"/>
                  </a:lnTo>
                  <a:lnTo>
                    <a:pt x="47762" y="99649"/>
                  </a:lnTo>
                  <a:lnTo>
                    <a:pt x="59483" y="132272"/>
                  </a:lnTo>
                  <a:lnTo>
                    <a:pt x="65595" y="155360"/>
                  </a:lnTo>
                  <a:lnTo>
                    <a:pt x="68840" y="183085"/>
                  </a:lnTo>
                  <a:lnTo>
                    <a:pt x="69489" y="213134"/>
                  </a:lnTo>
                  <a:lnTo>
                    <a:pt x="67132" y="242364"/>
                  </a:lnTo>
                  <a:lnTo>
                    <a:pt x="61321" y="269113"/>
                  </a:lnTo>
                  <a:lnTo>
                    <a:pt x="53447" y="291056"/>
                  </a:lnTo>
                  <a:lnTo>
                    <a:pt x="44656" y="303454"/>
                  </a:lnTo>
                  <a:lnTo>
                    <a:pt x="40883" y="306284"/>
                  </a:lnTo>
                  <a:lnTo>
                    <a:pt x="37574" y="307377"/>
                  </a:lnTo>
                  <a:lnTo>
                    <a:pt x="28575" y="30718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28390" name="SMARTInkShape-238"/>
            <p:cNvSpPr/>
            <p:nvPr/>
          </p:nvSpPr>
          <p:spPr bwMode="auto">
            <a:xfrm>
              <a:off x="8882135" y="5632640"/>
              <a:ext cx="87031" cy="110936"/>
            </a:xfrm>
            <a:custGeom>
              <a:avLst/>
              <a:gdLst/>
              <a:ahLst/>
              <a:cxnLst/>
              <a:rect l="0" t="0" r="0" b="0"/>
              <a:pathLst>
                <a:path w="87031" h="110936">
                  <a:moveTo>
                    <a:pt x="40409" y="60929"/>
                  </a:moveTo>
                  <a:lnTo>
                    <a:pt x="29767" y="60929"/>
                  </a:lnTo>
                  <a:lnTo>
                    <a:pt x="28552" y="60135"/>
                  </a:lnTo>
                  <a:lnTo>
                    <a:pt x="27741" y="58812"/>
                  </a:lnTo>
                  <a:lnTo>
                    <a:pt x="26216" y="54079"/>
                  </a:lnTo>
                  <a:lnTo>
                    <a:pt x="26124" y="37000"/>
                  </a:lnTo>
                  <a:lnTo>
                    <a:pt x="28239" y="32302"/>
                  </a:lnTo>
                  <a:lnTo>
                    <a:pt x="29914" y="29938"/>
                  </a:lnTo>
                  <a:lnTo>
                    <a:pt x="32272" y="19026"/>
                  </a:lnTo>
                  <a:lnTo>
                    <a:pt x="32970" y="9531"/>
                  </a:lnTo>
                  <a:lnTo>
                    <a:pt x="33863" y="7613"/>
                  </a:lnTo>
                  <a:lnTo>
                    <a:pt x="35251" y="6335"/>
                  </a:lnTo>
                  <a:lnTo>
                    <a:pt x="36970" y="5483"/>
                  </a:lnTo>
                  <a:lnTo>
                    <a:pt x="38117" y="4121"/>
                  </a:lnTo>
                  <a:lnTo>
                    <a:pt x="39389" y="491"/>
                  </a:lnTo>
                  <a:lnTo>
                    <a:pt x="40523" y="0"/>
                  </a:lnTo>
                  <a:lnTo>
                    <a:pt x="42072" y="466"/>
                  </a:lnTo>
                  <a:lnTo>
                    <a:pt x="46470" y="3124"/>
                  </a:lnTo>
                  <a:lnTo>
                    <a:pt x="47071" y="5605"/>
                  </a:lnTo>
                  <a:lnTo>
                    <a:pt x="47540" y="39731"/>
                  </a:lnTo>
                  <a:lnTo>
                    <a:pt x="48341" y="49126"/>
                  </a:lnTo>
                  <a:lnTo>
                    <a:pt x="54254" y="76712"/>
                  </a:lnTo>
                  <a:lnTo>
                    <a:pt x="54694" y="96495"/>
                  </a:lnTo>
                  <a:lnTo>
                    <a:pt x="42512" y="85247"/>
                  </a:lnTo>
                  <a:lnTo>
                    <a:pt x="37903" y="83644"/>
                  </a:lnTo>
                  <a:lnTo>
                    <a:pt x="5951" y="48109"/>
                  </a:lnTo>
                  <a:lnTo>
                    <a:pt x="1282" y="41208"/>
                  </a:lnTo>
                  <a:lnTo>
                    <a:pt x="37" y="38257"/>
                  </a:lnTo>
                  <a:lnTo>
                    <a:pt x="0" y="36289"/>
                  </a:lnTo>
                  <a:lnTo>
                    <a:pt x="770" y="34978"/>
                  </a:lnTo>
                  <a:lnTo>
                    <a:pt x="28999" y="15607"/>
                  </a:lnTo>
                  <a:lnTo>
                    <a:pt x="62207" y="5452"/>
                  </a:lnTo>
                  <a:lnTo>
                    <a:pt x="81464" y="3876"/>
                  </a:lnTo>
                  <a:lnTo>
                    <a:pt x="86528" y="7600"/>
                  </a:lnTo>
                  <a:lnTo>
                    <a:pt x="87030" y="9502"/>
                  </a:lnTo>
                  <a:lnTo>
                    <a:pt x="86571" y="11563"/>
                  </a:lnTo>
                  <a:lnTo>
                    <a:pt x="70422" y="47092"/>
                  </a:lnTo>
                  <a:lnTo>
                    <a:pt x="45868" y="82247"/>
                  </a:lnTo>
                  <a:lnTo>
                    <a:pt x="38866" y="91835"/>
                  </a:lnTo>
                  <a:lnTo>
                    <a:pt x="34131" y="104570"/>
                  </a:lnTo>
                  <a:lnTo>
                    <a:pt x="32255" y="106692"/>
                  </a:lnTo>
                  <a:lnTo>
                    <a:pt x="30211" y="108106"/>
                  </a:lnTo>
                  <a:lnTo>
                    <a:pt x="29641" y="109049"/>
                  </a:lnTo>
                  <a:lnTo>
                    <a:pt x="30055" y="109678"/>
                  </a:lnTo>
                  <a:lnTo>
                    <a:pt x="33265" y="11093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228394" name="SMARTInkShape-Group33"/>
          <p:cNvGrpSpPr/>
          <p:nvPr/>
        </p:nvGrpSpPr>
        <p:grpSpPr>
          <a:xfrm>
            <a:off x="7579519" y="6272548"/>
            <a:ext cx="142876" cy="85391"/>
            <a:chOff x="7579519" y="6272548"/>
            <a:chExt cx="142876" cy="85391"/>
          </a:xfrm>
        </p:grpSpPr>
        <p:sp>
          <p:nvSpPr>
            <p:cNvPr id="2228392" name="SMARTInkShape-239"/>
            <p:cNvSpPr/>
            <p:nvPr/>
          </p:nvSpPr>
          <p:spPr bwMode="auto">
            <a:xfrm>
              <a:off x="7579519" y="6272548"/>
              <a:ext cx="127629" cy="35384"/>
            </a:xfrm>
            <a:custGeom>
              <a:avLst/>
              <a:gdLst/>
              <a:ahLst/>
              <a:cxnLst/>
              <a:rect l="0" t="0" r="0" b="0"/>
              <a:pathLst>
                <a:path w="127629" h="35384">
                  <a:moveTo>
                    <a:pt x="0" y="35383"/>
                  </a:moveTo>
                  <a:lnTo>
                    <a:pt x="3793" y="31590"/>
                  </a:lnTo>
                  <a:lnTo>
                    <a:pt x="7771" y="29729"/>
                  </a:lnTo>
                  <a:lnTo>
                    <a:pt x="37585" y="28327"/>
                  </a:lnTo>
                  <a:lnTo>
                    <a:pt x="71683" y="14826"/>
                  </a:lnTo>
                  <a:lnTo>
                    <a:pt x="92941" y="9184"/>
                  </a:lnTo>
                  <a:lnTo>
                    <a:pt x="112205" y="5395"/>
                  </a:lnTo>
                  <a:lnTo>
                    <a:pt x="127628" y="0"/>
                  </a:lnTo>
                  <a:lnTo>
                    <a:pt x="121444" y="680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28393" name="SMARTInkShape-240"/>
            <p:cNvSpPr/>
            <p:nvPr/>
          </p:nvSpPr>
          <p:spPr bwMode="auto">
            <a:xfrm>
              <a:off x="7636669" y="6337121"/>
              <a:ext cx="85726" cy="20818"/>
            </a:xfrm>
            <a:custGeom>
              <a:avLst/>
              <a:gdLst/>
              <a:ahLst/>
              <a:cxnLst/>
              <a:rect l="0" t="0" r="0" b="0"/>
              <a:pathLst>
                <a:path w="85726" h="20818">
                  <a:moveTo>
                    <a:pt x="0" y="20817"/>
                  </a:moveTo>
                  <a:lnTo>
                    <a:pt x="3793" y="17024"/>
                  </a:lnTo>
                  <a:lnTo>
                    <a:pt x="27898" y="9881"/>
                  </a:lnTo>
                  <a:lnTo>
                    <a:pt x="38593" y="4050"/>
                  </a:lnTo>
                  <a:lnTo>
                    <a:pt x="68024" y="0"/>
                  </a:lnTo>
                  <a:lnTo>
                    <a:pt x="76005" y="1775"/>
                  </a:lnTo>
                  <a:lnTo>
                    <a:pt x="85725" y="652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228409" name="SMARTInkShape-Group34"/>
          <p:cNvGrpSpPr/>
          <p:nvPr/>
        </p:nvGrpSpPr>
        <p:grpSpPr>
          <a:xfrm>
            <a:off x="7843838" y="6007894"/>
            <a:ext cx="1007269" cy="615031"/>
            <a:chOff x="7843838" y="6007894"/>
            <a:chExt cx="1007269" cy="615031"/>
          </a:xfrm>
        </p:grpSpPr>
        <p:sp>
          <p:nvSpPr>
            <p:cNvPr id="2228395" name="SMARTInkShape-241"/>
            <p:cNvSpPr/>
            <p:nvPr/>
          </p:nvSpPr>
          <p:spPr bwMode="auto">
            <a:xfrm>
              <a:off x="7858127" y="6123901"/>
              <a:ext cx="232829" cy="280806"/>
            </a:xfrm>
            <a:custGeom>
              <a:avLst/>
              <a:gdLst/>
              <a:ahLst/>
              <a:cxnLst/>
              <a:rect l="0" t="0" r="0" b="0"/>
              <a:pathLst>
                <a:path w="232829" h="280806">
                  <a:moveTo>
                    <a:pt x="7142" y="76874"/>
                  </a:moveTo>
                  <a:lnTo>
                    <a:pt x="991" y="76874"/>
                  </a:lnTo>
                  <a:lnTo>
                    <a:pt x="660" y="76080"/>
                  </a:lnTo>
                  <a:lnTo>
                    <a:pt x="6" y="69817"/>
                  </a:lnTo>
                  <a:lnTo>
                    <a:pt x="0" y="73549"/>
                  </a:lnTo>
                  <a:lnTo>
                    <a:pt x="793" y="74657"/>
                  </a:lnTo>
                  <a:lnTo>
                    <a:pt x="3791" y="75889"/>
                  </a:lnTo>
                  <a:lnTo>
                    <a:pt x="4908" y="77010"/>
                  </a:lnTo>
                  <a:lnTo>
                    <a:pt x="6149" y="80375"/>
                  </a:lnTo>
                  <a:lnTo>
                    <a:pt x="7877" y="113099"/>
                  </a:lnTo>
                  <a:lnTo>
                    <a:pt x="12828" y="140436"/>
                  </a:lnTo>
                  <a:lnTo>
                    <a:pt x="19322" y="172525"/>
                  </a:lnTo>
                  <a:lnTo>
                    <a:pt x="27067" y="202493"/>
                  </a:lnTo>
                  <a:lnTo>
                    <a:pt x="39857" y="231482"/>
                  </a:lnTo>
                  <a:lnTo>
                    <a:pt x="62993" y="265487"/>
                  </a:lnTo>
                  <a:lnTo>
                    <a:pt x="68188" y="271673"/>
                  </a:lnTo>
                  <a:lnTo>
                    <a:pt x="82428" y="278545"/>
                  </a:lnTo>
                  <a:lnTo>
                    <a:pt x="99339" y="280805"/>
                  </a:lnTo>
                  <a:lnTo>
                    <a:pt x="126711" y="276821"/>
                  </a:lnTo>
                  <a:lnTo>
                    <a:pt x="154930" y="265146"/>
                  </a:lnTo>
                  <a:lnTo>
                    <a:pt x="182605" y="245371"/>
                  </a:lnTo>
                  <a:lnTo>
                    <a:pt x="205445" y="215876"/>
                  </a:lnTo>
                  <a:lnTo>
                    <a:pt x="221826" y="185087"/>
                  </a:lnTo>
                  <a:lnTo>
                    <a:pt x="229028" y="159894"/>
                  </a:lnTo>
                  <a:lnTo>
                    <a:pt x="232758" y="134939"/>
                  </a:lnTo>
                  <a:lnTo>
                    <a:pt x="232828" y="110618"/>
                  </a:lnTo>
                  <a:lnTo>
                    <a:pt x="224736" y="75407"/>
                  </a:lnTo>
                  <a:lnTo>
                    <a:pt x="216165" y="45307"/>
                  </a:lnTo>
                  <a:lnTo>
                    <a:pt x="196740" y="10063"/>
                  </a:lnTo>
                  <a:lnTo>
                    <a:pt x="193388" y="0"/>
                  </a:lnTo>
                  <a:lnTo>
                    <a:pt x="193218" y="224"/>
                  </a:lnTo>
                  <a:lnTo>
                    <a:pt x="193030" y="2591"/>
                  </a:lnTo>
                  <a:lnTo>
                    <a:pt x="195063" y="6288"/>
                  </a:lnTo>
                  <a:lnTo>
                    <a:pt x="200023" y="1258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28396" name="SMARTInkShape-242"/>
            <p:cNvSpPr/>
            <p:nvPr/>
          </p:nvSpPr>
          <p:spPr bwMode="auto">
            <a:xfrm>
              <a:off x="7972515" y="6507956"/>
              <a:ext cx="78492" cy="114969"/>
            </a:xfrm>
            <a:custGeom>
              <a:avLst/>
              <a:gdLst/>
              <a:ahLst/>
              <a:cxnLst/>
              <a:rect l="0" t="0" r="0" b="0"/>
              <a:pathLst>
                <a:path w="78492" h="114969">
                  <a:moveTo>
                    <a:pt x="14198" y="0"/>
                  </a:moveTo>
                  <a:lnTo>
                    <a:pt x="10405" y="0"/>
                  </a:lnTo>
                  <a:lnTo>
                    <a:pt x="9288" y="794"/>
                  </a:lnTo>
                  <a:lnTo>
                    <a:pt x="8543" y="2117"/>
                  </a:lnTo>
                  <a:lnTo>
                    <a:pt x="7348" y="9943"/>
                  </a:lnTo>
                  <a:lnTo>
                    <a:pt x="6456" y="11392"/>
                  </a:lnTo>
                  <a:lnTo>
                    <a:pt x="5068" y="12357"/>
                  </a:lnTo>
                  <a:lnTo>
                    <a:pt x="3349" y="13001"/>
                  </a:lnTo>
                  <a:lnTo>
                    <a:pt x="2202" y="15017"/>
                  </a:lnTo>
                  <a:lnTo>
                    <a:pt x="112" y="32879"/>
                  </a:lnTo>
                  <a:lnTo>
                    <a:pt x="0" y="37897"/>
                  </a:lnTo>
                  <a:lnTo>
                    <a:pt x="3729" y="48976"/>
                  </a:lnTo>
                  <a:lnTo>
                    <a:pt x="22856" y="80111"/>
                  </a:lnTo>
                  <a:lnTo>
                    <a:pt x="30609" y="96673"/>
                  </a:lnTo>
                  <a:lnTo>
                    <a:pt x="45519" y="111635"/>
                  </a:lnTo>
                  <a:lnTo>
                    <a:pt x="50160" y="114111"/>
                  </a:lnTo>
                  <a:lnTo>
                    <a:pt x="54047" y="114968"/>
                  </a:lnTo>
                  <a:lnTo>
                    <a:pt x="57433" y="114745"/>
                  </a:lnTo>
                  <a:lnTo>
                    <a:pt x="63311" y="112381"/>
                  </a:lnTo>
                  <a:lnTo>
                    <a:pt x="65990" y="110639"/>
                  </a:lnTo>
                  <a:lnTo>
                    <a:pt x="73553" y="100604"/>
                  </a:lnTo>
                  <a:lnTo>
                    <a:pt x="77028" y="83784"/>
                  </a:lnTo>
                  <a:lnTo>
                    <a:pt x="78491" y="4286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28397" name="SMARTInkShape-243"/>
            <p:cNvSpPr/>
            <p:nvPr/>
          </p:nvSpPr>
          <p:spPr bwMode="auto">
            <a:xfrm>
              <a:off x="7944145" y="6407944"/>
              <a:ext cx="78287" cy="35720"/>
            </a:xfrm>
            <a:custGeom>
              <a:avLst/>
              <a:gdLst/>
              <a:ahLst/>
              <a:cxnLst/>
              <a:rect l="0" t="0" r="0" b="0"/>
              <a:pathLst>
                <a:path w="78287" h="35720">
                  <a:moveTo>
                    <a:pt x="6849" y="35719"/>
                  </a:moveTo>
                  <a:lnTo>
                    <a:pt x="0" y="35719"/>
                  </a:lnTo>
                  <a:lnTo>
                    <a:pt x="13466" y="35719"/>
                  </a:lnTo>
                  <a:lnTo>
                    <a:pt x="19844" y="33602"/>
                  </a:lnTo>
                  <a:lnTo>
                    <a:pt x="38575" y="24327"/>
                  </a:lnTo>
                  <a:lnTo>
                    <a:pt x="51527" y="21495"/>
                  </a:lnTo>
                  <a:lnTo>
                    <a:pt x="60745" y="15982"/>
                  </a:lnTo>
                  <a:lnTo>
                    <a:pt x="78286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28398" name="SMARTInkShape-244"/>
            <p:cNvSpPr/>
            <p:nvPr/>
          </p:nvSpPr>
          <p:spPr bwMode="auto">
            <a:xfrm>
              <a:off x="8051006" y="6472238"/>
              <a:ext cx="63929" cy="21432"/>
            </a:xfrm>
            <a:custGeom>
              <a:avLst/>
              <a:gdLst/>
              <a:ahLst/>
              <a:cxnLst/>
              <a:rect l="0" t="0" r="0" b="0"/>
              <a:pathLst>
                <a:path w="63929" h="21432">
                  <a:moveTo>
                    <a:pt x="0" y="21431"/>
                  </a:moveTo>
                  <a:lnTo>
                    <a:pt x="3793" y="21431"/>
                  </a:lnTo>
                  <a:lnTo>
                    <a:pt x="7771" y="19314"/>
                  </a:lnTo>
                  <a:lnTo>
                    <a:pt x="9943" y="17638"/>
                  </a:lnTo>
                  <a:lnTo>
                    <a:pt x="16590" y="15776"/>
                  </a:lnTo>
                  <a:lnTo>
                    <a:pt x="29257" y="12612"/>
                  </a:lnTo>
                  <a:lnTo>
                    <a:pt x="43065" y="8763"/>
                  </a:lnTo>
                  <a:lnTo>
                    <a:pt x="63057" y="7171"/>
                  </a:lnTo>
                  <a:lnTo>
                    <a:pt x="63469" y="6368"/>
                  </a:lnTo>
                  <a:lnTo>
                    <a:pt x="63928" y="3359"/>
                  </a:lnTo>
                  <a:lnTo>
                    <a:pt x="63256" y="2239"/>
                  </a:lnTo>
                  <a:lnTo>
                    <a:pt x="62014" y="1492"/>
                  </a:lnTo>
                  <a:lnTo>
                    <a:pt x="57150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28399" name="SMARTInkShape-245"/>
            <p:cNvSpPr/>
            <p:nvPr/>
          </p:nvSpPr>
          <p:spPr bwMode="auto">
            <a:xfrm>
              <a:off x="8051301" y="6500813"/>
              <a:ext cx="92575" cy="64294"/>
            </a:xfrm>
            <a:custGeom>
              <a:avLst/>
              <a:gdLst/>
              <a:ahLst/>
              <a:cxnLst/>
              <a:rect l="0" t="0" r="0" b="0"/>
              <a:pathLst>
                <a:path w="92575" h="64294">
                  <a:moveTo>
                    <a:pt x="6849" y="64293"/>
                  </a:moveTo>
                  <a:lnTo>
                    <a:pt x="3056" y="60500"/>
                  </a:lnTo>
                  <a:lnTo>
                    <a:pt x="1194" y="56522"/>
                  </a:lnTo>
                  <a:lnTo>
                    <a:pt x="0" y="47500"/>
                  </a:lnTo>
                  <a:lnTo>
                    <a:pt x="1952" y="42807"/>
                  </a:lnTo>
                  <a:lnTo>
                    <a:pt x="3585" y="40444"/>
                  </a:lnTo>
                  <a:lnTo>
                    <a:pt x="13466" y="33326"/>
                  </a:lnTo>
                  <a:lnTo>
                    <a:pt x="40349" y="25200"/>
                  </a:lnTo>
                  <a:lnTo>
                    <a:pt x="49784" y="25222"/>
                  </a:lnTo>
                  <a:lnTo>
                    <a:pt x="54522" y="26340"/>
                  </a:lnTo>
                  <a:lnTo>
                    <a:pt x="64021" y="25465"/>
                  </a:lnTo>
                  <a:lnTo>
                    <a:pt x="82111" y="21168"/>
                  </a:lnTo>
                  <a:lnTo>
                    <a:pt x="87394" y="17874"/>
                  </a:lnTo>
                  <a:lnTo>
                    <a:pt x="90272" y="13765"/>
                  </a:lnTo>
                  <a:lnTo>
                    <a:pt x="91892" y="6988"/>
                  </a:lnTo>
                  <a:lnTo>
                    <a:pt x="92574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28400" name="SMARTInkShape-246"/>
            <p:cNvSpPr/>
            <p:nvPr/>
          </p:nvSpPr>
          <p:spPr bwMode="auto">
            <a:xfrm>
              <a:off x="8193881" y="6415088"/>
              <a:ext cx="49800" cy="106641"/>
            </a:xfrm>
            <a:custGeom>
              <a:avLst/>
              <a:gdLst/>
              <a:ahLst/>
              <a:cxnLst/>
              <a:rect l="0" t="0" r="0" b="0"/>
              <a:pathLst>
                <a:path w="49800" h="106641">
                  <a:moveTo>
                    <a:pt x="21432" y="14287"/>
                  </a:moveTo>
                  <a:lnTo>
                    <a:pt x="10040" y="26472"/>
                  </a:lnTo>
                  <a:lnTo>
                    <a:pt x="8431" y="31080"/>
                  </a:lnTo>
                  <a:lnTo>
                    <a:pt x="7257" y="55197"/>
                  </a:lnTo>
                  <a:lnTo>
                    <a:pt x="10970" y="69183"/>
                  </a:lnTo>
                  <a:lnTo>
                    <a:pt x="19505" y="87231"/>
                  </a:lnTo>
                  <a:lnTo>
                    <a:pt x="21052" y="101279"/>
                  </a:lnTo>
                  <a:lnTo>
                    <a:pt x="21972" y="103238"/>
                  </a:lnTo>
                  <a:lnTo>
                    <a:pt x="23379" y="104544"/>
                  </a:lnTo>
                  <a:lnTo>
                    <a:pt x="27060" y="105995"/>
                  </a:lnTo>
                  <a:lnTo>
                    <a:pt x="31341" y="106640"/>
                  </a:lnTo>
                  <a:lnTo>
                    <a:pt x="42006" y="103210"/>
                  </a:lnTo>
                  <a:lnTo>
                    <a:pt x="44673" y="101351"/>
                  </a:lnTo>
                  <a:lnTo>
                    <a:pt x="47636" y="97167"/>
                  </a:lnTo>
                  <a:lnTo>
                    <a:pt x="49304" y="90350"/>
                  </a:lnTo>
                  <a:lnTo>
                    <a:pt x="49799" y="79510"/>
                  </a:lnTo>
                  <a:lnTo>
                    <a:pt x="44262" y="61625"/>
                  </a:lnTo>
                  <a:lnTo>
                    <a:pt x="40046" y="52259"/>
                  </a:lnTo>
                  <a:lnTo>
                    <a:pt x="33408" y="44922"/>
                  </a:lnTo>
                  <a:lnTo>
                    <a:pt x="530" y="21860"/>
                  </a:lnTo>
                  <a:lnTo>
                    <a:pt x="0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28401" name="SMARTInkShape-247"/>
            <p:cNvSpPr/>
            <p:nvPr/>
          </p:nvSpPr>
          <p:spPr bwMode="auto">
            <a:xfrm>
              <a:off x="7843838" y="6050756"/>
              <a:ext cx="121381" cy="126732"/>
            </a:xfrm>
            <a:custGeom>
              <a:avLst/>
              <a:gdLst/>
              <a:ahLst/>
              <a:cxnLst/>
              <a:rect l="0" t="0" r="0" b="0"/>
              <a:pathLst>
                <a:path w="121381" h="126732">
                  <a:moveTo>
                    <a:pt x="0" y="28575"/>
                  </a:moveTo>
                  <a:lnTo>
                    <a:pt x="0" y="21726"/>
                  </a:lnTo>
                  <a:lnTo>
                    <a:pt x="9942" y="31401"/>
                  </a:lnTo>
                  <a:lnTo>
                    <a:pt x="12356" y="40150"/>
                  </a:lnTo>
                  <a:lnTo>
                    <a:pt x="15832" y="56346"/>
                  </a:lnTo>
                  <a:lnTo>
                    <a:pt x="26593" y="91309"/>
                  </a:lnTo>
                  <a:lnTo>
                    <a:pt x="30104" y="106695"/>
                  </a:lnTo>
                  <a:lnTo>
                    <a:pt x="35773" y="124411"/>
                  </a:lnTo>
                  <a:lnTo>
                    <a:pt x="37342" y="125803"/>
                  </a:lnTo>
                  <a:lnTo>
                    <a:pt x="39182" y="126731"/>
                  </a:lnTo>
                  <a:lnTo>
                    <a:pt x="45460" y="125646"/>
                  </a:lnTo>
                  <a:lnTo>
                    <a:pt x="55802" y="120573"/>
                  </a:lnTo>
                  <a:lnTo>
                    <a:pt x="58632" y="118481"/>
                  </a:lnTo>
                  <a:lnTo>
                    <a:pt x="66408" y="104162"/>
                  </a:lnTo>
                  <a:lnTo>
                    <a:pt x="78546" y="71044"/>
                  </a:lnTo>
                  <a:lnTo>
                    <a:pt x="87211" y="36311"/>
                  </a:lnTo>
                  <a:lnTo>
                    <a:pt x="91148" y="28045"/>
                  </a:lnTo>
                  <a:lnTo>
                    <a:pt x="95543" y="24371"/>
                  </a:lnTo>
                  <a:lnTo>
                    <a:pt x="102480" y="22302"/>
                  </a:lnTo>
                  <a:lnTo>
                    <a:pt x="113355" y="25482"/>
                  </a:lnTo>
                  <a:lnTo>
                    <a:pt x="116051" y="28100"/>
                  </a:lnTo>
                  <a:lnTo>
                    <a:pt x="119046" y="35243"/>
                  </a:lnTo>
                  <a:lnTo>
                    <a:pt x="121303" y="66787"/>
                  </a:lnTo>
                  <a:lnTo>
                    <a:pt x="121380" y="76250"/>
                  </a:lnTo>
                  <a:lnTo>
                    <a:pt x="119814" y="80202"/>
                  </a:lnTo>
                  <a:lnTo>
                    <a:pt x="113841" y="86710"/>
                  </a:lnTo>
                  <a:lnTo>
                    <a:pt x="108010" y="90131"/>
                  </a:lnTo>
                  <a:lnTo>
                    <a:pt x="97800" y="92328"/>
                  </a:lnTo>
                  <a:lnTo>
                    <a:pt x="92943" y="90512"/>
                  </a:lnTo>
                  <a:lnTo>
                    <a:pt x="68912" y="72933"/>
                  </a:lnTo>
                  <a:lnTo>
                    <a:pt x="55474" y="58621"/>
                  </a:lnTo>
                  <a:lnTo>
                    <a:pt x="28427" y="39454"/>
                  </a:lnTo>
                  <a:lnTo>
                    <a:pt x="9495" y="36457"/>
                  </a:lnTo>
                  <a:lnTo>
                    <a:pt x="6330" y="37005"/>
                  </a:lnTo>
                  <a:lnTo>
                    <a:pt x="4220" y="38164"/>
                  </a:lnTo>
                  <a:lnTo>
                    <a:pt x="2813" y="39730"/>
                  </a:lnTo>
                  <a:lnTo>
                    <a:pt x="2669" y="41568"/>
                  </a:lnTo>
                  <a:lnTo>
                    <a:pt x="4626" y="45727"/>
                  </a:lnTo>
                  <a:lnTo>
                    <a:pt x="7053" y="47153"/>
                  </a:lnTo>
                  <a:lnTo>
                    <a:pt x="13982" y="48738"/>
                  </a:lnTo>
                  <a:lnTo>
                    <a:pt x="22354" y="45210"/>
                  </a:lnTo>
                  <a:lnTo>
                    <a:pt x="51862" y="24769"/>
                  </a:lnTo>
                  <a:lnTo>
                    <a:pt x="85725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28402" name="SMARTInkShape-248"/>
            <p:cNvSpPr/>
            <p:nvPr/>
          </p:nvSpPr>
          <p:spPr bwMode="auto">
            <a:xfrm>
              <a:off x="8336869" y="6250781"/>
              <a:ext cx="14176" cy="14202"/>
            </a:xfrm>
            <a:custGeom>
              <a:avLst/>
              <a:gdLst/>
              <a:ahLst/>
              <a:cxnLst/>
              <a:rect l="0" t="0" r="0" b="0"/>
              <a:pathLst>
                <a:path w="14176" h="14202">
                  <a:moveTo>
                    <a:pt x="14175" y="7144"/>
                  </a:moveTo>
                  <a:lnTo>
                    <a:pt x="10382" y="10936"/>
                  </a:lnTo>
                  <a:lnTo>
                    <a:pt x="6404" y="12798"/>
                  </a:lnTo>
                  <a:lnTo>
                    <a:pt x="269" y="14201"/>
                  </a:lnTo>
                  <a:lnTo>
                    <a:pt x="0" y="10469"/>
                  </a:lnTo>
                  <a:lnTo>
                    <a:pt x="2055" y="6505"/>
                  </a:lnTo>
                  <a:lnTo>
                    <a:pt x="7031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28403" name="SMARTInkShape-249"/>
            <p:cNvSpPr/>
            <p:nvPr/>
          </p:nvSpPr>
          <p:spPr bwMode="auto">
            <a:xfrm>
              <a:off x="8308184" y="6165059"/>
              <a:ext cx="178592" cy="190804"/>
            </a:xfrm>
            <a:custGeom>
              <a:avLst/>
              <a:gdLst/>
              <a:ahLst/>
              <a:cxnLst/>
              <a:rect l="0" t="0" r="0" b="0"/>
              <a:pathLst>
                <a:path w="178592" h="190804">
                  <a:moveTo>
                    <a:pt x="7141" y="7141"/>
                  </a:moveTo>
                  <a:lnTo>
                    <a:pt x="7141" y="3349"/>
                  </a:lnTo>
                  <a:lnTo>
                    <a:pt x="6347" y="2231"/>
                  </a:lnTo>
                  <a:lnTo>
                    <a:pt x="5024" y="1487"/>
                  </a:lnTo>
                  <a:lnTo>
                    <a:pt x="5" y="0"/>
                  </a:lnTo>
                  <a:lnTo>
                    <a:pt x="0" y="3790"/>
                  </a:lnTo>
                  <a:lnTo>
                    <a:pt x="2115" y="7768"/>
                  </a:lnTo>
                  <a:lnTo>
                    <a:pt x="20125" y="37025"/>
                  </a:lnTo>
                  <a:lnTo>
                    <a:pt x="30696" y="68342"/>
                  </a:lnTo>
                  <a:lnTo>
                    <a:pt x="34229" y="95742"/>
                  </a:lnTo>
                  <a:lnTo>
                    <a:pt x="35276" y="123969"/>
                  </a:lnTo>
                  <a:lnTo>
                    <a:pt x="35585" y="152441"/>
                  </a:lnTo>
                  <a:lnTo>
                    <a:pt x="36484" y="178306"/>
                  </a:lnTo>
                  <a:lnTo>
                    <a:pt x="39496" y="185873"/>
                  </a:lnTo>
                  <a:lnTo>
                    <a:pt x="41412" y="188208"/>
                  </a:lnTo>
                  <a:lnTo>
                    <a:pt x="45656" y="190803"/>
                  </a:lnTo>
                  <a:lnTo>
                    <a:pt x="60093" y="188471"/>
                  </a:lnTo>
                  <a:lnTo>
                    <a:pt x="92007" y="169960"/>
                  </a:lnTo>
                  <a:lnTo>
                    <a:pt x="124652" y="150193"/>
                  </a:lnTo>
                  <a:lnTo>
                    <a:pt x="143824" y="137897"/>
                  </a:lnTo>
                  <a:lnTo>
                    <a:pt x="164051" y="130424"/>
                  </a:lnTo>
                  <a:lnTo>
                    <a:pt x="178591" y="12858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28404" name="SMARTInkShape-250"/>
            <p:cNvSpPr/>
            <p:nvPr/>
          </p:nvSpPr>
          <p:spPr bwMode="auto">
            <a:xfrm>
              <a:off x="8506582" y="6143625"/>
              <a:ext cx="87350" cy="194926"/>
            </a:xfrm>
            <a:custGeom>
              <a:avLst/>
              <a:gdLst/>
              <a:ahLst/>
              <a:cxnLst/>
              <a:rect l="0" t="0" r="0" b="0"/>
              <a:pathLst>
                <a:path w="87350" h="194926">
                  <a:moveTo>
                    <a:pt x="44487" y="0"/>
                  </a:moveTo>
                  <a:lnTo>
                    <a:pt x="40694" y="0"/>
                  </a:lnTo>
                  <a:lnTo>
                    <a:pt x="30751" y="3792"/>
                  </a:lnTo>
                  <a:lnTo>
                    <a:pt x="24359" y="9887"/>
                  </a:lnTo>
                  <a:lnTo>
                    <a:pt x="6412" y="37815"/>
                  </a:lnTo>
                  <a:lnTo>
                    <a:pt x="312" y="54377"/>
                  </a:lnTo>
                  <a:lnTo>
                    <a:pt x="0" y="81552"/>
                  </a:lnTo>
                  <a:lnTo>
                    <a:pt x="4936" y="109712"/>
                  </a:lnTo>
                  <a:lnTo>
                    <a:pt x="15217" y="138164"/>
                  </a:lnTo>
                  <a:lnTo>
                    <a:pt x="32914" y="169726"/>
                  </a:lnTo>
                  <a:lnTo>
                    <a:pt x="46967" y="186108"/>
                  </a:lnTo>
                  <a:lnTo>
                    <a:pt x="56437" y="193311"/>
                  </a:lnTo>
                  <a:lnTo>
                    <a:pt x="60391" y="194755"/>
                  </a:lnTo>
                  <a:lnTo>
                    <a:pt x="63821" y="194925"/>
                  </a:lnTo>
                  <a:lnTo>
                    <a:pt x="87349" y="18573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28405" name="SMARTInkShape-251"/>
            <p:cNvSpPr/>
            <p:nvPr/>
          </p:nvSpPr>
          <p:spPr bwMode="auto">
            <a:xfrm>
              <a:off x="8586874" y="6157913"/>
              <a:ext cx="56967" cy="141370"/>
            </a:xfrm>
            <a:custGeom>
              <a:avLst/>
              <a:gdLst/>
              <a:ahLst/>
              <a:cxnLst/>
              <a:rect l="0" t="0" r="0" b="0"/>
              <a:pathLst>
                <a:path w="56967" h="141370">
                  <a:moveTo>
                    <a:pt x="7057" y="57150"/>
                  </a:moveTo>
                  <a:lnTo>
                    <a:pt x="7057" y="60942"/>
                  </a:lnTo>
                  <a:lnTo>
                    <a:pt x="6264" y="62059"/>
                  </a:lnTo>
                  <a:lnTo>
                    <a:pt x="4940" y="62804"/>
                  </a:lnTo>
                  <a:lnTo>
                    <a:pt x="3264" y="63300"/>
                  </a:lnTo>
                  <a:lnTo>
                    <a:pt x="2147" y="64425"/>
                  </a:lnTo>
                  <a:lnTo>
                    <a:pt x="906" y="67791"/>
                  </a:lnTo>
                  <a:lnTo>
                    <a:pt x="0" y="81060"/>
                  </a:lnTo>
                  <a:lnTo>
                    <a:pt x="2069" y="85768"/>
                  </a:lnTo>
                  <a:lnTo>
                    <a:pt x="18253" y="112052"/>
                  </a:lnTo>
                  <a:lnTo>
                    <a:pt x="21164" y="135251"/>
                  </a:lnTo>
                  <a:lnTo>
                    <a:pt x="21309" y="141369"/>
                  </a:lnTo>
                  <a:lnTo>
                    <a:pt x="21334" y="138636"/>
                  </a:lnTo>
                  <a:lnTo>
                    <a:pt x="27495" y="116099"/>
                  </a:lnTo>
                  <a:lnTo>
                    <a:pt x="28402" y="84263"/>
                  </a:lnTo>
                  <a:lnTo>
                    <a:pt x="29265" y="63358"/>
                  </a:lnTo>
                  <a:lnTo>
                    <a:pt x="34139" y="48645"/>
                  </a:lnTo>
                  <a:lnTo>
                    <a:pt x="35545" y="30324"/>
                  </a:lnTo>
                  <a:lnTo>
                    <a:pt x="34780" y="29741"/>
                  </a:lnTo>
                  <a:lnTo>
                    <a:pt x="31814" y="29093"/>
                  </a:lnTo>
                  <a:lnTo>
                    <a:pt x="30705" y="28126"/>
                  </a:lnTo>
                  <a:lnTo>
                    <a:pt x="28780" y="22469"/>
                  </a:lnTo>
                  <a:lnTo>
                    <a:pt x="28575" y="25530"/>
                  </a:lnTo>
                  <a:lnTo>
                    <a:pt x="29340" y="26546"/>
                  </a:lnTo>
                  <a:lnTo>
                    <a:pt x="32306" y="27673"/>
                  </a:lnTo>
                  <a:lnTo>
                    <a:pt x="34208" y="27180"/>
                  </a:lnTo>
                  <a:lnTo>
                    <a:pt x="42965" y="22802"/>
                  </a:lnTo>
                  <a:lnTo>
                    <a:pt x="45284" y="22345"/>
                  </a:lnTo>
                  <a:lnTo>
                    <a:pt x="46828" y="21246"/>
                  </a:lnTo>
                  <a:lnTo>
                    <a:pt x="47859" y="19720"/>
                  </a:lnTo>
                  <a:lnTo>
                    <a:pt x="49797" y="15908"/>
                  </a:lnTo>
                  <a:lnTo>
                    <a:pt x="54558" y="9299"/>
                  </a:lnTo>
                  <a:lnTo>
                    <a:pt x="56966" y="409"/>
                  </a:lnTo>
                  <a:lnTo>
                    <a:pt x="49920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28406" name="SMARTInkShape-252"/>
            <p:cNvSpPr/>
            <p:nvPr/>
          </p:nvSpPr>
          <p:spPr bwMode="auto">
            <a:xfrm>
              <a:off x="8672513" y="6123187"/>
              <a:ext cx="80829" cy="248991"/>
            </a:xfrm>
            <a:custGeom>
              <a:avLst/>
              <a:gdLst/>
              <a:ahLst/>
              <a:cxnLst/>
              <a:rect l="0" t="0" r="0" b="0"/>
              <a:pathLst>
                <a:path w="80829" h="248991">
                  <a:moveTo>
                    <a:pt x="0" y="6151"/>
                  </a:moveTo>
                  <a:lnTo>
                    <a:pt x="3792" y="6151"/>
                  </a:lnTo>
                  <a:lnTo>
                    <a:pt x="7770" y="4034"/>
                  </a:lnTo>
                  <a:lnTo>
                    <a:pt x="13000" y="0"/>
                  </a:lnTo>
                  <a:lnTo>
                    <a:pt x="14223" y="462"/>
                  </a:lnTo>
                  <a:lnTo>
                    <a:pt x="41219" y="25957"/>
                  </a:lnTo>
                  <a:lnTo>
                    <a:pt x="64391" y="59000"/>
                  </a:lnTo>
                  <a:lnTo>
                    <a:pt x="76493" y="87691"/>
                  </a:lnTo>
                  <a:lnTo>
                    <a:pt x="80828" y="109859"/>
                  </a:lnTo>
                  <a:lnTo>
                    <a:pt x="78012" y="144653"/>
                  </a:lnTo>
                  <a:lnTo>
                    <a:pt x="66682" y="179303"/>
                  </a:lnTo>
                  <a:lnTo>
                    <a:pt x="49390" y="209238"/>
                  </a:lnTo>
                  <a:lnTo>
                    <a:pt x="27837" y="244708"/>
                  </a:lnTo>
                  <a:lnTo>
                    <a:pt x="25702" y="247739"/>
                  </a:lnTo>
                  <a:lnTo>
                    <a:pt x="24278" y="248966"/>
                  </a:lnTo>
                  <a:lnTo>
                    <a:pt x="23329" y="248990"/>
                  </a:lnTo>
                  <a:lnTo>
                    <a:pt x="23490" y="247418"/>
                  </a:lnTo>
                  <a:lnTo>
                    <a:pt x="28575" y="23475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28407" name="SMARTInkShape-253"/>
            <p:cNvSpPr/>
            <p:nvPr/>
          </p:nvSpPr>
          <p:spPr bwMode="auto">
            <a:xfrm>
              <a:off x="8796324" y="6100763"/>
              <a:ext cx="54783" cy="69913"/>
            </a:xfrm>
            <a:custGeom>
              <a:avLst/>
              <a:gdLst/>
              <a:ahLst/>
              <a:cxnLst/>
              <a:rect l="0" t="0" r="0" b="0"/>
              <a:pathLst>
                <a:path w="54783" h="69913">
                  <a:moveTo>
                    <a:pt x="26207" y="0"/>
                  </a:moveTo>
                  <a:lnTo>
                    <a:pt x="16264" y="0"/>
                  </a:lnTo>
                  <a:lnTo>
                    <a:pt x="0" y="6150"/>
                  </a:lnTo>
                  <a:lnTo>
                    <a:pt x="4" y="8069"/>
                  </a:lnTo>
                  <a:lnTo>
                    <a:pt x="3803" y="17560"/>
                  </a:lnTo>
                  <a:lnTo>
                    <a:pt x="14486" y="34552"/>
                  </a:lnTo>
                  <a:lnTo>
                    <a:pt x="25095" y="66288"/>
                  </a:lnTo>
                  <a:lnTo>
                    <a:pt x="26260" y="68004"/>
                  </a:lnTo>
                  <a:lnTo>
                    <a:pt x="27830" y="69148"/>
                  </a:lnTo>
                  <a:lnTo>
                    <a:pt x="29670" y="69912"/>
                  </a:lnTo>
                  <a:lnTo>
                    <a:pt x="31691" y="69626"/>
                  </a:lnTo>
                  <a:lnTo>
                    <a:pt x="36052" y="67192"/>
                  </a:lnTo>
                  <a:lnTo>
                    <a:pt x="54782" y="5000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28408" name="SMARTInkShape-254"/>
            <p:cNvSpPr/>
            <p:nvPr/>
          </p:nvSpPr>
          <p:spPr bwMode="auto">
            <a:xfrm>
              <a:off x="8797307" y="6007894"/>
              <a:ext cx="25225" cy="41542"/>
            </a:xfrm>
            <a:custGeom>
              <a:avLst/>
              <a:gdLst/>
              <a:ahLst/>
              <a:cxnLst/>
              <a:rect l="0" t="0" r="0" b="0"/>
              <a:pathLst>
                <a:path w="25225" h="41542">
                  <a:moveTo>
                    <a:pt x="3793" y="14287"/>
                  </a:moveTo>
                  <a:lnTo>
                    <a:pt x="3793" y="24230"/>
                  </a:lnTo>
                  <a:lnTo>
                    <a:pt x="2999" y="25678"/>
                  </a:lnTo>
                  <a:lnTo>
                    <a:pt x="1676" y="26644"/>
                  </a:lnTo>
                  <a:lnTo>
                    <a:pt x="0" y="27288"/>
                  </a:lnTo>
                  <a:lnTo>
                    <a:pt x="471" y="28510"/>
                  </a:lnTo>
                  <a:lnTo>
                    <a:pt x="16586" y="41541"/>
                  </a:lnTo>
                  <a:lnTo>
                    <a:pt x="17878" y="41188"/>
                  </a:lnTo>
                  <a:lnTo>
                    <a:pt x="21431" y="38679"/>
                  </a:lnTo>
                  <a:lnTo>
                    <a:pt x="23538" y="32801"/>
                  </a:lnTo>
                  <a:lnTo>
                    <a:pt x="25224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sp>
        <p:nvSpPr>
          <p:cNvPr id="2228410" name="SMARTInkShape-255"/>
          <p:cNvSpPr/>
          <p:nvPr/>
        </p:nvSpPr>
        <p:spPr bwMode="auto">
          <a:xfrm>
            <a:off x="8051301" y="6604884"/>
            <a:ext cx="370068" cy="245973"/>
          </a:xfrm>
          <a:custGeom>
            <a:avLst/>
            <a:gdLst/>
            <a:ahLst/>
            <a:cxnLst/>
            <a:rect l="0" t="0" r="0" b="0"/>
            <a:pathLst>
              <a:path w="370068" h="245973">
                <a:moveTo>
                  <a:pt x="6849" y="160247"/>
                </a:moveTo>
                <a:lnTo>
                  <a:pt x="6849" y="164040"/>
                </a:lnTo>
                <a:lnTo>
                  <a:pt x="6055" y="165157"/>
                </a:lnTo>
                <a:lnTo>
                  <a:pt x="4732" y="165902"/>
                </a:lnTo>
                <a:lnTo>
                  <a:pt x="3056" y="166398"/>
                </a:lnTo>
                <a:lnTo>
                  <a:pt x="1939" y="167523"/>
                </a:lnTo>
                <a:lnTo>
                  <a:pt x="0" y="173454"/>
                </a:lnTo>
                <a:lnTo>
                  <a:pt x="695" y="173815"/>
                </a:lnTo>
                <a:lnTo>
                  <a:pt x="9674" y="174440"/>
                </a:lnTo>
                <a:lnTo>
                  <a:pt x="37292" y="154641"/>
                </a:lnTo>
                <a:lnTo>
                  <a:pt x="64993" y="137154"/>
                </a:lnTo>
                <a:lnTo>
                  <a:pt x="98336" y="120685"/>
                </a:lnTo>
                <a:lnTo>
                  <a:pt x="123710" y="108533"/>
                </a:lnTo>
                <a:lnTo>
                  <a:pt x="150862" y="95194"/>
                </a:lnTo>
                <a:lnTo>
                  <a:pt x="178804" y="81329"/>
                </a:lnTo>
                <a:lnTo>
                  <a:pt x="207099" y="67229"/>
                </a:lnTo>
                <a:lnTo>
                  <a:pt x="236343" y="53818"/>
                </a:lnTo>
                <a:lnTo>
                  <a:pt x="267861" y="42566"/>
                </a:lnTo>
                <a:lnTo>
                  <a:pt x="294040" y="32274"/>
                </a:lnTo>
                <a:lnTo>
                  <a:pt x="326628" y="19671"/>
                </a:lnTo>
                <a:lnTo>
                  <a:pt x="358500" y="8301"/>
                </a:lnTo>
                <a:lnTo>
                  <a:pt x="365544" y="3286"/>
                </a:lnTo>
                <a:lnTo>
                  <a:pt x="367423" y="838"/>
                </a:lnTo>
                <a:lnTo>
                  <a:pt x="368675" y="0"/>
                </a:lnTo>
                <a:lnTo>
                  <a:pt x="369511" y="234"/>
                </a:lnTo>
                <a:lnTo>
                  <a:pt x="370067" y="1184"/>
                </a:lnTo>
                <a:lnTo>
                  <a:pt x="341253" y="26596"/>
                </a:lnTo>
                <a:lnTo>
                  <a:pt x="313189" y="50356"/>
                </a:lnTo>
                <a:lnTo>
                  <a:pt x="279738" y="73711"/>
                </a:lnTo>
                <a:lnTo>
                  <a:pt x="248483" y="95713"/>
                </a:lnTo>
                <a:lnTo>
                  <a:pt x="219114" y="113521"/>
                </a:lnTo>
                <a:lnTo>
                  <a:pt x="184862" y="129645"/>
                </a:lnTo>
                <a:lnTo>
                  <a:pt x="152903" y="146682"/>
                </a:lnTo>
                <a:lnTo>
                  <a:pt x="118299" y="162931"/>
                </a:lnTo>
                <a:lnTo>
                  <a:pt x="83703" y="180886"/>
                </a:lnTo>
                <a:lnTo>
                  <a:pt x="52992" y="192733"/>
                </a:lnTo>
                <a:lnTo>
                  <a:pt x="18404" y="206322"/>
                </a:lnTo>
                <a:lnTo>
                  <a:pt x="3400" y="209477"/>
                </a:lnTo>
                <a:lnTo>
                  <a:pt x="3755" y="208942"/>
                </a:lnTo>
                <a:lnTo>
                  <a:pt x="38079" y="192320"/>
                </a:lnTo>
                <a:lnTo>
                  <a:pt x="64650" y="183498"/>
                </a:lnTo>
                <a:lnTo>
                  <a:pt x="97097" y="174285"/>
                </a:lnTo>
                <a:lnTo>
                  <a:pt x="131890" y="164899"/>
                </a:lnTo>
                <a:lnTo>
                  <a:pt x="165875" y="155436"/>
                </a:lnTo>
                <a:lnTo>
                  <a:pt x="197383" y="148055"/>
                </a:lnTo>
                <a:lnTo>
                  <a:pt x="226468" y="141334"/>
                </a:lnTo>
                <a:lnTo>
                  <a:pt x="252624" y="133056"/>
                </a:lnTo>
                <a:lnTo>
                  <a:pt x="282077" y="123263"/>
                </a:lnTo>
                <a:lnTo>
                  <a:pt x="302094" y="111542"/>
                </a:lnTo>
                <a:lnTo>
                  <a:pt x="305279" y="108727"/>
                </a:lnTo>
                <a:lnTo>
                  <a:pt x="306608" y="106851"/>
                </a:lnTo>
                <a:lnTo>
                  <a:pt x="306701" y="105599"/>
                </a:lnTo>
                <a:lnTo>
                  <a:pt x="287870" y="107630"/>
                </a:lnTo>
                <a:lnTo>
                  <a:pt x="270124" y="117548"/>
                </a:lnTo>
                <a:lnTo>
                  <a:pt x="236654" y="145992"/>
                </a:lnTo>
                <a:lnTo>
                  <a:pt x="204122" y="177449"/>
                </a:lnTo>
                <a:lnTo>
                  <a:pt x="172880" y="204434"/>
                </a:lnTo>
                <a:lnTo>
                  <a:pt x="142941" y="238797"/>
                </a:lnTo>
                <a:lnTo>
                  <a:pt x="142027" y="241190"/>
                </a:lnTo>
                <a:lnTo>
                  <a:pt x="142580" y="245972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grpSp>
        <p:nvGrpSpPr>
          <p:cNvPr id="2228413" name="SMARTInkShape-Group36"/>
          <p:cNvGrpSpPr/>
          <p:nvPr/>
        </p:nvGrpSpPr>
        <p:grpSpPr>
          <a:xfrm>
            <a:off x="1155326" y="3371971"/>
            <a:ext cx="3452394" cy="2176768"/>
            <a:chOff x="1155326" y="3371971"/>
            <a:chExt cx="3452394" cy="2176768"/>
          </a:xfrm>
        </p:grpSpPr>
        <p:sp>
          <p:nvSpPr>
            <p:cNvPr id="2228411" name="SMARTInkShape-256"/>
            <p:cNvSpPr/>
            <p:nvPr/>
          </p:nvSpPr>
          <p:spPr bwMode="auto">
            <a:xfrm>
              <a:off x="1155326" y="3371971"/>
              <a:ext cx="2616575" cy="2176768"/>
            </a:xfrm>
            <a:custGeom>
              <a:avLst/>
              <a:gdLst/>
              <a:ahLst/>
              <a:cxnLst/>
              <a:rect l="0" t="0" r="0" b="0"/>
              <a:pathLst>
                <a:path w="2616575" h="2176768">
                  <a:moveTo>
                    <a:pt x="2616574" y="21310"/>
                  </a:moveTo>
                  <a:lnTo>
                    <a:pt x="2610423" y="21310"/>
                  </a:lnTo>
                  <a:lnTo>
                    <a:pt x="2610092" y="20517"/>
                  </a:lnTo>
                  <a:lnTo>
                    <a:pt x="2609517" y="11367"/>
                  </a:lnTo>
                  <a:lnTo>
                    <a:pt x="2611586" y="6837"/>
                  </a:lnTo>
                  <a:lnTo>
                    <a:pt x="2613248" y="4517"/>
                  </a:lnTo>
                  <a:lnTo>
                    <a:pt x="2613563" y="2971"/>
                  </a:lnTo>
                  <a:lnTo>
                    <a:pt x="2612979" y="1941"/>
                  </a:lnTo>
                  <a:lnTo>
                    <a:pt x="2609638" y="0"/>
                  </a:lnTo>
                  <a:lnTo>
                    <a:pt x="2577323" y="31199"/>
                  </a:lnTo>
                  <a:lnTo>
                    <a:pt x="2549466" y="54190"/>
                  </a:lnTo>
                  <a:lnTo>
                    <a:pt x="2520755" y="79736"/>
                  </a:lnTo>
                  <a:lnTo>
                    <a:pt x="2497787" y="98871"/>
                  </a:lnTo>
                  <a:lnTo>
                    <a:pt x="2471705" y="120605"/>
                  </a:lnTo>
                  <a:lnTo>
                    <a:pt x="2442121" y="145610"/>
                  </a:lnTo>
                  <a:lnTo>
                    <a:pt x="2409658" y="173392"/>
                  </a:lnTo>
                  <a:lnTo>
                    <a:pt x="2374064" y="204260"/>
                  </a:lnTo>
                  <a:lnTo>
                    <a:pt x="2354888" y="221064"/>
                  </a:lnTo>
                  <a:lnTo>
                    <a:pt x="2334960" y="238617"/>
                  </a:lnTo>
                  <a:lnTo>
                    <a:pt x="2314531" y="256669"/>
                  </a:lnTo>
                  <a:lnTo>
                    <a:pt x="2292975" y="275847"/>
                  </a:lnTo>
                  <a:lnTo>
                    <a:pt x="2270666" y="295777"/>
                  </a:lnTo>
                  <a:lnTo>
                    <a:pt x="2247856" y="316207"/>
                  </a:lnTo>
                  <a:lnTo>
                    <a:pt x="2223125" y="337764"/>
                  </a:lnTo>
                  <a:lnTo>
                    <a:pt x="2197112" y="360073"/>
                  </a:lnTo>
                  <a:lnTo>
                    <a:pt x="2170245" y="382884"/>
                  </a:lnTo>
                  <a:lnTo>
                    <a:pt x="2142809" y="406822"/>
                  </a:lnTo>
                  <a:lnTo>
                    <a:pt x="2114993" y="431512"/>
                  </a:lnTo>
                  <a:lnTo>
                    <a:pt x="2086924" y="456703"/>
                  </a:lnTo>
                  <a:lnTo>
                    <a:pt x="2057893" y="483022"/>
                  </a:lnTo>
                  <a:lnTo>
                    <a:pt x="2028220" y="510093"/>
                  </a:lnTo>
                  <a:lnTo>
                    <a:pt x="1998119" y="537666"/>
                  </a:lnTo>
                  <a:lnTo>
                    <a:pt x="1967733" y="565572"/>
                  </a:lnTo>
                  <a:lnTo>
                    <a:pt x="1937157" y="593702"/>
                  </a:lnTo>
                  <a:lnTo>
                    <a:pt x="1906455" y="621979"/>
                  </a:lnTo>
                  <a:lnTo>
                    <a:pt x="1874874" y="651150"/>
                  </a:lnTo>
                  <a:lnTo>
                    <a:pt x="1842707" y="680916"/>
                  </a:lnTo>
                  <a:lnTo>
                    <a:pt x="1810150" y="711079"/>
                  </a:lnTo>
                  <a:lnTo>
                    <a:pt x="1777333" y="740712"/>
                  </a:lnTo>
                  <a:lnTo>
                    <a:pt x="1744343" y="769993"/>
                  </a:lnTo>
                  <a:lnTo>
                    <a:pt x="1711236" y="799038"/>
                  </a:lnTo>
                  <a:lnTo>
                    <a:pt x="1677259" y="827927"/>
                  </a:lnTo>
                  <a:lnTo>
                    <a:pt x="1642702" y="856711"/>
                  </a:lnTo>
                  <a:lnTo>
                    <a:pt x="1607757" y="885425"/>
                  </a:lnTo>
                  <a:lnTo>
                    <a:pt x="1573348" y="914887"/>
                  </a:lnTo>
                  <a:lnTo>
                    <a:pt x="1539296" y="944847"/>
                  </a:lnTo>
                  <a:lnTo>
                    <a:pt x="1505483" y="975139"/>
                  </a:lnTo>
                  <a:lnTo>
                    <a:pt x="1470240" y="1004858"/>
                  </a:lnTo>
                  <a:lnTo>
                    <a:pt x="1434045" y="1034196"/>
                  </a:lnTo>
                  <a:lnTo>
                    <a:pt x="1397215" y="1063280"/>
                  </a:lnTo>
                  <a:lnTo>
                    <a:pt x="1359962" y="1092988"/>
                  </a:lnTo>
                  <a:lnTo>
                    <a:pt x="1322427" y="1123112"/>
                  </a:lnTo>
                  <a:lnTo>
                    <a:pt x="1284703" y="1153514"/>
                  </a:lnTo>
                  <a:lnTo>
                    <a:pt x="1246854" y="1184100"/>
                  </a:lnTo>
                  <a:lnTo>
                    <a:pt x="1208921" y="1214810"/>
                  </a:lnTo>
                  <a:lnTo>
                    <a:pt x="1170932" y="1245602"/>
                  </a:lnTo>
                  <a:lnTo>
                    <a:pt x="1132907" y="1276448"/>
                  </a:lnTo>
                  <a:lnTo>
                    <a:pt x="1094856" y="1307331"/>
                  </a:lnTo>
                  <a:lnTo>
                    <a:pt x="1056789" y="1338239"/>
                  </a:lnTo>
                  <a:lnTo>
                    <a:pt x="1017918" y="1369957"/>
                  </a:lnTo>
                  <a:lnTo>
                    <a:pt x="978509" y="1402214"/>
                  </a:lnTo>
                  <a:lnTo>
                    <a:pt x="938743" y="1434832"/>
                  </a:lnTo>
                  <a:lnTo>
                    <a:pt x="898739" y="1467689"/>
                  </a:lnTo>
                  <a:lnTo>
                    <a:pt x="858576" y="1500706"/>
                  </a:lnTo>
                  <a:lnTo>
                    <a:pt x="818306" y="1533831"/>
                  </a:lnTo>
                  <a:lnTo>
                    <a:pt x="778760" y="1566232"/>
                  </a:lnTo>
                  <a:lnTo>
                    <a:pt x="739696" y="1598152"/>
                  </a:lnTo>
                  <a:lnTo>
                    <a:pt x="700953" y="1629750"/>
                  </a:lnTo>
                  <a:lnTo>
                    <a:pt x="662425" y="1661135"/>
                  </a:lnTo>
                  <a:lnTo>
                    <a:pt x="624039" y="1692377"/>
                  </a:lnTo>
                  <a:lnTo>
                    <a:pt x="585749" y="1723523"/>
                  </a:lnTo>
                  <a:lnTo>
                    <a:pt x="549109" y="1754607"/>
                  </a:lnTo>
                  <a:lnTo>
                    <a:pt x="513570" y="1785648"/>
                  </a:lnTo>
                  <a:lnTo>
                    <a:pt x="478765" y="1816660"/>
                  </a:lnTo>
                  <a:lnTo>
                    <a:pt x="444449" y="1845273"/>
                  </a:lnTo>
                  <a:lnTo>
                    <a:pt x="410460" y="1872285"/>
                  </a:lnTo>
                  <a:lnTo>
                    <a:pt x="376687" y="1898231"/>
                  </a:lnTo>
                  <a:lnTo>
                    <a:pt x="346235" y="1922672"/>
                  </a:lnTo>
                  <a:lnTo>
                    <a:pt x="317996" y="1946110"/>
                  </a:lnTo>
                  <a:lnTo>
                    <a:pt x="291232" y="1968879"/>
                  </a:lnTo>
                  <a:lnTo>
                    <a:pt x="265453" y="1989614"/>
                  </a:lnTo>
                  <a:lnTo>
                    <a:pt x="240329" y="2008994"/>
                  </a:lnTo>
                  <a:lnTo>
                    <a:pt x="215641" y="2027470"/>
                  </a:lnTo>
                  <a:lnTo>
                    <a:pt x="193627" y="2044550"/>
                  </a:lnTo>
                  <a:lnTo>
                    <a:pt x="173395" y="2060699"/>
                  </a:lnTo>
                  <a:lnTo>
                    <a:pt x="154350" y="2076228"/>
                  </a:lnTo>
                  <a:lnTo>
                    <a:pt x="120490" y="2104065"/>
                  </a:lnTo>
                  <a:lnTo>
                    <a:pt x="90360" y="2127285"/>
                  </a:lnTo>
                  <a:lnTo>
                    <a:pt x="63739" y="2142897"/>
                  </a:lnTo>
                  <a:lnTo>
                    <a:pt x="34024" y="2160611"/>
                  </a:lnTo>
                  <a:lnTo>
                    <a:pt x="5165" y="2175789"/>
                  </a:lnTo>
                  <a:lnTo>
                    <a:pt x="1716" y="2176767"/>
                  </a:lnTo>
                  <a:lnTo>
                    <a:pt x="210" y="2176625"/>
                  </a:lnTo>
                  <a:lnTo>
                    <a:pt x="0" y="2175737"/>
                  </a:lnTo>
                  <a:lnTo>
                    <a:pt x="16249" y="214300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28412" name="SMARTInkShape-257"/>
            <p:cNvSpPr/>
            <p:nvPr/>
          </p:nvSpPr>
          <p:spPr bwMode="auto">
            <a:xfrm>
              <a:off x="1564481" y="3421856"/>
              <a:ext cx="3043239" cy="1993108"/>
            </a:xfrm>
            <a:custGeom>
              <a:avLst/>
              <a:gdLst/>
              <a:ahLst/>
              <a:cxnLst/>
              <a:rect l="0" t="0" r="0" b="0"/>
              <a:pathLst>
                <a:path w="3043239" h="1993108">
                  <a:moveTo>
                    <a:pt x="0" y="0"/>
                  </a:moveTo>
                  <a:lnTo>
                    <a:pt x="3793" y="0"/>
                  </a:lnTo>
                  <a:lnTo>
                    <a:pt x="4910" y="794"/>
                  </a:lnTo>
                  <a:lnTo>
                    <a:pt x="5654" y="2117"/>
                  </a:lnTo>
                  <a:lnTo>
                    <a:pt x="6151" y="3792"/>
                  </a:lnTo>
                  <a:lnTo>
                    <a:pt x="10936" y="7771"/>
                  </a:lnTo>
                  <a:lnTo>
                    <a:pt x="40703" y="23849"/>
                  </a:lnTo>
                  <a:lnTo>
                    <a:pt x="70982" y="33345"/>
                  </a:lnTo>
                  <a:lnTo>
                    <a:pt x="98202" y="40483"/>
                  </a:lnTo>
                  <a:lnTo>
                    <a:pt x="127169" y="48420"/>
                  </a:lnTo>
                  <a:lnTo>
                    <a:pt x="159741" y="60473"/>
                  </a:lnTo>
                  <a:lnTo>
                    <a:pt x="190647" y="74098"/>
                  </a:lnTo>
                  <a:lnTo>
                    <a:pt x="224587" y="88983"/>
                  </a:lnTo>
                  <a:lnTo>
                    <a:pt x="247983" y="101461"/>
                  </a:lnTo>
                  <a:lnTo>
                    <a:pt x="273727" y="114944"/>
                  </a:lnTo>
                  <a:lnTo>
                    <a:pt x="300251" y="129668"/>
                  </a:lnTo>
                  <a:lnTo>
                    <a:pt x="325268" y="146795"/>
                  </a:lnTo>
                  <a:lnTo>
                    <a:pt x="351732" y="164990"/>
                  </a:lnTo>
                  <a:lnTo>
                    <a:pt x="379369" y="184454"/>
                  </a:lnTo>
                  <a:lnTo>
                    <a:pt x="407527" y="206334"/>
                  </a:lnTo>
                  <a:lnTo>
                    <a:pt x="438034" y="229287"/>
                  </a:lnTo>
                  <a:lnTo>
                    <a:pt x="470907" y="252718"/>
                  </a:lnTo>
                  <a:lnTo>
                    <a:pt x="488563" y="264522"/>
                  </a:lnTo>
                  <a:lnTo>
                    <a:pt x="506684" y="276361"/>
                  </a:lnTo>
                  <a:lnTo>
                    <a:pt x="525114" y="288222"/>
                  </a:lnTo>
                  <a:lnTo>
                    <a:pt x="543751" y="300098"/>
                  </a:lnTo>
                  <a:lnTo>
                    <a:pt x="562526" y="311984"/>
                  </a:lnTo>
                  <a:lnTo>
                    <a:pt x="581392" y="324671"/>
                  </a:lnTo>
                  <a:lnTo>
                    <a:pt x="600320" y="337891"/>
                  </a:lnTo>
                  <a:lnTo>
                    <a:pt x="619288" y="351467"/>
                  </a:lnTo>
                  <a:lnTo>
                    <a:pt x="639078" y="365280"/>
                  </a:lnTo>
                  <a:lnTo>
                    <a:pt x="659414" y="379252"/>
                  </a:lnTo>
                  <a:lnTo>
                    <a:pt x="680116" y="393328"/>
                  </a:lnTo>
                  <a:lnTo>
                    <a:pt x="700267" y="407475"/>
                  </a:lnTo>
                  <a:lnTo>
                    <a:pt x="720051" y="421669"/>
                  </a:lnTo>
                  <a:lnTo>
                    <a:pt x="739590" y="435894"/>
                  </a:lnTo>
                  <a:lnTo>
                    <a:pt x="759760" y="450140"/>
                  </a:lnTo>
                  <a:lnTo>
                    <a:pt x="780351" y="464399"/>
                  </a:lnTo>
                  <a:lnTo>
                    <a:pt x="801221" y="478668"/>
                  </a:lnTo>
                  <a:lnTo>
                    <a:pt x="823073" y="493737"/>
                  </a:lnTo>
                  <a:lnTo>
                    <a:pt x="845578" y="509340"/>
                  </a:lnTo>
                  <a:lnTo>
                    <a:pt x="868519" y="525297"/>
                  </a:lnTo>
                  <a:lnTo>
                    <a:pt x="890163" y="540698"/>
                  </a:lnTo>
                  <a:lnTo>
                    <a:pt x="910942" y="555728"/>
                  </a:lnTo>
                  <a:lnTo>
                    <a:pt x="931145" y="570510"/>
                  </a:lnTo>
                  <a:lnTo>
                    <a:pt x="952551" y="585921"/>
                  </a:lnTo>
                  <a:lnTo>
                    <a:pt x="974759" y="601752"/>
                  </a:lnTo>
                  <a:lnTo>
                    <a:pt x="997502" y="617862"/>
                  </a:lnTo>
                  <a:lnTo>
                    <a:pt x="1020601" y="634158"/>
                  </a:lnTo>
                  <a:lnTo>
                    <a:pt x="1043938" y="650578"/>
                  </a:lnTo>
                  <a:lnTo>
                    <a:pt x="1067434" y="667082"/>
                  </a:lnTo>
                  <a:lnTo>
                    <a:pt x="1091035" y="683640"/>
                  </a:lnTo>
                  <a:lnTo>
                    <a:pt x="1114707" y="700235"/>
                  </a:lnTo>
                  <a:lnTo>
                    <a:pt x="1138426" y="716855"/>
                  </a:lnTo>
                  <a:lnTo>
                    <a:pt x="1162175" y="734284"/>
                  </a:lnTo>
                  <a:lnTo>
                    <a:pt x="1185946" y="752254"/>
                  </a:lnTo>
                  <a:lnTo>
                    <a:pt x="1209731" y="770584"/>
                  </a:lnTo>
                  <a:lnTo>
                    <a:pt x="1233525" y="789154"/>
                  </a:lnTo>
                  <a:lnTo>
                    <a:pt x="1257325" y="807884"/>
                  </a:lnTo>
                  <a:lnTo>
                    <a:pt x="1281129" y="826721"/>
                  </a:lnTo>
                  <a:lnTo>
                    <a:pt x="1306524" y="845628"/>
                  </a:lnTo>
                  <a:lnTo>
                    <a:pt x="1332979" y="864584"/>
                  </a:lnTo>
                  <a:lnTo>
                    <a:pt x="1360140" y="883570"/>
                  </a:lnTo>
                  <a:lnTo>
                    <a:pt x="1386979" y="901784"/>
                  </a:lnTo>
                  <a:lnTo>
                    <a:pt x="1413603" y="919484"/>
                  </a:lnTo>
                  <a:lnTo>
                    <a:pt x="1440083" y="936839"/>
                  </a:lnTo>
                  <a:lnTo>
                    <a:pt x="1467261" y="954759"/>
                  </a:lnTo>
                  <a:lnTo>
                    <a:pt x="1494906" y="973056"/>
                  </a:lnTo>
                  <a:lnTo>
                    <a:pt x="1522860" y="991604"/>
                  </a:lnTo>
                  <a:lnTo>
                    <a:pt x="1550228" y="1010320"/>
                  </a:lnTo>
                  <a:lnTo>
                    <a:pt x="1577204" y="1029146"/>
                  </a:lnTo>
                  <a:lnTo>
                    <a:pt x="1603919" y="1048048"/>
                  </a:lnTo>
                  <a:lnTo>
                    <a:pt x="1631255" y="1066999"/>
                  </a:lnTo>
                  <a:lnTo>
                    <a:pt x="1659003" y="1085982"/>
                  </a:lnTo>
                  <a:lnTo>
                    <a:pt x="1687027" y="1104988"/>
                  </a:lnTo>
                  <a:lnTo>
                    <a:pt x="1714441" y="1124803"/>
                  </a:lnTo>
                  <a:lnTo>
                    <a:pt x="1741448" y="1145156"/>
                  </a:lnTo>
                  <a:lnTo>
                    <a:pt x="1768184" y="1165869"/>
                  </a:lnTo>
                  <a:lnTo>
                    <a:pt x="1795533" y="1185233"/>
                  </a:lnTo>
                  <a:lnTo>
                    <a:pt x="1823291" y="1203699"/>
                  </a:lnTo>
                  <a:lnTo>
                    <a:pt x="1851321" y="1221566"/>
                  </a:lnTo>
                  <a:lnTo>
                    <a:pt x="1878739" y="1239828"/>
                  </a:lnTo>
                  <a:lnTo>
                    <a:pt x="1905749" y="1258352"/>
                  </a:lnTo>
                  <a:lnTo>
                    <a:pt x="1932487" y="1277051"/>
                  </a:lnTo>
                  <a:lnTo>
                    <a:pt x="1959043" y="1295074"/>
                  </a:lnTo>
                  <a:lnTo>
                    <a:pt x="1985479" y="1312645"/>
                  </a:lnTo>
                  <a:lnTo>
                    <a:pt x="2011834" y="1329916"/>
                  </a:lnTo>
                  <a:lnTo>
                    <a:pt x="2038135" y="1346985"/>
                  </a:lnTo>
                  <a:lnTo>
                    <a:pt x="2064401" y="1363922"/>
                  </a:lnTo>
                  <a:lnTo>
                    <a:pt x="2090642" y="1380769"/>
                  </a:lnTo>
                  <a:lnTo>
                    <a:pt x="2116868" y="1397556"/>
                  </a:lnTo>
                  <a:lnTo>
                    <a:pt x="2143083" y="1414304"/>
                  </a:lnTo>
                  <a:lnTo>
                    <a:pt x="2169290" y="1431026"/>
                  </a:lnTo>
                  <a:lnTo>
                    <a:pt x="2194700" y="1447730"/>
                  </a:lnTo>
                  <a:lnTo>
                    <a:pt x="2219577" y="1464422"/>
                  </a:lnTo>
                  <a:lnTo>
                    <a:pt x="2244099" y="1481106"/>
                  </a:lnTo>
                  <a:lnTo>
                    <a:pt x="2268385" y="1496992"/>
                  </a:lnTo>
                  <a:lnTo>
                    <a:pt x="2292513" y="1512344"/>
                  </a:lnTo>
                  <a:lnTo>
                    <a:pt x="2316536" y="1527343"/>
                  </a:lnTo>
                  <a:lnTo>
                    <a:pt x="2340488" y="1542898"/>
                  </a:lnTo>
                  <a:lnTo>
                    <a:pt x="2364395" y="1558823"/>
                  </a:lnTo>
                  <a:lnTo>
                    <a:pt x="2388270" y="1574997"/>
                  </a:lnTo>
                  <a:lnTo>
                    <a:pt x="2411330" y="1590542"/>
                  </a:lnTo>
                  <a:lnTo>
                    <a:pt x="2433847" y="1605667"/>
                  </a:lnTo>
                  <a:lnTo>
                    <a:pt x="2456002" y="1620514"/>
                  </a:lnTo>
                  <a:lnTo>
                    <a:pt x="2477122" y="1634380"/>
                  </a:lnTo>
                  <a:lnTo>
                    <a:pt x="2497552" y="1647593"/>
                  </a:lnTo>
                  <a:lnTo>
                    <a:pt x="2517523" y="1660370"/>
                  </a:lnTo>
                  <a:lnTo>
                    <a:pt x="2537186" y="1673651"/>
                  </a:lnTo>
                  <a:lnTo>
                    <a:pt x="2556645" y="1687268"/>
                  </a:lnTo>
                  <a:lnTo>
                    <a:pt x="2575967" y="1701107"/>
                  </a:lnTo>
                  <a:lnTo>
                    <a:pt x="2594405" y="1714303"/>
                  </a:lnTo>
                  <a:lnTo>
                    <a:pt x="2629709" y="1739548"/>
                  </a:lnTo>
                  <a:lnTo>
                    <a:pt x="2663920" y="1761880"/>
                  </a:lnTo>
                  <a:lnTo>
                    <a:pt x="2696852" y="1782390"/>
                  </a:lnTo>
                  <a:lnTo>
                    <a:pt x="2727363" y="1802088"/>
                  </a:lnTo>
                  <a:lnTo>
                    <a:pt x="2754682" y="1821426"/>
                  </a:lnTo>
                  <a:lnTo>
                    <a:pt x="2780847" y="1839810"/>
                  </a:lnTo>
                  <a:lnTo>
                    <a:pt x="2808351" y="1855918"/>
                  </a:lnTo>
                  <a:lnTo>
                    <a:pt x="2834333" y="1871015"/>
                  </a:lnTo>
                  <a:lnTo>
                    <a:pt x="2859110" y="1884869"/>
                  </a:lnTo>
                  <a:lnTo>
                    <a:pt x="2883351" y="1896318"/>
                  </a:lnTo>
                  <a:lnTo>
                    <a:pt x="2907354" y="1906697"/>
                  </a:lnTo>
                  <a:lnTo>
                    <a:pt x="2931251" y="1916603"/>
                  </a:lnTo>
                  <a:lnTo>
                    <a:pt x="2966224" y="1931104"/>
                  </a:lnTo>
                  <a:lnTo>
                    <a:pt x="2996253" y="1946248"/>
                  </a:lnTo>
                  <a:lnTo>
                    <a:pt x="3027967" y="1971649"/>
                  </a:lnTo>
                  <a:lnTo>
                    <a:pt x="3043238" y="199310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228420" name="SMARTInkShape-Group37"/>
          <p:cNvGrpSpPr/>
          <p:nvPr/>
        </p:nvGrpSpPr>
        <p:grpSpPr>
          <a:xfrm>
            <a:off x="3171825" y="3793331"/>
            <a:ext cx="590001" cy="375475"/>
            <a:chOff x="3171825" y="3793331"/>
            <a:chExt cx="590001" cy="375475"/>
          </a:xfrm>
        </p:grpSpPr>
        <p:sp>
          <p:nvSpPr>
            <p:cNvPr id="2228414" name="SMARTInkShape-258"/>
            <p:cNvSpPr/>
            <p:nvPr/>
          </p:nvSpPr>
          <p:spPr bwMode="auto">
            <a:xfrm>
              <a:off x="3178969" y="3950494"/>
              <a:ext cx="7145" cy="7145"/>
            </a:xfrm>
            <a:custGeom>
              <a:avLst/>
              <a:gdLst/>
              <a:ahLst/>
              <a:cxnLst/>
              <a:rect l="0" t="0" r="0" b="0"/>
              <a:pathLst>
                <a:path w="7145" h="7145">
                  <a:moveTo>
                    <a:pt x="7144" y="7144"/>
                  </a:moveTo>
                  <a:lnTo>
                    <a:pt x="294" y="7144"/>
                  </a:lnTo>
                  <a:lnTo>
                    <a:pt x="0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28415" name="SMARTInkShape-259"/>
            <p:cNvSpPr/>
            <p:nvPr/>
          </p:nvSpPr>
          <p:spPr bwMode="auto">
            <a:xfrm>
              <a:off x="3171825" y="3936301"/>
              <a:ext cx="164307" cy="210848"/>
            </a:xfrm>
            <a:custGeom>
              <a:avLst/>
              <a:gdLst/>
              <a:ahLst/>
              <a:cxnLst/>
              <a:rect l="0" t="0" r="0" b="0"/>
              <a:pathLst>
                <a:path w="164307" h="210848">
                  <a:moveTo>
                    <a:pt x="0" y="14193"/>
                  </a:moveTo>
                  <a:lnTo>
                    <a:pt x="0" y="0"/>
                  </a:lnTo>
                  <a:lnTo>
                    <a:pt x="794" y="17799"/>
                  </a:lnTo>
                  <a:lnTo>
                    <a:pt x="12185" y="51754"/>
                  </a:lnTo>
                  <a:lnTo>
                    <a:pt x="19926" y="78150"/>
                  </a:lnTo>
                  <a:lnTo>
                    <a:pt x="31128" y="109961"/>
                  </a:lnTo>
                  <a:lnTo>
                    <a:pt x="39827" y="139847"/>
                  </a:lnTo>
                  <a:lnTo>
                    <a:pt x="48225" y="168017"/>
                  </a:lnTo>
                  <a:lnTo>
                    <a:pt x="64883" y="197154"/>
                  </a:lnTo>
                  <a:lnTo>
                    <a:pt x="73287" y="206634"/>
                  </a:lnTo>
                  <a:lnTo>
                    <a:pt x="79668" y="210847"/>
                  </a:lnTo>
                  <a:lnTo>
                    <a:pt x="82481" y="210383"/>
                  </a:lnTo>
                  <a:lnTo>
                    <a:pt x="87723" y="205634"/>
                  </a:lnTo>
                  <a:lnTo>
                    <a:pt x="103258" y="178244"/>
                  </a:lnTo>
                  <a:lnTo>
                    <a:pt x="116938" y="151524"/>
                  </a:lnTo>
                  <a:lnTo>
                    <a:pt x="131045" y="122705"/>
                  </a:lnTo>
                  <a:lnTo>
                    <a:pt x="144485" y="90971"/>
                  </a:lnTo>
                  <a:lnTo>
                    <a:pt x="156540" y="60227"/>
                  </a:lnTo>
                  <a:lnTo>
                    <a:pt x="163852" y="43790"/>
                  </a:lnTo>
                  <a:lnTo>
                    <a:pt x="164003" y="44243"/>
                  </a:lnTo>
                  <a:lnTo>
                    <a:pt x="164306" y="5705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28416" name="SMARTInkShape-260"/>
            <p:cNvSpPr/>
            <p:nvPr/>
          </p:nvSpPr>
          <p:spPr bwMode="auto">
            <a:xfrm>
              <a:off x="3374970" y="3821906"/>
              <a:ext cx="96894" cy="346900"/>
            </a:xfrm>
            <a:custGeom>
              <a:avLst/>
              <a:gdLst/>
              <a:ahLst/>
              <a:cxnLst/>
              <a:rect l="0" t="0" r="0" b="0"/>
              <a:pathLst>
                <a:path w="96894" h="346900">
                  <a:moveTo>
                    <a:pt x="96893" y="0"/>
                  </a:moveTo>
                  <a:lnTo>
                    <a:pt x="96893" y="3792"/>
                  </a:lnTo>
                  <a:lnTo>
                    <a:pt x="94776" y="7771"/>
                  </a:lnTo>
                  <a:lnTo>
                    <a:pt x="67147" y="38419"/>
                  </a:lnTo>
                  <a:lnTo>
                    <a:pt x="52008" y="64212"/>
                  </a:lnTo>
                  <a:lnTo>
                    <a:pt x="36674" y="96637"/>
                  </a:lnTo>
                  <a:lnTo>
                    <a:pt x="24091" y="119679"/>
                  </a:lnTo>
                  <a:lnTo>
                    <a:pt x="12678" y="147382"/>
                  </a:lnTo>
                  <a:lnTo>
                    <a:pt x="3901" y="177422"/>
                  </a:lnTo>
                  <a:lnTo>
                    <a:pt x="0" y="206648"/>
                  </a:lnTo>
                  <a:lnTo>
                    <a:pt x="384" y="235513"/>
                  </a:lnTo>
                  <a:lnTo>
                    <a:pt x="4787" y="263423"/>
                  </a:lnTo>
                  <a:lnTo>
                    <a:pt x="14682" y="289056"/>
                  </a:lnTo>
                  <a:lnTo>
                    <a:pt x="29848" y="318215"/>
                  </a:lnTo>
                  <a:lnTo>
                    <a:pt x="48188" y="338144"/>
                  </a:lnTo>
                  <a:lnTo>
                    <a:pt x="61752" y="344755"/>
                  </a:lnTo>
                  <a:lnTo>
                    <a:pt x="74924" y="346899"/>
                  </a:lnTo>
                  <a:lnTo>
                    <a:pt x="96893" y="34290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28417" name="SMARTInkShape-261"/>
            <p:cNvSpPr/>
            <p:nvPr/>
          </p:nvSpPr>
          <p:spPr bwMode="auto">
            <a:xfrm>
              <a:off x="3178969" y="3829077"/>
              <a:ext cx="190809" cy="312843"/>
            </a:xfrm>
            <a:custGeom>
              <a:avLst/>
              <a:gdLst/>
              <a:ahLst/>
              <a:cxnLst/>
              <a:rect l="0" t="0" r="0" b="0"/>
              <a:pathLst>
                <a:path w="190809" h="312843">
                  <a:moveTo>
                    <a:pt x="0" y="14261"/>
                  </a:moveTo>
                  <a:lnTo>
                    <a:pt x="0" y="0"/>
                  </a:lnTo>
                  <a:lnTo>
                    <a:pt x="0" y="3774"/>
                  </a:lnTo>
                  <a:lnTo>
                    <a:pt x="794" y="4888"/>
                  </a:lnTo>
                  <a:lnTo>
                    <a:pt x="2116" y="5631"/>
                  </a:lnTo>
                  <a:lnTo>
                    <a:pt x="3792" y="6126"/>
                  </a:lnTo>
                  <a:lnTo>
                    <a:pt x="4115" y="7250"/>
                  </a:lnTo>
                  <a:lnTo>
                    <a:pt x="699" y="16973"/>
                  </a:lnTo>
                  <a:lnTo>
                    <a:pt x="1259" y="19244"/>
                  </a:lnTo>
                  <a:lnTo>
                    <a:pt x="5746" y="28592"/>
                  </a:lnTo>
                  <a:lnTo>
                    <a:pt x="7089" y="61372"/>
                  </a:lnTo>
                  <a:lnTo>
                    <a:pt x="7133" y="94151"/>
                  </a:lnTo>
                  <a:lnTo>
                    <a:pt x="9257" y="123922"/>
                  </a:lnTo>
                  <a:lnTo>
                    <a:pt x="12797" y="157878"/>
                  </a:lnTo>
                  <a:lnTo>
                    <a:pt x="13625" y="182072"/>
                  </a:lnTo>
                  <a:lnTo>
                    <a:pt x="13993" y="208699"/>
                  </a:lnTo>
                  <a:lnTo>
                    <a:pt x="14200" y="242881"/>
                  </a:lnTo>
                  <a:lnTo>
                    <a:pt x="14276" y="277014"/>
                  </a:lnTo>
                  <a:lnTo>
                    <a:pt x="14287" y="312114"/>
                  </a:lnTo>
                  <a:lnTo>
                    <a:pt x="14287" y="312842"/>
                  </a:lnTo>
                  <a:lnTo>
                    <a:pt x="15081" y="312534"/>
                  </a:lnTo>
                  <a:lnTo>
                    <a:pt x="26938" y="302416"/>
                  </a:lnTo>
                  <a:lnTo>
                    <a:pt x="33558" y="299929"/>
                  </a:lnTo>
                  <a:lnTo>
                    <a:pt x="38198" y="296535"/>
                  </a:lnTo>
                  <a:lnTo>
                    <a:pt x="72282" y="289396"/>
                  </a:lnTo>
                  <a:lnTo>
                    <a:pt x="105882" y="281539"/>
                  </a:lnTo>
                  <a:lnTo>
                    <a:pt x="133678" y="279456"/>
                  </a:lnTo>
                  <a:lnTo>
                    <a:pt x="167281" y="278752"/>
                  </a:lnTo>
                  <a:lnTo>
                    <a:pt x="185884" y="278613"/>
                  </a:lnTo>
                  <a:lnTo>
                    <a:pt x="188217" y="279396"/>
                  </a:lnTo>
                  <a:lnTo>
                    <a:pt x="189771" y="280711"/>
                  </a:lnTo>
                  <a:lnTo>
                    <a:pt x="190808" y="282382"/>
                  </a:lnTo>
                  <a:lnTo>
                    <a:pt x="189911" y="284289"/>
                  </a:lnTo>
                  <a:lnTo>
                    <a:pt x="169508" y="300066"/>
                  </a:lnTo>
                  <a:lnTo>
                    <a:pt x="158704" y="305054"/>
                  </a:lnTo>
                  <a:lnTo>
                    <a:pt x="155808" y="305754"/>
                  </a:lnTo>
                  <a:lnTo>
                    <a:pt x="154672" y="304633"/>
                  </a:lnTo>
                  <a:lnTo>
                    <a:pt x="154709" y="302299"/>
                  </a:lnTo>
                  <a:lnTo>
                    <a:pt x="157162" y="29286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28418" name="SMARTInkShape-262"/>
            <p:cNvSpPr/>
            <p:nvPr/>
          </p:nvSpPr>
          <p:spPr bwMode="auto">
            <a:xfrm>
              <a:off x="3479006" y="3907631"/>
              <a:ext cx="164308" cy="142001"/>
            </a:xfrm>
            <a:custGeom>
              <a:avLst/>
              <a:gdLst/>
              <a:ahLst/>
              <a:cxnLst/>
              <a:rect l="0" t="0" r="0" b="0"/>
              <a:pathLst>
                <a:path w="164308" h="142001">
                  <a:moveTo>
                    <a:pt x="0" y="0"/>
                  </a:moveTo>
                  <a:lnTo>
                    <a:pt x="3792" y="3792"/>
                  </a:lnTo>
                  <a:lnTo>
                    <a:pt x="5655" y="9888"/>
                  </a:lnTo>
                  <a:lnTo>
                    <a:pt x="12651" y="37815"/>
                  </a:lnTo>
                  <a:lnTo>
                    <a:pt x="19462" y="70205"/>
                  </a:lnTo>
                  <a:lnTo>
                    <a:pt x="24835" y="99769"/>
                  </a:lnTo>
                  <a:lnTo>
                    <a:pt x="38190" y="132911"/>
                  </a:lnTo>
                  <a:lnTo>
                    <a:pt x="42903" y="138446"/>
                  </a:lnTo>
                  <a:lnTo>
                    <a:pt x="48603" y="142000"/>
                  </a:lnTo>
                  <a:lnTo>
                    <a:pt x="49383" y="138253"/>
                  </a:lnTo>
                  <a:lnTo>
                    <a:pt x="53676" y="119120"/>
                  </a:lnTo>
                  <a:lnTo>
                    <a:pt x="64464" y="85419"/>
                  </a:lnTo>
                  <a:lnTo>
                    <a:pt x="76223" y="56463"/>
                  </a:lnTo>
                  <a:lnTo>
                    <a:pt x="88110" y="41018"/>
                  </a:lnTo>
                  <a:lnTo>
                    <a:pt x="92077" y="40045"/>
                  </a:lnTo>
                  <a:lnTo>
                    <a:pt x="122648" y="43305"/>
                  </a:lnTo>
                  <a:lnTo>
                    <a:pt x="137145" y="48447"/>
                  </a:lnTo>
                  <a:lnTo>
                    <a:pt x="145091" y="50107"/>
                  </a:lnTo>
                  <a:lnTo>
                    <a:pt x="156660" y="55524"/>
                  </a:lnTo>
                  <a:lnTo>
                    <a:pt x="159208" y="56066"/>
                  </a:lnTo>
                  <a:lnTo>
                    <a:pt x="160908" y="55634"/>
                  </a:lnTo>
                  <a:lnTo>
                    <a:pt x="162041" y="54552"/>
                  </a:lnTo>
                  <a:lnTo>
                    <a:pt x="163300" y="51233"/>
                  </a:lnTo>
                  <a:lnTo>
                    <a:pt x="164307" y="4286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28419" name="SMARTInkShape-263"/>
            <p:cNvSpPr/>
            <p:nvPr/>
          </p:nvSpPr>
          <p:spPr bwMode="auto">
            <a:xfrm>
              <a:off x="3657600" y="3793331"/>
              <a:ext cx="104226" cy="365105"/>
            </a:xfrm>
            <a:custGeom>
              <a:avLst/>
              <a:gdLst/>
              <a:ahLst/>
              <a:cxnLst/>
              <a:rect l="0" t="0" r="0" b="0"/>
              <a:pathLst>
                <a:path w="104226" h="365105">
                  <a:moveTo>
                    <a:pt x="0" y="0"/>
                  </a:moveTo>
                  <a:lnTo>
                    <a:pt x="3792" y="0"/>
                  </a:lnTo>
                  <a:lnTo>
                    <a:pt x="7771" y="2117"/>
                  </a:lnTo>
                  <a:lnTo>
                    <a:pt x="16793" y="9943"/>
                  </a:lnTo>
                  <a:lnTo>
                    <a:pt x="38479" y="41262"/>
                  </a:lnTo>
                  <a:lnTo>
                    <a:pt x="57968" y="73080"/>
                  </a:lnTo>
                  <a:lnTo>
                    <a:pt x="71007" y="97568"/>
                  </a:lnTo>
                  <a:lnTo>
                    <a:pt x="82094" y="126972"/>
                  </a:lnTo>
                  <a:lnTo>
                    <a:pt x="92313" y="158561"/>
                  </a:lnTo>
                  <a:lnTo>
                    <a:pt x="100559" y="191122"/>
                  </a:lnTo>
                  <a:lnTo>
                    <a:pt x="104225" y="224114"/>
                  </a:lnTo>
                  <a:lnTo>
                    <a:pt x="103737" y="255181"/>
                  </a:lnTo>
                  <a:lnTo>
                    <a:pt x="100874" y="284070"/>
                  </a:lnTo>
                  <a:lnTo>
                    <a:pt x="96956" y="310139"/>
                  </a:lnTo>
                  <a:lnTo>
                    <a:pt x="86495" y="343336"/>
                  </a:lnTo>
                  <a:lnTo>
                    <a:pt x="77865" y="357117"/>
                  </a:lnTo>
                  <a:lnTo>
                    <a:pt x="73341" y="361903"/>
                  </a:lnTo>
                  <a:lnTo>
                    <a:pt x="69532" y="364300"/>
                  </a:lnTo>
                  <a:lnTo>
                    <a:pt x="66198" y="365104"/>
                  </a:lnTo>
                  <a:lnTo>
                    <a:pt x="63182" y="364847"/>
                  </a:lnTo>
                  <a:lnTo>
                    <a:pt x="61171" y="362294"/>
                  </a:lnTo>
                  <a:lnTo>
                    <a:pt x="57150" y="34290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228424" name="SMARTInkShape-Group38"/>
          <p:cNvGrpSpPr/>
          <p:nvPr/>
        </p:nvGrpSpPr>
        <p:grpSpPr>
          <a:xfrm>
            <a:off x="1764544" y="3358503"/>
            <a:ext cx="1628738" cy="605162"/>
            <a:chOff x="1764544" y="3358503"/>
            <a:chExt cx="1628738" cy="605162"/>
          </a:xfrm>
        </p:grpSpPr>
        <p:sp>
          <p:nvSpPr>
            <p:cNvPr id="2228421" name="SMARTInkShape-264"/>
            <p:cNvSpPr/>
            <p:nvPr/>
          </p:nvSpPr>
          <p:spPr bwMode="auto">
            <a:xfrm>
              <a:off x="1764544" y="3358503"/>
              <a:ext cx="735571" cy="605162"/>
            </a:xfrm>
            <a:custGeom>
              <a:avLst/>
              <a:gdLst/>
              <a:ahLst/>
              <a:cxnLst/>
              <a:rect l="0" t="0" r="0" b="0"/>
              <a:pathLst>
                <a:path w="735571" h="605162">
                  <a:moveTo>
                    <a:pt x="600037" y="84785"/>
                  </a:moveTo>
                  <a:lnTo>
                    <a:pt x="600037" y="80992"/>
                  </a:lnTo>
                  <a:lnTo>
                    <a:pt x="597921" y="77014"/>
                  </a:lnTo>
                  <a:lnTo>
                    <a:pt x="593886" y="71784"/>
                  </a:lnTo>
                  <a:lnTo>
                    <a:pt x="593188" y="67086"/>
                  </a:lnTo>
                  <a:lnTo>
                    <a:pt x="592296" y="65842"/>
                  </a:lnTo>
                  <a:lnTo>
                    <a:pt x="590908" y="65012"/>
                  </a:lnTo>
                  <a:lnTo>
                    <a:pt x="589188" y="64459"/>
                  </a:lnTo>
                  <a:lnTo>
                    <a:pt x="588042" y="63297"/>
                  </a:lnTo>
                  <a:lnTo>
                    <a:pt x="584086" y="55728"/>
                  </a:lnTo>
                  <a:lnTo>
                    <a:pt x="575135" y="45663"/>
                  </a:lnTo>
                  <a:lnTo>
                    <a:pt x="540889" y="20479"/>
                  </a:lnTo>
                  <a:lnTo>
                    <a:pt x="511791" y="3821"/>
                  </a:lnTo>
                  <a:lnTo>
                    <a:pt x="490149" y="0"/>
                  </a:lnTo>
                  <a:lnTo>
                    <a:pt x="461650" y="1362"/>
                  </a:lnTo>
                  <a:lnTo>
                    <a:pt x="429474" y="5247"/>
                  </a:lnTo>
                  <a:lnTo>
                    <a:pt x="400187" y="6808"/>
                  </a:lnTo>
                  <a:lnTo>
                    <a:pt x="369355" y="11820"/>
                  </a:lnTo>
                  <a:lnTo>
                    <a:pt x="342245" y="15011"/>
                  </a:lnTo>
                  <a:lnTo>
                    <a:pt x="308433" y="19408"/>
                  </a:lnTo>
                  <a:lnTo>
                    <a:pt x="278029" y="25187"/>
                  </a:lnTo>
                  <a:lnTo>
                    <a:pt x="251509" y="26909"/>
                  </a:lnTo>
                  <a:lnTo>
                    <a:pt x="218337" y="27491"/>
                  </a:lnTo>
                  <a:lnTo>
                    <a:pt x="199074" y="29709"/>
                  </a:lnTo>
                  <a:lnTo>
                    <a:pt x="169058" y="34905"/>
                  </a:lnTo>
                  <a:lnTo>
                    <a:pt x="134046" y="46905"/>
                  </a:lnTo>
                  <a:lnTo>
                    <a:pt x="100686" y="61785"/>
                  </a:lnTo>
                  <a:lnTo>
                    <a:pt x="66433" y="93023"/>
                  </a:lnTo>
                  <a:lnTo>
                    <a:pt x="48340" y="109284"/>
                  </a:lnTo>
                  <a:lnTo>
                    <a:pt x="23066" y="141975"/>
                  </a:lnTo>
                  <a:lnTo>
                    <a:pt x="7253" y="172630"/>
                  </a:lnTo>
                  <a:lnTo>
                    <a:pt x="2122" y="190452"/>
                  </a:lnTo>
                  <a:lnTo>
                    <a:pt x="247" y="221261"/>
                  </a:lnTo>
                  <a:lnTo>
                    <a:pt x="0" y="256333"/>
                  </a:lnTo>
                  <a:lnTo>
                    <a:pt x="3766" y="277695"/>
                  </a:lnTo>
                  <a:lnTo>
                    <a:pt x="20091" y="313388"/>
                  </a:lnTo>
                  <a:lnTo>
                    <a:pt x="34454" y="345753"/>
                  </a:lnTo>
                  <a:lnTo>
                    <a:pt x="47929" y="373334"/>
                  </a:lnTo>
                  <a:lnTo>
                    <a:pt x="66705" y="405395"/>
                  </a:lnTo>
                  <a:lnTo>
                    <a:pt x="83584" y="434659"/>
                  </a:lnTo>
                  <a:lnTo>
                    <a:pt x="98589" y="463370"/>
                  </a:lnTo>
                  <a:lnTo>
                    <a:pt x="128614" y="496319"/>
                  </a:lnTo>
                  <a:lnTo>
                    <a:pt x="145702" y="514914"/>
                  </a:lnTo>
                  <a:lnTo>
                    <a:pt x="177187" y="540887"/>
                  </a:lnTo>
                  <a:lnTo>
                    <a:pt x="209572" y="560831"/>
                  </a:lnTo>
                  <a:lnTo>
                    <a:pt x="244970" y="577691"/>
                  </a:lnTo>
                  <a:lnTo>
                    <a:pt x="278127" y="591990"/>
                  </a:lnTo>
                  <a:lnTo>
                    <a:pt x="288691" y="595959"/>
                  </a:lnTo>
                  <a:lnTo>
                    <a:pt x="321823" y="602509"/>
                  </a:lnTo>
                  <a:lnTo>
                    <a:pt x="342979" y="605161"/>
                  </a:lnTo>
                  <a:lnTo>
                    <a:pt x="376480" y="600477"/>
                  </a:lnTo>
                  <a:lnTo>
                    <a:pt x="407026" y="594402"/>
                  </a:lnTo>
                  <a:lnTo>
                    <a:pt x="436812" y="588516"/>
                  </a:lnTo>
                  <a:lnTo>
                    <a:pt x="465938" y="579676"/>
                  </a:lnTo>
                  <a:lnTo>
                    <a:pt x="484104" y="576171"/>
                  </a:lnTo>
                  <a:lnTo>
                    <a:pt x="501657" y="572222"/>
                  </a:lnTo>
                  <a:lnTo>
                    <a:pt x="513450" y="570505"/>
                  </a:lnTo>
                  <a:lnTo>
                    <a:pt x="547848" y="553796"/>
                  </a:lnTo>
                  <a:lnTo>
                    <a:pt x="582593" y="534837"/>
                  </a:lnTo>
                  <a:lnTo>
                    <a:pt x="616068" y="510881"/>
                  </a:lnTo>
                  <a:lnTo>
                    <a:pt x="625336" y="502959"/>
                  </a:lnTo>
                  <a:lnTo>
                    <a:pt x="645246" y="493121"/>
                  </a:lnTo>
                  <a:lnTo>
                    <a:pt x="652414" y="492317"/>
                  </a:lnTo>
                  <a:lnTo>
                    <a:pt x="654005" y="491410"/>
                  </a:lnTo>
                  <a:lnTo>
                    <a:pt x="655066" y="490012"/>
                  </a:lnTo>
                  <a:lnTo>
                    <a:pt x="655773" y="488286"/>
                  </a:lnTo>
                  <a:lnTo>
                    <a:pt x="657038" y="487136"/>
                  </a:lnTo>
                  <a:lnTo>
                    <a:pt x="660561" y="485857"/>
                  </a:lnTo>
                  <a:lnTo>
                    <a:pt x="661817" y="484722"/>
                  </a:lnTo>
                  <a:lnTo>
                    <a:pt x="664904" y="477619"/>
                  </a:lnTo>
                  <a:lnTo>
                    <a:pt x="670453" y="471635"/>
                  </a:lnTo>
                  <a:lnTo>
                    <a:pt x="671385" y="464492"/>
                  </a:lnTo>
                  <a:lnTo>
                    <a:pt x="676367" y="457915"/>
                  </a:lnTo>
                  <a:lnTo>
                    <a:pt x="678322" y="450431"/>
                  </a:lnTo>
                  <a:lnTo>
                    <a:pt x="678611" y="438508"/>
                  </a:lnTo>
                  <a:lnTo>
                    <a:pt x="680732" y="434347"/>
                  </a:lnTo>
                  <a:lnTo>
                    <a:pt x="683526" y="429852"/>
                  </a:lnTo>
                  <a:lnTo>
                    <a:pt x="685894" y="422858"/>
                  </a:lnTo>
                  <a:lnTo>
                    <a:pt x="698080" y="406250"/>
                  </a:lnTo>
                  <a:lnTo>
                    <a:pt x="700584" y="394346"/>
                  </a:lnTo>
                  <a:lnTo>
                    <a:pt x="705653" y="384822"/>
                  </a:lnTo>
                  <a:lnTo>
                    <a:pt x="706166" y="382441"/>
                  </a:lnTo>
                  <a:lnTo>
                    <a:pt x="711900" y="372122"/>
                  </a:lnTo>
                  <a:lnTo>
                    <a:pt x="714274" y="338833"/>
                  </a:lnTo>
                  <a:lnTo>
                    <a:pt x="715125" y="311732"/>
                  </a:lnTo>
                  <a:lnTo>
                    <a:pt x="727005" y="277093"/>
                  </a:lnTo>
                  <a:lnTo>
                    <a:pt x="730699" y="241491"/>
                  </a:lnTo>
                  <a:lnTo>
                    <a:pt x="733516" y="231426"/>
                  </a:lnTo>
                  <a:lnTo>
                    <a:pt x="735570" y="196554"/>
                  </a:lnTo>
                  <a:lnTo>
                    <a:pt x="734916" y="177697"/>
                  </a:lnTo>
                  <a:lnTo>
                    <a:pt x="728488" y="142000"/>
                  </a:lnTo>
                  <a:lnTo>
                    <a:pt x="714190" y="106359"/>
                  </a:lnTo>
                  <a:lnTo>
                    <a:pt x="704783" y="90986"/>
                  </a:lnTo>
                  <a:lnTo>
                    <a:pt x="669180" y="60983"/>
                  </a:lnTo>
                  <a:lnTo>
                    <a:pt x="634082" y="28076"/>
                  </a:lnTo>
                  <a:lnTo>
                    <a:pt x="602320" y="10992"/>
                  </a:lnTo>
                  <a:lnTo>
                    <a:pt x="568281" y="1574"/>
                  </a:lnTo>
                  <a:lnTo>
                    <a:pt x="549088" y="598"/>
                  </a:lnTo>
                  <a:lnTo>
                    <a:pt x="517980" y="5309"/>
                  </a:lnTo>
                  <a:lnTo>
                    <a:pt x="485280" y="6085"/>
                  </a:lnTo>
                  <a:lnTo>
                    <a:pt x="464170" y="8285"/>
                  </a:lnTo>
                  <a:lnTo>
                    <a:pt x="429203" y="12902"/>
                  </a:lnTo>
                  <a:lnTo>
                    <a:pt x="414300" y="1334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28422" name="SMARTInkShape-265"/>
            <p:cNvSpPr/>
            <p:nvPr/>
          </p:nvSpPr>
          <p:spPr bwMode="auto">
            <a:xfrm>
              <a:off x="2550348" y="3379009"/>
              <a:ext cx="699976" cy="534745"/>
            </a:xfrm>
            <a:custGeom>
              <a:avLst/>
              <a:gdLst/>
              <a:ahLst/>
              <a:cxnLst/>
              <a:rect l="0" t="0" r="0" b="0"/>
              <a:pathLst>
                <a:path w="699976" h="534745">
                  <a:moveTo>
                    <a:pt x="571471" y="49991"/>
                  </a:moveTo>
                  <a:lnTo>
                    <a:pt x="577622" y="43840"/>
                  </a:lnTo>
                  <a:lnTo>
                    <a:pt x="578527" y="36784"/>
                  </a:lnTo>
                  <a:lnTo>
                    <a:pt x="578612" y="28882"/>
                  </a:lnTo>
                  <a:lnTo>
                    <a:pt x="574821" y="24863"/>
                  </a:lnTo>
                  <a:lnTo>
                    <a:pt x="561520" y="17187"/>
                  </a:lnTo>
                  <a:lnTo>
                    <a:pt x="527468" y="6672"/>
                  </a:lnTo>
                  <a:lnTo>
                    <a:pt x="504723" y="1966"/>
                  </a:lnTo>
                  <a:lnTo>
                    <a:pt x="477875" y="572"/>
                  </a:lnTo>
                  <a:lnTo>
                    <a:pt x="447695" y="159"/>
                  </a:lnTo>
                  <a:lnTo>
                    <a:pt x="413617" y="36"/>
                  </a:lnTo>
                  <a:lnTo>
                    <a:pt x="380501" y="0"/>
                  </a:lnTo>
                  <a:lnTo>
                    <a:pt x="348464" y="2106"/>
                  </a:lnTo>
                  <a:lnTo>
                    <a:pt x="313836" y="5640"/>
                  </a:lnTo>
                  <a:lnTo>
                    <a:pt x="280557" y="8804"/>
                  </a:lnTo>
                  <a:lnTo>
                    <a:pt x="252706" y="12652"/>
                  </a:lnTo>
                  <a:lnTo>
                    <a:pt x="218169" y="17745"/>
                  </a:lnTo>
                  <a:lnTo>
                    <a:pt x="186847" y="26587"/>
                  </a:lnTo>
                  <a:lnTo>
                    <a:pt x="181705" y="27244"/>
                  </a:lnTo>
                  <a:lnTo>
                    <a:pt x="171758" y="32208"/>
                  </a:lnTo>
                  <a:lnTo>
                    <a:pt x="138103" y="52168"/>
                  </a:lnTo>
                  <a:lnTo>
                    <a:pt x="105541" y="76305"/>
                  </a:lnTo>
                  <a:lnTo>
                    <a:pt x="91350" y="91231"/>
                  </a:lnTo>
                  <a:lnTo>
                    <a:pt x="59415" y="119370"/>
                  </a:lnTo>
                  <a:lnTo>
                    <a:pt x="37795" y="137248"/>
                  </a:lnTo>
                  <a:lnTo>
                    <a:pt x="14313" y="171916"/>
                  </a:lnTo>
                  <a:lnTo>
                    <a:pt x="10314" y="181173"/>
                  </a:lnTo>
                  <a:lnTo>
                    <a:pt x="1648" y="214310"/>
                  </a:lnTo>
                  <a:lnTo>
                    <a:pt x="118" y="248528"/>
                  </a:lnTo>
                  <a:lnTo>
                    <a:pt x="0" y="272565"/>
                  </a:lnTo>
                  <a:lnTo>
                    <a:pt x="10589" y="299449"/>
                  </a:lnTo>
                  <a:lnTo>
                    <a:pt x="27406" y="329619"/>
                  </a:lnTo>
                  <a:lnTo>
                    <a:pt x="51056" y="361606"/>
                  </a:lnTo>
                  <a:lnTo>
                    <a:pt x="82625" y="394273"/>
                  </a:lnTo>
                  <a:lnTo>
                    <a:pt x="105678" y="425932"/>
                  </a:lnTo>
                  <a:lnTo>
                    <a:pt x="138138" y="459549"/>
                  </a:lnTo>
                  <a:lnTo>
                    <a:pt x="171424" y="487248"/>
                  </a:lnTo>
                  <a:lnTo>
                    <a:pt x="190471" y="501312"/>
                  </a:lnTo>
                  <a:lnTo>
                    <a:pt x="223808" y="511757"/>
                  </a:lnTo>
                  <a:lnTo>
                    <a:pt x="257146" y="519838"/>
                  </a:lnTo>
                  <a:lnTo>
                    <a:pt x="271433" y="523109"/>
                  </a:lnTo>
                  <a:lnTo>
                    <a:pt x="285721" y="526989"/>
                  </a:lnTo>
                  <a:lnTo>
                    <a:pt x="316412" y="530595"/>
                  </a:lnTo>
                  <a:lnTo>
                    <a:pt x="343289" y="534744"/>
                  </a:lnTo>
                  <a:lnTo>
                    <a:pt x="372990" y="529977"/>
                  </a:lnTo>
                  <a:lnTo>
                    <a:pt x="406673" y="526625"/>
                  </a:lnTo>
                  <a:lnTo>
                    <a:pt x="423423" y="523003"/>
                  </a:lnTo>
                  <a:lnTo>
                    <a:pt x="435028" y="521363"/>
                  </a:lnTo>
                  <a:lnTo>
                    <a:pt x="470275" y="509161"/>
                  </a:lnTo>
                  <a:lnTo>
                    <a:pt x="485395" y="505658"/>
                  </a:lnTo>
                  <a:lnTo>
                    <a:pt x="495909" y="502541"/>
                  </a:lnTo>
                  <a:lnTo>
                    <a:pt x="530314" y="499472"/>
                  </a:lnTo>
                  <a:lnTo>
                    <a:pt x="562171" y="491241"/>
                  </a:lnTo>
                  <a:lnTo>
                    <a:pt x="594951" y="469062"/>
                  </a:lnTo>
                  <a:lnTo>
                    <a:pt x="616437" y="450040"/>
                  </a:lnTo>
                  <a:lnTo>
                    <a:pt x="620498" y="447659"/>
                  </a:lnTo>
                  <a:lnTo>
                    <a:pt x="623206" y="444484"/>
                  </a:lnTo>
                  <a:lnTo>
                    <a:pt x="627810" y="434019"/>
                  </a:lnTo>
                  <a:lnTo>
                    <a:pt x="629668" y="432216"/>
                  </a:lnTo>
                  <a:lnTo>
                    <a:pt x="643000" y="423272"/>
                  </a:lnTo>
                  <a:lnTo>
                    <a:pt x="645351" y="422670"/>
                  </a:lnTo>
                  <a:lnTo>
                    <a:pt x="646918" y="421475"/>
                  </a:lnTo>
                  <a:lnTo>
                    <a:pt x="654686" y="409352"/>
                  </a:lnTo>
                  <a:lnTo>
                    <a:pt x="657246" y="402354"/>
                  </a:lnTo>
                  <a:lnTo>
                    <a:pt x="661885" y="394460"/>
                  </a:lnTo>
                  <a:lnTo>
                    <a:pt x="665200" y="381626"/>
                  </a:lnTo>
                  <a:lnTo>
                    <a:pt x="682942" y="347433"/>
                  </a:lnTo>
                  <a:lnTo>
                    <a:pt x="695237" y="313968"/>
                  </a:lnTo>
                  <a:lnTo>
                    <a:pt x="699423" y="280663"/>
                  </a:lnTo>
                  <a:lnTo>
                    <a:pt x="699975" y="249348"/>
                  </a:lnTo>
                  <a:lnTo>
                    <a:pt x="697925" y="221309"/>
                  </a:lnTo>
                  <a:lnTo>
                    <a:pt x="690166" y="199971"/>
                  </a:lnTo>
                  <a:lnTo>
                    <a:pt x="669529" y="171427"/>
                  </a:lnTo>
                  <a:lnTo>
                    <a:pt x="641729" y="143652"/>
                  </a:lnTo>
                  <a:lnTo>
                    <a:pt x="608603" y="119939"/>
                  </a:lnTo>
                  <a:lnTo>
                    <a:pt x="575101" y="96352"/>
                  </a:lnTo>
                  <a:lnTo>
                    <a:pt x="547323" y="81278"/>
                  </a:lnTo>
                  <a:lnTo>
                    <a:pt x="515195" y="62756"/>
                  </a:lnTo>
                  <a:lnTo>
                    <a:pt x="482510" y="48036"/>
                  </a:lnTo>
                  <a:lnTo>
                    <a:pt x="450027" y="2856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28423" name="SMARTInkShape-266"/>
            <p:cNvSpPr/>
            <p:nvPr/>
          </p:nvSpPr>
          <p:spPr bwMode="auto">
            <a:xfrm>
              <a:off x="3393281" y="3729038"/>
              <a:ext cx="1" cy="28576"/>
            </a:xfrm>
            <a:custGeom>
              <a:avLst/>
              <a:gdLst/>
              <a:ahLst/>
              <a:cxnLst/>
              <a:rect l="0" t="0" r="0" b="0"/>
              <a:pathLst>
                <a:path w="1" h="28576">
                  <a:moveTo>
                    <a:pt x="0" y="28575"/>
                  </a:moveTo>
                  <a:lnTo>
                    <a:pt x="0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228437" name="SMARTInkShape-Group39"/>
          <p:cNvGrpSpPr/>
          <p:nvPr/>
        </p:nvGrpSpPr>
        <p:grpSpPr>
          <a:xfrm>
            <a:off x="1236294" y="3900488"/>
            <a:ext cx="1169828" cy="430909"/>
            <a:chOff x="1236294" y="3900488"/>
            <a:chExt cx="1169828" cy="430909"/>
          </a:xfrm>
        </p:grpSpPr>
        <p:sp>
          <p:nvSpPr>
            <p:cNvPr id="2228425" name="SMARTInkShape-267"/>
            <p:cNvSpPr/>
            <p:nvPr/>
          </p:nvSpPr>
          <p:spPr bwMode="auto">
            <a:xfrm>
              <a:off x="1614488" y="3900488"/>
              <a:ext cx="400051" cy="207169"/>
            </a:xfrm>
            <a:custGeom>
              <a:avLst/>
              <a:gdLst/>
              <a:ahLst/>
              <a:cxnLst/>
              <a:rect l="0" t="0" r="0" b="0"/>
              <a:pathLst>
                <a:path w="400051" h="207169">
                  <a:moveTo>
                    <a:pt x="400050" y="0"/>
                  </a:moveTo>
                  <a:lnTo>
                    <a:pt x="389201" y="0"/>
                  </a:lnTo>
                  <a:lnTo>
                    <a:pt x="388054" y="793"/>
                  </a:lnTo>
                  <a:lnTo>
                    <a:pt x="387290" y="2116"/>
                  </a:lnTo>
                  <a:lnTo>
                    <a:pt x="386064" y="6150"/>
                  </a:lnTo>
                  <a:lnTo>
                    <a:pt x="385763" y="23"/>
                  </a:lnTo>
                  <a:lnTo>
                    <a:pt x="385762" y="6849"/>
                  </a:lnTo>
                  <a:lnTo>
                    <a:pt x="385762" y="286"/>
                  </a:lnTo>
                  <a:lnTo>
                    <a:pt x="385762" y="10928"/>
                  </a:lnTo>
                  <a:lnTo>
                    <a:pt x="383645" y="14911"/>
                  </a:lnTo>
                  <a:lnTo>
                    <a:pt x="375819" y="23935"/>
                  </a:lnTo>
                  <a:lnTo>
                    <a:pt x="354429" y="38271"/>
                  </a:lnTo>
                  <a:lnTo>
                    <a:pt x="320453" y="51686"/>
                  </a:lnTo>
                  <a:lnTo>
                    <a:pt x="290476" y="64791"/>
                  </a:lnTo>
                  <a:lnTo>
                    <a:pt x="267213" y="74833"/>
                  </a:lnTo>
                  <a:lnTo>
                    <a:pt x="240998" y="87234"/>
                  </a:lnTo>
                  <a:lnTo>
                    <a:pt x="215589" y="98566"/>
                  </a:lnTo>
                  <a:lnTo>
                    <a:pt x="190273" y="108894"/>
                  </a:lnTo>
                  <a:lnTo>
                    <a:pt x="163147" y="118777"/>
                  </a:lnTo>
                  <a:lnTo>
                    <a:pt x="137332" y="128460"/>
                  </a:lnTo>
                  <a:lnTo>
                    <a:pt x="102603" y="142837"/>
                  </a:lnTo>
                  <a:lnTo>
                    <a:pt x="72205" y="157151"/>
                  </a:lnTo>
                  <a:lnTo>
                    <a:pt x="41073" y="172418"/>
                  </a:lnTo>
                  <a:lnTo>
                    <a:pt x="6524" y="196898"/>
                  </a:lnTo>
                  <a:lnTo>
                    <a:pt x="0" y="20716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28426" name="SMARTInkShape-268"/>
            <p:cNvSpPr/>
            <p:nvPr/>
          </p:nvSpPr>
          <p:spPr bwMode="auto">
            <a:xfrm>
              <a:off x="1236294" y="4100513"/>
              <a:ext cx="106732" cy="175529"/>
            </a:xfrm>
            <a:custGeom>
              <a:avLst/>
              <a:gdLst/>
              <a:ahLst/>
              <a:cxnLst/>
              <a:rect l="0" t="0" r="0" b="0"/>
              <a:pathLst>
                <a:path w="106732" h="175529">
                  <a:moveTo>
                    <a:pt x="42437" y="0"/>
                  </a:moveTo>
                  <a:lnTo>
                    <a:pt x="32550" y="15541"/>
                  </a:lnTo>
                  <a:lnTo>
                    <a:pt x="25343" y="25957"/>
                  </a:lnTo>
                  <a:lnTo>
                    <a:pt x="14249" y="56397"/>
                  </a:lnTo>
                  <a:lnTo>
                    <a:pt x="4414" y="89368"/>
                  </a:lnTo>
                  <a:lnTo>
                    <a:pt x="531" y="119958"/>
                  </a:lnTo>
                  <a:lnTo>
                    <a:pt x="0" y="131631"/>
                  </a:lnTo>
                  <a:lnTo>
                    <a:pt x="652" y="135379"/>
                  </a:lnTo>
                  <a:lnTo>
                    <a:pt x="1880" y="137878"/>
                  </a:lnTo>
                  <a:lnTo>
                    <a:pt x="3493" y="139543"/>
                  </a:lnTo>
                  <a:lnTo>
                    <a:pt x="7402" y="141394"/>
                  </a:lnTo>
                  <a:lnTo>
                    <a:pt x="9555" y="141887"/>
                  </a:lnTo>
                  <a:lnTo>
                    <a:pt x="20171" y="138790"/>
                  </a:lnTo>
                  <a:lnTo>
                    <a:pt x="33370" y="129052"/>
                  </a:lnTo>
                  <a:lnTo>
                    <a:pt x="56785" y="97016"/>
                  </a:lnTo>
                  <a:lnTo>
                    <a:pt x="71994" y="65113"/>
                  </a:lnTo>
                  <a:lnTo>
                    <a:pt x="83766" y="35238"/>
                  </a:lnTo>
                  <a:lnTo>
                    <a:pt x="83483" y="33017"/>
                  </a:lnTo>
                  <a:lnTo>
                    <a:pt x="82501" y="31536"/>
                  </a:lnTo>
                  <a:lnTo>
                    <a:pt x="81053" y="30549"/>
                  </a:lnTo>
                  <a:lnTo>
                    <a:pt x="79294" y="31478"/>
                  </a:lnTo>
                  <a:lnTo>
                    <a:pt x="75222" y="36745"/>
                  </a:lnTo>
                  <a:lnTo>
                    <a:pt x="69450" y="67486"/>
                  </a:lnTo>
                  <a:lnTo>
                    <a:pt x="64971" y="103024"/>
                  </a:lnTo>
                  <a:lnTo>
                    <a:pt x="67988" y="131155"/>
                  </a:lnTo>
                  <a:lnTo>
                    <a:pt x="78385" y="163076"/>
                  </a:lnTo>
                  <a:lnTo>
                    <a:pt x="80690" y="168249"/>
                  </a:lnTo>
                  <a:lnTo>
                    <a:pt x="83814" y="171697"/>
                  </a:lnTo>
                  <a:lnTo>
                    <a:pt x="91519" y="175528"/>
                  </a:lnTo>
                  <a:lnTo>
                    <a:pt x="95002" y="174962"/>
                  </a:lnTo>
                  <a:lnTo>
                    <a:pt x="98118" y="172997"/>
                  </a:lnTo>
                  <a:lnTo>
                    <a:pt x="106731" y="16430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28427" name="SMARTInkShape-269"/>
            <p:cNvSpPr/>
            <p:nvPr/>
          </p:nvSpPr>
          <p:spPr bwMode="auto">
            <a:xfrm>
              <a:off x="1382711" y="4029075"/>
              <a:ext cx="46040" cy="266307"/>
            </a:xfrm>
            <a:custGeom>
              <a:avLst/>
              <a:gdLst/>
              <a:ahLst/>
              <a:cxnLst/>
              <a:rect l="0" t="0" r="0" b="0"/>
              <a:pathLst>
                <a:path w="46040" h="266307">
                  <a:moveTo>
                    <a:pt x="46039" y="0"/>
                  </a:moveTo>
                  <a:lnTo>
                    <a:pt x="46039" y="3792"/>
                  </a:lnTo>
                  <a:lnTo>
                    <a:pt x="43922" y="7771"/>
                  </a:lnTo>
                  <a:lnTo>
                    <a:pt x="42247" y="9943"/>
                  </a:lnTo>
                  <a:lnTo>
                    <a:pt x="40385" y="16590"/>
                  </a:lnTo>
                  <a:lnTo>
                    <a:pt x="33388" y="45694"/>
                  </a:lnTo>
                  <a:lnTo>
                    <a:pt x="26768" y="76069"/>
                  </a:lnTo>
                  <a:lnTo>
                    <a:pt x="19780" y="110204"/>
                  </a:lnTo>
                  <a:lnTo>
                    <a:pt x="12682" y="145454"/>
                  </a:lnTo>
                  <a:lnTo>
                    <a:pt x="5552" y="181034"/>
                  </a:lnTo>
                  <a:lnTo>
                    <a:pt x="0" y="215124"/>
                  </a:lnTo>
                  <a:lnTo>
                    <a:pt x="2314" y="246664"/>
                  </a:lnTo>
                  <a:lnTo>
                    <a:pt x="3587" y="257266"/>
                  </a:lnTo>
                  <a:lnTo>
                    <a:pt x="6798" y="264624"/>
                  </a:lnTo>
                  <a:lnTo>
                    <a:pt x="8766" y="266110"/>
                  </a:lnTo>
                  <a:lnTo>
                    <a:pt x="10872" y="266306"/>
                  </a:lnTo>
                  <a:lnTo>
                    <a:pt x="13069" y="265643"/>
                  </a:lnTo>
                  <a:lnTo>
                    <a:pt x="17627" y="258557"/>
                  </a:lnTo>
                  <a:lnTo>
                    <a:pt x="28598" y="225313"/>
                  </a:lnTo>
                  <a:lnTo>
                    <a:pt x="31752" y="21431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28428" name="SMARTInkShape-270"/>
            <p:cNvSpPr/>
            <p:nvPr/>
          </p:nvSpPr>
          <p:spPr bwMode="auto">
            <a:xfrm>
              <a:off x="1446262" y="4014788"/>
              <a:ext cx="94955" cy="247939"/>
            </a:xfrm>
            <a:custGeom>
              <a:avLst/>
              <a:gdLst/>
              <a:ahLst/>
              <a:cxnLst/>
              <a:rect l="0" t="0" r="0" b="0"/>
              <a:pathLst>
                <a:path w="94955" h="247939">
                  <a:moveTo>
                    <a:pt x="46782" y="0"/>
                  </a:moveTo>
                  <a:lnTo>
                    <a:pt x="42989" y="3792"/>
                  </a:lnTo>
                  <a:lnTo>
                    <a:pt x="41128" y="7770"/>
                  </a:lnTo>
                  <a:lnTo>
                    <a:pt x="40631" y="9942"/>
                  </a:lnTo>
                  <a:lnTo>
                    <a:pt x="34925" y="20720"/>
                  </a:lnTo>
                  <a:lnTo>
                    <a:pt x="29022" y="54645"/>
                  </a:lnTo>
                  <a:lnTo>
                    <a:pt x="22646" y="81631"/>
                  </a:lnTo>
                  <a:lnTo>
                    <a:pt x="15730" y="109735"/>
                  </a:lnTo>
                  <a:lnTo>
                    <a:pt x="12446" y="141963"/>
                  </a:lnTo>
                  <a:lnTo>
                    <a:pt x="6427" y="176209"/>
                  </a:lnTo>
                  <a:lnTo>
                    <a:pt x="4066" y="211916"/>
                  </a:lnTo>
                  <a:lnTo>
                    <a:pt x="4017" y="215096"/>
                  </a:lnTo>
                  <a:lnTo>
                    <a:pt x="4778" y="216422"/>
                  </a:lnTo>
                  <a:lnTo>
                    <a:pt x="6079" y="216513"/>
                  </a:lnTo>
                  <a:lnTo>
                    <a:pt x="7741" y="215779"/>
                  </a:lnTo>
                  <a:lnTo>
                    <a:pt x="13871" y="207162"/>
                  </a:lnTo>
                  <a:lnTo>
                    <a:pt x="24641" y="190028"/>
                  </a:lnTo>
                  <a:lnTo>
                    <a:pt x="55931" y="161883"/>
                  </a:lnTo>
                  <a:lnTo>
                    <a:pt x="70483" y="149212"/>
                  </a:lnTo>
                  <a:lnTo>
                    <a:pt x="80070" y="145691"/>
                  </a:lnTo>
                  <a:lnTo>
                    <a:pt x="84055" y="145546"/>
                  </a:lnTo>
                  <a:lnTo>
                    <a:pt x="90600" y="147501"/>
                  </a:lnTo>
                  <a:lnTo>
                    <a:pt x="92662" y="149928"/>
                  </a:lnTo>
                  <a:lnTo>
                    <a:pt x="94954" y="156857"/>
                  </a:lnTo>
                  <a:lnTo>
                    <a:pt x="92452" y="173476"/>
                  </a:lnTo>
                  <a:lnTo>
                    <a:pt x="82892" y="193481"/>
                  </a:lnTo>
                  <a:lnTo>
                    <a:pt x="59735" y="220781"/>
                  </a:lnTo>
                  <a:lnTo>
                    <a:pt x="32231" y="240167"/>
                  </a:lnTo>
                  <a:lnTo>
                    <a:pt x="13102" y="247108"/>
                  </a:lnTo>
                  <a:lnTo>
                    <a:pt x="4032" y="247938"/>
                  </a:lnTo>
                  <a:lnTo>
                    <a:pt x="1613" y="247048"/>
                  </a:lnTo>
                  <a:lnTo>
                    <a:pt x="0" y="245661"/>
                  </a:lnTo>
                  <a:lnTo>
                    <a:pt x="325" y="237770"/>
                  </a:lnTo>
                  <a:lnTo>
                    <a:pt x="3919" y="22145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28429" name="SMARTInkShape-271"/>
            <p:cNvSpPr/>
            <p:nvPr/>
          </p:nvSpPr>
          <p:spPr bwMode="auto">
            <a:xfrm>
              <a:off x="1514475" y="3950494"/>
              <a:ext cx="63975" cy="380903"/>
            </a:xfrm>
            <a:custGeom>
              <a:avLst/>
              <a:gdLst/>
              <a:ahLst/>
              <a:cxnLst/>
              <a:rect l="0" t="0" r="0" b="0"/>
              <a:pathLst>
                <a:path w="63975" h="380903">
                  <a:moveTo>
                    <a:pt x="50006" y="0"/>
                  </a:moveTo>
                  <a:lnTo>
                    <a:pt x="50006" y="30528"/>
                  </a:lnTo>
                  <a:lnTo>
                    <a:pt x="54916" y="64032"/>
                  </a:lnTo>
                  <a:lnTo>
                    <a:pt x="57282" y="97377"/>
                  </a:lnTo>
                  <a:lnTo>
                    <a:pt x="60648" y="123447"/>
                  </a:lnTo>
                  <a:lnTo>
                    <a:pt x="62674" y="153026"/>
                  </a:lnTo>
                  <a:lnTo>
                    <a:pt x="63574" y="184692"/>
                  </a:lnTo>
                  <a:lnTo>
                    <a:pt x="63974" y="217288"/>
                  </a:lnTo>
                  <a:lnTo>
                    <a:pt x="62035" y="248178"/>
                  </a:lnTo>
                  <a:lnTo>
                    <a:pt x="57733" y="277782"/>
                  </a:lnTo>
                  <a:lnTo>
                    <a:pt x="50530" y="306815"/>
                  </a:lnTo>
                  <a:lnTo>
                    <a:pt x="37550" y="342350"/>
                  </a:lnTo>
                  <a:lnTo>
                    <a:pt x="23649" y="369195"/>
                  </a:lnTo>
                  <a:lnTo>
                    <a:pt x="14215" y="378399"/>
                  </a:lnTo>
                  <a:lnTo>
                    <a:pt x="9477" y="380854"/>
                  </a:lnTo>
                  <a:lnTo>
                    <a:pt x="6318" y="380902"/>
                  </a:lnTo>
                  <a:lnTo>
                    <a:pt x="4212" y="379347"/>
                  </a:lnTo>
                  <a:lnTo>
                    <a:pt x="0" y="37147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28430" name="SMARTInkShape-272"/>
            <p:cNvSpPr/>
            <p:nvPr/>
          </p:nvSpPr>
          <p:spPr bwMode="auto">
            <a:xfrm>
              <a:off x="1657350" y="4132835"/>
              <a:ext cx="125638" cy="17685"/>
            </a:xfrm>
            <a:custGeom>
              <a:avLst/>
              <a:gdLst/>
              <a:ahLst/>
              <a:cxnLst/>
              <a:rect l="0" t="0" r="0" b="0"/>
              <a:pathLst>
                <a:path w="125638" h="17685">
                  <a:moveTo>
                    <a:pt x="0" y="17684"/>
                  </a:moveTo>
                  <a:lnTo>
                    <a:pt x="3792" y="17684"/>
                  </a:lnTo>
                  <a:lnTo>
                    <a:pt x="38283" y="7042"/>
                  </a:lnTo>
                  <a:lnTo>
                    <a:pt x="64800" y="0"/>
                  </a:lnTo>
                  <a:lnTo>
                    <a:pt x="100079" y="2792"/>
                  </a:lnTo>
                  <a:lnTo>
                    <a:pt x="125353" y="9494"/>
                  </a:lnTo>
                  <a:lnTo>
                    <a:pt x="125637" y="10637"/>
                  </a:lnTo>
                  <a:lnTo>
                    <a:pt x="121444" y="1768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28431" name="SMARTInkShape-273"/>
            <p:cNvSpPr/>
            <p:nvPr/>
          </p:nvSpPr>
          <p:spPr bwMode="auto">
            <a:xfrm>
              <a:off x="1700213" y="4194371"/>
              <a:ext cx="100013" cy="6155"/>
            </a:xfrm>
            <a:custGeom>
              <a:avLst/>
              <a:gdLst/>
              <a:ahLst/>
              <a:cxnLst/>
              <a:rect l="0" t="0" r="0" b="0"/>
              <a:pathLst>
                <a:path w="100013" h="6155">
                  <a:moveTo>
                    <a:pt x="0" y="6154"/>
                  </a:moveTo>
                  <a:lnTo>
                    <a:pt x="25629" y="5360"/>
                  </a:lnTo>
                  <a:lnTo>
                    <a:pt x="57702" y="3"/>
                  </a:lnTo>
                  <a:lnTo>
                    <a:pt x="79337" y="0"/>
                  </a:lnTo>
                  <a:lnTo>
                    <a:pt x="100012" y="615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28432" name="SMARTInkShape-274"/>
            <p:cNvSpPr/>
            <p:nvPr/>
          </p:nvSpPr>
          <p:spPr bwMode="auto">
            <a:xfrm>
              <a:off x="1907802" y="3979363"/>
              <a:ext cx="99593" cy="278063"/>
            </a:xfrm>
            <a:custGeom>
              <a:avLst/>
              <a:gdLst/>
              <a:ahLst/>
              <a:cxnLst/>
              <a:rect l="0" t="0" r="0" b="0"/>
              <a:pathLst>
                <a:path w="99593" h="278063">
                  <a:moveTo>
                    <a:pt x="78161" y="6850"/>
                  </a:moveTo>
                  <a:lnTo>
                    <a:pt x="71311" y="0"/>
                  </a:lnTo>
                  <a:lnTo>
                    <a:pt x="70240" y="11908"/>
                  </a:lnTo>
                  <a:lnTo>
                    <a:pt x="61076" y="23557"/>
                  </a:lnTo>
                  <a:lnTo>
                    <a:pt x="32762" y="51447"/>
                  </a:lnTo>
                  <a:lnTo>
                    <a:pt x="13997" y="64310"/>
                  </a:lnTo>
                  <a:lnTo>
                    <a:pt x="9162" y="68106"/>
                  </a:lnTo>
                  <a:lnTo>
                    <a:pt x="0" y="71025"/>
                  </a:lnTo>
                  <a:lnTo>
                    <a:pt x="16383" y="71140"/>
                  </a:lnTo>
                  <a:lnTo>
                    <a:pt x="49777" y="64441"/>
                  </a:lnTo>
                  <a:lnTo>
                    <a:pt x="64881" y="64087"/>
                  </a:lnTo>
                  <a:lnTo>
                    <a:pt x="70406" y="66155"/>
                  </a:lnTo>
                  <a:lnTo>
                    <a:pt x="72991" y="67817"/>
                  </a:lnTo>
                  <a:lnTo>
                    <a:pt x="74714" y="69720"/>
                  </a:lnTo>
                  <a:lnTo>
                    <a:pt x="76629" y="73950"/>
                  </a:lnTo>
                  <a:lnTo>
                    <a:pt x="75363" y="80593"/>
                  </a:lnTo>
                  <a:lnTo>
                    <a:pt x="71361" y="88837"/>
                  </a:lnTo>
                  <a:lnTo>
                    <a:pt x="57973" y="109181"/>
                  </a:lnTo>
                  <a:lnTo>
                    <a:pt x="39283" y="142092"/>
                  </a:lnTo>
                  <a:lnTo>
                    <a:pt x="14400" y="177430"/>
                  </a:lnTo>
                  <a:lnTo>
                    <a:pt x="15016" y="177720"/>
                  </a:lnTo>
                  <a:lnTo>
                    <a:pt x="23857" y="178224"/>
                  </a:lnTo>
                  <a:lnTo>
                    <a:pt x="38712" y="174169"/>
                  </a:lnTo>
                  <a:lnTo>
                    <a:pt x="52273" y="177517"/>
                  </a:lnTo>
                  <a:lnTo>
                    <a:pt x="61628" y="181391"/>
                  </a:lnTo>
                  <a:lnTo>
                    <a:pt x="68960" y="187876"/>
                  </a:lnTo>
                  <a:lnTo>
                    <a:pt x="74072" y="196049"/>
                  </a:lnTo>
                  <a:lnTo>
                    <a:pt x="76949" y="210370"/>
                  </a:lnTo>
                  <a:lnTo>
                    <a:pt x="77622" y="222715"/>
                  </a:lnTo>
                  <a:lnTo>
                    <a:pt x="73688" y="234023"/>
                  </a:lnTo>
                  <a:lnTo>
                    <a:pt x="54504" y="268704"/>
                  </a:lnTo>
                  <a:lnTo>
                    <a:pt x="51043" y="275465"/>
                  </a:lnTo>
                  <a:lnTo>
                    <a:pt x="51351" y="276414"/>
                  </a:lnTo>
                  <a:lnTo>
                    <a:pt x="52350" y="277047"/>
                  </a:lnTo>
                  <a:lnTo>
                    <a:pt x="59657" y="278062"/>
                  </a:lnTo>
                  <a:lnTo>
                    <a:pt x="99592" y="26402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28433" name="SMARTInkShape-275"/>
            <p:cNvSpPr/>
            <p:nvPr/>
          </p:nvSpPr>
          <p:spPr bwMode="auto">
            <a:xfrm>
              <a:off x="2053567" y="4050619"/>
              <a:ext cx="82415" cy="164195"/>
            </a:xfrm>
            <a:custGeom>
              <a:avLst/>
              <a:gdLst/>
              <a:ahLst/>
              <a:cxnLst/>
              <a:rect l="0" t="0" r="0" b="0"/>
              <a:pathLst>
                <a:path w="82415" h="164195">
                  <a:moveTo>
                    <a:pt x="60983" y="14175"/>
                  </a:moveTo>
                  <a:lnTo>
                    <a:pt x="57191" y="14175"/>
                  </a:lnTo>
                  <a:lnTo>
                    <a:pt x="56073" y="13381"/>
                  </a:lnTo>
                  <a:lnTo>
                    <a:pt x="55329" y="12058"/>
                  </a:lnTo>
                  <a:lnTo>
                    <a:pt x="54133" y="4232"/>
                  </a:lnTo>
                  <a:lnTo>
                    <a:pt x="53242" y="2784"/>
                  </a:lnTo>
                  <a:lnTo>
                    <a:pt x="51853" y="1818"/>
                  </a:lnTo>
                  <a:lnTo>
                    <a:pt x="46107" y="459"/>
                  </a:lnTo>
                  <a:lnTo>
                    <a:pt x="40847" y="0"/>
                  </a:lnTo>
                  <a:lnTo>
                    <a:pt x="32351" y="7505"/>
                  </a:lnTo>
                  <a:lnTo>
                    <a:pt x="20961" y="29967"/>
                  </a:lnTo>
                  <a:lnTo>
                    <a:pt x="8656" y="64379"/>
                  </a:lnTo>
                  <a:lnTo>
                    <a:pt x="2352" y="97809"/>
                  </a:lnTo>
                  <a:lnTo>
                    <a:pt x="464" y="103269"/>
                  </a:lnTo>
                  <a:lnTo>
                    <a:pt x="0" y="107702"/>
                  </a:lnTo>
                  <a:lnTo>
                    <a:pt x="1600" y="114744"/>
                  </a:lnTo>
                  <a:lnTo>
                    <a:pt x="6964" y="123172"/>
                  </a:lnTo>
                  <a:lnTo>
                    <a:pt x="9095" y="124146"/>
                  </a:lnTo>
                  <a:lnTo>
                    <a:pt x="11310" y="124001"/>
                  </a:lnTo>
                  <a:lnTo>
                    <a:pt x="24360" y="118066"/>
                  </a:lnTo>
                  <a:lnTo>
                    <a:pt x="51588" y="88491"/>
                  </a:lnTo>
                  <a:lnTo>
                    <a:pt x="73894" y="53311"/>
                  </a:lnTo>
                  <a:lnTo>
                    <a:pt x="81666" y="37526"/>
                  </a:lnTo>
                  <a:lnTo>
                    <a:pt x="72405" y="59453"/>
                  </a:lnTo>
                  <a:lnTo>
                    <a:pt x="68178" y="86883"/>
                  </a:lnTo>
                  <a:lnTo>
                    <a:pt x="62639" y="119936"/>
                  </a:lnTo>
                  <a:lnTo>
                    <a:pt x="62513" y="134205"/>
                  </a:lnTo>
                  <a:lnTo>
                    <a:pt x="66904" y="150369"/>
                  </a:lnTo>
                  <a:lnTo>
                    <a:pt x="71023" y="157520"/>
                  </a:lnTo>
                  <a:lnTo>
                    <a:pt x="75499" y="161227"/>
                  </a:lnTo>
                  <a:lnTo>
                    <a:pt x="82414" y="16419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28434" name="SMARTInkShape-276"/>
            <p:cNvSpPr/>
            <p:nvPr/>
          </p:nvSpPr>
          <p:spPr bwMode="auto">
            <a:xfrm>
              <a:off x="2124171" y="4164806"/>
              <a:ext cx="76105" cy="139396"/>
            </a:xfrm>
            <a:custGeom>
              <a:avLst/>
              <a:gdLst/>
              <a:ahLst/>
              <a:cxnLst/>
              <a:rect l="0" t="0" r="0" b="0"/>
              <a:pathLst>
                <a:path w="76105" h="139396">
                  <a:moveTo>
                    <a:pt x="76104" y="0"/>
                  </a:moveTo>
                  <a:lnTo>
                    <a:pt x="59514" y="33180"/>
                  </a:lnTo>
                  <a:lnTo>
                    <a:pt x="42312" y="63792"/>
                  </a:lnTo>
                  <a:lnTo>
                    <a:pt x="24420" y="96886"/>
                  </a:lnTo>
                  <a:lnTo>
                    <a:pt x="6043" y="129273"/>
                  </a:lnTo>
                  <a:lnTo>
                    <a:pt x="47" y="138845"/>
                  </a:lnTo>
                  <a:lnTo>
                    <a:pt x="0" y="139395"/>
                  </a:lnTo>
                  <a:lnTo>
                    <a:pt x="2063" y="137889"/>
                  </a:lnTo>
                  <a:lnTo>
                    <a:pt x="20815" y="103256"/>
                  </a:lnTo>
                  <a:lnTo>
                    <a:pt x="26098" y="9286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28435" name="SMARTInkShape-277"/>
            <p:cNvSpPr/>
            <p:nvPr/>
          </p:nvSpPr>
          <p:spPr bwMode="auto">
            <a:xfrm>
              <a:off x="2265675" y="4007644"/>
              <a:ext cx="55410" cy="192880"/>
            </a:xfrm>
            <a:custGeom>
              <a:avLst/>
              <a:gdLst/>
              <a:ahLst/>
              <a:cxnLst/>
              <a:rect l="0" t="0" r="0" b="0"/>
              <a:pathLst>
                <a:path w="55410" h="192880">
                  <a:moveTo>
                    <a:pt x="20325" y="0"/>
                  </a:moveTo>
                  <a:lnTo>
                    <a:pt x="10382" y="0"/>
                  </a:lnTo>
                  <a:lnTo>
                    <a:pt x="8934" y="794"/>
                  </a:lnTo>
                  <a:lnTo>
                    <a:pt x="7968" y="2116"/>
                  </a:lnTo>
                  <a:lnTo>
                    <a:pt x="6102" y="5703"/>
                  </a:lnTo>
                  <a:lnTo>
                    <a:pt x="2627" y="9943"/>
                  </a:lnTo>
                  <a:lnTo>
                    <a:pt x="0" y="31962"/>
                  </a:lnTo>
                  <a:lnTo>
                    <a:pt x="4022" y="64345"/>
                  </a:lnTo>
                  <a:lnTo>
                    <a:pt x="5639" y="98376"/>
                  </a:lnTo>
                  <a:lnTo>
                    <a:pt x="6003" y="132844"/>
                  </a:lnTo>
                  <a:lnTo>
                    <a:pt x="6033" y="145670"/>
                  </a:lnTo>
                  <a:lnTo>
                    <a:pt x="6831" y="131818"/>
                  </a:lnTo>
                  <a:lnTo>
                    <a:pt x="18394" y="99923"/>
                  </a:lnTo>
                  <a:lnTo>
                    <a:pt x="19038" y="95190"/>
                  </a:lnTo>
                  <a:lnTo>
                    <a:pt x="21054" y="92035"/>
                  </a:lnTo>
                  <a:lnTo>
                    <a:pt x="23986" y="89931"/>
                  </a:lnTo>
                  <a:lnTo>
                    <a:pt x="33581" y="84855"/>
                  </a:lnTo>
                  <a:lnTo>
                    <a:pt x="36306" y="82763"/>
                  </a:lnTo>
                  <a:lnTo>
                    <a:pt x="38916" y="82163"/>
                  </a:lnTo>
                  <a:lnTo>
                    <a:pt x="41450" y="82556"/>
                  </a:lnTo>
                  <a:lnTo>
                    <a:pt x="46383" y="85110"/>
                  </a:lnTo>
                  <a:lnTo>
                    <a:pt x="51221" y="88891"/>
                  </a:lnTo>
                  <a:lnTo>
                    <a:pt x="53900" y="93217"/>
                  </a:lnTo>
                  <a:lnTo>
                    <a:pt x="55409" y="102232"/>
                  </a:lnTo>
                  <a:lnTo>
                    <a:pt x="55166" y="124911"/>
                  </a:lnTo>
                  <a:lnTo>
                    <a:pt x="47967" y="158113"/>
                  </a:lnTo>
                  <a:lnTo>
                    <a:pt x="30291" y="179993"/>
                  </a:lnTo>
                  <a:lnTo>
                    <a:pt x="21794" y="184981"/>
                  </a:lnTo>
                  <a:lnTo>
                    <a:pt x="20978" y="187518"/>
                  </a:lnTo>
                  <a:lnTo>
                    <a:pt x="20325" y="192879"/>
                  </a:lnTo>
                  <a:lnTo>
                    <a:pt x="13181" y="18573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28436" name="SMARTInkShape-278"/>
            <p:cNvSpPr/>
            <p:nvPr/>
          </p:nvSpPr>
          <p:spPr bwMode="auto">
            <a:xfrm>
              <a:off x="2350294" y="3960666"/>
              <a:ext cx="55828" cy="266604"/>
            </a:xfrm>
            <a:custGeom>
              <a:avLst/>
              <a:gdLst/>
              <a:ahLst/>
              <a:cxnLst/>
              <a:rect l="0" t="0" r="0" b="0"/>
              <a:pathLst>
                <a:path w="55828" h="266604">
                  <a:moveTo>
                    <a:pt x="0" y="4115"/>
                  </a:moveTo>
                  <a:lnTo>
                    <a:pt x="3792" y="4115"/>
                  </a:lnTo>
                  <a:lnTo>
                    <a:pt x="7771" y="1999"/>
                  </a:lnTo>
                  <a:lnTo>
                    <a:pt x="9943" y="323"/>
                  </a:lnTo>
                  <a:lnTo>
                    <a:pt x="12185" y="0"/>
                  </a:lnTo>
                  <a:lnTo>
                    <a:pt x="23849" y="3416"/>
                  </a:lnTo>
                  <a:lnTo>
                    <a:pt x="28591" y="8038"/>
                  </a:lnTo>
                  <a:lnTo>
                    <a:pt x="32551" y="15384"/>
                  </a:lnTo>
                  <a:lnTo>
                    <a:pt x="35301" y="37682"/>
                  </a:lnTo>
                  <a:lnTo>
                    <a:pt x="30009" y="69066"/>
                  </a:lnTo>
                  <a:lnTo>
                    <a:pt x="23854" y="102627"/>
                  </a:lnTo>
                  <a:lnTo>
                    <a:pt x="22508" y="110869"/>
                  </a:lnTo>
                  <a:lnTo>
                    <a:pt x="25543" y="123764"/>
                  </a:lnTo>
                  <a:lnTo>
                    <a:pt x="27347" y="126743"/>
                  </a:lnTo>
                  <a:lnTo>
                    <a:pt x="29344" y="128730"/>
                  </a:lnTo>
                  <a:lnTo>
                    <a:pt x="38252" y="135710"/>
                  </a:lnTo>
                  <a:lnTo>
                    <a:pt x="40813" y="140125"/>
                  </a:lnTo>
                  <a:lnTo>
                    <a:pt x="42745" y="144733"/>
                  </a:lnTo>
                  <a:lnTo>
                    <a:pt x="52685" y="160324"/>
                  </a:lnTo>
                  <a:lnTo>
                    <a:pt x="55827" y="173607"/>
                  </a:lnTo>
                  <a:lnTo>
                    <a:pt x="52966" y="191389"/>
                  </a:lnTo>
                  <a:lnTo>
                    <a:pt x="47090" y="207947"/>
                  </a:lnTo>
                  <a:lnTo>
                    <a:pt x="23649" y="242184"/>
                  </a:lnTo>
                  <a:lnTo>
                    <a:pt x="10874" y="259162"/>
                  </a:lnTo>
                  <a:lnTo>
                    <a:pt x="9631" y="262253"/>
                  </a:lnTo>
                  <a:lnTo>
                    <a:pt x="8008" y="264313"/>
                  </a:lnTo>
                  <a:lnTo>
                    <a:pt x="4088" y="266603"/>
                  </a:lnTo>
                  <a:lnTo>
                    <a:pt x="2725" y="266419"/>
                  </a:lnTo>
                  <a:lnTo>
                    <a:pt x="1817" y="265504"/>
                  </a:lnTo>
                  <a:lnTo>
                    <a:pt x="0" y="26129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228440" name="SMARTInkShape-Group40"/>
          <p:cNvGrpSpPr/>
          <p:nvPr/>
        </p:nvGrpSpPr>
        <p:grpSpPr>
          <a:xfrm>
            <a:off x="944385" y="4003528"/>
            <a:ext cx="262910" cy="297011"/>
            <a:chOff x="944385" y="4003528"/>
            <a:chExt cx="262910" cy="297011"/>
          </a:xfrm>
        </p:grpSpPr>
        <p:sp>
          <p:nvSpPr>
            <p:cNvPr id="2228438" name="SMARTInkShape-279"/>
            <p:cNvSpPr/>
            <p:nvPr/>
          </p:nvSpPr>
          <p:spPr bwMode="auto">
            <a:xfrm>
              <a:off x="944385" y="4104260"/>
              <a:ext cx="198616" cy="179997"/>
            </a:xfrm>
            <a:custGeom>
              <a:avLst/>
              <a:gdLst/>
              <a:ahLst/>
              <a:cxnLst/>
              <a:rect l="0" t="0" r="0" b="0"/>
              <a:pathLst>
                <a:path w="198616" h="179997">
                  <a:moveTo>
                    <a:pt x="48596" y="17684"/>
                  </a:moveTo>
                  <a:lnTo>
                    <a:pt x="48596" y="13892"/>
                  </a:lnTo>
                  <a:lnTo>
                    <a:pt x="47803" y="12774"/>
                  </a:lnTo>
                  <a:lnTo>
                    <a:pt x="46480" y="12029"/>
                  </a:lnTo>
                  <a:lnTo>
                    <a:pt x="44804" y="11533"/>
                  </a:lnTo>
                  <a:lnTo>
                    <a:pt x="43687" y="10408"/>
                  </a:lnTo>
                  <a:lnTo>
                    <a:pt x="42446" y="7042"/>
                  </a:lnTo>
                  <a:lnTo>
                    <a:pt x="41649" y="0"/>
                  </a:lnTo>
                  <a:lnTo>
                    <a:pt x="33685" y="29794"/>
                  </a:lnTo>
                  <a:lnTo>
                    <a:pt x="24661" y="60116"/>
                  </a:lnTo>
                  <a:lnTo>
                    <a:pt x="17604" y="89435"/>
                  </a:lnTo>
                  <a:lnTo>
                    <a:pt x="10485" y="119465"/>
                  </a:lnTo>
                  <a:lnTo>
                    <a:pt x="1763" y="151560"/>
                  </a:lnTo>
                  <a:lnTo>
                    <a:pt x="0" y="163438"/>
                  </a:lnTo>
                  <a:lnTo>
                    <a:pt x="1118" y="168035"/>
                  </a:lnTo>
                  <a:lnTo>
                    <a:pt x="6593" y="175259"/>
                  </a:lnTo>
                  <a:lnTo>
                    <a:pt x="14318" y="178998"/>
                  </a:lnTo>
                  <a:lnTo>
                    <a:pt x="18600" y="179996"/>
                  </a:lnTo>
                  <a:lnTo>
                    <a:pt x="39797" y="173815"/>
                  </a:lnTo>
                  <a:lnTo>
                    <a:pt x="75404" y="158297"/>
                  </a:lnTo>
                  <a:lnTo>
                    <a:pt x="103547" y="150187"/>
                  </a:lnTo>
                  <a:lnTo>
                    <a:pt x="131200" y="147432"/>
                  </a:lnTo>
                  <a:lnTo>
                    <a:pt x="154034" y="147409"/>
                  </a:lnTo>
                  <a:lnTo>
                    <a:pt x="181406" y="156260"/>
                  </a:lnTo>
                  <a:lnTo>
                    <a:pt x="198615" y="16770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28439" name="SMARTInkShape-280"/>
            <p:cNvSpPr/>
            <p:nvPr/>
          </p:nvSpPr>
          <p:spPr bwMode="auto">
            <a:xfrm>
              <a:off x="1123366" y="4003528"/>
              <a:ext cx="83929" cy="297011"/>
            </a:xfrm>
            <a:custGeom>
              <a:avLst/>
              <a:gdLst/>
              <a:ahLst/>
              <a:cxnLst/>
              <a:rect l="0" t="0" r="0" b="0"/>
              <a:pathLst>
                <a:path w="83929" h="297011">
                  <a:moveTo>
                    <a:pt x="55353" y="4116"/>
                  </a:moveTo>
                  <a:lnTo>
                    <a:pt x="55353" y="0"/>
                  </a:lnTo>
                  <a:lnTo>
                    <a:pt x="55353" y="7209"/>
                  </a:lnTo>
                  <a:lnTo>
                    <a:pt x="41928" y="38272"/>
                  </a:lnTo>
                  <a:lnTo>
                    <a:pt x="32060" y="72180"/>
                  </a:lnTo>
                  <a:lnTo>
                    <a:pt x="23569" y="98660"/>
                  </a:lnTo>
                  <a:lnTo>
                    <a:pt x="14504" y="126304"/>
                  </a:lnTo>
                  <a:lnTo>
                    <a:pt x="7300" y="156582"/>
                  </a:lnTo>
                  <a:lnTo>
                    <a:pt x="2246" y="186972"/>
                  </a:lnTo>
                  <a:lnTo>
                    <a:pt x="0" y="213708"/>
                  </a:lnTo>
                  <a:lnTo>
                    <a:pt x="3235" y="238820"/>
                  </a:lnTo>
                  <a:lnTo>
                    <a:pt x="10758" y="260829"/>
                  </a:lnTo>
                  <a:lnTo>
                    <a:pt x="22039" y="275902"/>
                  </a:lnTo>
                  <a:lnTo>
                    <a:pt x="41778" y="289521"/>
                  </a:lnTo>
                  <a:lnTo>
                    <a:pt x="83928" y="29701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228457" name="SMARTInkShape-Group41"/>
          <p:cNvGrpSpPr/>
          <p:nvPr/>
        </p:nvGrpSpPr>
        <p:grpSpPr>
          <a:xfrm>
            <a:off x="1253828" y="5643563"/>
            <a:ext cx="2668092" cy="629167"/>
            <a:chOff x="1253828" y="5643563"/>
            <a:chExt cx="2668092" cy="629167"/>
          </a:xfrm>
        </p:grpSpPr>
        <p:sp>
          <p:nvSpPr>
            <p:cNvPr id="2228441" name="SMARTInkShape-281"/>
            <p:cNvSpPr/>
            <p:nvPr/>
          </p:nvSpPr>
          <p:spPr bwMode="auto">
            <a:xfrm>
              <a:off x="1253828" y="5951038"/>
              <a:ext cx="239217" cy="281847"/>
            </a:xfrm>
            <a:custGeom>
              <a:avLst/>
              <a:gdLst/>
              <a:ahLst/>
              <a:cxnLst/>
              <a:rect l="0" t="0" r="0" b="0"/>
              <a:pathLst>
                <a:path w="239217" h="281847">
                  <a:moveTo>
                    <a:pt x="32047" y="6850"/>
                  </a:moveTo>
                  <a:lnTo>
                    <a:pt x="32047" y="3057"/>
                  </a:lnTo>
                  <a:lnTo>
                    <a:pt x="31253" y="1940"/>
                  </a:lnTo>
                  <a:lnTo>
                    <a:pt x="29930" y="1195"/>
                  </a:lnTo>
                  <a:lnTo>
                    <a:pt x="25896" y="0"/>
                  </a:lnTo>
                  <a:lnTo>
                    <a:pt x="21405" y="7377"/>
                  </a:lnTo>
                  <a:lnTo>
                    <a:pt x="18840" y="19618"/>
                  </a:lnTo>
                  <a:lnTo>
                    <a:pt x="15785" y="52569"/>
                  </a:lnTo>
                  <a:lnTo>
                    <a:pt x="12147" y="83367"/>
                  </a:lnTo>
                  <a:lnTo>
                    <a:pt x="10503" y="109120"/>
                  </a:lnTo>
                  <a:lnTo>
                    <a:pt x="7126" y="136440"/>
                  </a:lnTo>
                  <a:lnTo>
                    <a:pt x="5096" y="164458"/>
                  </a:lnTo>
                  <a:lnTo>
                    <a:pt x="3400" y="192785"/>
                  </a:lnTo>
                  <a:lnTo>
                    <a:pt x="0" y="221250"/>
                  </a:lnTo>
                  <a:lnTo>
                    <a:pt x="1209" y="252673"/>
                  </a:lnTo>
                  <a:lnTo>
                    <a:pt x="6699" y="267182"/>
                  </a:lnTo>
                  <a:lnTo>
                    <a:pt x="10386" y="273273"/>
                  </a:lnTo>
                  <a:lnTo>
                    <a:pt x="15225" y="277334"/>
                  </a:lnTo>
                  <a:lnTo>
                    <a:pt x="26952" y="281846"/>
                  </a:lnTo>
                  <a:lnTo>
                    <a:pt x="42218" y="279618"/>
                  </a:lnTo>
                  <a:lnTo>
                    <a:pt x="77889" y="269045"/>
                  </a:lnTo>
                  <a:lnTo>
                    <a:pt x="109835" y="261720"/>
                  </a:lnTo>
                  <a:lnTo>
                    <a:pt x="144436" y="254522"/>
                  </a:lnTo>
                  <a:lnTo>
                    <a:pt x="176032" y="254947"/>
                  </a:lnTo>
                  <a:lnTo>
                    <a:pt x="209449" y="261408"/>
                  </a:lnTo>
                  <a:lnTo>
                    <a:pt x="239216" y="26402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28442" name="SMARTInkShape-282"/>
            <p:cNvSpPr/>
            <p:nvPr/>
          </p:nvSpPr>
          <p:spPr bwMode="auto">
            <a:xfrm>
              <a:off x="1559127" y="5822156"/>
              <a:ext cx="119655" cy="450574"/>
            </a:xfrm>
            <a:custGeom>
              <a:avLst/>
              <a:gdLst/>
              <a:ahLst/>
              <a:cxnLst/>
              <a:rect l="0" t="0" r="0" b="0"/>
              <a:pathLst>
                <a:path w="119655" h="450574">
                  <a:moveTo>
                    <a:pt x="48217" y="0"/>
                  </a:moveTo>
                  <a:lnTo>
                    <a:pt x="46100" y="28595"/>
                  </a:lnTo>
                  <a:lnTo>
                    <a:pt x="40446" y="63506"/>
                  </a:lnTo>
                  <a:lnTo>
                    <a:pt x="35238" y="95694"/>
                  </a:lnTo>
                  <a:lnTo>
                    <a:pt x="31627" y="115390"/>
                  </a:lnTo>
                  <a:lnTo>
                    <a:pt x="27632" y="136458"/>
                  </a:lnTo>
                  <a:lnTo>
                    <a:pt x="23381" y="158441"/>
                  </a:lnTo>
                  <a:lnTo>
                    <a:pt x="18960" y="181033"/>
                  </a:lnTo>
                  <a:lnTo>
                    <a:pt x="14424" y="204033"/>
                  </a:lnTo>
                  <a:lnTo>
                    <a:pt x="10607" y="227303"/>
                  </a:lnTo>
                  <a:lnTo>
                    <a:pt x="7269" y="250754"/>
                  </a:lnTo>
                  <a:lnTo>
                    <a:pt x="4249" y="274326"/>
                  </a:lnTo>
                  <a:lnTo>
                    <a:pt x="2236" y="296390"/>
                  </a:lnTo>
                  <a:lnTo>
                    <a:pt x="894" y="317450"/>
                  </a:lnTo>
                  <a:lnTo>
                    <a:pt x="0" y="337839"/>
                  </a:lnTo>
                  <a:lnTo>
                    <a:pt x="1122" y="373195"/>
                  </a:lnTo>
                  <a:lnTo>
                    <a:pt x="5855" y="403196"/>
                  </a:lnTo>
                  <a:lnTo>
                    <a:pt x="15895" y="427113"/>
                  </a:lnTo>
                  <a:lnTo>
                    <a:pt x="30412" y="441976"/>
                  </a:lnTo>
                  <a:lnTo>
                    <a:pt x="38728" y="447051"/>
                  </a:lnTo>
                  <a:lnTo>
                    <a:pt x="56435" y="450573"/>
                  </a:lnTo>
                  <a:lnTo>
                    <a:pt x="75682" y="447905"/>
                  </a:lnTo>
                  <a:lnTo>
                    <a:pt x="119654" y="42862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28443" name="SMARTInkShape-283"/>
            <p:cNvSpPr/>
            <p:nvPr/>
          </p:nvSpPr>
          <p:spPr bwMode="auto">
            <a:xfrm>
              <a:off x="1680372" y="5979700"/>
              <a:ext cx="177004" cy="252945"/>
            </a:xfrm>
            <a:custGeom>
              <a:avLst/>
              <a:gdLst/>
              <a:ahLst/>
              <a:cxnLst/>
              <a:rect l="0" t="0" r="0" b="0"/>
              <a:pathLst>
                <a:path w="177004" h="252945">
                  <a:moveTo>
                    <a:pt x="41272" y="13906"/>
                  </a:moveTo>
                  <a:lnTo>
                    <a:pt x="41272" y="10114"/>
                  </a:lnTo>
                  <a:lnTo>
                    <a:pt x="39155" y="6135"/>
                  </a:lnTo>
                  <a:lnTo>
                    <a:pt x="35121" y="906"/>
                  </a:lnTo>
                  <a:lnTo>
                    <a:pt x="32453" y="191"/>
                  </a:lnTo>
                  <a:lnTo>
                    <a:pt x="30630" y="0"/>
                  </a:lnTo>
                  <a:lnTo>
                    <a:pt x="29415" y="1460"/>
                  </a:lnTo>
                  <a:lnTo>
                    <a:pt x="20701" y="32095"/>
                  </a:lnTo>
                  <a:lnTo>
                    <a:pt x="13344" y="54534"/>
                  </a:lnTo>
                  <a:lnTo>
                    <a:pt x="9016" y="82499"/>
                  </a:lnTo>
                  <a:lnTo>
                    <a:pt x="6298" y="113448"/>
                  </a:lnTo>
                  <a:lnTo>
                    <a:pt x="2445" y="145724"/>
                  </a:lnTo>
                  <a:lnTo>
                    <a:pt x="203" y="174356"/>
                  </a:lnTo>
                  <a:lnTo>
                    <a:pt x="0" y="199517"/>
                  </a:lnTo>
                  <a:lnTo>
                    <a:pt x="4349" y="229945"/>
                  </a:lnTo>
                  <a:lnTo>
                    <a:pt x="8457" y="243803"/>
                  </a:lnTo>
                  <a:lnTo>
                    <a:pt x="11458" y="248133"/>
                  </a:lnTo>
                  <a:lnTo>
                    <a:pt x="15046" y="251020"/>
                  </a:lnTo>
                  <a:lnTo>
                    <a:pt x="19025" y="252944"/>
                  </a:lnTo>
                  <a:lnTo>
                    <a:pt x="22472" y="252640"/>
                  </a:lnTo>
                  <a:lnTo>
                    <a:pt x="25564" y="250849"/>
                  </a:lnTo>
                  <a:lnTo>
                    <a:pt x="43813" y="228985"/>
                  </a:lnTo>
                  <a:lnTo>
                    <a:pt x="59664" y="199430"/>
                  </a:lnTo>
                  <a:lnTo>
                    <a:pt x="69554" y="172826"/>
                  </a:lnTo>
                  <a:lnTo>
                    <a:pt x="79242" y="144068"/>
                  </a:lnTo>
                  <a:lnTo>
                    <a:pt x="88839" y="118058"/>
                  </a:lnTo>
                  <a:lnTo>
                    <a:pt x="99375" y="88687"/>
                  </a:lnTo>
                  <a:lnTo>
                    <a:pt x="109252" y="65514"/>
                  </a:lnTo>
                  <a:lnTo>
                    <a:pt x="110405" y="64186"/>
                  </a:lnTo>
                  <a:lnTo>
                    <a:pt x="111173" y="64095"/>
                  </a:lnTo>
                  <a:lnTo>
                    <a:pt x="112026" y="68227"/>
                  </a:lnTo>
                  <a:lnTo>
                    <a:pt x="112574" y="95192"/>
                  </a:lnTo>
                  <a:lnTo>
                    <a:pt x="116462" y="127332"/>
                  </a:lnTo>
                  <a:lnTo>
                    <a:pt x="122641" y="161990"/>
                  </a:lnTo>
                  <a:lnTo>
                    <a:pt x="129498" y="193602"/>
                  </a:lnTo>
                  <a:lnTo>
                    <a:pt x="140350" y="219285"/>
                  </a:lnTo>
                  <a:lnTo>
                    <a:pt x="149071" y="228217"/>
                  </a:lnTo>
                  <a:lnTo>
                    <a:pt x="153619" y="230599"/>
                  </a:lnTo>
                  <a:lnTo>
                    <a:pt x="158239" y="231393"/>
                  </a:lnTo>
                  <a:lnTo>
                    <a:pt x="177003" y="22821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28444" name="SMARTInkShape-284"/>
            <p:cNvSpPr/>
            <p:nvPr/>
          </p:nvSpPr>
          <p:spPr bwMode="auto">
            <a:xfrm>
              <a:off x="1887263" y="5872163"/>
              <a:ext cx="48694" cy="359393"/>
            </a:xfrm>
            <a:custGeom>
              <a:avLst/>
              <a:gdLst/>
              <a:ahLst/>
              <a:cxnLst/>
              <a:rect l="0" t="0" r="0" b="0"/>
              <a:pathLst>
                <a:path w="48694" h="359393">
                  <a:moveTo>
                    <a:pt x="20118" y="0"/>
                  </a:moveTo>
                  <a:lnTo>
                    <a:pt x="19325" y="12200"/>
                  </a:lnTo>
                  <a:lnTo>
                    <a:pt x="14464" y="43067"/>
                  </a:lnTo>
                  <a:lnTo>
                    <a:pt x="12843" y="68353"/>
                  </a:lnTo>
                  <a:lnTo>
                    <a:pt x="9476" y="98112"/>
                  </a:lnTo>
                  <a:lnTo>
                    <a:pt x="7467" y="115414"/>
                  </a:lnTo>
                  <a:lnTo>
                    <a:pt x="5334" y="134092"/>
                  </a:lnTo>
                  <a:lnTo>
                    <a:pt x="3119" y="153689"/>
                  </a:lnTo>
                  <a:lnTo>
                    <a:pt x="1641" y="173103"/>
                  </a:lnTo>
                  <a:lnTo>
                    <a:pt x="657" y="192396"/>
                  </a:lnTo>
                  <a:lnTo>
                    <a:pt x="0" y="211608"/>
                  </a:lnTo>
                  <a:lnTo>
                    <a:pt x="356" y="229972"/>
                  </a:lnTo>
                  <a:lnTo>
                    <a:pt x="2869" y="265193"/>
                  </a:lnTo>
                  <a:lnTo>
                    <a:pt x="4514" y="295134"/>
                  </a:lnTo>
                  <a:lnTo>
                    <a:pt x="6833" y="320876"/>
                  </a:lnTo>
                  <a:lnTo>
                    <a:pt x="13155" y="342901"/>
                  </a:lnTo>
                  <a:lnTo>
                    <a:pt x="21257" y="354807"/>
                  </a:lnTo>
                  <a:lnTo>
                    <a:pt x="25640" y="357981"/>
                  </a:lnTo>
                  <a:lnTo>
                    <a:pt x="29356" y="359304"/>
                  </a:lnTo>
                  <a:lnTo>
                    <a:pt x="32626" y="359392"/>
                  </a:lnTo>
                  <a:lnTo>
                    <a:pt x="35601" y="358657"/>
                  </a:lnTo>
                  <a:lnTo>
                    <a:pt x="41022" y="349374"/>
                  </a:lnTo>
                  <a:lnTo>
                    <a:pt x="45284" y="333077"/>
                  </a:lnTo>
                  <a:lnTo>
                    <a:pt x="47683" y="301889"/>
                  </a:lnTo>
                  <a:lnTo>
                    <a:pt x="48693" y="28575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28445" name="SMARTInkShape-285"/>
            <p:cNvSpPr/>
            <p:nvPr/>
          </p:nvSpPr>
          <p:spPr bwMode="auto">
            <a:xfrm>
              <a:off x="2057400" y="5807869"/>
              <a:ext cx="7106" cy="417945"/>
            </a:xfrm>
            <a:custGeom>
              <a:avLst/>
              <a:gdLst/>
              <a:ahLst/>
              <a:cxnLst/>
              <a:rect l="0" t="0" r="0" b="0"/>
              <a:pathLst>
                <a:path w="7106" h="417945">
                  <a:moveTo>
                    <a:pt x="0" y="0"/>
                  </a:moveTo>
                  <a:lnTo>
                    <a:pt x="0" y="31333"/>
                  </a:lnTo>
                  <a:lnTo>
                    <a:pt x="0" y="57879"/>
                  </a:lnTo>
                  <a:lnTo>
                    <a:pt x="0" y="82080"/>
                  </a:lnTo>
                  <a:lnTo>
                    <a:pt x="2117" y="110828"/>
                  </a:lnTo>
                  <a:lnTo>
                    <a:pt x="4910" y="142919"/>
                  </a:lnTo>
                  <a:lnTo>
                    <a:pt x="6151" y="178349"/>
                  </a:lnTo>
                  <a:lnTo>
                    <a:pt x="6482" y="196687"/>
                  </a:lnTo>
                  <a:lnTo>
                    <a:pt x="6702" y="215262"/>
                  </a:lnTo>
                  <a:lnTo>
                    <a:pt x="6850" y="233996"/>
                  </a:lnTo>
                  <a:lnTo>
                    <a:pt x="6948" y="253628"/>
                  </a:lnTo>
                  <a:lnTo>
                    <a:pt x="7013" y="273861"/>
                  </a:lnTo>
                  <a:lnTo>
                    <a:pt x="7057" y="294492"/>
                  </a:lnTo>
                  <a:lnTo>
                    <a:pt x="7105" y="330116"/>
                  </a:lnTo>
                  <a:lnTo>
                    <a:pt x="6333" y="361030"/>
                  </a:lnTo>
                  <a:lnTo>
                    <a:pt x="3344" y="387999"/>
                  </a:lnTo>
                  <a:lnTo>
                    <a:pt x="661" y="417366"/>
                  </a:lnTo>
                  <a:lnTo>
                    <a:pt x="440" y="417944"/>
                  </a:lnTo>
                  <a:lnTo>
                    <a:pt x="0" y="41433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28446" name="SMARTInkShape-286"/>
            <p:cNvSpPr/>
            <p:nvPr/>
          </p:nvSpPr>
          <p:spPr bwMode="auto">
            <a:xfrm>
              <a:off x="2067508" y="5981720"/>
              <a:ext cx="102278" cy="194231"/>
            </a:xfrm>
            <a:custGeom>
              <a:avLst/>
              <a:gdLst/>
              <a:ahLst/>
              <a:cxnLst/>
              <a:rect l="0" t="0" r="0" b="0"/>
              <a:pathLst>
                <a:path w="102278" h="194231">
                  <a:moveTo>
                    <a:pt x="18467" y="40461"/>
                  </a:moveTo>
                  <a:lnTo>
                    <a:pt x="14675" y="40461"/>
                  </a:lnTo>
                  <a:lnTo>
                    <a:pt x="13557" y="39668"/>
                  </a:lnTo>
                  <a:lnTo>
                    <a:pt x="12813" y="38344"/>
                  </a:lnTo>
                  <a:lnTo>
                    <a:pt x="11617" y="30518"/>
                  </a:lnTo>
                  <a:lnTo>
                    <a:pt x="13571" y="25988"/>
                  </a:lnTo>
                  <a:lnTo>
                    <a:pt x="15203" y="23668"/>
                  </a:lnTo>
                  <a:lnTo>
                    <a:pt x="42646" y="3001"/>
                  </a:lnTo>
                  <a:lnTo>
                    <a:pt x="51967" y="0"/>
                  </a:lnTo>
                  <a:lnTo>
                    <a:pt x="69933" y="2102"/>
                  </a:lnTo>
                  <a:lnTo>
                    <a:pt x="86545" y="11545"/>
                  </a:lnTo>
                  <a:lnTo>
                    <a:pt x="94497" y="22054"/>
                  </a:lnTo>
                  <a:lnTo>
                    <a:pt x="99883" y="34661"/>
                  </a:lnTo>
                  <a:lnTo>
                    <a:pt x="102277" y="48202"/>
                  </a:lnTo>
                  <a:lnTo>
                    <a:pt x="99832" y="76798"/>
                  </a:lnTo>
                  <a:lnTo>
                    <a:pt x="86496" y="110406"/>
                  </a:lnTo>
                  <a:lnTo>
                    <a:pt x="63671" y="141707"/>
                  </a:lnTo>
                  <a:lnTo>
                    <a:pt x="34011" y="174231"/>
                  </a:lnTo>
                  <a:lnTo>
                    <a:pt x="17164" y="189987"/>
                  </a:lnTo>
                  <a:lnTo>
                    <a:pt x="7040" y="194230"/>
                  </a:lnTo>
                  <a:lnTo>
                    <a:pt x="3705" y="193774"/>
                  </a:lnTo>
                  <a:lnTo>
                    <a:pt x="1482" y="191881"/>
                  </a:lnTo>
                  <a:lnTo>
                    <a:pt x="0" y="189034"/>
                  </a:lnTo>
                  <a:lnTo>
                    <a:pt x="2587" y="177402"/>
                  </a:lnTo>
                  <a:lnTo>
                    <a:pt x="11323" y="15476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28447" name="SMARTInkShape-287"/>
            <p:cNvSpPr/>
            <p:nvPr/>
          </p:nvSpPr>
          <p:spPr bwMode="auto">
            <a:xfrm>
              <a:off x="2243138" y="5715000"/>
              <a:ext cx="48572" cy="542926"/>
            </a:xfrm>
            <a:custGeom>
              <a:avLst/>
              <a:gdLst/>
              <a:ahLst/>
              <a:cxnLst/>
              <a:rect l="0" t="0" r="0" b="0"/>
              <a:pathLst>
                <a:path w="48572" h="542926">
                  <a:moveTo>
                    <a:pt x="0" y="0"/>
                  </a:moveTo>
                  <a:lnTo>
                    <a:pt x="3792" y="0"/>
                  </a:lnTo>
                  <a:lnTo>
                    <a:pt x="4909" y="794"/>
                  </a:lnTo>
                  <a:lnTo>
                    <a:pt x="5654" y="2117"/>
                  </a:lnTo>
                  <a:lnTo>
                    <a:pt x="16900" y="32132"/>
                  </a:lnTo>
                  <a:lnTo>
                    <a:pt x="27232" y="64553"/>
                  </a:lnTo>
                  <a:lnTo>
                    <a:pt x="32740" y="95365"/>
                  </a:lnTo>
                  <a:lnTo>
                    <a:pt x="35321" y="113583"/>
                  </a:lnTo>
                  <a:lnTo>
                    <a:pt x="37834" y="132872"/>
                  </a:lnTo>
                  <a:lnTo>
                    <a:pt x="40304" y="153669"/>
                  </a:lnTo>
                  <a:lnTo>
                    <a:pt x="42744" y="175471"/>
                  </a:lnTo>
                  <a:lnTo>
                    <a:pt x="45165" y="197943"/>
                  </a:lnTo>
                  <a:lnTo>
                    <a:pt x="46778" y="221655"/>
                  </a:lnTo>
                  <a:lnTo>
                    <a:pt x="47854" y="246195"/>
                  </a:lnTo>
                  <a:lnTo>
                    <a:pt x="48571" y="271287"/>
                  </a:lnTo>
                  <a:lnTo>
                    <a:pt x="48256" y="295952"/>
                  </a:lnTo>
                  <a:lnTo>
                    <a:pt x="47252" y="320332"/>
                  </a:lnTo>
                  <a:lnTo>
                    <a:pt x="45788" y="344524"/>
                  </a:lnTo>
                  <a:lnTo>
                    <a:pt x="44019" y="367795"/>
                  </a:lnTo>
                  <a:lnTo>
                    <a:pt x="42046" y="390453"/>
                  </a:lnTo>
                  <a:lnTo>
                    <a:pt x="39937" y="412702"/>
                  </a:lnTo>
                  <a:lnTo>
                    <a:pt x="36943" y="433091"/>
                  </a:lnTo>
                  <a:lnTo>
                    <a:pt x="33360" y="452240"/>
                  </a:lnTo>
                  <a:lnTo>
                    <a:pt x="25145" y="485158"/>
                  </a:lnTo>
                  <a:lnTo>
                    <a:pt x="12389" y="516284"/>
                  </a:lnTo>
                  <a:lnTo>
                    <a:pt x="0" y="54292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28448" name="SMARTInkShape-288"/>
            <p:cNvSpPr/>
            <p:nvPr/>
          </p:nvSpPr>
          <p:spPr bwMode="auto">
            <a:xfrm>
              <a:off x="2472820" y="5779294"/>
              <a:ext cx="148937" cy="394289"/>
            </a:xfrm>
            <a:custGeom>
              <a:avLst/>
              <a:gdLst/>
              <a:ahLst/>
              <a:cxnLst/>
              <a:rect l="0" t="0" r="0" b="0"/>
              <a:pathLst>
                <a:path w="148937" h="394289">
                  <a:moveTo>
                    <a:pt x="20349" y="0"/>
                  </a:moveTo>
                  <a:lnTo>
                    <a:pt x="19555" y="7291"/>
                  </a:lnTo>
                  <a:lnTo>
                    <a:pt x="14198" y="40471"/>
                  </a:lnTo>
                  <a:lnTo>
                    <a:pt x="13499" y="74962"/>
                  </a:lnTo>
                  <a:lnTo>
                    <a:pt x="11219" y="103695"/>
                  </a:lnTo>
                  <a:lnTo>
                    <a:pt x="8354" y="135781"/>
                  </a:lnTo>
                  <a:lnTo>
                    <a:pt x="7080" y="171207"/>
                  </a:lnTo>
                  <a:lnTo>
                    <a:pt x="4397" y="206002"/>
                  </a:lnTo>
                  <a:lnTo>
                    <a:pt x="1353" y="239987"/>
                  </a:lnTo>
                  <a:lnTo>
                    <a:pt x="0" y="273613"/>
                  </a:lnTo>
                  <a:lnTo>
                    <a:pt x="1515" y="302845"/>
                  </a:lnTo>
                  <a:lnTo>
                    <a:pt x="5628" y="328273"/>
                  </a:lnTo>
                  <a:lnTo>
                    <a:pt x="16869" y="359644"/>
                  </a:lnTo>
                  <a:lnTo>
                    <a:pt x="25681" y="376536"/>
                  </a:lnTo>
                  <a:lnTo>
                    <a:pt x="39123" y="387747"/>
                  </a:lnTo>
                  <a:lnTo>
                    <a:pt x="47152" y="391848"/>
                  </a:lnTo>
                  <a:lnTo>
                    <a:pt x="66657" y="394288"/>
                  </a:lnTo>
                  <a:lnTo>
                    <a:pt x="87761" y="391933"/>
                  </a:lnTo>
                  <a:lnTo>
                    <a:pt x="116699" y="380887"/>
                  </a:lnTo>
                  <a:lnTo>
                    <a:pt x="148936" y="35718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28449" name="SMARTInkShape-289"/>
            <p:cNvSpPr/>
            <p:nvPr/>
          </p:nvSpPr>
          <p:spPr bwMode="auto">
            <a:xfrm>
              <a:off x="2653168" y="5722144"/>
              <a:ext cx="190046" cy="492920"/>
            </a:xfrm>
            <a:custGeom>
              <a:avLst/>
              <a:gdLst/>
              <a:ahLst/>
              <a:cxnLst/>
              <a:rect l="0" t="0" r="0" b="0"/>
              <a:pathLst>
                <a:path w="190046" h="492920">
                  <a:moveTo>
                    <a:pt x="75745" y="0"/>
                  </a:moveTo>
                  <a:lnTo>
                    <a:pt x="71952" y="3792"/>
                  </a:lnTo>
                  <a:lnTo>
                    <a:pt x="57038" y="36365"/>
                  </a:lnTo>
                  <a:lnTo>
                    <a:pt x="45999" y="61406"/>
                  </a:lnTo>
                  <a:lnTo>
                    <a:pt x="35802" y="91056"/>
                  </a:lnTo>
                  <a:lnTo>
                    <a:pt x="30859" y="108329"/>
                  </a:lnTo>
                  <a:lnTo>
                    <a:pt x="25977" y="126988"/>
                  </a:lnTo>
                  <a:lnTo>
                    <a:pt x="21135" y="146571"/>
                  </a:lnTo>
                  <a:lnTo>
                    <a:pt x="16320" y="166770"/>
                  </a:lnTo>
                  <a:lnTo>
                    <a:pt x="11522" y="187380"/>
                  </a:lnTo>
                  <a:lnTo>
                    <a:pt x="6736" y="208264"/>
                  </a:lnTo>
                  <a:lnTo>
                    <a:pt x="3545" y="229330"/>
                  </a:lnTo>
                  <a:lnTo>
                    <a:pt x="1418" y="250518"/>
                  </a:lnTo>
                  <a:lnTo>
                    <a:pt x="0" y="271787"/>
                  </a:lnTo>
                  <a:lnTo>
                    <a:pt x="642" y="292316"/>
                  </a:lnTo>
                  <a:lnTo>
                    <a:pt x="2657" y="312352"/>
                  </a:lnTo>
                  <a:lnTo>
                    <a:pt x="5588" y="332060"/>
                  </a:lnTo>
                  <a:lnTo>
                    <a:pt x="15195" y="366657"/>
                  </a:lnTo>
                  <a:lnTo>
                    <a:pt x="28990" y="397909"/>
                  </a:lnTo>
                  <a:lnTo>
                    <a:pt x="48350" y="427673"/>
                  </a:lnTo>
                  <a:lnTo>
                    <a:pt x="72301" y="452543"/>
                  </a:lnTo>
                  <a:lnTo>
                    <a:pt x="98026" y="471799"/>
                  </a:lnTo>
                  <a:lnTo>
                    <a:pt x="122689" y="483003"/>
                  </a:lnTo>
                  <a:lnTo>
                    <a:pt x="148996" y="488511"/>
                  </a:lnTo>
                  <a:lnTo>
                    <a:pt x="190045" y="49291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28450" name="SMARTInkShape-290"/>
            <p:cNvSpPr/>
            <p:nvPr/>
          </p:nvSpPr>
          <p:spPr bwMode="auto">
            <a:xfrm>
              <a:off x="2809613" y="5930393"/>
              <a:ext cx="140757" cy="182380"/>
            </a:xfrm>
            <a:custGeom>
              <a:avLst/>
              <a:gdLst/>
              <a:ahLst/>
              <a:cxnLst/>
              <a:rect l="0" t="0" r="0" b="0"/>
              <a:pathLst>
                <a:path w="140757" h="182380">
                  <a:moveTo>
                    <a:pt x="55031" y="13207"/>
                  </a:moveTo>
                  <a:lnTo>
                    <a:pt x="55031" y="9415"/>
                  </a:lnTo>
                  <a:lnTo>
                    <a:pt x="54237" y="8297"/>
                  </a:lnTo>
                  <a:lnTo>
                    <a:pt x="52914" y="7553"/>
                  </a:lnTo>
                  <a:lnTo>
                    <a:pt x="51238" y="7056"/>
                  </a:lnTo>
                  <a:lnTo>
                    <a:pt x="50121" y="5931"/>
                  </a:lnTo>
                  <a:lnTo>
                    <a:pt x="48880" y="2565"/>
                  </a:lnTo>
                  <a:lnTo>
                    <a:pt x="46961" y="1350"/>
                  </a:lnTo>
                  <a:lnTo>
                    <a:pt x="40596" y="0"/>
                  </a:lnTo>
                  <a:lnTo>
                    <a:pt x="34593" y="1516"/>
                  </a:lnTo>
                  <a:lnTo>
                    <a:pt x="24271" y="8957"/>
                  </a:lnTo>
                  <a:lnTo>
                    <a:pt x="16989" y="19532"/>
                  </a:lnTo>
                  <a:lnTo>
                    <a:pt x="5032" y="51876"/>
                  </a:lnTo>
                  <a:lnTo>
                    <a:pt x="0" y="78374"/>
                  </a:lnTo>
                  <a:lnTo>
                    <a:pt x="625" y="104218"/>
                  </a:lnTo>
                  <a:lnTo>
                    <a:pt x="4638" y="138888"/>
                  </a:lnTo>
                  <a:lnTo>
                    <a:pt x="4767" y="142238"/>
                  </a:lnTo>
                  <a:lnTo>
                    <a:pt x="5647" y="144471"/>
                  </a:lnTo>
                  <a:lnTo>
                    <a:pt x="7027" y="145960"/>
                  </a:lnTo>
                  <a:lnTo>
                    <a:pt x="8741" y="146953"/>
                  </a:lnTo>
                  <a:lnTo>
                    <a:pt x="14878" y="145939"/>
                  </a:lnTo>
                  <a:lnTo>
                    <a:pt x="22897" y="142049"/>
                  </a:lnTo>
                  <a:lnTo>
                    <a:pt x="45664" y="122151"/>
                  </a:lnTo>
                  <a:lnTo>
                    <a:pt x="63793" y="92964"/>
                  </a:lnTo>
                  <a:lnTo>
                    <a:pt x="78429" y="60017"/>
                  </a:lnTo>
                  <a:lnTo>
                    <a:pt x="83422" y="53855"/>
                  </a:lnTo>
                  <a:lnTo>
                    <a:pt x="85864" y="52212"/>
                  </a:lnTo>
                  <a:lnTo>
                    <a:pt x="87493" y="51910"/>
                  </a:lnTo>
                  <a:lnTo>
                    <a:pt x="88578" y="52503"/>
                  </a:lnTo>
                  <a:lnTo>
                    <a:pt x="89302" y="53692"/>
                  </a:lnTo>
                  <a:lnTo>
                    <a:pt x="87021" y="81186"/>
                  </a:lnTo>
                  <a:lnTo>
                    <a:pt x="90013" y="116329"/>
                  </a:lnTo>
                  <a:lnTo>
                    <a:pt x="96307" y="148141"/>
                  </a:lnTo>
                  <a:lnTo>
                    <a:pt x="105194" y="173122"/>
                  </a:lnTo>
                  <a:lnTo>
                    <a:pt x="109869" y="179531"/>
                  </a:lnTo>
                  <a:lnTo>
                    <a:pt x="114593" y="182379"/>
                  </a:lnTo>
                  <a:lnTo>
                    <a:pt x="117758" y="181551"/>
                  </a:lnTo>
                  <a:lnTo>
                    <a:pt x="125507" y="176397"/>
                  </a:lnTo>
                  <a:lnTo>
                    <a:pt x="132127" y="164582"/>
                  </a:lnTo>
                  <a:lnTo>
                    <a:pt x="140756" y="14179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28451" name="SMARTInkShape-291"/>
            <p:cNvSpPr/>
            <p:nvPr/>
          </p:nvSpPr>
          <p:spPr bwMode="auto">
            <a:xfrm>
              <a:off x="3023263" y="5750719"/>
              <a:ext cx="34263" cy="367639"/>
            </a:xfrm>
            <a:custGeom>
              <a:avLst/>
              <a:gdLst/>
              <a:ahLst/>
              <a:cxnLst/>
              <a:rect l="0" t="0" r="0" b="0"/>
              <a:pathLst>
                <a:path w="34263" h="367639">
                  <a:moveTo>
                    <a:pt x="5687" y="0"/>
                  </a:moveTo>
                  <a:lnTo>
                    <a:pt x="9479" y="34320"/>
                  </a:lnTo>
                  <a:lnTo>
                    <a:pt x="8045" y="68113"/>
                  </a:lnTo>
                  <a:lnTo>
                    <a:pt x="6735" y="96683"/>
                  </a:lnTo>
                  <a:lnTo>
                    <a:pt x="6153" y="127901"/>
                  </a:lnTo>
                  <a:lnTo>
                    <a:pt x="5894" y="160297"/>
                  </a:lnTo>
                  <a:lnTo>
                    <a:pt x="5779" y="195333"/>
                  </a:lnTo>
                  <a:lnTo>
                    <a:pt x="5728" y="230483"/>
                  </a:lnTo>
                  <a:lnTo>
                    <a:pt x="5705" y="261980"/>
                  </a:lnTo>
                  <a:lnTo>
                    <a:pt x="3578" y="289737"/>
                  </a:lnTo>
                  <a:lnTo>
                    <a:pt x="781" y="314510"/>
                  </a:lnTo>
                  <a:lnTo>
                    <a:pt x="0" y="344718"/>
                  </a:lnTo>
                  <a:lnTo>
                    <a:pt x="2630" y="358524"/>
                  </a:lnTo>
                  <a:lnTo>
                    <a:pt x="6445" y="365719"/>
                  </a:lnTo>
                  <a:lnTo>
                    <a:pt x="8574" y="367638"/>
                  </a:lnTo>
                  <a:lnTo>
                    <a:pt x="10786" y="366536"/>
                  </a:lnTo>
                  <a:lnTo>
                    <a:pt x="28882" y="332167"/>
                  </a:lnTo>
                  <a:lnTo>
                    <a:pt x="34262" y="32146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28452" name="SMARTInkShape-292"/>
            <p:cNvSpPr/>
            <p:nvPr/>
          </p:nvSpPr>
          <p:spPr bwMode="auto">
            <a:xfrm>
              <a:off x="3166395" y="5757863"/>
              <a:ext cx="124805" cy="334877"/>
            </a:xfrm>
            <a:custGeom>
              <a:avLst/>
              <a:gdLst/>
              <a:ahLst/>
              <a:cxnLst/>
              <a:rect l="0" t="0" r="0" b="0"/>
              <a:pathLst>
                <a:path w="124805" h="334877">
                  <a:moveTo>
                    <a:pt x="48293" y="0"/>
                  </a:moveTo>
                  <a:lnTo>
                    <a:pt x="42589" y="6496"/>
                  </a:lnTo>
                  <a:lnTo>
                    <a:pt x="28366" y="38608"/>
                  </a:lnTo>
                  <a:lnTo>
                    <a:pt x="17165" y="69736"/>
                  </a:lnTo>
                  <a:lnTo>
                    <a:pt x="11175" y="95287"/>
                  </a:lnTo>
                  <a:lnTo>
                    <a:pt x="7983" y="122518"/>
                  </a:lnTo>
                  <a:lnTo>
                    <a:pt x="5771" y="149703"/>
                  </a:lnTo>
                  <a:lnTo>
                    <a:pt x="2142" y="175013"/>
                  </a:lnTo>
                  <a:lnTo>
                    <a:pt x="0" y="199491"/>
                  </a:lnTo>
                  <a:lnTo>
                    <a:pt x="911" y="233468"/>
                  </a:lnTo>
                  <a:lnTo>
                    <a:pt x="4091" y="261528"/>
                  </a:lnTo>
                  <a:lnTo>
                    <a:pt x="7150" y="282806"/>
                  </a:lnTo>
                  <a:lnTo>
                    <a:pt x="11502" y="300425"/>
                  </a:lnTo>
                  <a:lnTo>
                    <a:pt x="13447" y="301090"/>
                  </a:lnTo>
                  <a:lnTo>
                    <a:pt x="19841" y="297595"/>
                  </a:lnTo>
                  <a:lnTo>
                    <a:pt x="39980" y="269627"/>
                  </a:lnTo>
                  <a:lnTo>
                    <a:pt x="53148" y="237615"/>
                  </a:lnTo>
                  <a:lnTo>
                    <a:pt x="74812" y="204063"/>
                  </a:lnTo>
                  <a:lnTo>
                    <a:pt x="92663" y="192402"/>
                  </a:lnTo>
                  <a:lnTo>
                    <a:pt x="98510" y="191768"/>
                  </a:lnTo>
                  <a:lnTo>
                    <a:pt x="109241" y="195296"/>
                  </a:lnTo>
                  <a:lnTo>
                    <a:pt x="117185" y="202156"/>
                  </a:lnTo>
                  <a:lnTo>
                    <a:pt x="120414" y="206209"/>
                  </a:lnTo>
                  <a:lnTo>
                    <a:pt x="124003" y="217060"/>
                  </a:lnTo>
                  <a:lnTo>
                    <a:pt x="124804" y="229821"/>
                  </a:lnTo>
                  <a:lnTo>
                    <a:pt x="119999" y="251186"/>
                  </a:lnTo>
                  <a:lnTo>
                    <a:pt x="108080" y="276479"/>
                  </a:lnTo>
                  <a:lnTo>
                    <a:pt x="89026" y="298613"/>
                  </a:lnTo>
                  <a:lnTo>
                    <a:pt x="56662" y="320716"/>
                  </a:lnTo>
                  <a:lnTo>
                    <a:pt x="42487" y="329072"/>
                  </a:lnTo>
                  <a:lnTo>
                    <a:pt x="22569" y="334436"/>
                  </a:lnTo>
                  <a:lnTo>
                    <a:pt x="19237" y="334876"/>
                  </a:lnTo>
                  <a:lnTo>
                    <a:pt x="17810" y="332788"/>
                  </a:lnTo>
                  <a:lnTo>
                    <a:pt x="18340" y="324118"/>
                  </a:lnTo>
                  <a:lnTo>
                    <a:pt x="26861" y="28575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28453" name="SMARTInkShape-293"/>
            <p:cNvSpPr/>
            <p:nvPr/>
          </p:nvSpPr>
          <p:spPr bwMode="auto">
            <a:xfrm>
              <a:off x="3286125" y="5722585"/>
              <a:ext cx="105303" cy="401496"/>
            </a:xfrm>
            <a:custGeom>
              <a:avLst/>
              <a:gdLst/>
              <a:ahLst/>
              <a:cxnLst/>
              <a:rect l="0" t="0" r="0" b="0"/>
              <a:pathLst>
                <a:path w="105303" h="401496">
                  <a:moveTo>
                    <a:pt x="0" y="6703"/>
                  </a:moveTo>
                  <a:lnTo>
                    <a:pt x="0" y="2910"/>
                  </a:lnTo>
                  <a:lnTo>
                    <a:pt x="794" y="1793"/>
                  </a:lnTo>
                  <a:lnTo>
                    <a:pt x="2117" y="1048"/>
                  </a:lnTo>
                  <a:lnTo>
                    <a:pt x="9887" y="0"/>
                  </a:lnTo>
                  <a:lnTo>
                    <a:pt x="17888" y="549"/>
                  </a:lnTo>
                  <a:lnTo>
                    <a:pt x="26736" y="3438"/>
                  </a:lnTo>
                  <a:lnTo>
                    <a:pt x="40642" y="17112"/>
                  </a:lnTo>
                  <a:lnTo>
                    <a:pt x="64472" y="49563"/>
                  </a:lnTo>
                  <a:lnTo>
                    <a:pt x="80310" y="83520"/>
                  </a:lnTo>
                  <a:lnTo>
                    <a:pt x="90198" y="112546"/>
                  </a:lnTo>
                  <a:lnTo>
                    <a:pt x="97767" y="146084"/>
                  </a:lnTo>
                  <a:lnTo>
                    <a:pt x="102983" y="181362"/>
                  </a:lnTo>
                  <a:lnTo>
                    <a:pt x="105302" y="215563"/>
                  </a:lnTo>
                  <a:lnTo>
                    <a:pt x="104332" y="233255"/>
                  </a:lnTo>
                  <a:lnTo>
                    <a:pt x="102099" y="251400"/>
                  </a:lnTo>
                  <a:lnTo>
                    <a:pt x="95383" y="286907"/>
                  </a:lnTo>
                  <a:lnTo>
                    <a:pt x="87107" y="318563"/>
                  </a:lnTo>
                  <a:lnTo>
                    <a:pt x="76021" y="346390"/>
                  </a:lnTo>
                  <a:lnTo>
                    <a:pt x="58508" y="380136"/>
                  </a:lnTo>
                  <a:lnTo>
                    <a:pt x="45382" y="398866"/>
                  </a:lnTo>
                  <a:lnTo>
                    <a:pt x="42161" y="401495"/>
                  </a:lnTo>
                  <a:lnTo>
                    <a:pt x="40013" y="400866"/>
                  </a:lnTo>
                  <a:lnTo>
                    <a:pt x="38582" y="398066"/>
                  </a:lnTo>
                  <a:lnTo>
                    <a:pt x="35719" y="38532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28454" name="SMARTInkShape-294"/>
            <p:cNvSpPr/>
            <p:nvPr/>
          </p:nvSpPr>
          <p:spPr bwMode="auto">
            <a:xfrm>
              <a:off x="3500819" y="5857875"/>
              <a:ext cx="135351" cy="1"/>
            </a:xfrm>
            <a:custGeom>
              <a:avLst/>
              <a:gdLst/>
              <a:ahLst/>
              <a:cxnLst/>
              <a:rect l="0" t="0" r="0" b="0"/>
              <a:pathLst>
                <a:path w="135351" h="1">
                  <a:moveTo>
                    <a:pt x="13906" y="0"/>
                  </a:moveTo>
                  <a:lnTo>
                    <a:pt x="0" y="0"/>
                  </a:lnTo>
                  <a:lnTo>
                    <a:pt x="30697" y="0"/>
                  </a:lnTo>
                  <a:lnTo>
                    <a:pt x="65036" y="0"/>
                  </a:lnTo>
                  <a:lnTo>
                    <a:pt x="98207" y="0"/>
                  </a:lnTo>
                  <a:lnTo>
                    <a:pt x="133873" y="0"/>
                  </a:lnTo>
                  <a:lnTo>
                    <a:pt x="135350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28455" name="SMARTInkShape-295"/>
            <p:cNvSpPr/>
            <p:nvPr/>
          </p:nvSpPr>
          <p:spPr bwMode="auto">
            <a:xfrm>
              <a:off x="3507581" y="5944007"/>
              <a:ext cx="128589" cy="21025"/>
            </a:xfrm>
            <a:custGeom>
              <a:avLst/>
              <a:gdLst/>
              <a:ahLst/>
              <a:cxnLst/>
              <a:rect l="0" t="0" r="0" b="0"/>
              <a:pathLst>
                <a:path w="128589" h="21025">
                  <a:moveTo>
                    <a:pt x="0" y="21024"/>
                  </a:moveTo>
                  <a:lnTo>
                    <a:pt x="3792" y="21024"/>
                  </a:lnTo>
                  <a:lnTo>
                    <a:pt x="37021" y="8840"/>
                  </a:lnTo>
                  <a:lnTo>
                    <a:pt x="66668" y="1655"/>
                  </a:lnTo>
                  <a:lnTo>
                    <a:pt x="99070" y="0"/>
                  </a:lnTo>
                  <a:lnTo>
                    <a:pt x="128588" y="673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28456" name="SMARTInkShape-296"/>
            <p:cNvSpPr/>
            <p:nvPr/>
          </p:nvSpPr>
          <p:spPr bwMode="auto">
            <a:xfrm>
              <a:off x="3788102" y="5643563"/>
              <a:ext cx="133818" cy="567021"/>
            </a:xfrm>
            <a:custGeom>
              <a:avLst/>
              <a:gdLst/>
              <a:ahLst/>
              <a:cxnLst/>
              <a:rect l="0" t="0" r="0" b="0"/>
              <a:pathLst>
                <a:path w="133818" h="567021">
                  <a:moveTo>
                    <a:pt x="133817" y="0"/>
                  </a:moveTo>
                  <a:lnTo>
                    <a:pt x="130025" y="3792"/>
                  </a:lnTo>
                  <a:lnTo>
                    <a:pt x="126046" y="5654"/>
                  </a:lnTo>
                  <a:lnTo>
                    <a:pt x="123874" y="6150"/>
                  </a:lnTo>
                  <a:lnTo>
                    <a:pt x="112330" y="12667"/>
                  </a:lnTo>
                  <a:lnTo>
                    <a:pt x="109968" y="13207"/>
                  </a:lnTo>
                  <a:lnTo>
                    <a:pt x="102850" y="17760"/>
                  </a:lnTo>
                  <a:lnTo>
                    <a:pt x="79048" y="41293"/>
                  </a:lnTo>
                  <a:lnTo>
                    <a:pt x="57352" y="71306"/>
                  </a:lnTo>
                  <a:lnTo>
                    <a:pt x="55360" y="84306"/>
                  </a:lnTo>
                  <a:lnTo>
                    <a:pt x="56112" y="84779"/>
                  </a:lnTo>
                  <a:lnTo>
                    <a:pt x="67428" y="85642"/>
                  </a:lnTo>
                  <a:lnTo>
                    <a:pt x="72031" y="85687"/>
                  </a:lnTo>
                  <a:lnTo>
                    <a:pt x="76723" y="87825"/>
                  </a:lnTo>
                  <a:lnTo>
                    <a:pt x="86203" y="95665"/>
                  </a:lnTo>
                  <a:lnTo>
                    <a:pt x="88842" y="102313"/>
                  </a:lnTo>
                  <a:lnTo>
                    <a:pt x="89546" y="106309"/>
                  </a:lnTo>
                  <a:lnTo>
                    <a:pt x="86744" y="123309"/>
                  </a:lnTo>
                  <a:lnTo>
                    <a:pt x="68655" y="157408"/>
                  </a:lnTo>
                  <a:lnTo>
                    <a:pt x="50302" y="189578"/>
                  </a:lnTo>
                  <a:lnTo>
                    <a:pt x="26480" y="220009"/>
                  </a:lnTo>
                  <a:lnTo>
                    <a:pt x="0" y="254203"/>
                  </a:lnTo>
                  <a:lnTo>
                    <a:pt x="950" y="255193"/>
                  </a:lnTo>
                  <a:lnTo>
                    <a:pt x="6238" y="256294"/>
                  </a:lnTo>
                  <a:lnTo>
                    <a:pt x="37871" y="241003"/>
                  </a:lnTo>
                  <a:lnTo>
                    <a:pt x="52648" y="237302"/>
                  </a:lnTo>
                  <a:lnTo>
                    <a:pt x="60171" y="238553"/>
                  </a:lnTo>
                  <a:lnTo>
                    <a:pt x="63288" y="239998"/>
                  </a:lnTo>
                  <a:lnTo>
                    <a:pt x="68869" y="247953"/>
                  </a:lnTo>
                  <a:lnTo>
                    <a:pt x="71468" y="253408"/>
                  </a:lnTo>
                  <a:lnTo>
                    <a:pt x="72240" y="267936"/>
                  </a:lnTo>
                  <a:lnTo>
                    <a:pt x="66095" y="296082"/>
                  </a:lnTo>
                  <a:lnTo>
                    <a:pt x="52103" y="329557"/>
                  </a:lnTo>
                  <a:lnTo>
                    <a:pt x="40350" y="353638"/>
                  </a:lnTo>
                  <a:lnTo>
                    <a:pt x="29834" y="380216"/>
                  </a:lnTo>
                  <a:lnTo>
                    <a:pt x="19869" y="405787"/>
                  </a:lnTo>
                  <a:lnTo>
                    <a:pt x="7450" y="440378"/>
                  </a:lnTo>
                  <a:lnTo>
                    <a:pt x="3041" y="460836"/>
                  </a:lnTo>
                  <a:lnTo>
                    <a:pt x="3728" y="480511"/>
                  </a:lnTo>
                  <a:lnTo>
                    <a:pt x="12369" y="505647"/>
                  </a:lnTo>
                  <a:lnTo>
                    <a:pt x="30305" y="534679"/>
                  </a:lnTo>
                  <a:lnTo>
                    <a:pt x="49172" y="550624"/>
                  </a:lnTo>
                  <a:lnTo>
                    <a:pt x="83953" y="566183"/>
                  </a:lnTo>
                  <a:lnTo>
                    <a:pt x="93928" y="567020"/>
                  </a:lnTo>
                  <a:lnTo>
                    <a:pt x="105242" y="56435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228470" name="SMARTInkShape-Group42"/>
          <p:cNvGrpSpPr/>
          <p:nvPr/>
        </p:nvGrpSpPr>
        <p:grpSpPr>
          <a:xfrm>
            <a:off x="3951941" y="5543550"/>
            <a:ext cx="2248683" cy="635795"/>
            <a:chOff x="3951941" y="5543550"/>
            <a:chExt cx="2248683" cy="635795"/>
          </a:xfrm>
        </p:grpSpPr>
        <p:sp>
          <p:nvSpPr>
            <p:cNvPr id="2228458" name="SMARTInkShape-297"/>
            <p:cNvSpPr/>
            <p:nvPr/>
          </p:nvSpPr>
          <p:spPr bwMode="auto">
            <a:xfrm>
              <a:off x="3951941" y="5836975"/>
              <a:ext cx="155716" cy="192351"/>
            </a:xfrm>
            <a:custGeom>
              <a:avLst/>
              <a:gdLst/>
              <a:ahLst/>
              <a:cxnLst/>
              <a:rect l="0" t="0" r="0" b="0"/>
              <a:pathLst>
                <a:path w="155716" h="192351">
                  <a:moveTo>
                    <a:pt x="112853" y="56619"/>
                  </a:moveTo>
                  <a:lnTo>
                    <a:pt x="112853" y="39826"/>
                  </a:lnTo>
                  <a:lnTo>
                    <a:pt x="102910" y="15708"/>
                  </a:lnTo>
                  <a:lnTo>
                    <a:pt x="96263" y="8539"/>
                  </a:lnTo>
                  <a:lnTo>
                    <a:pt x="88811" y="3500"/>
                  </a:lnTo>
                  <a:lnTo>
                    <a:pt x="82853" y="1261"/>
                  </a:lnTo>
                  <a:lnTo>
                    <a:pt x="71244" y="0"/>
                  </a:lnTo>
                  <a:lnTo>
                    <a:pt x="62345" y="3938"/>
                  </a:lnTo>
                  <a:lnTo>
                    <a:pt x="53099" y="11774"/>
                  </a:lnTo>
                  <a:lnTo>
                    <a:pt x="29480" y="43011"/>
                  </a:lnTo>
                  <a:lnTo>
                    <a:pt x="19005" y="71549"/>
                  </a:lnTo>
                  <a:lnTo>
                    <a:pt x="10874" y="101347"/>
                  </a:lnTo>
                  <a:lnTo>
                    <a:pt x="3438" y="130285"/>
                  </a:lnTo>
                  <a:lnTo>
                    <a:pt x="0" y="155175"/>
                  </a:lnTo>
                  <a:lnTo>
                    <a:pt x="2774" y="173839"/>
                  </a:lnTo>
                  <a:lnTo>
                    <a:pt x="4542" y="176834"/>
                  </a:lnTo>
                  <a:lnTo>
                    <a:pt x="6514" y="178038"/>
                  </a:lnTo>
                  <a:lnTo>
                    <a:pt x="12410" y="177257"/>
                  </a:lnTo>
                  <a:lnTo>
                    <a:pt x="22968" y="174265"/>
                  </a:lnTo>
                  <a:lnTo>
                    <a:pt x="33481" y="166055"/>
                  </a:lnTo>
                  <a:lnTo>
                    <a:pt x="57980" y="134559"/>
                  </a:lnTo>
                  <a:lnTo>
                    <a:pt x="78091" y="99397"/>
                  </a:lnTo>
                  <a:lnTo>
                    <a:pt x="89886" y="80290"/>
                  </a:lnTo>
                  <a:lnTo>
                    <a:pt x="90398" y="81130"/>
                  </a:lnTo>
                  <a:lnTo>
                    <a:pt x="91381" y="115486"/>
                  </a:lnTo>
                  <a:lnTo>
                    <a:pt x="97911" y="147592"/>
                  </a:lnTo>
                  <a:lnTo>
                    <a:pt x="109307" y="168769"/>
                  </a:lnTo>
                  <a:lnTo>
                    <a:pt x="118156" y="177372"/>
                  </a:lnTo>
                  <a:lnTo>
                    <a:pt x="155715" y="19235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28459" name="SMARTInkShape-298"/>
            <p:cNvSpPr/>
            <p:nvPr/>
          </p:nvSpPr>
          <p:spPr bwMode="auto">
            <a:xfrm>
              <a:off x="4166819" y="5830587"/>
              <a:ext cx="119432" cy="205883"/>
            </a:xfrm>
            <a:custGeom>
              <a:avLst/>
              <a:gdLst/>
              <a:ahLst/>
              <a:cxnLst/>
              <a:rect l="0" t="0" r="0" b="0"/>
              <a:pathLst>
                <a:path w="119432" h="205883">
                  <a:moveTo>
                    <a:pt x="90856" y="13001"/>
                  </a:moveTo>
                  <a:lnTo>
                    <a:pt x="87064" y="9208"/>
                  </a:lnTo>
                  <a:lnTo>
                    <a:pt x="85202" y="5230"/>
                  </a:lnTo>
                  <a:lnTo>
                    <a:pt x="84705" y="3058"/>
                  </a:lnTo>
                  <a:lnTo>
                    <a:pt x="83580" y="1609"/>
                  </a:lnTo>
                  <a:lnTo>
                    <a:pt x="80214" y="0"/>
                  </a:lnTo>
                  <a:lnTo>
                    <a:pt x="73955" y="1402"/>
                  </a:lnTo>
                  <a:lnTo>
                    <a:pt x="65882" y="5465"/>
                  </a:lnTo>
                  <a:lnTo>
                    <a:pt x="57002" y="12562"/>
                  </a:lnTo>
                  <a:lnTo>
                    <a:pt x="38367" y="41459"/>
                  </a:lnTo>
                  <a:lnTo>
                    <a:pt x="24151" y="69234"/>
                  </a:lnTo>
                  <a:lnTo>
                    <a:pt x="10678" y="101452"/>
                  </a:lnTo>
                  <a:lnTo>
                    <a:pt x="2100" y="130666"/>
                  </a:lnTo>
                  <a:lnTo>
                    <a:pt x="0" y="153962"/>
                  </a:lnTo>
                  <a:lnTo>
                    <a:pt x="2321" y="165873"/>
                  </a:lnTo>
                  <a:lnTo>
                    <a:pt x="4052" y="169685"/>
                  </a:lnTo>
                  <a:lnTo>
                    <a:pt x="5999" y="172225"/>
                  </a:lnTo>
                  <a:lnTo>
                    <a:pt x="8091" y="173919"/>
                  </a:lnTo>
                  <a:lnTo>
                    <a:pt x="14649" y="175801"/>
                  </a:lnTo>
                  <a:lnTo>
                    <a:pt x="18620" y="176303"/>
                  </a:lnTo>
                  <a:lnTo>
                    <a:pt x="29382" y="170511"/>
                  </a:lnTo>
                  <a:lnTo>
                    <a:pt x="46713" y="153862"/>
                  </a:lnTo>
                  <a:lnTo>
                    <a:pt x="70583" y="119318"/>
                  </a:lnTo>
                  <a:lnTo>
                    <a:pt x="91732" y="84890"/>
                  </a:lnTo>
                  <a:lnTo>
                    <a:pt x="103221" y="50318"/>
                  </a:lnTo>
                  <a:lnTo>
                    <a:pt x="103861" y="48197"/>
                  </a:lnTo>
                  <a:lnTo>
                    <a:pt x="104289" y="47577"/>
                  </a:lnTo>
                  <a:lnTo>
                    <a:pt x="104574" y="47958"/>
                  </a:lnTo>
                  <a:lnTo>
                    <a:pt x="104237" y="66472"/>
                  </a:lnTo>
                  <a:lnTo>
                    <a:pt x="97350" y="99880"/>
                  </a:lnTo>
                  <a:lnTo>
                    <a:pt x="92780" y="129759"/>
                  </a:lnTo>
                  <a:lnTo>
                    <a:pt x="93543" y="159514"/>
                  </a:lnTo>
                  <a:lnTo>
                    <a:pt x="100912" y="187110"/>
                  </a:lnTo>
                  <a:lnTo>
                    <a:pt x="107496" y="195686"/>
                  </a:lnTo>
                  <a:lnTo>
                    <a:pt x="119431" y="20588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28460" name="SMARTInkShape-299"/>
            <p:cNvSpPr/>
            <p:nvPr/>
          </p:nvSpPr>
          <p:spPr bwMode="auto">
            <a:xfrm>
              <a:off x="4364831" y="6000750"/>
              <a:ext cx="78583" cy="178595"/>
            </a:xfrm>
            <a:custGeom>
              <a:avLst/>
              <a:gdLst/>
              <a:ahLst/>
              <a:cxnLst/>
              <a:rect l="0" t="0" r="0" b="0"/>
              <a:pathLst>
                <a:path w="78583" h="178595">
                  <a:moveTo>
                    <a:pt x="78582" y="0"/>
                  </a:moveTo>
                  <a:lnTo>
                    <a:pt x="77788" y="20720"/>
                  </a:lnTo>
                  <a:lnTo>
                    <a:pt x="68639" y="54646"/>
                  </a:lnTo>
                  <a:lnTo>
                    <a:pt x="54204" y="85424"/>
                  </a:lnTo>
                  <a:lnTo>
                    <a:pt x="34846" y="119679"/>
                  </a:lnTo>
                  <a:lnTo>
                    <a:pt x="14029" y="154964"/>
                  </a:lnTo>
                  <a:lnTo>
                    <a:pt x="0" y="17859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28461" name="SMARTInkShape-300"/>
            <p:cNvSpPr/>
            <p:nvPr/>
          </p:nvSpPr>
          <p:spPr bwMode="auto">
            <a:xfrm>
              <a:off x="4538299" y="5793581"/>
              <a:ext cx="140858" cy="215935"/>
            </a:xfrm>
            <a:custGeom>
              <a:avLst/>
              <a:gdLst/>
              <a:ahLst/>
              <a:cxnLst/>
              <a:rect l="0" t="0" r="0" b="0"/>
              <a:pathLst>
                <a:path w="140858" h="215935">
                  <a:moveTo>
                    <a:pt x="105139" y="0"/>
                  </a:moveTo>
                  <a:lnTo>
                    <a:pt x="101346" y="0"/>
                  </a:lnTo>
                  <a:lnTo>
                    <a:pt x="78403" y="9943"/>
                  </a:lnTo>
                  <a:lnTo>
                    <a:pt x="60704" y="24378"/>
                  </a:lnTo>
                  <a:lnTo>
                    <a:pt x="39094" y="56291"/>
                  </a:lnTo>
                  <a:lnTo>
                    <a:pt x="24363" y="83795"/>
                  </a:lnTo>
                  <a:lnTo>
                    <a:pt x="10738" y="112053"/>
                  </a:lnTo>
                  <a:lnTo>
                    <a:pt x="737" y="145812"/>
                  </a:lnTo>
                  <a:lnTo>
                    <a:pt x="0" y="157674"/>
                  </a:lnTo>
                  <a:lnTo>
                    <a:pt x="4048" y="172484"/>
                  </a:lnTo>
                  <a:lnTo>
                    <a:pt x="8087" y="179318"/>
                  </a:lnTo>
                  <a:lnTo>
                    <a:pt x="11068" y="180664"/>
                  </a:lnTo>
                  <a:lnTo>
                    <a:pt x="18615" y="180044"/>
                  </a:lnTo>
                  <a:lnTo>
                    <a:pt x="31789" y="175231"/>
                  </a:lnTo>
                  <a:lnTo>
                    <a:pt x="55372" y="155087"/>
                  </a:lnTo>
                  <a:lnTo>
                    <a:pt x="81044" y="121171"/>
                  </a:lnTo>
                  <a:lnTo>
                    <a:pt x="99933" y="98444"/>
                  </a:lnTo>
                  <a:lnTo>
                    <a:pt x="101668" y="97379"/>
                  </a:lnTo>
                  <a:lnTo>
                    <a:pt x="102825" y="97463"/>
                  </a:lnTo>
                  <a:lnTo>
                    <a:pt x="103596" y="98313"/>
                  </a:lnTo>
                  <a:lnTo>
                    <a:pt x="95060" y="129693"/>
                  </a:lnTo>
                  <a:lnTo>
                    <a:pt x="96592" y="162290"/>
                  </a:lnTo>
                  <a:lnTo>
                    <a:pt x="99834" y="192483"/>
                  </a:lnTo>
                  <a:lnTo>
                    <a:pt x="105683" y="209961"/>
                  </a:lnTo>
                  <a:lnTo>
                    <a:pt x="107883" y="213793"/>
                  </a:lnTo>
                  <a:lnTo>
                    <a:pt x="110937" y="215554"/>
                  </a:lnTo>
                  <a:lnTo>
                    <a:pt x="114560" y="215934"/>
                  </a:lnTo>
                  <a:lnTo>
                    <a:pt x="118564" y="215393"/>
                  </a:lnTo>
                  <a:lnTo>
                    <a:pt x="127245" y="210560"/>
                  </a:lnTo>
                  <a:lnTo>
                    <a:pt x="140857" y="20002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28462" name="SMARTInkShape-301"/>
            <p:cNvSpPr/>
            <p:nvPr/>
          </p:nvSpPr>
          <p:spPr bwMode="auto">
            <a:xfrm>
              <a:off x="4729578" y="5700713"/>
              <a:ext cx="126198" cy="276363"/>
            </a:xfrm>
            <a:custGeom>
              <a:avLst/>
              <a:gdLst/>
              <a:ahLst/>
              <a:cxnLst/>
              <a:rect l="0" t="0" r="0" b="0"/>
              <a:pathLst>
                <a:path w="126198" h="276363">
                  <a:moveTo>
                    <a:pt x="35303" y="0"/>
                  </a:moveTo>
                  <a:lnTo>
                    <a:pt x="30394" y="11406"/>
                  </a:lnTo>
                  <a:lnTo>
                    <a:pt x="28454" y="41169"/>
                  </a:lnTo>
                  <a:lnTo>
                    <a:pt x="28247" y="71377"/>
                  </a:lnTo>
                  <a:lnTo>
                    <a:pt x="26082" y="96016"/>
                  </a:lnTo>
                  <a:lnTo>
                    <a:pt x="22473" y="122842"/>
                  </a:lnTo>
                  <a:lnTo>
                    <a:pt x="18224" y="150640"/>
                  </a:lnTo>
                  <a:lnTo>
                    <a:pt x="13689" y="178869"/>
                  </a:lnTo>
                  <a:lnTo>
                    <a:pt x="9028" y="205704"/>
                  </a:lnTo>
                  <a:lnTo>
                    <a:pt x="2735" y="237073"/>
                  </a:lnTo>
                  <a:lnTo>
                    <a:pt x="0" y="264209"/>
                  </a:lnTo>
                  <a:lnTo>
                    <a:pt x="655" y="265833"/>
                  </a:lnTo>
                  <a:lnTo>
                    <a:pt x="1886" y="266122"/>
                  </a:lnTo>
                  <a:lnTo>
                    <a:pt x="3500" y="265521"/>
                  </a:lnTo>
                  <a:lnTo>
                    <a:pt x="26331" y="234594"/>
                  </a:lnTo>
                  <a:lnTo>
                    <a:pt x="59551" y="199873"/>
                  </a:lnTo>
                  <a:lnTo>
                    <a:pt x="91599" y="175212"/>
                  </a:lnTo>
                  <a:lnTo>
                    <a:pt x="109839" y="167537"/>
                  </a:lnTo>
                  <a:lnTo>
                    <a:pt x="121505" y="165263"/>
                  </a:lnTo>
                  <a:lnTo>
                    <a:pt x="123727" y="167325"/>
                  </a:lnTo>
                  <a:lnTo>
                    <a:pt x="126197" y="175967"/>
                  </a:lnTo>
                  <a:lnTo>
                    <a:pt x="123794" y="194219"/>
                  </a:lnTo>
                  <a:lnTo>
                    <a:pt x="110471" y="214708"/>
                  </a:lnTo>
                  <a:lnTo>
                    <a:pt x="77716" y="250083"/>
                  </a:lnTo>
                  <a:lnTo>
                    <a:pt x="63679" y="262754"/>
                  </a:lnTo>
                  <a:lnTo>
                    <a:pt x="39497" y="275239"/>
                  </a:lnTo>
                  <a:lnTo>
                    <a:pt x="35718" y="276362"/>
                  </a:lnTo>
                  <a:lnTo>
                    <a:pt x="33198" y="276316"/>
                  </a:lnTo>
                  <a:lnTo>
                    <a:pt x="31519" y="275491"/>
                  </a:lnTo>
                  <a:lnTo>
                    <a:pt x="30399" y="274149"/>
                  </a:lnTo>
                  <a:lnTo>
                    <a:pt x="31240" y="271665"/>
                  </a:lnTo>
                  <a:lnTo>
                    <a:pt x="42447" y="25717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28463" name="SMARTInkShape-302"/>
            <p:cNvSpPr/>
            <p:nvPr/>
          </p:nvSpPr>
          <p:spPr bwMode="auto">
            <a:xfrm>
              <a:off x="4907756" y="5957888"/>
              <a:ext cx="107158" cy="126343"/>
            </a:xfrm>
            <a:custGeom>
              <a:avLst/>
              <a:gdLst/>
              <a:ahLst/>
              <a:cxnLst/>
              <a:rect l="0" t="0" r="0" b="0"/>
              <a:pathLst>
                <a:path w="107158" h="126343">
                  <a:moveTo>
                    <a:pt x="107157" y="0"/>
                  </a:moveTo>
                  <a:lnTo>
                    <a:pt x="107157" y="3792"/>
                  </a:lnTo>
                  <a:lnTo>
                    <a:pt x="105040" y="7770"/>
                  </a:lnTo>
                  <a:lnTo>
                    <a:pt x="103364" y="9942"/>
                  </a:lnTo>
                  <a:lnTo>
                    <a:pt x="96515" y="43735"/>
                  </a:lnTo>
                  <a:lnTo>
                    <a:pt x="77807" y="78696"/>
                  </a:lnTo>
                  <a:lnTo>
                    <a:pt x="55586" y="107178"/>
                  </a:lnTo>
                  <a:lnTo>
                    <a:pt x="35255" y="121009"/>
                  </a:lnTo>
                  <a:lnTo>
                    <a:pt x="17943" y="126342"/>
                  </a:lnTo>
                  <a:lnTo>
                    <a:pt x="13549" y="125503"/>
                  </a:lnTo>
                  <a:lnTo>
                    <a:pt x="6551" y="120337"/>
                  </a:lnTo>
                  <a:lnTo>
                    <a:pt x="2912" y="108516"/>
                  </a:lnTo>
                  <a:lnTo>
                    <a:pt x="0" y="8572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28464" name="SMARTInkShape-303"/>
            <p:cNvSpPr/>
            <p:nvPr/>
          </p:nvSpPr>
          <p:spPr bwMode="auto">
            <a:xfrm>
              <a:off x="5122183" y="5672138"/>
              <a:ext cx="160926" cy="273666"/>
            </a:xfrm>
            <a:custGeom>
              <a:avLst/>
              <a:gdLst/>
              <a:ahLst/>
              <a:cxnLst/>
              <a:rect l="0" t="0" r="0" b="0"/>
              <a:pathLst>
                <a:path w="160926" h="273666">
                  <a:moveTo>
                    <a:pt x="14173" y="0"/>
                  </a:moveTo>
                  <a:lnTo>
                    <a:pt x="21230" y="0"/>
                  </a:lnTo>
                  <a:lnTo>
                    <a:pt x="20518" y="27560"/>
                  </a:lnTo>
                  <a:lnTo>
                    <a:pt x="17523" y="55640"/>
                  </a:lnTo>
                  <a:lnTo>
                    <a:pt x="15662" y="82937"/>
                  </a:lnTo>
                  <a:lnTo>
                    <a:pt x="14835" y="109092"/>
                  </a:lnTo>
                  <a:lnTo>
                    <a:pt x="14467" y="136591"/>
                  </a:lnTo>
                  <a:lnTo>
                    <a:pt x="10468" y="171263"/>
                  </a:lnTo>
                  <a:lnTo>
                    <a:pt x="4256" y="201645"/>
                  </a:lnTo>
                  <a:lnTo>
                    <a:pt x="749" y="233065"/>
                  </a:lnTo>
                  <a:lnTo>
                    <a:pt x="56" y="244328"/>
                  </a:lnTo>
                  <a:lnTo>
                    <a:pt x="0" y="243847"/>
                  </a:lnTo>
                  <a:lnTo>
                    <a:pt x="11315" y="235786"/>
                  </a:lnTo>
                  <a:lnTo>
                    <a:pt x="41059" y="206233"/>
                  </a:lnTo>
                  <a:lnTo>
                    <a:pt x="71783" y="179996"/>
                  </a:lnTo>
                  <a:lnTo>
                    <a:pt x="105487" y="165524"/>
                  </a:lnTo>
                  <a:lnTo>
                    <a:pt x="120638" y="161672"/>
                  </a:lnTo>
                  <a:lnTo>
                    <a:pt x="135310" y="162606"/>
                  </a:lnTo>
                  <a:lnTo>
                    <a:pt x="147651" y="167784"/>
                  </a:lnTo>
                  <a:lnTo>
                    <a:pt x="153165" y="171387"/>
                  </a:lnTo>
                  <a:lnTo>
                    <a:pt x="156841" y="176170"/>
                  </a:lnTo>
                  <a:lnTo>
                    <a:pt x="160925" y="187835"/>
                  </a:lnTo>
                  <a:lnTo>
                    <a:pt x="160623" y="198840"/>
                  </a:lnTo>
                  <a:lnTo>
                    <a:pt x="156256" y="210611"/>
                  </a:lnTo>
                  <a:lnTo>
                    <a:pt x="140409" y="233500"/>
                  </a:lnTo>
                  <a:lnTo>
                    <a:pt x="106732" y="261328"/>
                  </a:lnTo>
                  <a:lnTo>
                    <a:pt x="89311" y="272251"/>
                  </a:lnTo>
                  <a:lnTo>
                    <a:pt x="84903" y="273576"/>
                  </a:lnTo>
                  <a:lnTo>
                    <a:pt x="81170" y="273665"/>
                  </a:lnTo>
                  <a:lnTo>
                    <a:pt x="77888" y="272931"/>
                  </a:lnTo>
                  <a:lnTo>
                    <a:pt x="75700" y="271647"/>
                  </a:lnTo>
                  <a:lnTo>
                    <a:pt x="74241" y="269998"/>
                  </a:lnTo>
                  <a:lnTo>
                    <a:pt x="71323" y="26431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28465" name="SMARTInkShape-304"/>
            <p:cNvSpPr/>
            <p:nvPr/>
          </p:nvSpPr>
          <p:spPr bwMode="auto">
            <a:xfrm>
              <a:off x="5358525" y="5786525"/>
              <a:ext cx="99301" cy="154116"/>
            </a:xfrm>
            <a:custGeom>
              <a:avLst/>
              <a:gdLst/>
              <a:ahLst/>
              <a:cxnLst/>
              <a:rect l="0" t="0" r="0" b="0"/>
              <a:pathLst>
                <a:path w="99301" h="154116">
                  <a:moveTo>
                    <a:pt x="77869" y="7056"/>
                  </a:moveTo>
                  <a:lnTo>
                    <a:pt x="74077" y="7056"/>
                  </a:lnTo>
                  <a:lnTo>
                    <a:pt x="70098" y="4939"/>
                  </a:lnTo>
                  <a:lnTo>
                    <a:pt x="67926" y="3264"/>
                  </a:lnTo>
                  <a:lnTo>
                    <a:pt x="61278" y="1402"/>
                  </a:lnTo>
                  <a:lnTo>
                    <a:pt x="40052" y="0"/>
                  </a:lnTo>
                  <a:lnTo>
                    <a:pt x="35133" y="2067"/>
                  </a:lnTo>
                  <a:lnTo>
                    <a:pt x="32709" y="3731"/>
                  </a:lnTo>
                  <a:lnTo>
                    <a:pt x="25506" y="17448"/>
                  </a:lnTo>
                  <a:lnTo>
                    <a:pt x="11462" y="52464"/>
                  </a:lnTo>
                  <a:lnTo>
                    <a:pt x="2895" y="77131"/>
                  </a:lnTo>
                  <a:lnTo>
                    <a:pt x="0" y="106800"/>
                  </a:lnTo>
                  <a:lnTo>
                    <a:pt x="222" y="129094"/>
                  </a:lnTo>
                  <a:lnTo>
                    <a:pt x="3142" y="136172"/>
                  </a:lnTo>
                  <a:lnTo>
                    <a:pt x="5032" y="138377"/>
                  </a:lnTo>
                  <a:lnTo>
                    <a:pt x="9249" y="140827"/>
                  </a:lnTo>
                  <a:lnTo>
                    <a:pt x="12279" y="139893"/>
                  </a:lnTo>
                  <a:lnTo>
                    <a:pt x="33082" y="122729"/>
                  </a:lnTo>
                  <a:lnTo>
                    <a:pt x="55881" y="93875"/>
                  </a:lnTo>
                  <a:lnTo>
                    <a:pt x="71791" y="64423"/>
                  </a:lnTo>
                  <a:lnTo>
                    <a:pt x="79930" y="52396"/>
                  </a:lnTo>
                  <a:lnTo>
                    <a:pt x="86193" y="47051"/>
                  </a:lnTo>
                  <a:lnTo>
                    <a:pt x="88181" y="46420"/>
                  </a:lnTo>
                  <a:lnTo>
                    <a:pt x="89506" y="46792"/>
                  </a:lnTo>
                  <a:lnTo>
                    <a:pt x="90390" y="47834"/>
                  </a:lnTo>
                  <a:lnTo>
                    <a:pt x="91633" y="56886"/>
                  </a:lnTo>
                  <a:lnTo>
                    <a:pt x="85960" y="91035"/>
                  </a:lnTo>
                  <a:lnTo>
                    <a:pt x="85137" y="126153"/>
                  </a:lnTo>
                  <a:lnTo>
                    <a:pt x="85019" y="154115"/>
                  </a:lnTo>
                  <a:lnTo>
                    <a:pt x="86605" y="153515"/>
                  </a:lnTo>
                  <a:lnTo>
                    <a:pt x="99300" y="14278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28466" name="SMARTInkShape-305"/>
            <p:cNvSpPr/>
            <p:nvPr/>
          </p:nvSpPr>
          <p:spPr bwMode="auto">
            <a:xfrm>
              <a:off x="5489040" y="5943600"/>
              <a:ext cx="125949" cy="168181"/>
            </a:xfrm>
            <a:custGeom>
              <a:avLst/>
              <a:gdLst/>
              <a:ahLst/>
              <a:cxnLst/>
              <a:rect l="0" t="0" r="0" b="0"/>
              <a:pathLst>
                <a:path w="125949" h="168181">
                  <a:moveTo>
                    <a:pt x="125948" y="0"/>
                  </a:moveTo>
                  <a:lnTo>
                    <a:pt x="122155" y="0"/>
                  </a:lnTo>
                  <a:lnTo>
                    <a:pt x="118177" y="2117"/>
                  </a:lnTo>
                  <a:lnTo>
                    <a:pt x="102099" y="16793"/>
                  </a:lnTo>
                  <a:lnTo>
                    <a:pt x="88107" y="46250"/>
                  </a:lnTo>
                  <a:lnTo>
                    <a:pt x="70759" y="77839"/>
                  </a:lnTo>
                  <a:lnTo>
                    <a:pt x="52974" y="107377"/>
                  </a:lnTo>
                  <a:lnTo>
                    <a:pt x="32624" y="137472"/>
                  </a:lnTo>
                  <a:lnTo>
                    <a:pt x="15026" y="163092"/>
                  </a:lnTo>
                  <a:lnTo>
                    <a:pt x="6270" y="167735"/>
                  </a:lnTo>
                  <a:lnTo>
                    <a:pt x="3300" y="168180"/>
                  </a:lnTo>
                  <a:lnTo>
                    <a:pt x="1319" y="167682"/>
                  </a:lnTo>
                  <a:lnTo>
                    <a:pt x="0" y="166557"/>
                  </a:lnTo>
                  <a:lnTo>
                    <a:pt x="4504" y="13573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28467" name="SMARTInkShape-306"/>
            <p:cNvSpPr/>
            <p:nvPr/>
          </p:nvSpPr>
          <p:spPr bwMode="auto">
            <a:xfrm>
              <a:off x="5701102" y="5636419"/>
              <a:ext cx="130444" cy="276644"/>
            </a:xfrm>
            <a:custGeom>
              <a:avLst/>
              <a:gdLst/>
              <a:ahLst/>
              <a:cxnLst/>
              <a:rect l="0" t="0" r="0" b="0"/>
              <a:pathLst>
                <a:path w="130444" h="276644">
                  <a:moveTo>
                    <a:pt x="21042" y="0"/>
                  </a:moveTo>
                  <a:lnTo>
                    <a:pt x="17250" y="7585"/>
                  </a:lnTo>
                  <a:lnTo>
                    <a:pt x="12223" y="36717"/>
                  </a:lnTo>
                  <a:lnTo>
                    <a:pt x="4042" y="72076"/>
                  </a:lnTo>
                  <a:lnTo>
                    <a:pt x="924" y="101877"/>
                  </a:lnTo>
                  <a:lnTo>
                    <a:pt x="0" y="134608"/>
                  </a:lnTo>
                  <a:lnTo>
                    <a:pt x="481" y="169817"/>
                  </a:lnTo>
                  <a:lnTo>
                    <a:pt x="7397" y="199702"/>
                  </a:lnTo>
                  <a:lnTo>
                    <a:pt x="13836" y="223501"/>
                  </a:lnTo>
                  <a:lnTo>
                    <a:pt x="15444" y="225201"/>
                  </a:lnTo>
                  <a:lnTo>
                    <a:pt x="17310" y="226334"/>
                  </a:lnTo>
                  <a:lnTo>
                    <a:pt x="19348" y="225501"/>
                  </a:lnTo>
                  <a:lnTo>
                    <a:pt x="23728" y="220344"/>
                  </a:lnTo>
                  <a:lnTo>
                    <a:pt x="37486" y="189677"/>
                  </a:lnTo>
                  <a:lnTo>
                    <a:pt x="54806" y="157940"/>
                  </a:lnTo>
                  <a:lnTo>
                    <a:pt x="74307" y="130328"/>
                  </a:lnTo>
                  <a:lnTo>
                    <a:pt x="86784" y="121953"/>
                  </a:lnTo>
                  <a:lnTo>
                    <a:pt x="98150" y="119817"/>
                  </a:lnTo>
                  <a:lnTo>
                    <a:pt x="103403" y="120360"/>
                  </a:lnTo>
                  <a:lnTo>
                    <a:pt x="113474" y="125195"/>
                  </a:lnTo>
                  <a:lnTo>
                    <a:pt x="118382" y="128707"/>
                  </a:lnTo>
                  <a:lnTo>
                    <a:pt x="125952" y="138959"/>
                  </a:lnTo>
                  <a:lnTo>
                    <a:pt x="129082" y="145027"/>
                  </a:lnTo>
                  <a:lnTo>
                    <a:pt x="130443" y="160235"/>
                  </a:lnTo>
                  <a:lnTo>
                    <a:pt x="124849" y="195869"/>
                  </a:lnTo>
                  <a:lnTo>
                    <a:pt x="110801" y="220225"/>
                  </a:lnTo>
                  <a:lnTo>
                    <a:pt x="77782" y="254896"/>
                  </a:lnTo>
                  <a:lnTo>
                    <a:pt x="53328" y="271982"/>
                  </a:lnTo>
                  <a:lnTo>
                    <a:pt x="38105" y="276643"/>
                  </a:lnTo>
                  <a:lnTo>
                    <a:pt x="34798" y="276504"/>
                  </a:lnTo>
                  <a:lnTo>
                    <a:pt x="32594" y="275617"/>
                  </a:lnTo>
                  <a:lnTo>
                    <a:pt x="31125" y="274232"/>
                  </a:lnTo>
                  <a:lnTo>
                    <a:pt x="30939" y="271722"/>
                  </a:lnTo>
                  <a:lnTo>
                    <a:pt x="38386" y="244234"/>
                  </a:lnTo>
                  <a:lnTo>
                    <a:pt x="51485" y="212050"/>
                  </a:lnTo>
                  <a:lnTo>
                    <a:pt x="56761" y="20002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28468" name="SMARTInkShape-307"/>
            <p:cNvSpPr/>
            <p:nvPr/>
          </p:nvSpPr>
          <p:spPr bwMode="auto">
            <a:xfrm>
              <a:off x="5893688" y="5608924"/>
              <a:ext cx="134794" cy="275368"/>
            </a:xfrm>
            <a:custGeom>
              <a:avLst/>
              <a:gdLst/>
              <a:ahLst/>
              <a:cxnLst/>
              <a:rect l="0" t="0" r="0" b="0"/>
              <a:pathLst>
                <a:path w="134794" h="275368">
                  <a:moveTo>
                    <a:pt x="7050" y="13207"/>
                  </a:moveTo>
                  <a:lnTo>
                    <a:pt x="7050" y="2565"/>
                  </a:lnTo>
                  <a:lnTo>
                    <a:pt x="7843" y="1350"/>
                  </a:lnTo>
                  <a:lnTo>
                    <a:pt x="9166" y="540"/>
                  </a:lnTo>
                  <a:lnTo>
                    <a:pt x="10842" y="0"/>
                  </a:lnTo>
                  <a:lnTo>
                    <a:pt x="11959" y="434"/>
                  </a:lnTo>
                  <a:lnTo>
                    <a:pt x="12704" y="1516"/>
                  </a:lnTo>
                  <a:lnTo>
                    <a:pt x="13752" y="6832"/>
                  </a:lnTo>
                  <a:lnTo>
                    <a:pt x="14154" y="40193"/>
                  </a:lnTo>
                  <a:lnTo>
                    <a:pt x="14182" y="72003"/>
                  </a:lnTo>
                  <a:lnTo>
                    <a:pt x="12073" y="106564"/>
                  </a:lnTo>
                  <a:lnTo>
                    <a:pt x="8539" y="141940"/>
                  </a:lnTo>
                  <a:lnTo>
                    <a:pt x="5374" y="175440"/>
                  </a:lnTo>
                  <a:lnTo>
                    <a:pt x="1526" y="203357"/>
                  </a:lnTo>
                  <a:lnTo>
                    <a:pt x="226" y="234124"/>
                  </a:lnTo>
                  <a:lnTo>
                    <a:pt x="0" y="248350"/>
                  </a:lnTo>
                  <a:lnTo>
                    <a:pt x="763" y="250931"/>
                  </a:lnTo>
                  <a:lnTo>
                    <a:pt x="2065" y="252652"/>
                  </a:lnTo>
                  <a:lnTo>
                    <a:pt x="3726" y="253800"/>
                  </a:lnTo>
                  <a:lnTo>
                    <a:pt x="5627" y="253771"/>
                  </a:lnTo>
                  <a:lnTo>
                    <a:pt x="9857" y="251622"/>
                  </a:lnTo>
                  <a:lnTo>
                    <a:pt x="27548" y="219356"/>
                  </a:lnTo>
                  <a:lnTo>
                    <a:pt x="55757" y="184523"/>
                  </a:lnTo>
                  <a:lnTo>
                    <a:pt x="73075" y="165303"/>
                  </a:lnTo>
                  <a:lnTo>
                    <a:pt x="85607" y="156212"/>
                  </a:lnTo>
                  <a:lnTo>
                    <a:pt x="101587" y="151093"/>
                  </a:lnTo>
                  <a:lnTo>
                    <a:pt x="111507" y="149897"/>
                  </a:lnTo>
                  <a:lnTo>
                    <a:pt x="126018" y="153015"/>
                  </a:lnTo>
                  <a:lnTo>
                    <a:pt x="129225" y="155625"/>
                  </a:lnTo>
                  <a:lnTo>
                    <a:pt x="132787" y="162758"/>
                  </a:lnTo>
                  <a:lnTo>
                    <a:pt x="134793" y="179491"/>
                  </a:lnTo>
                  <a:lnTo>
                    <a:pt x="131594" y="199531"/>
                  </a:lnTo>
                  <a:lnTo>
                    <a:pt x="117699" y="226842"/>
                  </a:lnTo>
                  <a:lnTo>
                    <a:pt x="90282" y="262323"/>
                  </a:lnTo>
                  <a:lnTo>
                    <a:pt x="80819" y="270240"/>
                  </a:lnTo>
                  <a:lnTo>
                    <a:pt x="71321" y="274288"/>
                  </a:lnTo>
                  <a:lnTo>
                    <a:pt x="66566" y="275367"/>
                  </a:lnTo>
                  <a:lnTo>
                    <a:pt x="63396" y="275293"/>
                  </a:lnTo>
                  <a:lnTo>
                    <a:pt x="61283" y="274450"/>
                  </a:lnTo>
                  <a:lnTo>
                    <a:pt x="59873" y="273094"/>
                  </a:lnTo>
                  <a:lnTo>
                    <a:pt x="60425" y="265238"/>
                  </a:lnTo>
                  <a:lnTo>
                    <a:pt x="71039" y="236999"/>
                  </a:lnTo>
                  <a:lnTo>
                    <a:pt x="96654" y="204022"/>
                  </a:lnTo>
                  <a:lnTo>
                    <a:pt x="107062" y="19180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28469" name="SMARTInkShape-308"/>
            <p:cNvSpPr/>
            <p:nvPr/>
          </p:nvSpPr>
          <p:spPr bwMode="auto">
            <a:xfrm>
              <a:off x="6093619" y="5543550"/>
              <a:ext cx="107005" cy="505661"/>
            </a:xfrm>
            <a:custGeom>
              <a:avLst/>
              <a:gdLst/>
              <a:ahLst/>
              <a:cxnLst/>
              <a:rect l="0" t="0" r="0" b="0"/>
              <a:pathLst>
                <a:path w="107005" h="505661">
                  <a:moveTo>
                    <a:pt x="0" y="0"/>
                  </a:moveTo>
                  <a:lnTo>
                    <a:pt x="3792" y="3792"/>
                  </a:lnTo>
                  <a:lnTo>
                    <a:pt x="7771" y="5654"/>
                  </a:lnTo>
                  <a:lnTo>
                    <a:pt x="39943" y="10849"/>
                  </a:lnTo>
                  <a:lnTo>
                    <a:pt x="62106" y="27260"/>
                  </a:lnTo>
                  <a:lnTo>
                    <a:pt x="65217" y="30080"/>
                  </a:lnTo>
                  <a:lnTo>
                    <a:pt x="73387" y="45425"/>
                  </a:lnTo>
                  <a:lnTo>
                    <a:pt x="77042" y="68845"/>
                  </a:lnTo>
                  <a:lnTo>
                    <a:pt x="74332" y="95893"/>
                  </a:lnTo>
                  <a:lnTo>
                    <a:pt x="68503" y="124016"/>
                  </a:lnTo>
                  <a:lnTo>
                    <a:pt x="61748" y="152457"/>
                  </a:lnTo>
                  <a:lnTo>
                    <a:pt x="54720" y="180992"/>
                  </a:lnTo>
                  <a:lnTo>
                    <a:pt x="51731" y="213375"/>
                  </a:lnTo>
                  <a:lnTo>
                    <a:pt x="57961" y="240586"/>
                  </a:lnTo>
                  <a:lnTo>
                    <a:pt x="63066" y="251389"/>
                  </a:lnTo>
                  <a:lnTo>
                    <a:pt x="83507" y="281691"/>
                  </a:lnTo>
                  <a:lnTo>
                    <a:pt x="101318" y="314731"/>
                  </a:lnTo>
                  <a:lnTo>
                    <a:pt x="106387" y="350097"/>
                  </a:lnTo>
                  <a:lnTo>
                    <a:pt x="107004" y="378629"/>
                  </a:lnTo>
                  <a:lnTo>
                    <a:pt x="99526" y="403845"/>
                  </a:lnTo>
                  <a:lnTo>
                    <a:pt x="82777" y="435107"/>
                  </a:lnTo>
                  <a:lnTo>
                    <a:pt x="59457" y="467608"/>
                  </a:lnTo>
                  <a:lnTo>
                    <a:pt x="54207" y="477965"/>
                  </a:lnTo>
                  <a:lnTo>
                    <a:pt x="52806" y="482950"/>
                  </a:lnTo>
                  <a:lnTo>
                    <a:pt x="47017" y="490605"/>
                  </a:lnTo>
                  <a:lnTo>
                    <a:pt x="31503" y="503727"/>
                  </a:lnTo>
                  <a:lnTo>
                    <a:pt x="26437" y="505660"/>
                  </a:lnTo>
                  <a:lnTo>
                    <a:pt x="23974" y="505382"/>
                  </a:lnTo>
                  <a:lnTo>
                    <a:pt x="19122" y="502955"/>
                  </a:lnTo>
                  <a:lnTo>
                    <a:pt x="0" y="48577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228485" name="SMARTInkShape-Group43"/>
          <p:cNvGrpSpPr/>
          <p:nvPr/>
        </p:nvGrpSpPr>
        <p:grpSpPr>
          <a:xfrm>
            <a:off x="1308839" y="6165350"/>
            <a:ext cx="2203946" cy="505647"/>
            <a:chOff x="1308839" y="6165350"/>
            <a:chExt cx="2203946" cy="505647"/>
          </a:xfrm>
        </p:grpSpPr>
        <p:sp>
          <p:nvSpPr>
            <p:cNvPr id="2228471" name="SMARTInkShape-309"/>
            <p:cNvSpPr/>
            <p:nvPr/>
          </p:nvSpPr>
          <p:spPr bwMode="auto">
            <a:xfrm>
              <a:off x="1308839" y="6394685"/>
              <a:ext cx="219925" cy="276312"/>
            </a:xfrm>
            <a:custGeom>
              <a:avLst/>
              <a:gdLst/>
              <a:ahLst/>
              <a:cxnLst/>
              <a:rect l="0" t="0" r="0" b="0"/>
              <a:pathLst>
                <a:path w="219925" h="276312">
                  <a:moveTo>
                    <a:pt x="69905" y="27546"/>
                  </a:moveTo>
                  <a:lnTo>
                    <a:pt x="50772" y="9207"/>
                  </a:lnTo>
                  <a:lnTo>
                    <a:pt x="43687" y="7031"/>
                  </a:lnTo>
                  <a:lnTo>
                    <a:pt x="38938" y="6522"/>
                  </a:lnTo>
                  <a:lnTo>
                    <a:pt x="34181" y="4179"/>
                  </a:lnTo>
                  <a:lnTo>
                    <a:pt x="28452" y="0"/>
                  </a:lnTo>
                  <a:lnTo>
                    <a:pt x="27189" y="451"/>
                  </a:lnTo>
                  <a:lnTo>
                    <a:pt x="23668" y="3069"/>
                  </a:lnTo>
                  <a:lnTo>
                    <a:pt x="21574" y="6878"/>
                  </a:lnTo>
                  <a:lnTo>
                    <a:pt x="10053" y="40356"/>
                  </a:lnTo>
                  <a:lnTo>
                    <a:pt x="6927" y="66620"/>
                  </a:lnTo>
                  <a:lnTo>
                    <a:pt x="2209" y="102094"/>
                  </a:lnTo>
                  <a:lnTo>
                    <a:pt x="130" y="131058"/>
                  </a:lnTo>
                  <a:lnTo>
                    <a:pt x="0" y="160864"/>
                  </a:lnTo>
                  <a:lnTo>
                    <a:pt x="2588" y="187340"/>
                  </a:lnTo>
                  <a:lnTo>
                    <a:pt x="8508" y="216974"/>
                  </a:lnTo>
                  <a:lnTo>
                    <a:pt x="19081" y="244628"/>
                  </a:lnTo>
                  <a:lnTo>
                    <a:pt x="39853" y="269138"/>
                  </a:lnTo>
                  <a:lnTo>
                    <a:pt x="48283" y="273538"/>
                  </a:lnTo>
                  <a:lnTo>
                    <a:pt x="66116" y="276311"/>
                  </a:lnTo>
                  <a:lnTo>
                    <a:pt x="97798" y="265826"/>
                  </a:lnTo>
                  <a:lnTo>
                    <a:pt x="132321" y="243845"/>
                  </a:lnTo>
                  <a:lnTo>
                    <a:pt x="167685" y="217224"/>
                  </a:lnTo>
                  <a:lnTo>
                    <a:pt x="199507" y="189227"/>
                  </a:lnTo>
                  <a:lnTo>
                    <a:pt x="219924" y="17042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28472" name="SMARTInkShape-310"/>
            <p:cNvSpPr/>
            <p:nvPr/>
          </p:nvSpPr>
          <p:spPr bwMode="auto">
            <a:xfrm>
              <a:off x="1643688" y="6300788"/>
              <a:ext cx="49382" cy="364332"/>
            </a:xfrm>
            <a:custGeom>
              <a:avLst/>
              <a:gdLst/>
              <a:ahLst/>
              <a:cxnLst/>
              <a:rect l="0" t="0" r="0" b="0"/>
              <a:pathLst>
                <a:path w="49382" h="364332">
                  <a:moveTo>
                    <a:pt x="35093" y="0"/>
                  </a:moveTo>
                  <a:lnTo>
                    <a:pt x="20620" y="35296"/>
                  </a:lnTo>
                  <a:lnTo>
                    <a:pt x="13607" y="70518"/>
                  </a:lnTo>
                  <a:lnTo>
                    <a:pt x="8875" y="100397"/>
                  </a:lnTo>
                  <a:lnTo>
                    <a:pt x="4126" y="132198"/>
                  </a:lnTo>
                  <a:lnTo>
                    <a:pt x="2542" y="150045"/>
                  </a:lnTo>
                  <a:lnTo>
                    <a:pt x="1486" y="169086"/>
                  </a:lnTo>
                  <a:lnTo>
                    <a:pt x="782" y="188924"/>
                  </a:lnTo>
                  <a:lnTo>
                    <a:pt x="0" y="223666"/>
                  </a:lnTo>
                  <a:lnTo>
                    <a:pt x="1240" y="253394"/>
                  </a:lnTo>
                  <a:lnTo>
                    <a:pt x="10863" y="287187"/>
                  </a:lnTo>
                  <a:lnTo>
                    <a:pt x="26221" y="320341"/>
                  </a:lnTo>
                  <a:lnTo>
                    <a:pt x="43744" y="354658"/>
                  </a:lnTo>
                  <a:lnTo>
                    <a:pt x="49381" y="36433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28473" name="SMARTInkShape-311"/>
            <p:cNvSpPr/>
            <p:nvPr/>
          </p:nvSpPr>
          <p:spPr bwMode="auto">
            <a:xfrm>
              <a:off x="1793275" y="6386894"/>
              <a:ext cx="178401" cy="221856"/>
            </a:xfrm>
            <a:custGeom>
              <a:avLst/>
              <a:gdLst/>
              <a:ahLst/>
              <a:cxnLst/>
              <a:rect l="0" t="0" r="0" b="0"/>
              <a:pathLst>
                <a:path w="178401" h="221856">
                  <a:moveTo>
                    <a:pt x="49813" y="13906"/>
                  </a:moveTo>
                  <a:lnTo>
                    <a:pt x="37628" y="2515"/>
                  </a:lnTo>
                  <a:lnTo>
                    <a:pt x="29756" y="0"/>
                  </a:lnTo>
                  <a:lnTo>
                    <a:pt x="21204" y="3524"/>
                  </a:lnTo>
                  <a:lnTo>
                    <a:pt x="15137" y="9556"/>
                  </a:lnTo>
                  <a:lnTo>
                    <a:pt x="12408" y="13387"/>
                  </a:lnTo>
                  <a:lnTo>
                    <a:pt x="4775" y="37741"/>
                  </a:lnTo>
                  <a:lnTo>
                    <a:pt x="2014" y="61012"/>
                  </a:lnTo>
                  <a:lnTo>
                    <a:pt x="788" y="87229"/>
                  </a:lnTo>
                  <a:lnTo>
                    <a:pt x="242" y="114757"/>
                  </a:lnTo>
                  <a:lnTo>
                    <a:pt x="0" y="140749"/>
                  </a:lnTo>
                  <a:lnTo>
                    <a:pt x="1980" y="175579"/>
                  </a:lnTo>
                  <a:lnTo>
                    <a:pt x="6329" y="194504"/>
                  </a:lnTo>
                  <a:lnTo>
                    <a:pt x="13553" y="208207"/>
                  </a:lnTo>
                  <a:lnTo>
                    <a:pt x="26545" y="221055"/>
                  </a:lnTo>
                  <a:lnTo>
                    <a:pt x="31126" y="221855"/>
                  </a:lnTo>
                  <a:lnTo>
                    <a:pt x="35767" y="220801"/>
                  </a:lnTo>
                  <a:lnTo>
                    <a:pt x="40449" y="218511"/>
                  </a:lnTo>
                  <a:lnTo>
                    <a:pt x="66238" y="183451"/>
                  </a:lnTo>
                  <a:lnTo>
                    <a:pt x="84048" y="154100"/>
                  </a:lnTo>
                  <a:lnTo>
                    <a:pt x="97263" y="122385"/>
                  </a:lnTo>
                  <a:lnTo>
                    <a:pt x="106205" y="92879"/>
                  </a:lnTo>
                  <a:lnTo>
                    <a:pt x="117975" y="57908"/>
                  </a:lnTo>
                  <a:lnTo>
                    <a:pt x="119795" y="53306"/>
                  </a:lnTo>
                  <a:lnTo>
                    <a:pt x="120280" y="54461"/>
                  </a:lnTo>
                  <a:lnTo>
                    <a:pt x="121165" y="87983"/>
                  </a:lnTo>
                  <a:lnTo>
                    <a:pt x="122019" y="118493"/>
                  </a:lnTo>
                  <a:lnTo>
                    <a:pt x="126946" y="152668"/>
                  </a:lnTo>
                  <a:lnTo>
                    <a:pt x="134227" y="186343"/>
                  </a:lnTo>
                  <a:lnTo>
                    <a:pt x="141834" y="204050"/>
                  </a:lnTo>
                  <a:lnTo>
                    <a:pt x="150507" y="213509"/>
                  </a:lnTo>
                  <a:lnTo>
                    <a:pt x="155042" y="216031"/>
                  </a:lnTo>
                  <a:lnTo>
                    <a:pt x="159653" y="216918"/>
                  </a:lnTo>
                  <a:lnTo>
                    <a:pt x="178400" y="21393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28474" name="SMARTInkShape-312"/>
            <p:cNvSpPr/>
            <p:nvPr/>
          </p:nvSpPr>
          <p:spPr bwMode="auto">
            <a:xfrm>
              <a:off x="2057730" y="6300788"/>
              <a:ext cx="56821" cy="366091"/>
            </a:xfrm>
            <a:custGeom>
              <a:avLst/>
              <a:gdLst/>
              <a:ahLst/>
              <a:cxnLst/>
              <a:rect l="0" t="0" r="0" b="0"/>
              <a:pathLst>
                <a:path w="56821" h="366091">
                  <a:moveTo>
                    <a:pt x="28245" y="0"/>
                  </a:moveTo>
                  <a:lnTo>
                    <a:pt x="11452" y="0"/>
                  </a:lnTo>
                  <a:lnTo>
                    <a:pt x="9906" y="793"/>
                  </a:lnTo>
                  <a:lnTo>
                    <a:pt x="8875" y="2116"/>
                  </a:lnTo>
                  <a:lnTo>
                    <a:pt x="2176" y="20269"/>
                  </a:lnTo>
                  <a:lnTo>
                    <a:pt x="412" y="50014"/>
                  </a:lnTo>
                  <a:lnTo>
                    <a:pt x="0" y="78055"/>
                  </a:lnTo>
                  <a:lnTo>
                    <a:pt x="1933" y="111156"/>
                  </a:lnTo>
                  <a:lnTo>
                    <a:pt x="3560" y="128872"/>
                  </a:lnTo>
                  <a:lnTo>
                    <a:pt x="5438" y="147034"/>
                  </a:lnTo>
                  <a:lnTo>
                    <a:pt x="7484" y="165491"/>
                  </a:lnTo>
                  <a:lnTo>
                    <a:pt x="9642" y="184146"/>
                  </a:lnTo>
                  <a:lnTo>
                    <a:pt x="12668" y="202933"/>
                  </a:lnTo>
                  <a:lnTo>
                    <a:pt x="16273" y="221807"/>
                  </a:lnTo>
                  <a:lnTo>
                    <a:pt x="23718" y="256537"/>
                  </a:lnTo>
                  <a:lnTo>
                    <a:pt x="29672" y="282556"/>
                  </a:lnTo>
                  <a:lnTo>
                    <a:pt x="34965" y="308936"/>
                  </a:lnTo>
                  <a:lnTo>
                    <a:pt x="42407" y="344213"/>
                  </a:lnTo>
                  <a:lnTo>
                    <a:pt x="47239" y="359358"/>
                  </a:lnTo>
                  <a:lnTo>
                    <a:pt x="52033" y="366090"/>
                  </a:lnTo>
                  <a:lnTo>
                    <a:pt x="53629" y="364710"/>
                  </a:lnTo>
                  <a:lnTo>
                    <a:pt x="56820" y="34290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28475" name="SMARTInkShape-313"/>
            <p:cNvSpPr/>
            <p:nvPr/>
          </p:nvSpPr>
          <p:spPr bwMode="auto">
            <a:xfrm>
              <a:off x="2164556" y="6300788"/>
              <a:ext cx="118664" cy="290828"/>
            </a:xfrm>
            <a:custGeom>
              <a:avLst/>
              <a:gdLst/>
              <a:ahLst/>
              <a:cxnLst/>
              <a:rect l="0" t="0" r="0" b="0"/>
              <a:pathLst>
                <a:path w="118664" h="290828">
                  <a:moveTo>
                    <a:pt x="0" y="0"/>
                  </a:moveTo>
                  <a:lnTo>
                    <a:pt x="0" y="30073"/>
                  </a:lnTo>
                  <a:lnTo>
                    <a:pt x="2117" y="63796"/>
                  </a:lnTo>
                  <a:lnTo>
                    <a:pt x="4910" y="87885"/>
                  </a:lnTo>
                  <a:lnTo>
                    <a:pt x="6151" y="111820"/>
                  </a:lnTo>
                  <a:lnTo>
                    <a:pt x="8819" y="137803"/>
                  </a:lnTo>
                  <a:lnTo>
                    <a:pt x="11857" y="166021"/>
                  </a:lnTo>
                  <a:lnTo>
                    <a:pt x="13208" y="197083"/>
                  </a:lnTo>
                  <a:lnTo>
                    <a:pt x="15924" y="223059"/>
                  </a:lnTo>
                  <a:lnTo>
                    <a:pt x="19800" y="253416"/>
                  </a:lnTo>
                  <a:lnTo>
                    <a:pt x="21288" y="279932"/>
                  </a:lnTo>
                  <a:lnTo>
                    <a:pt x="25216" y="251213"/>
                  </a:lnTo>
                  <a:lnTo>
                    <a:pt x="31372" y="221365"/>
                  </a:lnTo>
                  <a:lnTo>
                    <a:pt x="42016" y="187386"/>
                  </a:lnTo>
                  <a:lnTo>
                    <a:pt x="55224" y="155975"/>
                  </a:lnTo>
                  <a:lnTo>
                    <a:pt x="72984" y="134144"/>
                  </a:lnTo>
                  <a:lnTo>
                    <a:pt x="89535" y="121414"/>
                  </a:lnTo>
                  <a:lnTo>
                    <a:pt x="94615" y="120630"/>
                  </a:lnTo>
                  <a:lnTo>
                    <a:pt x="99589" y="121695"/>
                  </a:lnTo>
                  <a:lnTo>
                    <a:pt x="108556" y="127112"/>
                  </a:lnTo>
                  <a:lnTo>
                    <a:pt x="115187" y="134811"/>
                  </a:lnTo>
                  <a:lnTo>
                    <a:pt x="118663" y="147757"/>
                  </a:lnTo>
                  <a:lnTo>
                    <a:pt x="118503" y="172896"/>
                  </a:lnTo>
                  <a:lnTo>
                    <a:pt x="111312" y="202570"/>
                  </a:lnTo>
                  <a:lnTo>
                    <a:pt x="97011" y="234381"/>
                  </a:lnTo>
                  <a:lnTo>
                    <a:pt x="74637" y="269781"/>
                  </a:lnTo>
                  <a:lnTo>
                    <a:pt x="59774" y="288603"/>
                  </a:lnTo>
                  <a:lnTo>
                    <a:pt x="56518" y="290827"/>
                  </a:lnTo>
                  <a:lnTo>
                    <a:pt x="54348" y="290722"/>
                  </a:lnTo>
                  <a:lnTo>
                    <a:pt x="52901" y="289064"/>
                  </a:lnTo>
                  <a:lnTo>
                    <a:pt x="50864" y="275355"/>
                  </a:lnTo>
                  <a:lnTo>
                    <a:pt x="50176" y="241951"/>
                  </a:lnTo>
                  <a:lnTo>
                    <a:pt x="50007" y="22860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28476" name="SMARTInkShape-314"/>
            <p:cNvSpPr/>
            <p:nvPr/>
          </p:nvSpPr>
          <p:spPr bwMode="auto">
            <a:xfrm>
              <a:off x="2307431" y="6236494"/>
              <a:ext cx="102059" cy="421482"/>
            </a:xfrm>
            <a:custGeom>
              <a:avLst/>
              <a:gdLst/>
              <a:ahLst/>
              <a:cxnLst/>
              <a:rect l="0" t="0" r="0" b="0"/>
              <a:pathLst>
                <a:path w="102059" h="421482">
                  <a:moveTo>
                    <a:pt x="0" y="0"/>
                  </a:moveTo>
                  <a:lnTo>
                    <a:pt x="3793" y="0"/>
                  </a:lnTo>
                  <a:lnTo>
                    <a:pt x="7771" y="2117"/>
                  </a:lnTo>
                  <a:lnTo>
                    <a:pt x="12979" y="7291"/>
                  </a:lnTo>
                  <a:lnTo>
                    <a:pt x="33793" y="36679"/>
                  </a:lnTo>
                  <a:lnTo>
                    <a:pt x="53271" y="71774"/>
                  </a:lnTo>
                  <a:lnTo>
                    <a:pt x="65745" y="96193"/>
                  </a:lnTo>
                  <a:lnTo>
                    <a:pt x="77110" y="122921"/>
                  </a:lnTo>
                  <a:lnTo>
                    <a:pt x="86659" y="151469"/>
                  </a:lnTo>
                  <a:lnTo>
                    <a:pt x="93548" y="182678"/>
                  </a:lnTo>
                  <a:lnTo>
                    <a:pt x="99256" y="212953"/>
                  </a:lnTo>
                  <a:lnTo>
                    <a:pt x="102058" y="243870"/>
                  </a:lnTo>
                  <a:lnTo>
                    <a:pt x="98011" y="278779"/>
                  </a:lnTo>
                  <a:lnTo>
                    <a:pt x="93038" y="309110"/>
                  </a:lnTo>
                  <a:lnTo>
                    <a:pt x="87388" y="335026"/>
                  </a:lnTo>
                  <a:lnTo>
                    <a:pt x="76075" y="365878"/>
                  </a:lnTo>
                  <a:lnTo>
                    <a:pt x="62623" y="395563"/>
                  </a:lnTo>
                  <a:lnTo>
                    <a:pt x="50007" y="42148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28477" name="SMARTInkShape-315"/>
            <p:cNvSpPr/>
            <p:nvPr/>
          </p:nvSpPr>
          <p:spPr bwMode="auto">
            <a:xfrm>
              <a:off x="2533730" y="6200775"/>
              <a:ext cx="130890" cy="448167"/>
            </a:xfrm>
            <a:custGeom>
              <a:avLst/>
              <a:gdLst/>
              <a:ahLst/>
              <a:cxnLst/>
              <a:rect l="0" t="0" r="0" b="0"/>
              <a:pathLst>
                <a:path w="130890" h="448167">
                  <a:moveTo>
                    <a:pt x="59451" y="0"/>
                  </a:moveTo>
                  <a:lnTo>
                    <a:pt x="55659" y="0"/>
                  </a:lnTo>
                  <a:lnTo>
                    <a:pt x="51680" y="2117"/>
                  </a:lnTo>
                  <a:lnTo>
                    <a:pt x="49508" y="3792"/>
                  </a:lnTo>
                  <a:lnTo>
                    <a:pt x="34616" y="30088"/>
                  </a:lnTo>
                  <a:lnTo>
                    <a:pt x="21048" y="62978"/>
                  </a:lnTo>
                  <a:lnTo>
                    <a:pt x="11691" y="91755"/>
                  </a:lnTo>
                  <a:lnTo>
                    <a:pt x="4358" y="127298"/>
                  </a:lnTo>
                  <a:lnTo>
                    <a:pt x="1291" y="146778"/>
                  </a:lnTo>
                  <a:lnTo>
                    <a:pt x="40" y="166908"/>
                  </a:lnTo>
                  <a:lnTo>
                    <a:pt x="0" y="187472"/>
                  </a:lnTo>
                  <a:lnTo>
                    <a:pt x="767" y="208325"/>
                  </a:lnTo>
                  <a:lnTo>
                    <a:pt x="2072" y="228578"/>
                  </a:lnTo>
                  <a:lnTo>
                    <a:pt x="3736" y="248428"/>
                  </a:lnTo>
                  <a:lnTo>
                    <a:pt x="5639" y="268013"/>
                  </a:lnTo>
                  <a:lnTo>
                    <a:pt x="8495" y="288213"/>
                  </a:lnTo>
                  <a:lnTo>
                    <a:pt x="11987" y="308823"/>
                  </a:lnTo>
                  <a:lnTo>
                    <a:pt x="15902" y="329707"/>
                  </a:lnTo>
                  <a:lnTo>
                    <a:pt x="20894" y="348392"/>
                  </a:lnTo>
                  <a:lnTo>
                    <a:pt x="32790" y="381853"/>
                  </a:lnTo>
                  <a:lnTo>
                    <a:pt x="48131" y="410483"/>
                  </a:lnTo>
                  <a:lnTo>
                    <a:pt x="65533" y="433262"/>
                  </a:lnTo>
                  <a:lnTo>
                    <a:pt x="83850" y="446032"/>
                  </a:lnTo>
                  <a:lnTo>
                    <a:pt x="93179" y="448166"/>
                  </a:lnTo>
                  <a:lnTo>
                    <a:pt x="130889" y="44291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28478" name="SMARTInkShape-316"/>
            <p:cNvSpPr/>
            <p:nvPr/>
          </p:nvSpPr>
          <p:spPr bwMode="auto">
            <a:xfrm>
              <a:off x="2622862" y="6529388"/>
              <a:ext cx="198920" cy="69861"/>
            </a:xfrm>
            <a:custGeom>
              <a:avLst/>
              <a:gdLst/>
              <a:ahLst/>
              <a:cxnLst/>
              <a:rect l="0" t="0" r="0" b="0"/>
              <a:pathLst>
                <a:path w="198920" h="69861">
                  <a:moveTo>
                    <a:pt x="20326" y="42862"/>
                  </a:moveTo>
                  <a:lnTo>
                    <a:pt x="10383" y="42862"/>
                  </a:lnTo>
                  <a:lnTo>
                    <a:pt x="8934" y="43656"/>
                  </a:lnTo>
                  <a:lnTo>
                    <a:pt x="7969" y="44979"/>
                  </a:lnTo>
                  <a:lnTo>
                    <a:pt x="7325" y="46655"/>
                  </a:lnTo>
                  <a:lnTo>
                    <a:pt x="6103" y="47772"/>
                  </a:lnTo>
                  <a:lnTo>
                    <a:pt x="2627" y="49013"/>
                  </a:lnTo>
                  <a:lnTo>
                    <a:pt x="1383" y="50931"/>
                  </a:lnTo>
                  <a:lnTo>
                    <a:pt x="0" y="57296"/>
                  </a:lnTo>
                  <a:lnTo>
                    <a:pt x="425" y="59628"/>
                  </a:lnTo>
                  <a:lnTo>
                    <a:pt x="1503" y="61183"/>
                  </a:lnTo>
                  <a:lnTo>
                    <a:pt x="8934" y="67471"/>
                  </a:lnTo>
                  <a:lnTo>
                    <a:pt x="17644" y="69674"/>
                  </a:lnTo>
                  <a:lnTo>
                    <a:pt x="29452" y="69860"/>
                  </a:lnTo>
                  <a:lnTo>
                    <a:pt x="58553" y="63511"/>
                  </a:lnTo>
                  <a:lnTo>
                    <a:pt x="85363" y="56918"/>
                  </a:lnTo>
                  <a:lnTo>
                    <a:pt x="103999" y="50696"/>
                  </a:lnTo>
                  <a:lnTo>
                    <a:pt x="132342" y="35394"/>
                  </a:lnTo>
                  <a:lnTo>
                    <a:pt x="160055" y="25127"/>
                  </a:lnTo>
                  <a:lnTo>
                    <a:pt x="182112" y="16264"/>
                  </a:lnTo>
                  <a:lnTo>
                    <a:pt x="198919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28479" name="SMARTInkShape-317"/>
            <p:cNvSpPr/>
            <p:nvPr/>
          </p:nvSpPr>
          <p:spPr bwMode="auto">
            <a:xfrm>
              <a:off x="2854588" y="6229350"/>
              <a:ext cx="95782" cy="342901"/>
            </a:xfrm>
            <a:custGeom>
              <a:avLst/>
              <a:gdLst/>
              <a:ahLst/>
              <a:cxnLst/>
              <a:rect l="0" t="0" r="0" b="0"/>
              <a:pathLst>
                <a:path w="95782" h="342901">
                  <a:moveTo>
                    <a:pt x="38631" y="0"/>
                  </a:moveTo>
                  <a:lnTo>
                    <a:pt x="34838" y="0"/>
                  </a:lnTo>
                  <a:lnTo>
                    <a:pt x="30860" y="2117"/>
                  </a:lnTo>
                  <a:lnTo>
                    <a:pt x="26446" y="6497"/>
                  </a:lnTo>
                  <a:lnTo>
                    <a:pt x="19498" y="19476"/>
                  </a:lnTo>
                  <a:lnTo>
                    <a:pt x="10039" y="53618"/>
                  </a:lnTo>
                  <a:lnTo>
                    <a:pt x="5286" y="77012"/>
                  </a:lnTo>
                  <a:lnTo>
                    <a:pt x="528" y="105930"/>
                  </a:lnTo>
                  <a:lnTo>
                    <a:pt x="0" y="137302"/>
                  </a:lnTo>
                  <a:lnTo>
                    <a:pt x="2412" y="169767"/>
                  </a:lnTo>
                  <a:lnTo>
                    <a:pt x="6129" y="202717"/>
                  </a:lnTo>
                  <a:lnTo>
                    <a:pt x="14661" y="235882"/>
                  </a:lnTo>
                  <a:lnTo>
                    <a:pt x="26390" y="266761"/>
                  </a:lnTo>
                  <a:lnTo>
                    <a:pt x="46381" y="301203"/>
                  </a:lnTo>
                  <a:lnTo>
                    <a:pt x="67385" y="325253"/>
                  </a:lnTo>
                  <a:lnTo>
                    <a:pt x="95781" y="34290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28480" name="SMARTInkShape-318"/>
            <p:cNvSpPr/>
            <p:nvPr/>
          </p:nvSpPr>
          <p:spPr bwMode="auto">
            <a:xfrm>
              <a:off x="2964656" y="6315075"/>
              <a:ext cx="142876" cy="211995"/>
            </a:xfrm>
            <a:custGeom>
              <a:avLst/>
              <a:gdLst/>
              <a:ahLst/>
              <a:cxnLst/>
              <a:rect l="0" t="0" r="0" b="0"/>
              <a:pathLst>
                <a:path w="142876" h="211995">
                  <a:moveTo>
                    <a:pt x="0" y="0"/>
                  </a:moveTo>
                  <a:lnTo>
                    <a:pt x="3793" y="3793"/>
                  </a:lnTo>
                  <a:lnTo>
                    <a:pt x="5655" y="7771"/>
                  </a:lnTo>
                  <a:lnTo>
                    <a:pt x="9130" y="37028"/>
                  </a:lnTo>
                  <a:lnTo>
                    <a:pt x="13269" y="72137"/>
                  </a:lnTo>
                  <a:lnTo>
                    <a:pt x="13986" y="105688"/>
                  </a:lnTo>
                  <a:lnTo>
                    <a:pt x="17991" y="140765"/>
                  </a:lnTo>
                  <a:lnTo>
                    <a:pt x="20412" y="168708"/>
                  </a:lnTo>
                  <a:lnTo>
                    <a:pt x="26933" y="197896"/>
                  </a:lnTo>
                  <a:lnTo>
                    <a:pt x="34405" y="211994"/>
                  </a:lnTo>
                  <a:lnTo>
                    <a:pt x="35637" y="211973"/>
                  </a:lnTo>
                  <a:lnTo>
                    <a:pt x="39122" y="209833"/>
                  </a:lnTo>
                  <a:lnTo>
                    <a:pt x="52737" y="184883"/>
                  </a:lnTo>
                  <a:lnTo>
                    <a:pt x="62104" y="157791"/>
                  </a:lnTo>
                  <a:lnTo>
                    <a:pt x="73788" y="125775"/>
                  </a:lnTo>
                  <a:lnTo>
                    <a:pt x="82629" y="96621"/>
                  </a:lnTo>
                  <a:lnTo>
                    <a:pt x="91070" y="74137"/>
                  </a:lnTo>
                  <a:lnTo>
                    <a:pt x="98948" y="65229"/>
                  </a:lnTo>
                  <a:lnTo>
                    <a:pt x="101684" y="63330"/>
                  </a:lnTo>
                  <a:lnTo>
                    <a:pt x="103508" y="62857"/>
                  </a:lnTo>
                  <a:lnTo>
                    <a:pt x="104724" y="63336"/>
                  </a:lnTo>
                  <a:lnTo>
                    <a:pt x="110228" y="75387"/>
                  </a:lnTo>
                  <a:lnTo>
                    <a:pt x="114290" y="107290"/>
                  </a:lnTo>
                  <a:lnTo>
                    <a:pt x="118971" y="138769"/>
                  </a:lnTo>
                  <a:lnTo>
                    <a:pt x="121505" y="167764"/>
                  </a:lnTo>
                  <a:lnTo>
                    <a:pt x="131290" y="202891"/>
                  </a:lnTo>
                  <a:lnTo>
                    <a:pt x="134416" y="210928"/>
                  </a:lnTo>
                  <a:lnTo>
                    <a:pt x="135648" y="211263"/>
                  </a:lnTo>
                  <a:lnTo>
                    <a:pt x="139134" y="209517"/>
                  </a:lnTo>
                  <a:lnTo>
                    <a:pt x="141213" y="201863"/>
                  </a:lnTo>
                  <a:lnTo>
                    <a:pt x="142875" y="18573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28481" name="SMARTInkShape-319"/>
            <p:cNvSpPr/>
            <p:nvPr/>
          </p:nvSpPr>
          <p:spPr bwMode="auto">
            <a:xfrm>
              <a:off x="3178969" y="6207919"/>
              <a:ext cx="35720" cy="301875"/>
            </a:xfrm>
            <a:custGeom>
              <a:avLst/>
              <a:gdLst/>
              <a:ahLst/>
              <a:cxnLst/>
              <a:rect l="0" t="0" r="0" b="0"/>
              <a:pathLst>
                <a:path w="35720" h="301875">
                  <a:moveTo>
                    <a:pt x="0" y="0"/>
                  </a:moveTo>
                  <a:lnTo>
                    <a:pt x="0" y="34320"/>
                  </a:lnTo>
                  <a:lnTo>
                    <a:pt x="3792" y="64320"/>
                  </a:lnTo>
                  <a:lnTo>
                    <a:pt x="5654" y="88911"/>
                  </a:lnTo>
                  <a:lnTo>
                    <a:pt x="7275" y="116510"/>
                  </a:lnTo>
                  <a:lnTo>
                    <a:pt x="10642" y="147297"/>
                  </a:lnTo>
                  <a:lnTo>
                    <a:pt x="12667" y="177383"/>
                  </a:lnTo>
                  <a:lnTo>
                    <a:pt x="13567" y="205837"/>
                  </a:lnTo>
                  <a:lnTo>
                    <a:pt x="13967" y="231712"/>
                  </a:lnTo>
                  <a:lnTo>
                    <a:pt x="14192" y="264800"/>
                  </a:lnTo>
                  <a:lnTo>
                    <a:pt x="18052" y="287127"/>
                  </a:lnTo>
                  <a:lnTo>
                    <a:pt x="24222" y="300004"/>
                  </a:lnTo>
                  <a:lnTo>
                    <a:pt x="25673" y="301603"/>
                  </a:lnTo>
                  <a:lnTo>
                    <a:pt x="26640" y="301874"/>
                  </a:lnTo>
                  <a:lnTo>
                    <a:pt x="27285" y="301262"/>
                  </a:lnTo>
                  <a:lnTo>
                    <a:pt x="35719" y="28575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28482" name="SMARTInkShape-320"/>
            <p:cNvSpPr/>
            <p:nvPr/>
          </p:nvSpPr>
          <p:spPr bwMode="auto">
            <a:xfrm>
              <a:off x="3264694" y="6236494"/>
              <a:ext cx="154229" cy="212358"/>
            </a:xfrm>
            <a:custGeom>
              <a:avLst/>
              <a:gdLst/>
              <a:ahLst/>
              <a:cxnLst/>
              <a:rect l="0" t="0" r="0" b="0"/>
              <a:pathLst>
                <a:path w="154229" h="212358">
                  <a:moveTo>
                    <a:pt x="21431" y="0"/>
                  </a:moveTo>
                  <a:lnTo>
                    <a:pt x="15280" y="0"/>
                  </a:lnTo>
                  <a:lnTo>
                    <a:pt x="14949" y="794"/>
                  </a:lnTo>
                  <a:lnTo>
                    <a:pt x="14581" y="3792"/>
                  </a:lnTo>
                  <a:lnTo>
                    <a:pt x="16535" y="7771"/>
                  </a:lnTo>
                  <a:lnTo>
                    <a:pt x="18167" y="9943"/>
                  </a:lnTo>
                  <a:lnTo>
                    <a:pt x="26943" y="39990"/>
                  </a:lnTo>
                  <a:lnTo>
                    <a:pt x="35867" y="70635"/>
                  </a:lnTo>
                  <a:lnTo>
                    <a:pt x="40790" y="94747"/>
                  </a:lnTo>
                  <a:lnTo>
                    <a:pt x="42248" y="122000"/>
                  </a:lnTo>
                  <a:lnTo>
                    <a:pt x="42741" y="155861"/>
                  </a:lnTo>
                  <a:lnTo>
                    <a:pt x="42852" y="180024"/>
                  </a:lnTo>
                  <a:lnTo>
                    <a:pt x="43649" y="181135"/>
                  </a:lnTo>
                  <a:lnTo>
                    <a:pt x="44974" y="181082"/>
                  </a:lnTo>
                  <a:lnTo>
                    <a:pt x="46652" y="180252"/>
                  </a:lnTo>
                  <a:lnTo>
                    <a:pt x="67698" y="148617"/>
                  </a:lnTo>
                  <a:lnTo>
                    <a:pt x="82059" y="128966"/>
                  </a:lnTo>
                  <a:lnTo>
                    <a:pt x="101043" y="113530"/>
                  </a:lnTo>
                  <a:lnTo>
                    <a:pt x="120955" y="104370"/>
                  </a:lnTo>
                  <a:lnTo>
                    <a:pt x="132074" y="101949"/>
                  </a:lnTo>
                  <a:lnTo>
                    <a:pt x="142308" y="102990"/>
                  </a:lnTo>
                  <a:lnTo>
                    <a:pt x="147259" y="104378"/>
                  </a:lnTo>
                  <a:lnTo>
                    <a:pt x="150560" y="106892"/>
                  </a:lnTo>
                  <a:lnTo>
                    <a:pt x="154228" y="113918"/>
                  </a:lnTo>
                  <a:lnTo>
                    <a:pt x="151625" y="126566"/>
                  </a:lnTo>
                  <a:lnTo>
                    <a:pt x="144382" y="141976"/>
                  </a:lnTo>
                  <a:lnTo>
                    <a:pt x="118213" y="171272"/>
                  </a:lnTo>
                  <a:lnTo>
                    <a:pt x="82706" y="196197"/>
                  </a:lnTo>
                  <a:lnTo>
                    <a:pt x="54579" y="207710"/>
                  </a:lnTo>
                  <a:lnTo>
                    <a:pt x="33722" y="212357"/>
                  </a:lnTo>
                  <a:lnTo>
                    <a:pt x="0" y="20716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28483" name="SMARTInkShape-321"/>
            <p:cNvSpPr/>
            <p:nvPr/>
          </p:nvSpPr>
          <p:spPr bwMode="auto">
            <a:xfrm>
              <a:off x="3029306" y="6309491"/>
              <a:ext cx="171095" cy="231401"/>
            </a:xfrm>
            <a:custGeom>
              <a:avLst/>
              <a:gdLst/>
              <a:ahLst/>
              <a:cxnLst/>
              <a:rect l="0" t="0" r="0" b="0"/>
              <a:pathLst>
                <a:path w="171095" h="231401">
                  <a:moveTo>
                    <a:pt x="106800" y="91309"/>
                  </a:moveTo>
                  <a:lnTo>
                    <a:pt x="90008" y="91309"/>
                  </a:lnTo>
                  <a:lnTo>
                    <a:pt x="88461" y="90515"/>
                  </a:lnTo>
                  <a:lnTo>
                    <a:pt x="87431" y="89192"/>
                  </a:lnTo>
                  <a:lnTo>
                    <a:pt x="86285" y="85606"/>
                  </a:lnTo>
                  <a:lnTo>
                    <a:pt x="85776" y="81366"/>
                  </a:lnTo>
                  <a:lnTo>
                    <a:pt x="92088" y="46128"/>
                  </a:lnTo>
                  <a:lnTo>
                    <a:pt x="91530" y="33923"/>
                  </a:lnTo>
                  <a:lnTo>
                    <a:pt x="86753" y="18919"/>
                  </a:lnTo>
                  <a:lnTo>
                    <a:pt x="75713" y="3704"/>
                  </a:lnTo>
                  <a:lnTo>
                    <a:pt x="68906" y="780"/>
                  </a:lnTo>
                  <a:lnTo>
                    <a:pt x="64869" y="0"/>
                  </a:lnTo>
                  <a:lnTo>
                    <a:pt x="56149" y="1250"/>
                  </a:lnTo>
                  <a:lnTo>
                    <a:pt x="51602" y="2695"/>
                  </a:lnTo>
                  <a:lnTo>
                    <a:pt x="44432" y="8533"/>
                  </a:lnTo>
                  <a:lnTo>
                    <a:pt x="25151" y="41192"/>
                  </a:lnTo>
                  <a:lnTo>
                    <a:pt x="12140" y="68169"/>
                  </a:lnTo>
                  <a:lnTo>
                    <a:pt x="3699" y="97064"/>
                  </a:lnTo>
                  <a:lnTo>
                    <a:pt x="846" y="129615"/>
                  </a:lnTo>
                  <a:lnTo>
                    <a:pt x="0" y="158927"/>
                  </a:lnTo>
                  <a:lnTo>
                    <a:pt x="1831" y="188450"/>
                  </a:lnTo>
                  <a:lnTo>
                    <a:pt x="3483" y="194170"/>
                  </a:lnTo>
                  <a:lnTo>
                    <a:pt x="9552" y="202642"/>
                  </a:lnTo>
                  <a:lnTo>
                    <a:pt x="13394" y="206012"/>
                  </a:lnTo>
                  <a:lnTo>
                    <a:pt x="17541" y="207465"/>
                  </a:lnTo>
                  <a:lnTo>
                    <a:pt x="26384" y="206963"/>
                  </a:lnTo>
                  <a:lnTo>
                    <a:pt x="33489" y="204094"/>
                  </a:lnTo>
                  <a:lnTo>
                    <a:pt x="36495" y="202218"/>
                  </a:lnTo>
                  <a:lnTo>
                    <a:pt x="61865" y="168966"/>
                  </a:lnTo>
                  <a:lnTo>
                    <a:pt x="72143" y="144393"/>
                  </a:lnTo>
                  <a:lnTo>
                    <a:pt x="76423" y="113211"/>
                  </a:lnTo>
                  <a:lnTo>
                    <a:pt x="81985" y="78525"/>
                  </a:lnTo>
                  <a:lnTo>
                    <a:pt x="78877" y="52878"/>
                  </a:lnTo>
                  <a:lnTo>
                    <a:pt x="78660" y="52988"/>
                  </a:lnTo>
                  <a:lnTo>
                    <a:pt x="78263" y="85276"/>
                  </a:lnTo>
                  <a:lnTo>
                    <a:pt x="79030" y="116862"/>
                  </a:lnTo>
                  <a:lnTo>
                    <a:pt x="84725" y="151356"/>
                  </a:lnTo>
                  <a:lnTo>
                    <a:pt x="96114" y="185918"/>
                  </a:lnTo>
                  <a:lnTo>
                    <a:pt x="109543" y="214239"/>
                  </a:lnTo>
                  <a:lnTo>
                    <a:pt x="118867" y="224791"/>
                  </a:lnTo>
                  <a:lnTo>
                    <a:pt x="128303" y="230009"/>
                  </a:lnTo>
                  <a:lnTo>
                    <a:pt x="133042" y="231400"/>
                  </a:lnTo>
                  <a:lnTo>
                    <a:pt x="136995" y="229947"/>
                  </a:lnTo>
                  <a:lnTo>
                    <a:pt x="143503" y="221982"/>
                  </a:lnTo>
                  <a:lnTo>
                    <a:pt x="163174" y="190029"/>
                  </a:lnTo>
                  <a:lnTo>
                    <a:pt x="171094" y="17703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28484" name="SMARTInkShape-322"/>
            <p:cNvSpPr/>
            <p:nvPr/>
          </p:nvSpPr>
          <p:spPr bwMode="auto">
            <a:xfrm>
              <a:off x="3416000" y="6165350"/>
              <a:ext cx="96785" cy="378326"/>
            </a:xfrm>
            <a:custGeom>
              <a:avLst/>
              <a:gdLst/>
              <a:ahLst/>
              <a:cxnLst/>
              <a:rect l="0" t="0" r="0" b="0"/>
              <a:pathLst>
                <a:path w="96785" h="378326">
                  <a:moveTo>
                    <a:pt x="13000" y="6850"/>
                  </a:moveTo>
                  <a:lnTo>
                    <a:pt x="3057" y="6850"/>
                  </a:lnTo>
                  <a:lnTo>
                    <a:pt x="1609" y="6056"/>
                  </a:lnTo>
                  <a:lnTo>
                    <a:pt x="643" y="4733"/>
                  </a:lnTo>
                  <a:lnTo>
                    <a:pt x="0" y="3058"/>
                  </a:lnTo>
                  <a:lnTo>
                    <a:pt x="364" y="1940"/>
                  </a:lnTo>
                  <a:lnTo>
                    <a:pt x="1401" y="1196"/>
                  </a:lnTo>
                  <a:lnTo>
                    <a:pt x="5464" y="368"/>
                  </a:lnTo>
                  <a:lnTo>
                    <a:pt x="12561" y="0"/>
                  </a:lnTo>
                  <a:lnTo>
                    <a:pt x="21007" y="4070"/>
                  </a:lnTo>
                  <a:lnTo>
                    <a:pt x="36804" y="19520"/>
                  </a:lnTo>
                  <a:lnTo>
                    <a:pt x="56566" y="46323"/>
                  </a:lnTo>
                  <a:lnTo>
                    <a:pt x="69669" y="69638"/>
                  </a:lnTo>
                  <a:lnTo>
                    <a:pt x="80784" y="98520"/>
                  </a:lnTo>
                  <a:lnTo>
                    <a:pt x="88899" y="129877"/>
                  </a:lnTo>
                  <a:lnTo>
                    <a:pt x="94358" y="163129"/>
                  </a:lnTo>
                  <a:lnTo>
                    <a:pt x="95814" y="180886"/>
                  </a:lnTo>
                  <a:lnTo>
                    <a:pt x="96784" y="199074"/>
                  </a:lnTo>
                  <a:lnTo>
                    <a:pt x="93629" y="234100"/>
                  </a:lnTo>
                  <a:lnTo>
                    <a:pt x="86935" y="267393"/>
                  </a:lnTo>
                  <a:lnTo>
                    <a:pt x="78668" y="298066"/>
                  </a:lnTo>
                  <a:lnTo>
                    <a:pt x="67586" y="325456"/>
                  </a:lnTo>
                  <a:lnTo>
                    <a:pt x="52192" y="356839"/>
                  </a:lnTo>
                  <a:lnTo>
                    <a:pt x="41575" y="37832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228492" name="SMARTInkShape-Group44"/>
          <p:cNvGrpSpPr/>
          <p:nvPr/>
        </p:nvGrpSpPr>
        <p:grpSpPr>
          <a:xfrm>
            <a:off x="3636895" y="6157913"/>
            <a:ext cx="685075" cy="316049"/>
            <a:chOff x="3636895" y="6157913"/>
            <a:chExt cx="685075" cy="316049"/>
          </a:xfrm>
        </p:grpSpPr>
        <p:sp>
          <p:nvSpPr>
            <p:cNvPr id="2228486" name="SMARTInkShape-323"/>
            <p:cNvSpPr/>
            <p:nvPr/>
          </p:nvSpPr>
          <p:spPr bwMode="auto">
            <a:xfrm>
              <a:off x="3636895" y="6186617"/>
              <a:ext cx="170725" cy="275136"/>
            </a:xfrm>
            <a:custGeom>
              <a:avLst/>
              <a:gdLst/>
              <a:ahLst/>
              <a:cxnLst/>
              <a:rect l="0" t="0" r="0" b="0"/>
              <a:pathLst>
                <a:path w="170725" h="275136">
                  <a:moveTo>
                    <a:pt x="13561" y="35589"/>
                  </a:moveTo>
                  <a:lnTo>
                    <a:pt x="13561" y="31797"/>
                  </a:lnTo>
                  <a:lnTo>
                    <a:pt x="12768" y="30679"/>
                  </a:lnTo>
                  <a:lnTo>
                    <a:pt x="11445" y="29935"/>
                  </a:lnTo>
                  <a:lnTo>
                    <a:pt x="9769" y="29438"/>
                  </a:lnTo>
                  <a:lnTo>
                    <a:pt x="8652" y="27520"/>
                  </a:lnTo>
                  <a:lnTo>
                    <a:pt x="6286" y="18029"/>
                  </a:lnTo>
                  <a:lnTo>
                    <a:pt x="894" y="7308"/>
                  </a:lnTo>
                  <a:lnTo>
                    <a:pt x="354" y="4829"/>
                  </a:lnTo>
                  <a:lnTo>
                    <a:pt x="788" y="3176"/>
                  </a:lnTo>
                  <a:lnTo>
                    <a:pt x="1870" y="2074"/>
                  </a:lnTo>
                  <a:lnTo>
                    <a:pt x="3386" y="1339"/>
                  </a:lnTo>
                  <a:lnTo>
                    <a:pt x="3603" y="850"/>
                  </a:lnTo>
                  <a:lnTo>
                    <a:pt x="2954" y="523"/>
                  </a:lnTo>
                  <a:lnTo>
                    <a:pt x="0" y="0"/>
                  </a:lnTo>
                  <a:lnTo>
                    <a:pt x="5024" y="17546"/>
                  </a:lnTo>
                  <a:lnTo>
                    <a:pt x="6142" y="47195"/>
                  </a:lnTo>
                  <a:lnTo>
                    <a:pt x="6336" y="78098"/>
                  </a:lnTo>
                  <a:lnTo>
                    <a:pt x="6381" y="102901"/>
                  </a:lnTo>
                  <a:lnTo>
                    <a:pt x="6401" y="129006"/>
                  </a:lnTo>
                  <a:lnTo>
                    <a:pt x="6410" y="153837"/>
                  </a:lnTo>
                  <a:lnTo>
                    <a:pt x="8531" y="180218"/>
                  </a:lnTo>
                  <a:lnTo>
                    <a:pt x="12071" y="215497"/>
                  </a:lnTo>
                  <a:lnTo>
                    <a:pt x="17059" y="248751"/>
                  </a:lnTo>
                  <a:lnTo>
                    <a:pt x="23417" y="267200"/>
                  </a:lnTo>
                  <a:lnTo>
                    <a:pt x="26482" y="270959"/>
                  </a:lnTo>
                  <a:lnTo>
                    <a:pt x="34120" y="275135"/>
                  </a:lnTo>
                  <a:lnTo>
                    <a:pt x="44924" y="274875"/>
                  </a:lnTo>
                  <a:lnTo>
                    <a:pt x="57662" y="271320"/>
                  </a:lnTo>
                  <a:lnTo>
                    <a:pt x="87360" y="258218"/>
                  </a:lnTo>
                  <a:lnTo>
                    <a:pt x="114273" y="250249"/>
                  </a:lnTo>
                  <a:lnTo>
                    <a:pt x="149884" y="242950"/>
                  </a:lnTo>
                  <a:lnTo>
                    <a:pt x="170724" y="23561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28487" name="SMARTInkShape-324"/>
            <p:cNvSpPr/>
            <p:nvPr/>
          </p:nvSpPr>
          <p:spPr bwMode="auto">
            <a:xfrm>
              <a:off x="3793331" y="6184070"/>
              <a:ext cx="100014" cy="259594"/>
            </a:xfrm>
            <a:custGeom>
              <a:avLst/>
              <a:gdLst/>
              <a:ahLst/>
              <a:cxnLst/>
              <a:rect l="0" t="0" r="0" b="0"/>
              <a:pathLst>
                <a:path w="100014" h="259594">
                  <a:moveTo>
                    <a:pt x="0" y="23849"/>
                  </a:moveTo>
                  <a:lnTo>
                    <a:pt x="3792" y="20057"/>
                  </a:lnTo>
                  <a:lnTo>
                    <a:pt x="5655" y="16078"/>
                  </a:lnTo>
                  <a:lnTo>
                    <a:pt x="6151" y="13906"/>
                  </a:lnTo>
                  <a:lnTo>
                    <a:pt x="12668" y="2362"/>
                  </a:lnTo>
                  <a:lnTo>
                    <a:pt x="13208" y="0"/>
                  </a:lnTo>
                  <a:lnTo>
                    <a:pt x="14361" y="12"/>
                  </a:lnTo>
                  <a:lnTo>
                    <a:pt x="17760" y="4258"/>
                  </a:lnTo>
                  <a:lnTo>
                    <a:pt x="18190" y="7614"/>
                  </a:lnTo>
                  <a:lnTo>
                    <a:pt x="16591" y="21508"/>
                  </a:lnTo>
                  <a:lnTo>
                    <a:pt x="20240" y="55960"/>
                  </a:lnTo>
                  <a:lnTo>
                    <a:pt x="23195" y="91307"/>
                  </a:lnTo>
                  <a:lnTo>
                    <a:pt x="26978" y="117330"/>
                  </a:lnTo>
                  <a:lnTo>
                    <a:pt x="31305" y="142125"/>
                  </a:lnTo>
                  <a:lnTo>
                    <a:pt x="35874" y="166374"/>
                  </a:lnTo>
                  <a:lnTo>
                    <a:pt x="45025" y="200222"/>
                  </a:lnTo>
                  <a:lnTo>
                    <a:pt x="57791" y="228243"/>
                  </a:lnTo>
                  <a:lnTo>
                    <a:pt x="66960" y="242484"/>
                  </a:lnTo>
                  <a:lnTo>
                    <a:pt x="76327" y="251460"/>
                  </a:lnTo>
                  <a:lnTo>
                    <a:pt x="85781" y="255978"/>
                  </a:lnTo>
                  <a:lnTo>
                    <a:pt x="100013" y="25959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28488" name="SMARTInkShape-325"/>
            <p:cNvSpPr/>
            <p:nvPr/>
          </p:nvSpPr>
          <p:spPr bwMode="auto">
            <a:xfrm>
              <a:off x="3907755" y="6286500"/>
              <a:ext cx="85602" cy="141028"/>
            </a:xfrm>
            <a:custGeom>
              <a:avLst/>
              <a:gdLst/>
              <a:ahLst/>
              <a:cxnLst/>
              <a:rect l="0" t="0" r="0" b="0"/>
              <a:pathLst>
                <a:path w="85602" h="141028">
                  <a:moveTo>
                    <a:pt x="35595" y="0"/>
                  </a:moveTo>
                  <a:lnTo>
                    <a:pt x="29892" y="6497"/>
                  </a:lnTo>
                  <a:lnTo>
                    <a:pt x="16462" y="37021"/>
                  </a:lnTo>
                  <a:lnTo>
                    <a:pt x="7004" y="66668"/>
                  </a:lnTo>
                  <a:lnTo>
                    <a:pt x="815" y="100825"/>
                  </a:lnTo>
                  <a:lnTo>
                    <a:pt x="0" y="125999"/>
                  </a:lnTo>
                  <a:lnTo>
                    <a:pt x="2048" y="133523"/>
                  </a:lnTo>
                  <a:lnTo>
                    <a:pt x="3705" y="136640"/>
                  </a:lnTo>
                  <a:lnTo>
                    <a:pt x="6398" y="138718"/>
                  </a:lnTo>
                  <a:lnTo>
                    <a:pt x="13623" y="141027"/>
                  </a:lnTo>
                  <a:lnTo>
                    <a:pt x="16184" y="140056"/>
                  </a:lnTo>
                  <a:lnTo>
                    <a:pt x="17892" y="137820"/>
                  </a:lnTo>
                  <a:lnTo>
                    <a:pt x="21377" y="131104"/>
                  </a:lnTo>
                  <a:lnTo>
                    <a:pt x="44751" y="98081"/>
                  </a:lnTo>
                  <a:lnTo>
                    <a:pt x="56483" y="67675"/>
                  </a:lnTo>
                  <a:lnTo>
                    <a:pt x="69871" y="38739"/>
                  </a:lnTo>
                  <a:lnTo>
                    <a:pt x="70352" y="38526"/>
                  </a:lnTo>
                  <a:lnTo>
                    <a:pt x="70672" y="39177"/>
                  </a:lnTo>
                  <a:lnTo>
                    <a:pt x="75405" y="67883"/>
                  </a:lnTo>
                  <a:lnTo>
                    <a:pt x="73673" y="85201"/>
                  </a:lnTo>
                  <a:lnTo>
                    <a:pt x="78726" y="109220"/>
                  </a:lnTo>
                  <a:lnTo>
                    <a:pt x="85601" y="12144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28489" name="SMARTInkShape-326"/>
            <p:cNvSpPr/>
            <p:nvPr/>
          </p:nvSpPr>
          <p:spPr bwMode="auto">
            <a:xfrm>
              <a:off x="4003528" y="6157913"/>
              <a:ext cx="87812" cy="316049"/>
            </a:xfrm>
            <a:custGeom>
              <a:avLst/>
              <a:gdLst/>
              <a:ahLst/>
              <a:cxnLst/>
              <a:rect l="0" t="0" r="0" b="0"/>
              <a:pathLst>
                <a:path w="87812" h="316049">
                  <a:moveTo>
                    <a:pt x="4116" y="0"/>
                  </a:moveTo>
                  <a:lnTo>
                    <a:pt x="324" y="3792"/>
                  </a:lnTo>
                  <a:lnTo>
                    <a:pt x="0" y="4909"/>
                  </a:lnTo>
                  <a:lnTo>
                    <a:pt x="578" y="5654"/>
                  </a:lnTo>
                  <a:lnTo>
                    <a:pt x="1757" y="6150"/>
                  </a:lnTo>
                  <a:lnTo>
                    <a:pt x="3068" y="10935"/>
                  </a:lnTo>
                  <a:lnTo>
                    <a:pt x="3417" y="14434"/>
                  </a:lnTo>
                  <a:lnTo>
                    <a:pt x="8038" y="22555"/>
                  </a:lnTo>
                  <a:lnTo>
                    <a:pt x="29239" y="51888"/>
                  </a:lnTo>
                  <a:lnTo>
                    <a:pt x="52734" y="86567"/>
                  </a:lnTo>
                  <a:lnTo>
                    <a:pt x="67998" y="116666"/>
                  </a:lnTo>
                  <a:lnTo>
                    <a:pt x="76958" y="139958"/>
                  </a:lnTo>
                  <a:lnTo>
                    <a:pt x="83586" y="166184"/>
                  </a:lnTo>
                  <a:lnTo>
                    <a:pt x="87061" y="191599"/>
                  </a:lnTo>
                  <a:lnTo>
                    <a:pt x="87811" y="216124"/>
                  </a:lnTo>
                  <a:lnTo>
                    <a:pt x="85499" y="240252"/>
                  </a:lnTo>
                  <a:lnTo>
                    <a:pt x="79709" y="264206"/>
                  </a:lnTo>
                  <a:lnTo>
                    <a:pt x="69641" y="293654"/>
                  </a:lnTo>
                  <a:lnTo>
                    <a:pt x="59128" y="314034"/>
                  </a:lnTo>
                  <a:lnTo>
                    <a:pt x="57459" y="315718"/>
                  </a:lnTo>
                  <a:lnTo>
                    <a:pt x="56347" y="316048"/>
                  </a:lnTo>
                  <a:lnTo>
                    <a:pt x="54122" y="31432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28490" name="SMARTInkShape-327"/>
            <p:cNvSpPr/>
            <p:nvPr/>
          </p:nvSpPr>
          <p:spPr bwMode="auto">
            <a:xfrm>
              <a:off x="4193675" y="6257925"/>
              <a:ext cx="85432" cy="18048"/>
            </a:xfrm>
            <a:custGeom>
              <a:avLst/>
              <a:gdLst/>
              <a:ahLst/>
              <a:cxnLst/>
              <a:rect l="0" t="0" r="0" b="0"/>
              <a:pathLst>
                <a:path w="85432" h="18048">
                  <a:moveTo>
                    <a:pt x="6850" y="0"/>
                  </a:moveTo>
                  <a:lnTo>
                    <a:pt x="0" y="0"/>
                  </a:lnTo>
                  <a:lnTo>
                    <a:pt x="4674" y="5703"/>
                  </a:lnTo>
                  <a:lnTo>
                    <a:pt x="5883" y="9943"/>
                  </a:lnTo>
                  <a:lnTo>
                    <a:pt x="6999" y="11391"/>
                  </a:lnTo>
                  <a:lnTo>
                    <a:pt x="10356" y="13000"/>
                  </a:lnTo>
                  <a:lnTo>
                    <a:pt x="42799" y="16354"/>
                  </a:lnTo>
                  <a:lnTo>
                    <a:pt x="47484" y="18047"/>
                  </a:lnTo>
                  <a:lnTo>
                    <a:pt x="56924" y="17811"/>
                  </a:lnTo>
                  <a:lnTo>
                    <a:pt x="85431" y="1428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28491" name="SMARTInkShape-328"/>
            <p:cNvSpPr/>
            <p:nvPr/>
          </p:nvSpPr>
          <p:spPr bwMode="auto">
            <a:xfrm>
              <a:off x="4229100" y="6336506"/>
              <a:ext cx="92870" cy="14289"/>
            </a:xfrm>
            <a:custGeom>
              <a:avLst/>
              <a:gdLst/>
              <a:ahLst/>
              <a:cxnLst/>
              <a:rect l="0" t="0" r="0" b="0"/>
              <a:pathLst>
                <a:path w="92870" h="14289">
                  <a:moveTo>
                    <a:pt x="0" y="14288"/>
                  </a:moveTo>
                  <a:lnTo>
                    <a:pt x="6497" y="8585"/>
                  </a:lnTo>
                  <a:lnTo>
                    <a:pt x="17888" y="2897"/>
                  </a:lnTo>
                  <a:lnTo>
                    <a:pt x="50260" y="254"/>
                  </a:lnTo>
                  <a:lnTo>
                    <a:pt x="84254" y="10"/>
                  </a:lnTo>
                  <a:lnTo>
                    <a:pt x="92869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228511" name="SMARTInkShape-Group45"/>
          <p:cNvGrpSpPr/>
          <p:nvPr/>
        </p:nvGrpSpPr>
        <p:grpSpPr>
          <a:xfrm>
            <a:off x="4464970" y="5946952"/>
            <a:ext cx="2714315" cy="537757"/>
            <a:chOff x="4464970" y="5946952"/>
            <a:chExt cx="2714315" cy="537757"/>
          </a:xfrm>
        </p:grpSpPr>
        <p:sp>
          <p:nvSpPr>
            <p:cNvPr id="2228493" name="SMARTInkShape-329"/>
            <p:cNvSpPr/>
            <p:nvPr/>
          </p:nvSpPr>
          <p:spPr bwMode="auto">
            <a:xfrm>
              <a:off x="4464970" y="6108228"/>
              <a:ext cx="92744" cy="376481"/>
            </a:xfrm>
            <a:custGeom>
              <a:avLst/>
              <a:gdLst/>
              <a:ahLst/>
              <a:cxnLst/>
              <a:rect l="0" t="0" r="0" b="0"/>
              <a:pathLst>
                <a:path w="92744" h="376481">
                  <a:moveTo>
                    <a:pt x="64168" y="21110"/>
                  </a:moveTo>
                  <a:lnTo>
                    <a:pt x="64168" y="14959"/>
                  </a:lnTo>
                  <a:lnTo>
                    <a:pt x="70318" y="7902"/>
                  </a:lnTo>
                  <a:lnTo>
                    <a:pt x="71224" y="766"/>
                  </a:lnTo>
                  <a:lnTo>
                    <a:pt x="70459" y="403"/>
                  </a:lnTo>
                  <a:lnTo>
                    <a:pt x="67493" y="0"/>
                  </a:lnTo>
                  <a:lnTo>
                    <a:pt x="66384" y="1480"/>
                  </a:lnTo>
                  <a:lnTo>
                    <a:pt x="54410" y="36408"/>
                  </a:lnTo>
                  <a:lnTo>
                    <a:pt x="41250" y="67964"/>
                  </a:lnTo>
                  <a:lnTo>
                    <a:pt x="26097" y="98275"/>
                  </a:lnTo>
                  <a:lnTo>
                    <a:pt x="7159" y="133071"/>
                  </a:lnTo>
                  <a:lnTo>
                    <a:pt x="0" y="142389"/>
                  </a:lnTo>
                  <a:lnTo>
                    <a:pt x="3703" y="138712"/>
                  </a:lnTo>
                  <a:lnTo>
                    <a:pt x="9778" y="136878"/>
                  </a:lnTo>
                  <a:lnTo>
                    <a:pt x="19028" y="135699"/>
                  </a:lnTo>
                  <a:lnTo>
                    <a:pt x="28215" y="139288"/>
                  </a:lnTo>
                  <a:lnTo>
                    <a:pt x="34430" y="147452"/>
                  </a:lnTo>
                  <a:lnTo>
                    <a:pt x="39045" y="158224"/>
                  </a:lnTo>
                  <a:lnTo>
                    <a:pt x="42412" y="188503"/>
                  </a:lnTo>
                  <a:lnTo>
                    <a:pt x="41846" y="206968"/>
                  </a:lnTo>
                  <a:lnTo>
                    <a:pt x="36028" y="240317"/>
                  </a:lnTo>
                  <a:lnTo>
                    <a:pt x="35883" y="243448"/>
                  </a:lnTo>
                  <a:lnTo>
                    <a:pt x="33605" y="249043"/>
                  </a:lnTo>
                  <a:lnTo>
                    <a:pt x="21689" y="263568"/>
                  </a:lnTo>
                  <a:lnTo>
                    <a:pt x="25211" y="263870"/>
                  </a:lnTo>
                  <a:lnTo>
                    <a:pt x="26290" y="264706"/>
                  </a:lnTo>
                  <a:lnTo>
                    <a:pt x="27490" y="267752"/>
                  </a:lnTo>
                  <a:lnTo>
                    <a:pt x="33342" y="302399"/>
                  </a:lnTo>
                  <a:lnTo>
                    <a:pt x="35461" y="335452"/>
                  </a:lnTo>
                  <a:lnTo>
                    <a:pt x="36369" y="358456"/>
                  </a:lnTo>
                  <a:lnTo>
                    <a:pt x="41291" y="367832"/>
                  </a:lnTo>
                  <a:lnTo>
                    <a:pt x="45533" y="373117"/>
                  </a:lnTo>
                  <a:lnTo>
                    <a:pt x="56415" y="375995"/>
                  </a:lnTo>
                  <a:lnTo>
                    <a:pt x="70247" y="376480"/>
                  </a:lnTo>
                  <a:lnTo>
                    <a:pt x="92743" y="37115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28494" name="SMARTInkShape-330"/>
            <p:cNvSpPr/>
            <p:nvPr/>
          </p:nvSpPr>
          <p:spPr bwMode="auto">
            <a:xfrm>
              <a:off x="4679874" y="6216597"/>
              <a:ext cx="120727" cy="171699"/>
            </a:xfrm>
            <a:custGeom>
              <a:avLst/>
              <a:gdLst/>
              <a:ahLst/>
              <a:cxnLst/>
              <a:rect l="0" t="0" r="0" b="0"/>
              <a:pathLst>
                <a:path w="120727" h="171699">
                  <a:moveTo>
                    <a:pt x="35001" y="77047"/>
                  </a:moveTo>
                  <a:lnTo>
                    <a:pt x="35001" y="80840"/>
                  </a:lnTo>
                  <a:lnTo>
                    <a:pt x="34207" y="81957"/>
                  </a:lnTo>
                  <a:lnTo>
                    <a:pt x="32884" y="82701"/>
                  </a:lnTo>
                  <a:lnTo>
                    <a:pt x="28850" y="83896"/>
                  </a:lnTo>
                  <a:lnTo>
                    <a:pt x="31944" y="84103"/>
                  </a:lnTo>
                  <a:lnTo>
                    <a:pt x="32963" y="83339"/>
                  </a:lnTo>
                  <a:lnTo>
                    <a:pt x="34095" y="80372"/>
                  </a:lnTo>
                  <a:lnTo>
                    <a:pt x="34985" y="45787"/>
                  </a:lnTo>
                  <a:lnTo>
                    <a:pt x="35000" y="11771"/>
                  </a:lnTo>
                  <a:lnTo>
                    <a:pt x="35001" y="3643"/>
                  </a:lnTo>
                  <a:lnTo>
                    <a:pt x="34207" y="1917"/>
                  </a:lnTo>
                  <a:lnTo>
                    <a:pt x="32884" y="767"/>
                  </a:lnTo>
                  <a:lnTo>
                    <a:pt x="31209" y="0"/>
                  </a:lnTo>
                  <a:lnTo>
                    <a:pt x="29297" y="282"/>
                  </a:lnTo>
                  <a:lnTo>
                    <a:pt x="25058" y="2713"/>
                  </a:lnTo>
                  <a:lnTo>
                    <a:pt x="22644" y="10672"/>
                  </a:lnTo>
                  <a:lnTo>
                    <a:pt x="19984" y="22941"/>
                  </a:lnTo>
                  <a:lnTo>
                    <a:pt x="7458" y="56687"/>
                  </a:lnTo>
                  <a:lnTo>
                    <a:pt x="1705" y="86624"/>
                  </a:lnTo>
                  <a:lnTo>
                    <a:pt x="0" y="116397"/>
                  </a:lnTo>
                  <a:lnTo>
                    <a:pt x="1612" y="140299"/>
                  </a:lnTo>
                  <a:lnTo>
                    <a:pt x="5874" y="153578"/>
                  </a:lnTo>
                  <a:lnTo>
                    <a:pt x="13060" y="162125"/>
                  </a:lnTo>
                  <a:lnTo>
                    <a:pt x="26031" y="171400"/>
                  </a:lnTo>
                  <a:lnTo>
                    <a:pt x="30608" y="171698"/>
                  </a:lnTo>
                  <a:lnTo>
                    <a:pt x="39928" y="167798"/>
                  </a:lnTo>
                  <a:lnTo>
                    <a:pt x="57892" y="156676"/>
                  </a:lnTo>
                  <a:lnTo>
                    <a:pt x="79592" y="128083"/>
                  </a:lnTo>
                  <a:lnTo>
                    <a:pt x="97049" y="96565"/>
                  </a:lnTo>
                  <a:lnTo>
                    <a:pt x="112169" y="63793"/>
                  </a:lnTo>
                  <a:lnTo>
                    <a:pt x="120726" y="4847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28495" name="SMARTInkShape-331"/>
            <p:cNvSpPr/>
            <p:nvPr/>
          </p:nvSpPr>
          <p:spPr bwMode="auto">
            <a:xfrm>
              <a:off x="4786313" y="6272507"/>
              <a:ext cx="114301" cy="126702"/>
            </a:xfrm>
            <a:custGeom>
              <a:avLst/>
              <a:gdLst/>
              <a:ahLst/>
              <a:cxnLst/>
              <a:rect l="0" t="0" r="0" b="0"/>
              <a:pathLst>
                <a:path w="114301" h="126702">
                  <a:moveTo>
                    <a:pt x="0" y="6849"/>
                  </a:moveTo>
                  <a:lnTo>
                    <a:pt x="0" y="0"/>
                  </a:lnTo>
                  <a:lnTo>
                    <a:pt x="3792" y="3585"/>
                  </a:lnTo>
                  <a:lnTo>
                    <a:pt x="5654" y="9632"/>
                  </a:lnTo>
                  <a:lnTo>
                    <a:pt x="8819" y="21962"/>
                  </a:lnTo>
                  <a:lnTo>
                    <a:pt x="11857" y="32616"/>
                  </a:lnTo>
                  <a:lnTo>
                    <a:pt x="18040" y="65326"/>
                  </a:lnTo>
                  <a:lnTo>
                    <a:pt x="30286" y="94776"/>
                  </a:lnTo>
                  <a:lnTo>
                    <a:pt x="41693" y="114658"/>
                  </a:lnTo>
                  <a:lnTo>
                    <a:pt x="50545" y="122233"/>
                  </a:lnTo>
                  <a:lnTo>
                    <a:pt x="60564" y="125599"/>
                  </a:lnTo>
                  <a:lnTo>
                    <a:pt x="78799" y="126701"/>
                  </a:lnTo>
                  <a:lnTo>
                    <a:pt x="89525" y="124146"/>
                  </a:lnTo>
                  <a:lnTo>
                    <a:pt x="93815" y="120766"/>
                  </a:lnTo>
                  <a:lnTo>
                    <a:pt x="103644" y="104632"/>
                  </a:lnTo>
                  <a:lnTo>
                    <a:pt x="114300" y="7828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28496" name="SMARTInkShape-332"/>
            <p:cNvSpPr/>
            <p:nvPr/>
          </p:nvSpPr>
          <p:spPr bwMode="auto">
            <a:xfrm>
              <a:off x="4880932" y="6219024"/>
              <a:ext cx="141125" cy="165125"/>
            </a:xfrm>
            <a:custGeom>
              <a:avLst/>
              <a:gdLst/>
              <a:ahLst/>
              <a:cxnLst/>
              <a:rect l="0" t="0" r="0" b="0"/>
              <a:pathLst>
                <a:path w="141125" h="165125">
                  <a:moveTo>
                    <a:pt x="33968" y="31757"/>
                  </a:moveTo>
                  <a:lnTo>
                    <a:pt x="33968" y="21814"/>
                  </a:lnTo>
                  <a:lnTo>
                    <a:pt x="36085" y="17284"/>
                  </a:lnTo>
                  <a:lnTo>
                    <a:pt x="45359" y="5539"/>
                  </a:lnTo>
                  <a:lnTo>
                    <a:pt x="46968" y="790"/>
                  </a:lnTo>
                  <a:lnTo>
                    <a:pt x="46604" y="0"/>
                  </a:lnTo>
                  <a:lnTo>
                    <a:pt x="45567" y="267"/>
                  </a:lnTo>
                  <a:lnTo>
                    <a:pt x="38200" y="6399"/>
                  </a:lnTo>
                  <a:lnTo>
                    <a:pt x="24191" y="26660"/>
                  </a:lnTo>
                  <a:lnTo>
                    <a:pt x="12957" y="55709"/>
                  </a:lnTo>
                  <a:lnTo>
                    <a:pt x="5517" y="84627"/>
                  </a:lnTo>
                  <a:lnTo>
                    <a:pt x="403" y="114097"/>
                  </a:lnTo>
                  <a:lnTo>
                    <a:pt x="0" y="129471"/>
                  </a:lnTo>
                  <a:lnTo>
                    <a:pt x="4236" y="146258"/>
                  </a:lnTo>
                  <a:lnTo>
                    <a:pt x="8318" y="153555"/>
                  </a:lnTo>
                  <a:lnTo>
                    <a:pt x="11312" y="155818"/>
                  </a:lnTo>
                  <a:lnTo>
                    <a:pt x="18871" y="158333"/>
                  </a:lnTo>
                  <a:lnTo>
                    <a:pt x="22316" y="158210"/>
                  </a:lnTo>
                  <a:lnTo>
                    <a:pt x="28260" y="155957"/>
                  </a:lnTo>
                  <a:lnTo>
                    <a:pt x="44247" y="141545"/>
                  </a:lnTo>
                  <a:lnTo>
                    <a:pt x="57210" y="122495"/>
                  </a:lnTo>
                  <a:lnTo>
                    <a:pt x="69104" y="90133"/>
                  </a:lnTo>
                  <a:lnTo>
                    <a:pt x="79097" y="56782"/>
                  </a:lnTo>
                  <a:lnTo>
                    <a:pt x="83546" y="28169"/>
                  </a:lnTo>
                  <a:lnTo>
                    <a:pt x="83689" y="28571"/>
                  </a:lnTo>
                  <a:lnTo>
                    <a:pt x="83848" y="33252"/>
                  </a:lnTo>
                  <a:lnTo>
                    <a:pt x="77813" y="65876"/>
                  </a:lnTo>
                  <a:lnTo>
                    <a:pt x="77818" y="101438"/>
                  </a:lnTo>
                  <a:lnTo>
                    <a:pt x="84640" y="136920"/>
                  </a:lnTo>
                  <a:lnTo>
                    <a:pt x="89826" y="150728"/>
                  </a:lnTo>
                  <a:lnTo>
                    <a:pt x="97423" y="159510"/>
                  </a:lnTo>
                  <a:lnTo>
                    <a:pt x="106091" y="163942"/>
                  </a:lnTo>
                  <a:lnTo>
                    <a:pt x="110625" y="165124"/>
                  </a:lnTo>
                  <a:lnTo>
                    <a:pt x="114441" y="165119"/>
                  </a:lnTo>
                  <a:lnTo>
                    <a:pt x="120799" y="162996"/>
                  </a:lnTo>
                  <a:lnTo>
                    <a:pt x="141124" y="13891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28497" name="SMARTInkShape-333"/>
            <p:cNvSpPr/>
            <p:nvPr/>
          </p:nvSpPr>
          <p:spPr bwMode="auto">
            <a:xfrm>
              <a:off x="5066450" y="6201512"/>
              <a:ext cx="148489" cy="154365"/>
            </a:xfrm>
            <a:custGeom>
              <a:avLst/>
              <a:gdLst/>
              <a:ahLst/>
              <a:cxnLst/>
              <a:rect l="0" t="0" r="0" b="0"/>
              <a:pathLst>
                <a:path w="148489" h="154365">
                  <a:moveTo>
                    <a:pt x="91338" y="49269"/>
                  </a:moveTo>
                  <a:lnTo>
                    <a:pt x="91338" y="45477"/>
                  </a:lnTo>
                  <a:lnTo>
                    <a:pt x="89221" y="41498"/>
                  </a:lnTo>
                  <a:lnTo>
                    <a:pt x="87545" y="39326"/>
                  </a:lnTo>
                  <a:lnTo>
                    <a:pt x="85683" y="32679"/>
                  </a:lnTo>
                  <a:lnTo>
                    <a:pt x="84062" y="25227"/>
                  </a:lnTo>
                  <a:lnTo>
                    <a:pt x="72067" y="4861"/>
                  </a:lnTo>
                  <a:lnTo>
                    <a:pt x="67427" y="1751"/>
                  </a:lnTo>
                  <a:lnTo>
                    <a:pt x="60352" y="0"/>
                  </a:lnTo>
                  <a:lnTo>
                    <a:pt x="53489" y="3824"/>
                  </a:lnTo>
                  <a:lnTo>
                    <a:pt x="40700" y="17019"/>
                  </a:lnTo>
                  <a:lnTo>
                    <a:pt x="18230" y="50520"/>
                  </a:lnTo>
                  <a:lnTo>
                    <a:pt x="6223" y="83589"/>
                  </a:lnTo>
                  <a:lnTo>
                    <a:pt x="0" y="113286"/>
                  </a:lnTo>
                  <a:lnTo>
                    <a:pt x="2715" y="131120"/>
                  </a:lnTo>
                  <a:lnTo>
                    <a:pt x="4475" y="134793"/>
                  </a:lnTo>
                  <a:lnTo>
                    <a:pt x="6442" y="137241"/>
                  </a:lnTo>
                  <a:lnTo>
                    <a:pt x="8546" y="138874"/>
                  </a:lnTo>
                  <a:lnTo>
                    <a:pt x="15118" y="140687"/>
                  </a:lnTo>
                  <a:lnTo>
                    <a:pt x="19094" y="141171"/>
                  </a:lnTo>
                  <a:lnTo>
                    <a:pt x="32273" y="138059"/>
                  </a:lnTo>
                  <a:lnTo>
                    <a:pt x="46232" y="132110"/>
                  </a:lnTo>
                  <a:lnTo>
                    <a:pt x="64215" y="117736"/>
                  </a:lnTo>
                  <a:lnTo>
                    <a:pt x="77040" y="98395"/>
                  </a:lnTo>
                  <a:lnTo>
                    <a:pt x="91022" y="65557"/>
                  </a:lnTo>
                  <a:lnTo>
                    <a:pt x="96271" y="49861"/>
                  </a:lnTo>
                  <a:lnTo>
                    <a:pt x="97827" y="41508"/>
                  </a:lnTo>
                  <a:lnTo>
                    <a:pt x="98045" y="41713"/>
                  </a:lnTo>
                  <a:lnTo>
                    <a:pt x="93485" y="54245"/>
                  </a:lnTo>
                  <a:lnTo>
                    <a:pt x="91620" y="89436"/>
                  </a:lnTo>
                  <a:lnTo>
                    <a:pt x="97096" y="124290"/>
                  </a:lnTo>
                  <a:lnTo>
                    <a:pt x="101305" y="137116"/>
                  </a:lnTo>
                  <a:lnTo>
                    <a:pt x="107938" y="145991"/>
                  </a:lnTo>
                  <a:lnTo>
                    <a:pt x="115384" y="151788"/>
                  </a:lnTo>
                  <a:lnTo>
                    <a:pt x="121340" y="154364"/>
                  </a:lnTo>
                  <a:lnTo>
                    <a:pt x="124039" y="154257"/>
                  </a:lnTo>
                  <a:lnTo>
                    <a:pt x="129155" y="152023"/>
                  </a:lnTo>
                  <a:lnTo>
                    <a:pt x="148488" y="12785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28498" name="SMARTInkShape-334"/>
            <p:cNvSpPr/>
            <p:nvPr/>
          </p:nvSpPr>
          <p:spPr bwMode="auto">
            <a:xfrm>
              <a:off x="5236369" y="6322219"/>
              <a:ext cx="57151" cy="135732"/>
            </a:xfrm>
            <a:custGeom>
              <a:avLst/>
              <a:gdLst/>
              <a:ahLst/>
              <a:cxnLst/>
              <a:rect l="0" t="0" r="0" b="0"/>
              <a:pathLst>
                <a:path w="57151" h="135732">
                  <a:moveTo>
                    <a:pt x="57150" y="0"/>
                  </a:moveTo>
                  <a:lnTo>
                    <a:pt x="56356" y="18354"/>
                  </a:lnTo>
                  <a:lnTo>
                    <a:pt x="44965" y="51888"/>
                  </a:lnTo>
                  <a:lnTo>
                    <a:pt x="33547" y="84450"/>
                  </a:lnTo>
                  <a:lnTo>
                    <a:pt x="16530" y="119689"/>
                  </a:lnTo>
                  <a:lnTo>
                    <a:pt x="0" y="13573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28499" name="SMARTInkShape-335"/>
            <p:cNvSpPr/>
            <p:nvPr/>
          </p:nvSpPr>
          <p:spPr bwMode="auto">
            <a:xfrm>
              <a:off x="5393560" y="6172200"/>
              <a:ext cx="114272" cy="138756"/>
            </a:xfrm>
            <a:custGeom>
              <a:avLst/>
              <a:gdLst/>
              <a:ahLst/>
              <a:cxnLst/>
              <a:rect l="0" t="0" r="0" b="0"/>
              <a:pathLst>
                <a:path w="114272" h="138756">
                  <a:moveTo>
                    <a:pt x="49978" y="0"/>
                  </a:moveTo>
                  <a:lnTo>
                    <a:pt x="46185" y="3792"/>
                  </a:lnTo>
                  <a:lnTo>
                    <a:pt x="42207" y="5654"/>
                  </a:lnTo>
                  <a:lnTo>
                    <a:pt x="40035" y="6151"/>
                  </a:lnTo>
                  <a:lnTo>
                    <a:pt x="28491" y="12667"/>
                  </a:lnTo>
                  <a:lnTo>
                    <a:pt x="26129" y="13207"/>
                  </a:lnTo>
                  <a:lnTo>
                    <a:pt x="19010" y="17760"/>
                  </a:lnTo>
                  <a:lnTo>
                    <a:pt x="11874" y="31721"/>
                  </a:lnTo>
                  <a:lnTo>
                    <a:pt x="5625" y="61170"/>
                  </a:lnTo>
                  <a:lnTo>
                    <a:pt x="716" y="94692"/>
                  </a:lnTo>
                  <a:lnTo>
                    <a:pt x="0" y="130204"/>
                  </a:lnTo>
                  <a:lnTo>
                    <a:pt x="2101" y="135391"/>
                  </a:lnTo>
                  <a:lnTo>
                    <a:pt x="3772" y="137886"/>
                  </a:lnTo>
                  <a:lnTo>
                    <a:pt x="6474" y="138755"/>
                  </a:lnTo>
                  <a:lnTo>
                    <a:pt x="13709" y="137604"/>
                  </a:lnTo>
                  <a:lnTo>
                    <a:pt x="22915" y="132493"/>
                  </a:lnTo>
                  <a:lnTo>
                    <a:pt x="41787" y="115195"/>
                  </a:lnTo>
                  <a:lnTo>
                    <a:pt x="46337" y="108613"/>
                  </a:lnTo>
                  <a:lnTo>
                    <a:pt x="47551" y="105746"/>
                  </a:lnTo>
                  <a:lnTo>
                    <a:pt x="49154" y="104628"/>
                  </a:lnTo>
                  <a:lnTo>
                    <a:pt x="51016" y="104677"/>
                  </a:lnTo>
                  <a:lnTo>
                    <a:pt x="55202" y="106848"/>
                  </a:lnTo>
                  <a:lnTo>
                    <a:pt x="82665" y="125466"/>
                  </a:lnTo>
                  <a:lnTo>
                    <a:pt x="90267" y="127663"/>
                  </a:lnTo>
                  <a:lnTo>
                    <a:pt x="98547" y="128465"/>
                  </a:lnTo>
                  <a:lnTo>
                    <a:pt x="103350" y="124759"/>
                  </a:lnTo>
                  <a:lnTo>
                    <a:pt x="114271" y="10001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28500" name="SMARTInkShape-336"/>
            <p:cNvSpPr/>
            <p:nvPr/>
          </p:nvSpPr>
          <p:spPr bwMode="auto">
            <a:xfrm>
              <a:off x="5558158" y="6107906"/>
              <a:ext cx="119295" cy="184128"/>
            </a:xfrm>
            <a:custGeom>
              <a:avLst/>
              <a:gdLst/>
              <a:ahLst/>
              <a:cxnLst/>
              <a:rect l="0" t="0" r="0" b="0"/>
              <a:pathLst>
                <a:path w="119295" h="184128">
                  <a:moveTo>
                    <a:pt x="21111" y="0"/>
                  </a:moveTo>
                  <a:lnTo>
                    <a:pt x="17319" y="0"/>
                  </a:lnTo>
                  <a:lnTo>
                    <a:pt x="16201" y="794"/>
                  </a:lnTo>
                  <a:lnTo>
                    <a:pt x="15456" y="2117"/>
                  </a:lnTo>
                  <a:lnTo>
                    <a:pt x="14408" y="9887"/>
                  </a:lnTo>
                  <a:lnTo>
                    <a:pt x="11981" y="24361"/>
                  </a:lnTo>
                  <a:lnTo>
                    <a:pt x="6709" y="53420"/>
                  </a:lnTo>
                  <a:lnTo>
                    <a:pt x="1303" y="84753"/>
                  </a:lnTo>
                  <a:lnTo>
                    <a:pt x="0" y="114108"/>
                  </a:lnTo>
                  <a:lnTo>
                    <a:pt x="3567" y="131882"/>
                  </a:lnTo>
                  <a:lnTo>
                    <a:pt x="9651" y="143410"/>
                  </a:lnTo>
                  <a:lnTo>
                    <a:pt x="16481" y="151853"/>
                  </a:lnTo>
                  <a:lnTo>
                    <a:pt x="18818" y="152829"/>
                  </a:lnTo>
                  <a:lnTo>
                    <a:pt x="21170" y="152686"/>
                  </a:lnTo>
                  <a:lnTo>
                    <a:pt x="26693" y="151204"/>
                  </a:lnTo>
                  <a:lnTo>
                    <a:pt x="34439" y="150546"/>
                  </a:lnTo>
                  <a:lnTo>
                    <a:pt x="43174" y="146020"/>
                  </a:lnTo>
                  <a:lnTo>
                    <a:pt x="75917" y="126390"/>
                  </a:lnTo>
                  <a:lnTo>
                    <a:pt x="90178" y="122910"/>
                  </a:lnTo>
                  <a:lnTo>
                    <a:pt x="104458" y="121878"/>
                  </a:lnTo>
                  <a:lnTo>
                    <a:pt x="111864" y="123754"/>
                  </a:lnTo>
                  <a:lnTo>
                    <a:pt x="114950" y="125365"/>
                  </a:lnTo>
                  <a:lnTo>
                    <a:pt x="117008" y="127233"/>
                  </a:lnTo>
                  <a:lnTo>
                    <a:pt x="119294" y="131426"/>
                  </a:lnTo>
                  <a:lnTo>
                    <a:pt x="118194" y="138051"/>
                  </a:lnTo>
                  <a:lnTo>
                    <a:pt x="107227" y="159032"/>
                  </a:lnTo>
                  <a:lnTo>
                    <a:pt x="96691" y="168048"/>
                  </a:lnTo>
                  <a:lnTo>
                    <a:pt x="65165" y="182115"/>
                  </a:lnTo>
                  <a:lnTo>
                    <a:pt x="57095" y="184127"/>
                  </a:lnTo>
                  <a:lnTo>
                    <a:pt x="53831" y="183870"/>
                  </a:lnTo>
                  <a:lnTo>
                    <a:pt x="42542" y="17859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28501" name="SMARTInkShape-337"/>
            <p:cNvSpPr/>
            <p:nvPr/>
          </p:nvSpPr>
          <p:spPr bwMode="auto">
            <a:xfrm>
              <a:off x="5745102" y="6158294"/>
              <a:ext cx="91343" cy="116862"/>
            </a:xfrm>
            <a:custGeom>
              <a:avLst/>
              <a:gdLst/>
              <a:ahLst/>
              <a:cxnLst/>
              <a:rect l="0" t="0" r="0" b="0"/>
              <a:pathLst>
                <a:path w="91343" h="116862">
                  <a:moveTo>
                    <a:pt x="77054" y="13906"/>
                  </a:moveTo>
                  <a:lnTo>
                    <a:pt x="77054" y="3963"/>
                  </a:lnTo>
                  <a:lnTo>
                    <a:pt x="75467" y="2515"/>
                  </a:lnTo>
                  <a:lnTo>
                    <a:pt x="69469" y="906"/>
                  </a:lnTo>
                  <a:lnTo>
                    <a:pt x="57168" y="0"/>
                  </a:lnTo>
                  <a:lnTo>
                    <a:pt x="53478" y="1460"/>
                  </a:lnTo>
                  <a:lnTo>
                    <a:pt x="21969" y="33213"/>
                  </a:lnTo>
                  <a:lnTo>
                    <a:pt x="3626" y="61553"/>
                  </a:lnTo>
                  <a:lnTo>
                    <a:pt x="0" y="75825"/>
                  </a:lnTo>
                  <a:lnTo>
                    <a:pt x="1268" y="83230"/>
                  </a:lnTo>
                  <a:lnTo>
                    <a:pt x="2718" y="86316"/>
                  </a:lnTo>
                  <a:lnTo>
                    <a:pt x="4478" y="88373"/>
                  </a:lnTo>
                  <a:lnTo>
                    <a:pt x="15305" y="95737"/>
                  </a:lnTo>
                  <a:lnTo>
                    <a:pt x="18426" y="96242"/>
                  </a:lnTo>
                  <a:lnTo>
                    <a:pt x="30402" y="93159"/>
                  </a:lnTo>
                  <a:lnTo>
                    <a:pt x="46555" y="85006"/>
                  </a:lnTo>
                  <a:lnTo>
                    <a:pt x="61416" y="75752"/>
                  </a:lnTo>
                  <a:lnTo>
                    <a:pt x="65042" y="74980"/>
                  </a:lnTo>
                  <a:lnTo>
                    <a:pt x="68252" y="75260"/>
                  </a:lnTo>
                  <a:lnTo>
                    <a:pt x="75316" y="77619"/>
                  </a:lnTo>
                  <a:lnTo>
                    <a:pt x="76281" y="82175"/>
                  </a:lnTo>
                  <a:lnTo>
                    <a:pt x="77505" y="89491"/>
                  </a:lnTo>
                  <a:lnTo>
                    <a:pt x="83506" y="110752"/>
                  </a:lnTo>
                  <a:lnTo>
                    <a:pt x="83890" y="115951"/>
                  </a:lnTo>
                  <a:lnTo>
                    <a:pt x="84786" y="116861"/>
                  </a:lnTo>
                  <a:lnTo>
                    <a:pt x="86178" y="116674"/>
                  </a:lnTo>
                  <a:lnTo>
                    <a:pt x="87899" y="115756"/>
                  </a:lnTo>
                  <a:lnTo>
                    <a:pt x="89047" y="113556"/>
                  </a:lnTo>
                  <a:lnTo>
                    <a:pt x="91342" y="9963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28502" name="SMARTInkShape-338"/>
            <p:cNvSpPr/>
            <p:nvPr/>
          </p:nvSpPr>
          <p:spPr bwMode="auto">
            <a:xfrm>
              <a:off x="5936456" y="6286500"/>
              <a:ext cx="78583" cy="121445"/>
            </a:xfrm>
            <a:custGeom>
              <a:avLst/>
              <a:gdLst/>
              <a:ahLst/>
              <a:cxnLst/>
              <a:rect l="0" t="0" r="0" b="0"/>
              <a:pathLst>
                <a:path w="78583" h="121445">
                  <a:moveTo>
                    <a:pt x="78582" y="0"/>
                  </a:moveTo>
                  <a:lnTo>
                    <a:pt x="74789" y="3793"/>
                  </a:lnTo>
                  <a:lnTo>
                    <a:pt x="72927" y="9888"/>
                  </a:lnTo>
                  <a:lnTo>
                    <a:pt x="69762" y="22244"/>
                  </a:lnTo>
                  <a:lnTo>
                    <a:pt x="54886" y="57848"/>
                  </a:lnTo>
                  <a:lnTo>
                    <a:pt x="33833" y="92167"/>
                  </a:lnTo>
                  <a:lnTo>
                    <a:pt x="23872" y="107830"/>
                  </a:lnTo>
                  <a:lnTo>
                    <a:pt x="12012" y="117057"/>
                  </a:lnTo>
                  <a:lnTo>
                    <a:pt x="0" y="12144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28503" name="SMARTInkShape-339"/>
            <p:cNvSpPr/>
            <p:nvPr/>
          </p:nvSpPr>
          <p:spPr bwMode="auto">
            <a:xfrm>
              <a:off x="6075877" y="6057900"/>
              <a:ext cx="141406" cy="240619"/>
            </a:xfrm>
            <a:custGeom>
              <a:avLst/>
              <a:gdLst/>
              <a:ahLst/>
              <a:cxnLst/>
              <a:rect l="0" t="0" r="0" b="0"/>
              <a:pathLst>
                <a:path w="141406" h="240619">
                  <a:moveTo>
                    <a:pt x="10598" y="0"/>
                  </a:moveTo>
                  <a:lnTo>
                    <a:pt x="4895" y="6497"/>
                  </a:lnTo>
                  <a:lnTo>
                    <a:pt x="655" y="13735"/>
                  </a:lnTo>
                  <a:lnTo>
                    <a:pt x="0" y="17888"/>
                  </a:lnTo>
                  <a:lnTo>
                    <a:pt x="3840" y="51848"/>
                  </a:lnTo>
                  <a:lnTo>
                    <a:pt x="11144" y="86559"/>
                  </a:lnTo>
                  <a:lnTo>
                    <a:pt x="17904" y="114547"/>
                  </a:lnTo>
                  <a:lnTo>
                    <a:pt x="27299" y="148657"/>
                  </a:lnTo>
                  <a:lnTo>
                    <a:pt x="37765" y="179026"/>
                  </a:lnTo>
                  <a:lnTo>
                    <a:pt x="39028" y="180470"/>
                  </a:lnTo>
                  <a:lnTo>
                    <a:pt x="40664" y="180639"/>
                  </a:lnTo>
                  <a:lnTo>
                    <a:pt x="42548" y="179956"/>
                  </a:lnTo>
                  <a:lnTo>
                    <a:pt x="46759" y="174966"/>
                  </a:lnTo>
                  <a:lnTo>
                    <a:pt x="66804" y="141252"/>
                  </a:lnTo>
                  <a:lnTo>
                    <a:pt x="89610" y="120476"/>
                  </a:lnTo>
                  <a:lnTo>
                    <a:pt x="105270" y="111456"/>
                  </a:lnTo>
                  <a:lnTo>
                    <a:pt x="115116" y="109067"/>
                  </a:lnTo>
                  <a:lnTo>
                    <a:pt x="124783" y="110122"/>
                  </a:lnTo>
                  <a:lnTo>
                    <a:pt x="129585" y="111515"/>
                  </a:lnTo>
                  <a:lnTo>
                    <a:pt x="137035" y="117296"/>
                  </a:lnTo>
                  <a:lnTo>
                    <a:pt x="140133" y="121059"/>
                  </a:lnTo>
                  <a:lnTo>
                    <a:pt x="141405" y="125156"/>
                  </a:lnTo>
                  <a:lnTo>
                    <a:pt x="140701" y="133942"/>
                  </a:lnTo>
                  <a:lnTo>
                    <a:pt x="123843" y="167128"/>
                  </a:lnTo>
                  <a:lnTo>
                    <a:pt x="105640" y="199172"/>
                  </a:lnTo>
                  <a:lnTo>
                    <a:pt x="78471" y="231398"/>
                  </a:lnTo>
                  <a:lnTo>
                    <a:pt x="74896" y="235228"/>
                  </a:lnTo>
                  <a:lnTo>
                    <a:pt x="66691" y="239483"/>
                  </a:lnTo>
                  <a:lnTo>
                    <a:pt x="62282" y="240618"/>
                  </a:lnTo>
                  <a:lnTo>
                    <a:pt x="60135" y="240581"/>
                  </a:lnTo>
                  <a:lnTo>
                    <a:pt x="59498" y="239762"/>
                  </a:lnTo>
                  <a:lnTo>
                    <a:pt x="67748" y="21431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28504" name="SMARTInkShape-340"/>
            <p:cNvSpPr/>
            <p:nvPr/>
          </p:nvSpPr>
          <p:spPr bwMode="auto">
            <a:xfrm>
              <a:off x="6243966" y="6152056"/>
              <a:ext cx="113973" cy="133572"/>
            </a:xfrm>
            <a:custGeom>
              <a:avLst/>
              <a:gdLst/>
              <a:ahLst/>
              <a:cxnLst/>
              <a:rect l="0" t="0" r="0" b="0"/>
              <a:pathLst>
                <a:path w="113973" h="133572">
                  <a:moveTo>
                    <a:pt x="42534" y="13000"/>
                  </a:moveTo>
                  <a:lnTo>
                    <a:pt x="32591" y="13000"/>
                  </a:lnTo>
                  <a:lnTo>
                    <a:pt x="31143" y="12207"/>
                  </a:lnTo>
                  <a:lnTo>
                    <a:pt x="30177" y="10883"/>
                  </a:lnTo>
                  <a:lnTo>
                    <a:pt x="29105" y="7297"/>
                  </a:lnTo>
                  <a:lnTo>
                    <a:pt x="28359" y="0"/>
                  </a:lnTo>
                  <a:lnTo>
                    <a:pt x="27528" y="365"/>
                  </a:lnTo>
                  <a:lnTo>
                    <a:pt x="24487" y="2886"/>
                  </a:lnTo>
                  <a:lnTo>
                    <a:pt x="22607" y="8770"/>
                  </a:lnTo>
                  <a:lnTo>
                    <a:pt x="13464" y="42458"/>
                  </a:lnTo>
                  <a:lnTo>
                    <a:pt x="6897" y="77410"/>
                  </a:lnTo>
                  <a:lnTo>
                    <a:pt x="780" y="109235"/>
                  </a:lnTo>
                  <a:lnTo>
                    <a:pt x="0" y="124505"/>
                  </a:lnTo>
                  <a:lnTo>
                    <a:pt x="684" y="127818"/>
                  </a:lnTo>
                  <a:lnTo>
                    <a:pt x="1934" y="130026"/>
                  </a:lnTo>
                  <a:lnTo>
                    <a:pt x="3561" y="131499"/>
                  </a:lnTo>
                  <a:lnTo>
                    <a:pt x="7486" y="133135"/>
                  </a:lnTo>
                  <a:lnTo>
                    <a:pt x="9644" y="133571"/>
                  </a:lnTo>
                  <a:lnTo>
                    <a:pt x="16274" y="129823"/>
                  </a:lnTo>
                  <a:lnTo>
                    <a:pt x="50509" y="99809"/>
                  </a:lnTo>
                  <a:lnTo>
                    <a:pt x="84842" y="72363"/>
                  </a:lnTo>
                  <a:lnTo>
                    <a:pt x="102639" y="60123"/>
                  </a:lnTo>
                  <a:lnTo>
                    <a:pt x="104036" y="60290"/>
                  </a:lnTo>
                  <a:lnTo>
                    <a:pt x="104966" y="61196"/>
                  </a:lnTo>
                  <a:lnTo>
                    <a:pt x="106460" y="73262"/>
                  </a:lnTo>
                  <a:lnTo>
                    <a:pt x="106664" y="78942"/>
                  </a:lnTo>
                  <a:lnTo>
                    <a:pt x="99035" y="99256"/>
                  </a:lnTo>
                  <a:lnTo>
                    <a:pt x="94465" y="111053"/>
                  </a:lnTo>
                  <a:lnTo>
                    <a:pt x="92920" y="118358"/>
                  </a:lnTo>
                  <a:lnTo>
                    <a:pt x="93587" y="118958"/>
                  </a:lnTo>
                  <a:lnTo>
                    <a:pt x="96445" y="119624"/>
                  </a:lnTo>
                  <a:lnTo>
                    <a:pt x="113972" y="10586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28505" name="SMARTInkShape-341"/>
            <p:cNvSpPr/>
            <p:nvPr/>
          </p:nvSpPr>
          <p:spPr bwMode="auto">
            <a:xfrm>
              <a:off x="6394050" y="6136775"/>
              <a:ext cx="113907" cy="158474"/>
            </a:xfrm>
            <a:custGeom>
              <a:avLst/>
              <a:gdLst/>
              <a:ahLst/>
              <a:cxnLst/>
              <a:rect l="0" t="0" r="0" b="0"/>
              <a:pathLst>
                <a:path w="113907" h="158474">
                  <a:moveTo>
                    <a:pt x="63900" y="6850"/>
                  </a:moveTo>
                  <a:lnTo>
                    <a:pt x="60108" y="6850"/>
                  </a:lnTo>
                  <a:lnTo>
                    <a:pt x="56129" y="4733"/>
                  </a:lnTo>
                  <a:lnTo>
                    <a:pt x="51715" y="1940"/>
                  </a:lnTo>
                  <a:lnTo>
                    <a:pt x="42414" y="147"/>
                  </a:lnTo>
                  <a:lnTo>
                    <a:pt x="40051" y="0"/>
                  </a:lnTo>
                  <a:lnTo>
                    <a:pt x="38475" y="696"/>
                  </a:lnTo>
                  <a:lnTo>
                    <a:pt x="37426" y="1954"/>
                  </a:lnTo>
                  <a:lnTo>
                    <a:pt x="36725" y="3586"/>
                  </a:lnTo>
                  <a:lnTo>
                    <a:pt x="22085" y="16308"/>
                  </a:lnTo>
                  <a:lnTo>
                    <a:pt x="19354" y="20299"/>
                  </a:lnTo>
                  <a:lnTo>
                    <a:pt x="14179" y="49518"/>
                  </a:lnTo>
                  <a:lnTo>
                    <a:pt x="8510" y="76554"/>
                  </a:lnTo>
                  <a:lnTo>
                    <a:pt x="1600" y="112017"/>
                  </a:lnTo>
                  <a:lnTo>
                    <a:pt x="0" y="142188"/>
                  </a:lnTo>
                  <a:lnTo>
                    <a:pt x="1898" y="152460"/>
                  </a:lnTo>
                  <a:lnTo>
                    <a:pt x="3515" y="156311"/>
                  </a:lnTo>
                  <a:lnTo>
                    <a:pt x="5387" y="158084"/>
                  </a:lnTo>
                  <a:lnTo>
                    <a:pt x="7429" y="158473"/>
                  </a:lnTo>
                  <a:lnTo>
                    <a:pt x="20202" y="153393"/>
                  </a:lnTo>
                  <a:lnTo>
                    <a:pt x="26752" y="147122"/>
                  </a:lnTo>
                  <a:lnTo>
                    <a:pt x="45602" y="114957"/>
                  </a:lnTo>
                  <a:lnTo>
                    <a:pt x="64048" y="85619"/>
                  </a:lnTo>
                  <a:lnTo>
                    <a:pt x="79187" y="56893"/>
                  </a:lnTo>
                  <a:lnTo>
                    <a:pt x="84117" y="41283"/>
                  </a:lnTo>
                  <a:lnTo>
                    <a:pt x="84522" y="40918"/>
                  </a:lnTo>
                  <a:lnTo>
                    <a:pt x="84792" y="41468"/>
                  </a:lnTo>
                  <a:lnTo>
                    <a:pt x="85284" y="62358"/>
                  </a:lnTo>
                  <a:lnTo>
                    <a:pt x="81206" y="86518"/>
                  </a:lnTo>
                  <a:lnTo>
                    <a:pt x="84865" y="121892"/>
                  </a:lnTo>
                  <a:lnTo>
                    <a:pt x="85124" y="128888"/>
                  </a:lnTo>
                  <a:lnTo>
                    <a:pt x="85986" y="130277"/>
                  </a:lnTo>
                  <a:lnTo>
                    <a:pt x="87356" y="130410"/>
                  </a:lnTo>
                  <a:lnTo>
                    <a:pt x="99048" y="124920"/>
                  </a:lnTo>
                  <a:lnTo>
                    <a:pt x="105450" y="116475"/>
                  </a:lnTo>
                  <a:lnTo>
                    <a:pt x="113906" y="9971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28506" name="SMARTInkShape-342"/>
            <p:cNvSpPr/>
            <p:nvPr/>
          </p:nvSpPr>
          <p:spPr bwMode="auto">
            <a:xfrm>
              <a:off x="6550819" y="6257925"/>
              <a:ext cx="78582" cy="148060"/>
            </a:xfrm>
            <a:custGeom>
              <a:avLst/>
              <a:gdLst/>
              <a:ahLst/>
              <a:cxnLst/>
              <a:rect l="0" t="0" r="0" b="0"/>
              <a:pathLst>
                <a:path w="78582" h="148060">
                  <a:moveTo>
                    <a:pt x="78581" y="0"/>
                  </a:moveTo>
                  <a:lnTo>
                    <a:pt x="78581" y="32111"/>
                  </a:lnTo>
                  <a:lnTo>
                    <a:pt x="76464" y="59965"/>
                  </a:lnTo>
                  <a:lnTo>
                    <a:pt x="68693" y="84442"/>
                  </a:lnTo>
                  <a:lnTo>
                    <a:pt x="51845" y="114047"/>
                  </a:lnTo>
                  <a:lnTo>
                    <a:pt x="28321" y="136328"/>
                  </a:lnTo>
                  <a:lnTo>
                    <a:pt x="9681" y="147079"/>
                  </a:lnTo>
                  <a:lnTo>
                    <a:pt x="6454" y="148059"/>
                  </a:lnTo>
                  <a:lnTo>
                    <a:pt x="4303" y="147919"/>
                  </a:lnTo>
                  <a:lnTo>
                    <a:pt x="2868" y="147031"/>
                  </a:lnTo>
                  <a:lnTo>
                    <a:pt x="0" y="14287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28507" name="SMARTInkShape-343"/>
            <p:cNvSpPr/>
            <p:nvPr/>
          </p:nvSpPr>
          <p:spPr bwMode="auto">
            <a:xfrm>
              <a:off x="6711206" y="6022181"/>
              <a:ext cx="106657" cy="238365"/>
            </a:xfrm>
            <a:custGeom>
              <a:avLst/>
              <a:gdLst/>
              <a:ahLst/>
              <a:cxnLst/>
              <a:rect l="0" t="0" r="0" b="0"/>
              <a:pathLst>
                <a:path w="106657" h="238365">
                  <a:moveTo>
                    <a:pt x="11063" y="0"/>
                  </a:moveTo>
                  <a:lnTo>
                    <a:pt x="11063" y="9943"/>
                  </a:lnTo>
                  <a:lnTo>
                    <a:pt x="4912" y="41378"/>
                  </a:lnTo>
                  <a:lnTo>
                    <a:pt x="0" y="71938"/>
                  </a:lnTo>
                  <a:lnTo>
                    <a:pt x="2405" y="98486"/>
                  </a:lnTo>
                  <a:lnTo>
                    <a:pt x="3470" y="126459"/>
                  </a:lnTo>
                  <a:lnTo>
                    <a:pt x="3786" y="154063"/>
                  </a:lnTo>
                  <a:lnTo>
                    <a:pt x="3902" y="188681"/>
                  </a:lnTo>
                  <a:lnTo>
                    <a:pt x="3917" y="202069"/>
                  </a:lnTo>
                  <a:lnTo>
                    <a:pt x="3917" y="201388"/>
                  </a:lnTo>
                  <a:lnTo>
                    <a:pt x="17655" y="176466"/>
                  </a:lnTo>
                  <a:lnTo>
                    <a:pt x="44561" y="141695"/>
                  </a:lnTo>
                  <a:lnTo>
                    <a:pt x="58736" y="124887"/>
                  </a:lnTo>
                  <a:lnTo>
                    <a:pt x="68234" y="119005"/>
                  </a:lnTo>
                  <a:lnTo>
                    <a:pt x="72989" y="117437"/>
                  </a:lnTo>
                  <a:lnTo>
                    <a:pt x="77747" y="117979"/>
                  </a:lnTo>
                  <a:lnTo>
                    <a:pt x="87267" y="122814"/>
                  </a:lnTo>
                  <a:lnTo>
                    <a:pt x="97759" y="134462"/>
                  </a:lnTo>
                  <a:lnTo>
                    <a:pt x="105896" y="151760"/>
                  </a:lnTo>
                  <a:lnTo>
                    <a:pt x="106656" y="165080"/>
                  </a:lnTo>
                  <a:lnTo>
                    <a:pt x="103555" y="178937"/>
                  </a:lnTo>
                  <a:lnTo>
                    <a:pt x="84205" y="214358"/>
                  </a:lnTo>
                  <a:lnTo>
                    <a:pt x="60040" y="237293"/>
                  </a:lnTo>
                  <a:lnTo>
                    <a:pt x="57207" y="238364"/>
                  </a:lnTo>
                  <a:lnTo>
                    <a:pt x="54526" y="238285"/>
                  </a:lnTo>
                  <a:lnTo>
                    <a:pt x="51945" y="237438"/>
                  </a:lnTo>
                  <a:lnTo>
                    <a:pt x="46960" y="230147"/>
                  </a:lnTo>
                  <a:lnTo>
                    <a:pt x="42892" y="218175"/>
                  </a:lnTo>
                  <a:lnTo>
                    <a:pt x="39638" y="18573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28508" name="SMARTInkShape-344"/>
            <p:cNvSpPr/>
            <p:nvPr/>
          </p:nvSpPr>
          <p:spPr bwMode="auto">
            <a:xfrm>
              <a:off x="6850856" y="6044226"/>
              <a:ext cx="116440" cy="180608"/>
            </a:xfrm>
            <a:custGeom>
              <a:avLst/>
              <a:gdLst/>
              <a:ahLst/>
              <a:cxnLst/>
              <a:rect l="0" t="0" r="0" b="0"/>
              <a:pathLst>
                <a:path w="116440" h="180608">
                  <a:moveTo>
                    <a:pt x="0" y="20818"/>
                  </a:moveTo>
                  <a:lnTo>
                    <a:pt x="0" y="17026"/>
                  </a:lnTo>
                  <a:lnTo>
                    <a:pt x="794" y="15908"/>
                  </a:lnTo>
                  <a:lnTo>
                    <a:pt x="2117" y="15163"/>
                  </a:lnTo>
                  <a:lnTo>
                    <a:pt x="3793" y="14667"/>
                  </a:lnTo>
                  <a:lnTo>
                    <a:pt x="4910" y="12748"/>
                  </a:lnTo>
                  <a:lnTo>
                    <a:pt x="7057" y="0"/>
                  </a:lnTo>
                  <a:lnTo>
                    <a:pt x="7118" y="3361"/>
                  </a:lnTo>
                  <a:lnTo>
                    <a:pt x="13292" y="26138"/>
                  </a:lnTo>
                  <a:lnTo>
                    <a:pt x="9182" y="55353"/>
                  </a:lnTo>
                  <a:lnTo>
                    <a:pt x="7546" y="86994"/>
                  </a:lnTo>
                  <a:lnTo>
                    <a:pt x="5146" y="114244"/>
                  </a:lnTo>
                  <a:lnTo>
                    <a:pt x="1016" y="144312"/>
                  </a:lnTo>
                  <a:lnTo>
                    <a:pt x="995" y="168861"/>
                  </a:lnTo>
                  <a:lnTo>
                    <a:pt x="2251" y="171900"/>
                  </a:lnTo>
                  <a:lnTo>
                    <a:pt x="3881" y="173927"/>
                  </a:lnTo>
                  <a:lnTo>
                    <a:pt x="5763" y="174484"/>
                  </a:lnTo>
                  <a:lnTo>
                    <a:pt x="7811" y="174063"/>
                  </a:lnTo>
                  <a:lnTo>
                    <a:pt x="9969" y="172987"/>
                  </a:lnTo>
                  <a:lnTo>
                    <a:pt x="44135" y="137740"/>
                  </a:lnTo>
                  <a:lnTo>
                    <a:pt x="73840" y="105447"/>
                  </a:lnTo>
                  <a:lnTo>
                    <a:pt x="103680" y="84311"/>
                  </a:lnTo>
                  <a:lnTo>
                    <a:pt x="108014" y="82990"/>
                  </a:lnTo>
                  <a:lnTo>
                    <a:pt x="111697" y="82903"/>
                  </a:lnTo>
                  <a:lnTo>
                    <a:pt x="114945" y="83639"/>
                  </a:lnTo>
                  <a:lnTo>
                    <a:pt x="116318" y="84924"/>
                  </a:lnTo>
                  <a:lnTo>
                    <a:pt x="116439" y="86573"/>
                  </a:lnTo>
                  <a:lnTo>
                    <a:pt x="110931" y="98718"/>
                  </a:lnTo>
                  <a:lnTo>
                    <a:pt x="84341" y="128825"/>
                  </a:lnTo>
                  <a:lnTo>
                    <a:pt x="56321" y="162217"/>
                  </a:lnTo>
                  <a:lnTo>
                    <a:pt x="47204" y="173751"/>
                  </a:lnTo>
                  <a:lnTo>
                    <a:pt x="44149" y="180607"/>
                  </a:lnTo>
                  <a:lnTo>
                    <a:pt x="43720" y="180525"/>
                  </a:lnTo>
                  <a:lnTo>
                    <a:pt x="42863" y="17798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28509" name="SMARTInkShape-345"/>
            <p:cNvSpPr/>
            <p:nvPr/>
          </p:nvSpPr>
          <p:spPr bwMode="auto">
            <a:xfrm>
              <a:off x="6994141" y="6093619"/>
              <a:ext cx="106748" cy="155201"/>
            </a:xfrm>
            <a:custGeom>
              <a:avLst/>
              <a:gdLst/>
              <a:ahLst/>
              <a:cxnLst/>
              <a:rect l="0" t="0" r="0" b="0"/>
              <a:pathLst>
                <a:path w="106748" h="155201">
                  <a:moveTo>
                    <a:pt x="35309" y="0"/>
                  </a:moveTo>
                  <a:lnTo>
                    <a:pt x="31516" y="3792"/>
                  </a:lnTo>
                  <a:lnTo>
                    <a:pt x="29654" y="9887"/>
                  </a:lnTo>
                  <a:lnTo>
                    <a:pt x="26490" y="22244"/>
                  </a:lnTo>
                  <a:lnTo>
                    <a:pt x="23452" y="32905"/>
                  </a:lnTo>
                  <a:lnTo>
                    <a:pt x="19385" y="65619"/>
                  </a:lnTo>
                  <a:lnTo>
                    <a:pt x="11173" y="98863"/>
                  </a:lnTo>
                  <a:lnTo>
                    <a:pt x="1665" y="133463"/>
                  </a:lnTo>
                  <a:lnTo>
                    <a:pt x="0" y="150541"/>
                  </a:lnTo>
                  <a:lnTo>
                    <a:pt x="657" y="152748"/>
                  </a:lnTo>
                  <a:lnTo>
                    <a:pt x="1889" y="154219"/>
                  </a:lnTo>
                  <a:lnTo>
                    <a:pt x="3504" y="155200"/>
                  </a:lnTo>
                  <a:lnTo>
                    <a:pt x="5374" y="155061"/>
                  </a:lnTo>
                  <a:lnTo>
                    <a:pt x="9569" y="152789"/>
                  </a:lnTo>
                  <a:lnTo>
                    <a:pt x="28852" y="132725"/>
                  </a:lnTo>
                  <a:lnTo>
                    <a:pt x="47352" y="102770"/>
                  </a:lnTo>
                  <a:lnTo>
                    <a:pt x="60589" y="72776"/>
                  </a:lnTo>
                  <a:lnTo>
                    <a:pt x="68375" y="57458"/>
                  </a:lnTo>
                  <a:lnTo>
                    <a:pt x="73289" y="53318"/>
                  </a:lnTo>
                  <a:lnTo>
                    <a:pt x="74917" y="53007"/>
                  </a:lnTo>
                  <a:lnTo>
                    <a:pt x="76001" y="53595"/>
                  </a:lnTo>
                  <a:lnTo>
                    <a:pt x="76724" y="54779"/>
                  </a:lnTo>
                  <a:lnTo>
                    <a:pt x="78881" y="87084"/>
                  </a:lnTo>
                  <a:lnTo>
                    <a:pt x="84311" y="117830"/>
                  </a:lnTo>
                  <a:lnTo>
                    <a:pt x="88810" y="132985"/>
                  </a:lnTo>
                  <a:lnTo>
                    <a:pt x="91614" y="136281"/>
                  </a:lnTo>
                  <a:lnTo>
                    <a:pt x="106747" y="14287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28510" name="SMARTInkShape-346"/>
            <p:cNvSpPr/>
            <p:nvPr/>
          </p:nvSpPr>
          <p:spPr bwMode="auto">
            <a:xfrm>
              <a:off x="7037587" y="5946952"/>
              <a:ext cx="141698" cy="458651"/>
            </a:xfrm>
            <a:custGeom>
              <a:avLst/>
              <a:gdLst/>
              <a:ahLst/>
              <a:cxnLst/>
              <a:rect l="0" t="0" r="0" b="0"/>
              <a:pathLst>
                <a:path w="141698" h="458651">
                  <a:moveTo>
                    <a:pt x="6151" y="3792"/>
                  </a:moveTo>
                  <a:lnTo>
                    <a:pt x="0" y="3792"/>
                  </a:lnTo>
                  <a:lnTo>
                    <a:pt x="16953" y="2998"/>
                  </a:lnTo>
                  <a:lnTo>
                    <a:pt x="25769" y="0"/>
                  </a:lnTo>
                  <a:lnTo>
                    <a:pt x="37094" y="254"/>
                  </a:lnTo>
                  <a:lnTo>
                    <a:pt x="59977" y="6885"/>
                  </a:lnTo>
                  <a:lnTo>
                    <a:pt x="74927" y="17320"/>
                  </a:lnTo>
                  <a:lnTo>
                    <a:pt x="98983" y="47495"/>
                  </a:lnTo>
                  <a:lnTo>
                    <a:pt x="114269" y="75396"/>
                  </a:lnTo>
                  <a:lnTo>
                    <a:pt x="124139" y="107953"/>
                  </a:lnTo>
                  <a:lnTo>
                    <a:pt x="127139" y="140226"/>
                  </a:lnTo>
                  <a:lnTo>
                    <a:pt x="123667" y="157370"/>
                  </a:lnTo>
                  <a:lnTo>
                    <a:pt x="114583" y="187042"/>
                  </a:lnTo>
                  <a:lnTo>
                    <a:pt x="114352" y="206971"/>
                  </a:lnTo>
                  <a:lnTo>
                    <a:pt x="123283" y="236158"/>
                  </a:lnTo>
                  <a:lnTo>
                    <a:pt x="138733" y="263952"/>
                  </a:lnTo>
                  <a:lnTo>
                    <a:pt x="141697" y="296721"/>
                  </a:lnTo>
                  <a:lnTo>
                    <a:pt x="139711" y="313100"/>
                  </a:lnTo>
                  <a:lnTo>
                    <a:pt x="131978" y="333034"/>
                  </a:lnTo>
                  <a:lnTo>
                    <a:pt x="115142" y="364896"/>
                  </a:lnTo>
                  <a:lnTo>
                    <a:pt x="91621" y="396855"/>
                  </a:lnTo>
                  <a:lnTo>
                    <a:pt x="70864" y="430801"/>
                  </a:lnTo>
                  <a:lnTo>
                    <a:pt x="55270" y="453088"/>
                  </a:lnTo>
                  <a:lnTo>
                    <a:pt x="49677" y="457479"/>
                  </a:lnTo>
                  <a:lnTo>
                    <a:pt x="47075" y="458650"/>
                  </a:lnTo>
                  <a:lnTo>
                    <a:pt x="44546" y="458637"/>
                  </a:lnTo>
                  <a:lnTo>
                    <a:pt x="34726" y="45384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798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097963" cy="666750"/>
          </a:xfrm>
        </p:spPr>
        <p:txBody>
          <a:bodyPr/>
          <a:lstStyle/>
          <a:p>
            <a:r>
              <a:rPr lang="en-US" altLang="en-US" sz="3000"/>
              <a:t>Recursive Cases of Thompson Construction  RS</a:t>
            </a:r>
          </a:p>
        </p:txBody>
      </p:sp>
      <p:sp>
        <p:nvSpPr>
          <p:cNvPr id="22179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838200"/>
            <a:ext cx="8701087" cy="5486400"/>
          </a:xfrm>
        </p:spPr>
        <p:txBody>
          <a:bodyPr/>
          <a:lstStyle/>
          <a:p>
            <a:r>
              <a:rPr lang="en-US" altLang="en-US"/>
              <a:t>For regular expressions R and S with machines M</a:t>
            </a:r>
            <a:r>
              <a:rPr lang="en-US" altLang="en-US" baseline="-25000"/>
              <a:t>R</a:t>
            </a:r>
            <a:r>
              <a:rPr lang="en-US" altLang="en-US"/>
              <a:t> and M</a:t>
            </a:r>
            <a:r>
              <a:rPr lang="en-US" altLang="en-US" baseline="-25000"/>
              <a:t>S</a:t>
            </a:r>
            <a:endParaRPr lang="en-US" altLang="en-US"/>
          </a:p>
          <a:p>
            <a:endParaRPr lang="en-US" altLang="en-US"/>
          </a:p>
          <a:p>
            <a:endParaRPr lang="en-US" altLang="en-US"/>
          </a:p>
          <a:p>
            <a:r>
              <a:rPr lang="en-US" altLang="en-US"/>
              <a:t>M</a:t>
            </a:r>
            <a:r>
              <a:rPr lang="en-US" altLang="en-US" baseline="-25000"/>
              <a:t>R</a:t>
            </a:r>
            <a:r>
              <a:rPr lang="en-US" altLang="en-US"/>
              <a:t> = (</a:t>
            </a:r>
            <a:r>
              <a:rPr lang="el-GR" altLang="en-US"/>
              <a:t>Σ</a:t>
            </a:r>
            <a:r>
              <a:rPr lang="en-US" altLang="en-US"/>
              <a:t>, S</a:t>
            </a:r>
            <a:r>
              <a:rPr lang="en-US" altLang="en-US" baseline="-25000"/>
              <a:t>R</a:t>
            </a:r>
            <a:r>
              <a:rPr lang="en-US" altLang="en-US"/>
              <a:t>, </a:t>
            </a:r>
            <a:r>
              <a:rPr lang="el-GR" altLang="en-US"/>
              <a:t>δ</a:t>
            </a:r>
            <a:r>
              <a:rPr lang="en-US" altLang="en-US" baseline="-25000"/>
              <a:t>R</a:t>
            </a:r>
            <a:r>
              <a:rPr lang="en-US" altLang="en-US"/>
              <a:t>, r</a:t>
            </a:r>
            <a:r>
              <a:rPr lang="en-US" altLang="en-US" baseline="-25000"/>
              <a:t>0</a:t>
            </a:r>
            <a:r>
              <a:rPr lang="en-US" altLang="en-US"/>
              <a:t>, {r</a:t>
            </a:r>
            <a:r>
              <a:rPr lang="en-US" altLang="en-US" baseline="-25000"/>
              <a:t>f</a:t>
            </a:r>
            <a:r>
              <a:rPr lang="en-US" altLang="en-US"/>
              <a:t>})		 M</a:t>
            </a:r>
            <a:r>
              <a:rPr lang="en-US" altLang="en-US" baseline="-25000"/>
              <a:t>S</a:t>
            </a:r>
            <a:r>
              <a:rPr lang="en-US" altLang="en-US"/>
              <a:t> = (</a:t>
            </a:r>
            <a:r>
              <a:rPr lang="el-GR" altLang="en-US"/>
              <a:t>Σ</a:t>
            </a:r>
            <a:r>
              <a:rPr lang="en-US" altLang="en-US"/>
              <a:t>, S</a:t>
            </a:r>
            <a:r>
              <a:rPr lang="en-US" altLang="en-US" baseline="-25000"/>
              <a:t>S</a:t>
            </a:r>
            <a:r>
              <a:rPr lang="en-US" altLang="en-US"/>
              <a:t>, </a:t>
            </a:r>
            <a:r>
              <a:rPr lang="el-GR" altLang="en-US"/>
              <a:t>δ</a:t>
            </a:r>
            <a:r>
              <a:rPr lang="en-US" altLang="en-US" baseline="-25000"/>
              <a:t>S</a:t>
            </a:r>
            <a:r>
              <a:rPr lang="en-US" altLang="en-US"/>
              <a:t>, s</a:t>
            </a:r>
            <a:r>
              <a:rPr lang="en-US" altLang="en-US" baseline="-25000"/>
              <a:t>0</a:t>
            </a:r>
            <a:r>
              <a:rPr lang="en-US" altLang="en-US"/>
              <a:t>, {s</a:t>
            </a:r>
            <a:r>
              <a:rPr lang="en-US" altLang="en-US" baseline="-25000"/>
              <a:t>f</a:t>
            </a:r>
            <a:r>
              <a:rPr lang="en-US" altLang="en-US"/>
              <a:t>})</a:t>
            </a:r>
          </a:p>
          <a:p>
            <a:endParaRPr lang="en-US" altLang="en-US"/>
          </a:p>
          <a:p>
            <a:r>
              <a:rPr lang="en-US" altLang="en-US"/>
              <a:t>Then  the NFA </a:t>
            </a:r>
          </a:p>
          <a:p>
            <a:r>
              <a:rPr lang="en-US" altLang="en-US"/>
              <a:t>	M</a:t>
            </a:r>
            <a:r>
              <a:rPr lang="en-US" altLang="en-US" baseline="-25000"/>
              <a:t>RS</a:t>
            </a:r>
            <a:r>
              <a:rPr lang="en-US" altLang="en-US"/>
              <a:t> = (</a:t>
            </a:r>
            <a:r>
              <a:rPr lang="el-GR" altLang="en-US"/>
              <a:t>Σ</a:t>
            </a:r>
            <a:r>
              <a:rPr lang="en-US" altLang="en-US"/>
              <a:t>, S</a:t>
            </a:r>
            <a:r>
              <a:rPr lang="en-US" altLang="en-US" baseline="-25000"/>
              <a:t>R </a:t>
            </a:r>
            <a:r>
              <a:rPr lang="en-US" altLang="en-US"/>
              <a:t>U S</a:t>
            </a:r>
            <a:r>
              <a:rPr lang="en-US" altLang="en-US" baseline="-25000"/>
              <a:t>S</a:t>
            </a:r>
            <a:r>
              <a:rPr lang="en-US" altLang="en-US"/>
              <a:t> U {new</a:t>
            </a:r>
            <a:r>
              <a:rPr lang="en-US" altLang="en-US" baseline="-25000"/>
              <a:t>0</a:t>
            </a:r>
            <a:r>
              <a:rPr lang="en-US" altLang="en-US"/>
              <a:t>, new</a:t>
            </a:r>
            <a:r>
              <a:rPr lang="en-US" altLang="en-US" baseline="-25000"/>
              <a:t>f</a:t>
            </a:r>
            <a:r>
              <a:rPr lang="en-US" altLang="en-US"/>
              <a:t>}, </a:t>
            </a:r>
            <a:r>
              <a:rPr lang="el-GR" altLang="en-US"/>
              <a:t>δ</a:t>
            </a:r>
            <a:r>
              <a:rPr lang="en-US" altLang="en-US" baseline="-25000"/>
              <a:t>RS</a:t>
            </a:r>
            <a:r>
              <a:rPr lang="en-US" altLang="en-US"/>
              <a:t>, new</a:t>
            </a:r>
            <a:r>
              <a:rPr lang="en-US" altLang="en-US" baseline="-25000"/>
              <a:t>0</a:t>
            </a:r>
            <a:r>
              <a:rPr lang="en-US" altLang="en-US"/>
              <a:t>, {new</a:t>
            </a:r>
            <a:r>
              <a:rPr lang="en-US" altLang="en-US" baseline="-25000"/>
              <a:t>f</a:t>
            </a:r>
            <a:r>
              <a:rPr lang="en-US" altLang="en-US"/>
              <a:t>})</a:t>
            </a:r>
          </a:p>
          <a:p>
            <a:endParaRPr lang="en-US" altLang="en-US"/>
          </a:p>
          <a:p>
            <a:endParaRPr lang="en-US" altLang="en-US"/>
          </a:p>
          <a:p>
            <a:endParaRPr lang="en-US" altLang="en-US"/>
          </a:p>
          <a:p>
            <a:endParaRPr lang="el-GR" alt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901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097963" cy="666750"/>
          </a:xfrm>
        </p:spPr>
        <p:txBody>
          <a:bodyPr/>
          <a:lstStyle/>
          <a:p>
            <a:r>
              <a:rPr lang="en-US" altLang="en-US" sz="3000"/>
              <a:t>Recursive Cases of Thompson Construction  R*</a:t>
            </a:r>
          </a:p>
        </p:txBody>
      </p:sp>
      <p:sp>
        <p:nvSpPr>
          <p:cNvPr id="22190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838200"/>
            <a:ext cx="8701087" cy="5486400"/>
          </a:xfrm>
        </p:spPr>
        <p:txBody>
          <a:bodyPr/>
          <a:lstStyle/>
          <a:p>
            <a:r>
              <a:rPr lang="en-US" altLang="en-US"/>
              <a:t>For regular expression R with machine M</a:t>
            </a:r>
            <a:r>
              <a:rPr lang="en-US" altLang="en-US" baseline="-25000"/>
              <a:t>R</a:t>
            </a:r>
            <a:endParaRPr lang="en-US" altLang="en-US"/>
          </a:p>
          <a:p>
            <a:endParaRPr lang="en-US" altLang="en-US"/>
          </a:p>
          <a:p>
            <a:endParaRPr lang="en-US" altLang="en-US"/>
          </a:p>
          <a:p>
            <a:r>
              <a:rPr lang="en-US" altLang="en-US"/>
              <a:t>M</a:t>
            </a:r>
            <a:r>
              <a:rPr lang="en-US" altLang="en-US" baseline="-25000"/>
              <a:t>R</a:t>
            </a:r>
            <a:r>
              <a:rPr lang="en-US" altLang="en-US"/>
              <a:t> = (</a:t>
            </a:r>
            <a:r>
              <a:rPr lang="el-GR" altLang="en-US"/>
              <a:t>Σ</a:t>
            </a:r>
            <a:r>
              <a:rPr lang="en-US" altLang="en-US"/>
              <a:t>, S</a:t>
            </a:r>
            <a:r>
              <a:rPr lang="en-US" altLang="en-US" baseline="-25000"/>
              <a:t>R</a:t>
            </a:r>
            <a:r>
              <a:rPr lang="en-US" altLang="en-US"/>
              <a:t>, </a:t>
            </a:r>
            <a:r>
              <a:rPr lang="el-GR" altLang="en-US"/>
              <a:t>δ</a:t>
            </a:r>
            <a:r>
              <a:rPr lang="en-US" altLang="en-US" baseline="-25000"/>
              <a:t>R</a:t>
            </a:r>
            <a:r>
              <a:rPr lang="en-US" altLang="en-US"/>
              <a:t>, r</a:t>
            </a:r>
            <a:r>
              <a:rPr lang="en-US" altLang="en-US" baseline="-25000"/>
              <a:t>0</a:t>
            </a:r>
            <a:r>
              <a:rPr lang="en-US" altLang="en-US"/>
              <a:t>, {r</a:t>
            </a:r>
            <a:r>
              <a:rPr lang="en-US" altLang="en-US" baseline="-25000"/>
              <a:t>f</a:t>
            </a:r>
            <a:r>
              <a:rPr lang="en-US" altLang="en-US"/>
              <a:t>})		</a:t>
            </a:r>
          </a:p>
          <a:p>
            <a:endParaRPr lang="en-US" altLang="en-US"/>
          </a:p>
          <a:p>
            <a:r>
              <a:rPr lang="en-US" altLang="en-US"/>
              <a:t>Then  the NFA </a:t>
            </a:r>
          </a:p>
          <a:p>
            <a:r>
              <a:rPr lang="en-US" altLang="en-US"/>
              <a:t>	M</a:t>
            </a:r>
            <a:r>
              <a:rPr lang="en-US" altLang="en-US" baseline="-25000"/>
              <a:t>R*</a:t>
            </a:r>
            <a:r>
              <a:rPr lang="en-US" altLang="en-US"/>
              <a:t> = (</a:t>
            </a:r>
            <a:r>
              <a:rPr lang="el-GR" altLang="en-US"/>
              <a:t>Σ</a:t>
            </a:r>
            <a:r>
              <a:rPr lang="en-US" altLang="en-US"/>
              <a:t>, S</a:t>
            </a:r>
            <a:r>
              <a:rPr lang="en-US" altLang="en-US" baseline="-25000"/>
              <a:t>R </a:t>
            </a:r>
            <a:r>
              <a:rPr lang="en-US" altLang="en-US"/>
              <a:t> U {new</a:t>
            </a:r>
            <a:r>
              <a:rPr lang="en-US" altLang="en-US" baseline="-25000"/>
              <a:t>0</a:t>
            </a:r>
            <a:r>
              <a:rPr lang="en-US" altLang="en-US"/>
              <a:t>, new</a:t>
            </a:r>
            <a:r>
              <a:rPr lang="en-US" altLang="en-US" baseline="-25000"/>
              <a:t>f</a:t>
            </a:r>
            <a:r>
              <a:rPr lang="en-US" altLang="en-US"/>
              <a:t>}, </a:t>
            </a:r>
            <a:r>
              <a:rPr lang="el-GR" altLang="en-US"/>
              <a:t>δ</a:t>
            </a:r>
            <a:r>
              <a:rPr lang="en-US" altLang="en-US" baseline="-25000"/>
              <a:t>R*</a:t>
            </a:r>
            <a:r>
              <a:rPr lang="en-US" altLang="en-US"/>
              <a:t>, new</a:t>
            </a:r>
            <a:r>
              <a:rPr lang="en-US" altLang="en-US" baseline="-25000"/>
              <a:t>0</a:t>
            </a:r>
            <a:r>
              <a:rPr lang="en-US" altLang="en-US"/>
              <a:t>, {new</a:t>
            </a:r>
            <a:r>
              <a:rPr lang="en-US" altLang="en-US" baseline="-25000"/>
              <a:t>f</a:t>
            </a:r>
            <a:r>
              <a:rPr lang="en-US" altLang="en-US"/>
              <a:t>})</a:t>
            </a:r>
          </a:p>
          <a:p>
            <a:endParaRPr lang="en-US" altLang="en-US"/>
          </a:p>
          <a:p>
            <a:endParaRPr lang="en-US" altLang="en-US"/>
          </a:p>
          <a:p>
            <a:endParaRPr lang="en-US" altLang="en-US"/>
          </a:p>
          <a:p>
            <a:endParaRPr lang="el-GR" altLang="en-US"/>
          </a:p>
        </p:txBody>
      </p:sp>
    </p:spTree>
  </p:cSld>
  <p:clrMapOvr>
    <a:masterClrMapping/>
  </p:clrMapOvr>
  <p:transition/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2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Thompson example</a:t>
            </a:r>
          </a:p>
        </p:txBody>
      </p:sp>
      <p:sp>
        <p:nvSpPr>
          <p:cNvPr id="2202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Fig 2.5 has one let’s do another RegExpr = (a|b)*b(a|b)*</a:t>
            </a:r>
          </a:p>
        </p:txBody>
      </p:sp>
    </p:spTree>
  </p:cSld>
  <p:clrMapOvr>
    <a:masterClrMapping/>
  </p:clrMapOvr>
  <p:transition/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3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NFA to DFA the Subset Construction</a:t>
            </a:r>
          </a:p>
        </p:txBody>
      </p:sp>
      <p:sp>
        <p:nvSpPr>
          <p:cNvPr id="2203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5000"/>
              </a:lnSpc>
            </a:pPr>
            <a:r>
              <a:rPr lang="en-US" altLang="en-US"/>
              <a:t>In an NFA given an input string we make choices about which way to go. We can think of it as being in a subset of the states.</a:t>
            </a:r>
          </a:p>
          <a:p>
            <a:pPr>
              <a:lnSpc>
                <a:spcPct val="85000"/>
              </a:lnSpc>
            </a:pPr>
            <a:endParaRPr lang="en-US" altLang="en-US"/>
          </a:p>
          <a:p>
            <a:pPr>
              <a:lnSpc>
                <a:spcPct val="85000"/>
              </a:lnSpc>
            </a:pPr>
            <a:endParaRPr lang="en-US" altLang="en-US"/>
          </a:p>
          <a:p>
            <a:pPr>
              <a:lnSpc>
                <a:spcPct val="85000"/>
              </a:lnSpc>
            </a:pPr>
            <a:endParaRPr lang="en-US" altLang="en-US"/>
          </a:p>
          <a:p>
            <a:pPr>
              <a:lnSpc>
                <a:spcPct val="85000"/>
              </a:lnSpc>
            </a:pPr>
            <a:endParaRPr lang="en-US" altLang="en-US"/>
          </a:p>
          <a:p>
            <a:pPr>
              <a:lnSpc>
                <a:spcPct val="85000"/>
              </a:lnSpc>
            </a:pPr>
            <a:r>
              <a:rPr lang="en-US" altLang="en-US"/>
              <a:t>To convert to a DFA</a:t>
            </a:r>
          </a:p>
          <a:p>
            <a:pPr>
              <a:lnSpc>
                <a:spcPct val="85000"/>
              </a:lnSpc>
              <a:buFont typeface="Wingdings" panose="05000000000000000000" pitchFamily="2" charset="2"/>
              <a:buChar char="l"/>
            </a:pPr>
            <a:r>
              <a:rPr lang="en-US" altLang="en-US"/>
              <a:t>The states of the DFA correspond to sets of states of the NFA</a:t>
            </a:r>
          </a:p>
          <a:p>
            <a:pPr>
              <a:lnSpc>
                <a:spcPct val="85000"/>
              </a:lnSpc>
              <a:buFont typeface="Wingdings" panose="05000000000000000000" pitchFamily="2" charset="2"/>
              <a:buChar char="l"/>
            </a:pPr>
            <a:r>
              <a:rPr lang="en-US" altLang="en-US"/>
              <a:t>Transitions of the DFA are when you can move between the sets in the NFA</a:t>
            </a:r>
          </a:p>
        </p:txBody>
      </p:sp>
    </p:spTree>
  </p:cSld>
  <p:clrMapOvr>
    <a:masterClrMapping/>
  </p:clrMapOvr>
  <p:transition/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0034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152400"/>
            <a:ext cx="8716963" cy="514350"/>
          </a:xfrm>
        </p:spPr>
        <p:txBody>
          <a:bodyPr/>
          <a:lstStyle/>
          <a:p>
            <a:r>
              <a:rPr lang="en-US" altLang="en-US"/>
              <a:t>NFA to DFA the Subset Construction</a:t>
            </a:r>
          </a:p>
        </p:txBody>
      </p:sp>
      <p:sp>
        <p:nvSpPr>
          <p:cNvPr id="22200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762000"/>
            <a:ext cx="8307387" cy="5683250"/>
          </a:xfrm>
        </p:spPr>
        <p:txBody>
          <a:bodyPr/>
          <a:lstStyle/>
          <a:p>
            <a:r>
              <a:rPr lang="en-US" altLang="en-US"/>
              <a:t>To convert an NFA   M = (</a:t>
            </a:r>
            <a:r>
              <a:rPr lang="el-GR" altLang="en-US"/>
              <a:t>Σ</a:t>
            </a:r>
            <a:r>
              <a:rPr lang="en-US" altLang="en-US"/>
              <a:t>, S</a:t>
            </a:r>
            <a:r>
              <a:rPr lang="en-US" altLang="en-US" baseline="-25000"/>
              <a:t>N</a:t>
            </a:r>
            <a:r>
              <a:rPr lang="en-US" altLang="en-US"/>
              <a:t>, </a:t>
            </a:r>
            <a:r>
              <a:rPr lang="el-GR" altLang="en-US"/>
              <a:t>δ</a:t>
            </a:r>
            <a:r>
              <a:rPr lang="en-US" altLang="en-US" baseline="-25000"/>
              <a:t>N</a:t>
            </a:r>
            <a:r>
              <a:rPr lang="en-US" altLang="en-US"/>
              <a:t>, N</a:t>
            </a:r>
            <a:r>
              <a:rPr lang="en-US" altLang="en-US" baseline="-25000"/>
              <a:t>0</a:t>
            </a:r>
            <a:r>
              <a:rPr lang="en-US" altLang="en-US"/>
              <a:t>, F</a:t>
            </a:r>
            <a:r>
              <a:rPr lang="en-US" altLang="en-US" baseline="-25000"/>
              <a:t>N</a:t>
            </a:r>
            <a:r>
              <a:rPr lang="en-US" altLang="en-US"/>
              <a:t>) to a 	   DFA    M = (</a:t>
            </a:r>
            <a:r>
              <a:rPr lang="el-GR" altLang="en-US"/>
              <a:t>Σ</a:t>
            </a:r>
            <a:r>
              <a:rPr lang="en-US" altLang="en-US"/>
              <a:t>, S</a:t>
            </a:r>
            <a:r>
              <a:rPr lang="en-US" altLang="en-US" baseline="-25000"/>
              <a:t>D</a:t>
            </a:r>
            <a:r>
              <a:rPr lang="en-US" altLang="en-US"/>
              <a:t>, </a:t>
            </a:r>
            <a:r>
              <a:rPr lang="el-GR" altLang="en-US"/>
              <a:t>δ</a:t>
            </a:r>
            <a:r>
              <a:rPr lang="en-US" altLang="en-US" baseline="-25000"/>
              <a:t>D</a:t>
            </a:r>
            <a:r>
              <a:rPr lang="en-US" altLang="en-US"/>
              <a:t>, D</a:t>
            </a:r>
            <a:r>
              <a:rPr lang="en-US" altLang="en-US" baseline="-25000"/>
              <a:t>0</a:t>
            </a:r>
            <a:r>
              <a:rPr lang="en-US" altLang="en-US"/>
              <a:t>, F</a:t>
            </a:r>
            <a:r>
              <a:rPr lang="en-US" altLang="en-US" baseline="-25000"/>
              <a:t>D</a:t>
            </a:r>
            <a:r>
              <a:rPr lang="en-US" altLang="en-US"/>
              <a:t>) </a:t>
            </a:r>
          </a:p>
          <a:p>
            <a:pPr>
              <a:buFont typeface="Wingdings" panose="05000000000000000000" pitchFamily="2" charset="2"/>
              <a:buChar char="l"/>
            </a:pPr>
            <a:r>
              <a:rPr lang="en-US" altLang="en-US"/>
              <a:t>We will use a pair of functions to facilitate seeing all of the states we can get to from one on a given input.</a:t>
            </a:r>
            <a:endParaRPr lang="en-US" altLang="en-US">
              <a:sym typeface="Symbol" panose="05050102010706020507" pitchFamily="18" charset="2"/>
            </a:endParaRPr>
          </a:p>
          <a:p>
            <a:r>
              <a:rPr lang="en-US" altLang="en-US">
                <a:sym typeface="Symbol" panose="05050102010706020507" pitchFamily="18" charset="2"/>
              </a:rPr>
              <a:t>Move(s</a:t>
            </a:r>
            <a:r>
              <a:rPr lang="en-US" altLang="en-US" baseline="-25000">
                <a:sym typeface="Symbol" panose="05050102010706020507" pitchFamily="18" charset="2"/>
              </a:rPr>
              <a:t>i </a:t>
            </a:r>
            <a:r>
              <a:rPr lang="en-US" altLang="en-US">
                <a:sym typeface="Symbol" panose="05050102010706020507" pitchFamily="18" charset="2"/>
              </a:rPr>
              <a:t>, </a:t>
            </a:r>
            <a:r>
              <a:rPr lang="en-US" altLang="en-US" u="sng">
                <a:sym typeface="Symbol" panose="05050102010706020507" pitchFamily="18" charset="2"/>
              </a:rPr>
              <a:t>a</a:t>
            </a:r>
            <a:r>
              <a:rPr lang="en-US" altLang="en-US">
                <a:sym typeface="Symbol" panose="05050102010706020507" pitchFamily="18" charset="2"/>
              </a:rPr>
              <a:t>)</a:t>
            </a:r>
            <a:r>
              <a:rPr lang="en-US" altLang="en-US" i="1">
                <a:sym typeface="Symbol" panose="05050102010706020507" pitchFamily="18" charset="2"/>
              </a:rPr>
              <a:t> 	     </a:t>
            </a:r>
            <a:r>
              <a:rPr lang="en-US" altLang="en-US">
                <a:sym typeface="Symbol" panose="05050102010706020507" pitchFamily="18" charset="2"/>
              </a:rPr>
              <a:t>is set of states reachable from </a:t>
            </a:r>
            <a:r>
              <a:rPr lang="en-US" altLang="en-US" i="1">
                <a:sym typeface="Symbol" panose="05050102010706020507" pitchFamily="18" charset="2"/>
              </a:rPr>
              <a:t>s</a:t>
            </a:r>
            <a:r>
              <a:rPr lang="en-US" altLang="en-US" i="1" baseline="-25000">
                <a:sym typeface="Symbol" panose="05050102010706020507" pitchFamily="18" charset="2"/>
              </a:rPr>
              <a:t>i</a:t>
            </a:r>
            <a:r>
              <a:rPr lang="en-US" altLang="en-US">
                <a:sym typeface="Symbol" panose="05050102010706020507" pitchFamily="18" charset="2"/>
              </a:rPr>
              <a:t> by </a:t>
            </a:r>
            <a:r>
              <a:rPr lang="en-US" altLang="en-US" u="sng">
                <a:sym typeface="Symbol" panose="05050102010706020507" pitchFamily="18" charset="2"/>
              </a:rPr>
              <a:t>a</a:t>
            </a:r>
            <a:endParaRPr lang="en-US" altLang="en-US">
              <a:sym typeface="Symbol" panose="05050102010706020507" pitchFamily="18" charset="2"/>
            </a:endParaRPr>
          </a:p>
          <a:p>
            <a:r>
              <a:rPr lang="en-US" altLang="en-US" i="1">
                <a:solidFill>
                  <a:srgbClr val="1822CD"/>
                </a:solidFill>
                <a:sym typeface="Symbol" panose="05050102010706020507" pitchFamily="18" charset="2"/>
              </a:rPr>
              <a:t> </a:t>
            </a:r>
            <a:r>
              <a:rPr lang="en-US" altLang="en-US" sz="2800">
                <a:sym typeface="Symbol" panose="05050102010706020507" pitchFamily="18" charset="2"/>
              </a:rPr>
              <a:t></a:t>
            </a:r>
            <a:r>
              <a:rPr lang="en-US" altLang="en-US">
                <a:sym typeface="Symbol" panose="05050102010706020507" pitchFamily="18" charset="2"/>
              </a:rPr>
              <a:t>-closure(s</a:t>
            </a:r>
            <a:r>
              <a:rPr lang="en-US" altLang="en-US" baseline="-25000">
                <a:sym typeface="Symbol" panose="05050102010706020507" pitchFamily="18" charset="2"/>
              </a:rPr>
              <a:t>i</a:t>
            </a:r>
            <a:r>
              <a:rPr lang="en-US" altLang="en-US">
                <a:sym typeface="Symbol" panose="05050102010706020507" pitchFamily="18" charset="2"/>
              </a:rPr>
              <a:t>)     is set of states reachable from </a:t>
            </a:r>
            <a:r>
              <a:rPr lang="en-US" altLang="en-US" i="1">
                <a:sym typeface="Symbol" panose="05050102010706020507" pitchFamily="18" charset="2"/>
              </a:rPr>
              <a:t>s</a:t>
            </a:r>
            <a:r>
              <a:rPr lang="en-US" altLang="en-US" i="1" baseline="-25000">
                <a:sym typeface="Symbol" panose="05050102010706020507" pitchFamily="18" charset="2"/>
              </a:rPr>
              <a:t>i</a:t>
            </a:r>
            <a:r>
              <a:rPr lang="en-US" altLang="en-US">
                <a:sym typeface="Symbol" panose="05050102010706020507" pitchFamily="18" charset="2"/>
              </a:rPr>
              <a:t> by </a:t>
            </a:r>
            <a:r>
              <a:rPr lang="en-US" altLang="en-US" sz="2800" i="1">
                <a:sym typeface="Symbol" panose="05050102010706020507" pitchFamily="18" charset="2"/>
              </a:rPr>
              <a:t></a:t>
            </a:r>
            <a:endParaRPr lang="en-US" altLang="en-US">
              <a:sym typeface="Symbol" panose="05050102010706020507" pitchFamily="18" charset="2"/>
            </a:endParaRPr>
          </a:p>
          <a:p>
            <a:pPr>
              <a:spcBef>
                <a:spcPct val="75000"/>
              </a:spcBef>
            </a:pPr>
            <a:r>
              <a:rPr lang="en-US" altLang="en-US">
                <a:solidFill>
                  <a:srgbClr val="1822CD"/>
                </a:solidFill>
                <a:sym typeface="Symbol" panose="05050102010706020507" pitchFamily="18" charset="2"/>
              </a:rPr>
              <a:t>The algorithm:</a:t>
            </a:r>
          </a:p>
          <a:p>
            <a:pPr>
              <a:spcBef>
                <a:spcPct val="10000"/>
              </a:spcBef>
              <a:buFont typeface="Wingdings" panose="05000000000000000000" pitchFamily="2" charset="2"/>
              <a:buChar char="l"/>
            </a:pPr>
            <a:r>
              <a:rPr lang="en-US" altLang="en-US">
                <a:sym typeface="Symbol" panose="05050102010706020507" pitchFamily="18" charset="2"/>
              </a:rPr>
              <a:t>Start state derived from N</a:t>
            </a:r>
            <a:r>
              <a:rPr lang="en-US" altLang="en-US" baseline="-25000">
                <a:sym typeface="Symbol" panose="05050102010706020507" pitchFamily="18" charset="2"/>
              </a:rPr>
              <a:t>0</a:t>
            </a:r>
            <a:r>
              <a:rPr lang="en-US" altLang="en-US">
                <a:sym typeface="Symbol" panose="05050102010706020507" pitchFamily="18" charset="2"/>
              </a:rPr>
              <a:t> of the </a:t>
            </a:r>
            <a:r>
              <a:rPr lang="en-US" altLang="en-US" sz="2000">
                <a:sym typeface="Symbol" panose="05050102010706020507" pitchFamily="18" charset="2"/>
              </a:rPr>
              <a:t>NFA</a:t>
            </a:r>
            <a:endParaRPr lang="en-US" altLang="en-US">
              <a:sym typeface="Symbol" panose="05050102010706020507" pitchFamily="18" charset="2"/>
            </a:endParaRPr>
          </a:p>
          <a:p>
            <a:pPr>
              <a:spcBef>
                <a:spcPct val="10000"/>
              </a:spcBef>
              <a:buFont typeface="Wingdings" panose="05000000000000000000" pitchFamily="2" charset="2"/>
              <a:buChar char="l"/>
            </a:pPr>
            <a:r>
              <a:rPr lang="en-US" altLang="en-US">
                <a:sym typeface="Symbol" panose="05050102010706020507" pitchFamily="18" charset="2"/>
              </a:rPr>
              <a:t>Take its </a:t>
            </a:r>
            <a:r>
              <a:rPr lang="en-US" altLang="en-US" sz="2800">
                <a:sym typeface="Symbol" panose="05050102010706020507" pitchFamily="18" charset="2"/>
              </a:rPr>
              <a:t></a:t>
            </a:r>
            <a:r>
              <a:rPr lang="en-US" altLang="en-US">
                <a:sym typeface="Symbol" panose="05050102010706020507" pitchFamily="18" charset="2"/>
              </a:rPr>
              <a:t>-closure D</a:t>
            </a:r>
            <a:r>
              <a:rPr lang="en-US" altLang="en-US" baseline="-25000">
                <a:sym typeface="Symbol" panose="05050102010706020507" pitchFamily="18" charset="2"/>
              </a:rPr>
              <a:t>0</a:t>
            </a:r>
            <a:r>
              <a:rPr lang="en-US" altLang="en-US">
                <a:sym typeface="Symbol" panose="05050102010706020507" pitchFamily="18" charset="2"/>
              </a:rPr>
              <a:t> = </a:t>
            </a:r>
            <a:r>
              <a:rPr lang="en-US" altLang="en-US" sz="2800">
                <a:sym typeface="Symbol" panose="05050102010706020507" pitchFamily="18" charset="2"/>
              </a:rPr>
              <a:t></a:t>
            </a:r>
            <a:r>
              <a:rPr lang="en-US" altLang="en-US">
                <a:sym typeface="Symbol" panose="05050102010706020507" pitchFamily="18" charset="2"/>
              </a:rPr>
              <a:t>-closure(s</a:t>
            </a:r>
            <a:r>
              <a:rPr lang="en-US" altLang="en-US" baseline="-25000">
                <a:sym typeface="Symbol" panose="05050102010706020507" pitchFamily="18" charset="2"/>
              </a:rPr>
              <a:t>0</a:t>
            </a:r>
            <a:r>
              <a:rPr lang="en-US" altLang="en-US">
                <a:sym typeface="Symbol" panose="05050102010706020507" pitchFamily="18" charset="2"/>
              </a:rPr>
              <a:t>) </a:t>
            </a:r>
          </a:p>
          <a:p>
            <a:pPr>
              <a:spcBef>
                <a:spcPct val="10000"/>
              </a:spcBef>
              <a:buFont typeface="Wingdings" panose="05000000000000000000" pitchFamily="2" charset="2"/>
              <a:buChar char="l"/>
            </a:pPr>
            <a:r>
              <a:rPr lang="en-US" altLang="en-US">
                <a:sym typeface="Symbol" panose="05050102010706020507" pitchFamily="18" charset="2"/>
              </a:rPr>
              <a:t>Take the image of D</a:t>
            </a:r>
            <a:r>
              <a:rPr lang="en-US" altLang="en-US" baseline="-25000">
                <a:sym typeface="Symbol" panose="05050102010706020507" pitchFamily="18" charset="2"/>
              </a:rPr>
              <a:t>0</a:t>
            </a:r>
            <a:r>
              <a:rPr lang="en-US" altLang="en-US">
                <a:sym typeface="Symbol" panose="05050102010706020507" pitchFamily="18" charset="2"/>
              </a:rPr>
              <a:t>, Move(D</a:t>
            </a:r>
            <a:r>
              <a:rPr lang="en-US" altLang="en-US" baseline="-25000">
                <a:sym typeface="Symbol" panose="05050102010706020507" pitchFamily="18" charset="2"/>
              </a:rPr>
              <a:t>0</a:t>
            </a:r>
            <a:r>
              <a:rPr lang="en-US" altLang="en-US">
                <a:sym typeface="Symbol" panose="05050102010706020507" pitchFamily="18" charset="2"/>
              </a:rPr>
              <a:t>, ) for each    </a:t>
            </a:r>
            <a:r>
              <a:rPr lang="en-US" altLang="en-US" sz="2800">
                <a:sym typeface="Symbol" panose="05050102010706020507" pitchFamily="18" charset="2"/>
              </a:rPr>
              <a:t></a:t>
            </a:r>
            <a:r>
              <a:rPr lang="en-US" altLang="en-US">
                <a:sym typeface="Symbol" panose="05050102010706020507" pitchFamily="18" charset="2"/>
              </a:rPr>
              <a:t>, and take its </a:t>
            </a:r>
            <a:r>
              <a:rPr lang="en-US" altLang="en-US" sz="2800">
                <a:sym typeface="Symbol" panose="05050102010706020507" pitchFamily="18" charset="2"/>
              </a:rPr>
              <a:t></a:t>
            </a:r>
            <a:r>
              <a:rPr lang="en-US" altLang="en-US">
                <a:sym typeface="Symbol" panose="05050102010706020507" pitchFamily="18" charset="2"/>
              </a:rPr>
              <a:t>-closure</a:t>
            </a:r>
          </a:p>
          <a:p>
            <a:pPr>
              <a:spcBef>
                <a:spcPct val="10000"/>
              </a:spcBef>
              <a:buFont typeface="Wingdings" panose="05000000000000000000" pitchFamily="2" charset="2"/>
              <a:buChar char="l"/>
            </a:pPr>
            <a:r>
              <a:rPr lang="en-US" altLang="en-US">
                <a:sym typeface="Symbol" panose="05050102010706020507" pitchFamily="18" charset="2"/>
              </a:rPr>
              <a:t>Iterate until no more states are added</a:t>
            </a:r>
          </a:p>
        </p:txBody>
      </p:sp>
    </p:spTree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72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Properties of Regular Expressions</a:t>
            </a:r>
          </a:p>
        </p:txBody>
      </p:sp>
      <p:graphicFrame>
        <p:nvGraphicFramePr>
          <p:cNvPr id="2227237" name="Group 37"/>
          <p:cNvGraphicFramePr>
            <a:graphicFrameLocks noGrp="1"/>
          </p:cNvGraphicFramePr>
          <p:nvPr>
            <p:ph idx="1"/>
          </p:nvPr>
        </p:nvGraphicFramePr>
        <p:xfrm>
          <a:off x="290513" y="1220788"/>
          <a:ext cx="8307387" cy="5565459"/>
        </p:xfrm>
        <a:graphic>
          <a:graphicData uri="http://schemas.openxmlformats.org/drawingml/2006/table">
            <a:tbl>
              <a:tblPr/>
              <a:tblGrid>
                <a:gridCol w="4205287"/>
                <a:gridCol w="4102100"/>
              </a:tblGrid>
              <a:tr h="652463"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rPr>
                        <a:t>Axiom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rPr>
                        <a:t>Description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54050"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rPr>
                        <a:t>r | s =  s | r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rPr>
                        <a:t>   |  is commutative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52463"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rPr>
                        <a:t>r | (s |  t) =  (r | s) | t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rPr>
                        <a:t>   |  is associative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54050"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rPr>
                        <a:t>(r s) t  =  r (s t)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rPr>
                        <a:t>   concatenation is associative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52463"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rPr>
                        <a:t>r (s | t)  =  rs | rt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rPr>
                        <a:t> (s | t) r  =  sr | tr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rPr>
                        <a:t> concatenation distributes over |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rPr>
                        <a:t>  ( | = alternation)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52463"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rPr>
                        <a:t>r</a:t>
                      </a:r>
                      <a:r>
                        <a:rPr kumimoji="0" lang="el-GR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Lucida Console" panose="020B0609040504020204" pitchFamily="49" charset="0"/>
                        </a:rPr>
                        <a:t>ε</a:t>
                      </a:r>
                      <a:r>
                        <a:rPr kumimoji="0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Lucida Console" panose="020B0609040504020204" pitchFamily="49" charset="0"/>
                        </a:rPr>
                        <a:t> = r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l-GR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Lucida Console" panose="020B0609040504020204" pitchFamily="49" charset="0"/>
                        </a:rPr>
                        <a:t>ε</a:t>
                      </a:r>
                      <a:r>
                        <a:rPr kumimoji="0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Lucida Console" panose="020B0609040504020204" pitchFamily="49" charset="0"/>
                        </a:rPr>
                        <a:t>r = r</a:t>
                      </a:r>
                      <a:endParaRPr kumimoji="0" lang="ru-RU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Lucida Console" panose="020B0609040504020204" pitchFamily="49" charset="0"/>
                      </a:endParaRP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rPr>
                        <a:t> </a:t>
                      </a:r>
                      <a:r>
                        <a:rPr kumimoji="0" lang="el-GR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Lucida Console" panose="020B0609040504020204" pitchFamily="49" charset="0"/>
                        </a:rPr>
                        <a:t>ε</a:t>
                      </a:r>
                      <a:r>
                        <a:rPr kumimoji="0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Lucida Console" panose="020B0609040504020204" pitchFamily="49" charset="0"/>
                        </a:rPr>
                        <a:t> </a:t>
                      </a:r>
                      <a:r>
                        <a:rPr kumimoji="0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rPr>
                        <a:t>is the identity for concatenation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54050"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rPr>
                        <a:t>(r | </a:t>
                      </a:r>
                      <a:r>
                        <a:rPr kumimoji="0" lang="el-GR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Lucida Console" panose="020B0609040504020204" pitchFamily="49" charset="0"/>
                        </a:rPr>
                        <a:t>ε</a:t>
                      </a:r>
                      <a:r>
                        <a:rPr kumimoji="0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rPr>
                        <a:t>)* = r*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Helvetica" panose="020B060402020202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52463"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rPr>
                        <a:t>r** = r*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rPr>
                        <a:t>    * is idempotent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" name="SMARTInkShape-347"/>
          <p:cNvSpPr/>
          <p:nvPr/>
        </p:nvSpPr>
        <p:spPr bwMode="auto">
          <a:xfrm>
            <a:off x="1971675" y="2193131"/>
            <a:ext cx="7145" cy="7137"/>
          </a:xfrm>
          <a:custGeom>
            <a:avLst/>
            <a:gdLst/>
            <a:ahLst/>
            <a:cxnLst/>
            <a:rect l="0" t="0" r="0" b="0"/>
            <a:pathLst>
              <a:path w="7145" h="7137">
                <a:moveTo>
                  <a:pt x="7144" y="0"/>
                </a:moveTo>
                <a:lnTo>
                  <a:pt x="7144" y="7057"/>
                </a:lnTo>
                <a:lnTo>
                  <a:pt x="7144" y="26"/>
                </a:lnTo>
                <a:lnTo>
                  <a:pt x="7144" y="7136"/>
                </a:lnTo>
                <a:lnTo>
                  <a:pt x="0" y="0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grpSp>
        <p:nvGrpSpPr>
          <p:cNvPr id="2227233" name="SMARTInkShape-Group47"/>
          <p:cNvGrpSpPr/>
          <p:nvPr/>
        </p:nvGrpSpPr>
        <p:grpSpPr>
          <a:xfrm>
            <a:off x="2100263" y="842963"/>
            <a:ext cx="2845391" cy="1028701"/>
            <a:chOff x="2100263" y="842963"/>
            <a:chExt cx="2845391" cy="1028701"/>
          </a:xfrm>
        </p:grpSpPr>
        <p:sp>
          <p:nvSpPr>
            <p:cNvPr id="3" name="SMARTInkShape-348"/>
            <p:cNvSpPr/>
            <p:nvPr/>
          </p:nvSpPr>
          <p:spPr bwMode="auto">
            <a:xfrm>
              <a:off x="4850606" y="1071563"/>
              <a:ext cx="95048" cy="228601"/>
            </a:xfrm>
            <a:custGeom>
              <a:avLst/>
              <a:gdLst/>
              <a:ahLst/>
              <a:cxnLst/>
              <a:rect l="0" t="0" r="0" b="0"/>
              <a:pathLst>
                <a:path w="95048" h="228601">
                  <a:moveTo>
                    <a:pt x="0" y="0"/>
                  </a:moveTo>
                  <a:lnTo>
                    <a:pt x="20585" y="0"/>
                  </a:lnTo>
                  <a:lnTo>
                    <a:pt x="29257" y="4233"/>
                  </a:lnTo>
                  <a:lnTo>
                    <a:pt x="51552" y="23678"/>
                  </a:lnTo>
                  <a:lnTo>
                    <a:pt x="73183" y="56947"/>
                  </a:lnTo>
                  <a:lnTo>
                    <a:pt x="87124" y="89457"/>
                  </a:lnTo>
                  <a:lnTo>
                    <a:pt x="95047" y="125019"/>
                  </a:lnTo>
                  <a:lnTo>
                    <a:pt x="94367" y="151607"/>
                  </a:lnTo>
                  <a:lnTo>
                    <a:pt x="89520" y="185767"/>
                  </a:lnTo>
                  <a:lnTo>
                    <a:pt x="80771" y="213554"/>
                  </a:lnTo>
                  <a:lnTo>
                    <a:pt x="71438" y="22860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4" name="SMARTInkShape-349"/>
            <p:cNvSpPr/>
            <p:nvPr/>
          </p:nvSpPr>
          <p:spPr bwMode="auto">
            <a:xfrm>
              <a:off x="4729457" y="1185863"/>
              <a:ext cx="92575" cy="106996"/>
            </a:xfrm>
            <a:custGeom>
              <a:avLst/>
              <a:gdLst/>
              <a:ahLst/>
              <a:cxnLst/>
              <a:rect l="0" t="0" r="0" b="0"/>
              <a:pathLst>
                <a:path w="92575" h="106996">
                  <a:moveTo>
                    <a:pt x="6849" y="14287"/>
                  </a:moveTo>
                  <a:lnTo>
                    <a:pt x="3057" y="14287"/>
                  </a:lnTo>
                  <a:lnTo>
                    <a:pt x="1940" y="15081"/>
                  </a:lnTo>
                  <a:lnTo>
                    <a:pt x="1195" y="16404"/>
                  </a:lnTo>
                  <a:lnTo>
                    <a:pt x="0" y="24230"/>
                  </a:lnTo>
                  <a:lnTo>
                    <a:pt x="557" y="39123"/>
                  </a:lnTo>
                  <a:lnTo>
                    <a:pt x="3523" y="48079"/>
                  </a:lnTo>
                  <a:lnTo>
                    <a:pt x="25321" y="80989"/>
                  </a:lnTo>
                  <a:lnTo>
                    <a:pt x="37730" y="100986"/>
                  </a:lnTo>
                  <a:lnTo>
                    <a:pt x="42534" y="104413"/>
                  </a:lnTo>
                  <a:lnTo>
                    <a:pt x="49702" y="106343"/>
                  </a:lnTo>
                  <a:lnTo>
                    <a:pt x="55442" y="106995"/>
                  </a:lnTo>
                  <a:lnTo>
                    <a:pt x="56228" y="102851"/>
                  </a:lnTo>
                  <a:lnTo>
                    <a:pt x="56819" y="69774"/>
                  </a:lnTo>
                  <a:lnTo>
                    <a:pt x="56852" y="34579"/>
                  </a:lnTo>
                  <a:lnTo>
                    <a:pt x="56855" y="12642"/>
                  </a:lnTo>
                  <a:lnTo>
                    <a:pt x="58443" y="10809"/>
                  </a:lnTo>
                  <a:lnTo>
                    <a:pt x="80148" y="1704"/>
                  </a:lnTo>
                  <a:lnTo>
                    <a:pt x="92574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5" name="SMARTInkShape-350"/>
            <p:cNvSpPr/>
            <p:nvPr/>
          </p:nvSpPr>
          <p:spPr bwMode="auto">
            <a:xfrm>
              <a:off x="4630463" y="1178719"/>
              <a:ext cx="120132" cy="175561"/>
            </a:xfrm>
            <a:custGeom>
              <a:avLst/>
              <a:gdLst/>
              <a:ahLst/>
              <a:cxnLst/>
              <a:rect l="0" t="0" r="0" b="0"/>
              <a:pathLst>
                <a:path w="120132" h="175561">
                  <a:moveTo>
                    <a:pt x="20118" y="0"/>
                  </a:moveTo>
                  <a:lnTo>
                    <a:pt x="13967" y="6150"/>
                  </a:lnTo>
                  <a:lnTo>
                    <a:pt x="3119" y="26943"/>
                  </a:lnTo>
                  <a:lnTo>
                    <a:pt x="0" y="44495"/>
                  </a:lnTo>
                  <a:lnTo>
                    <a:pt x="4650" y="77463"/>
                  </a:lnTo>
                  <a:lnTo>
                    <a:pt x="10949" y="105149"/>
                  </a:lnTo>
                  <a:lnTo>
                    <a:pt x="22305" y="140832"/>
                  </a:lnTo>
                  <a:lnTo>
                    <a:pt x="39600" y="167254"/>
                  </a:lnTo>
                  <a:lnTo>
                    <a:pt x="53119" y="173554"/>
                  </a:lnTo>
                  <a:lnTo>
                    <a:pt x="68123" y="175560"/>
                  </a:lnTo>
                  <a:lnTo>
                    <a:pt x="80083" y="173806"/>
                  </a:lnTo>
                  <a:lnTo>
                    <a:pt x="120131" y="15716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6" name="SMARTInkShape-351"/>
            <p:cNvSpPr/>
            <p:nvPr/>
          </p:nvSpPr>
          <p:spPr bwMode="auto">
            <a:xfrm>
              <a:off x="4457700" y="1244423"/>
              <a:ext cx="159985" cy="183326"/>
            </a:xfrm>
            <a:custGeom>
              <a:avLst/>
              <a:gdLst/>
              <a:ahLst/>
              <a:cxnLst/>
              <a:rect l="0" t="0" r="0" b="0"/>
              <a:pathLst>
                <a:path w="159985" h="183326">
                  <a:moveTo>
                    <a:pt x="0" y="48596"/>
                  </a:moveTo>
                  <a:lnTo>
                    <a:pt x="0" y="42445"/>
                  </a:lnTo>
                  <a:lnTo>
                    <a:pt x="4909" y="35945"/>
                  </a:lnTo>
                  <a:lnTo>
                    <a:pt x="6482" y="29325"/>
                  </a:lnTo>
                  <a:lnTo>
                    <a:pt x="7141" y="0"/>
                  </a:lnTo>
                  <a:lnTo>
                    <a:pt x="7938" y="12445"/>
                  </a:lnTo>
                  <a:lnTo>
                    <a:pt x="17087" y="46128"/>
                  </a:lnTo>
                  <a:lnTo>
                    <a:pt x="26276" y="78271"/>
                  </a:lnTo>
                  <a:lnTo>
                    <a:pt x="33362" y="109070"/>
                  </a:lnTo>
                  <a:lnTo>
                    <a:pt x="41282" y="137863"/>
                  </a:lnTo>
                  <a:lnTo>
                    <a:pt x="58539" y="172917"/>
                  </a:lnTo>
                  <a:lnTo>
                    <a:pt x="62045" y="176720"/>
                  </a:lnTo>
                  <a:lnTo>
                    <a:pt x="70174" y="180946"/>
                  </a:lnTo>
                  <a:lnTo>
                    <a:pt x="83675" y="183325"/>
                  </a:lnTo>
                  <a:lnTo>
                    <a:pt x="95133" y="179648"/>
                  </a:lnTo>
                  <a:lnTo>
                    <a:pt x="121891" y="164353"/>
                  </a:lnTo>
                  <a:lnTo>
                    <a:pt x="143610" y="141135"/>
                  </a:lnTo>
                  <a:lnTo>
                    <a:pt x="159014" y="115541"/>
                  </a:lnTo>
                  <a:lnTo>
                    <a:pt x="159984" y="111482"/>
                  </a:lnTo>
                  <a:lnTo>
                    <a:pt x="159837" y="107983"/>
                  </a:lnTo>
                  <a:lnTo>
                    <a:pt x="157163" y="9145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7" name="SMARTInkShape-352"/>
            <p:cNvSpPr/>
            <p:nvPr/>
          </p:nvSpPr>
          <p:spPr bwMode="auto">
            <a:xfrm>
              <a:off x="4471988" y="1235869"/>
              <a:ext cx="100013" cy="213355"/>
            </a:xfrm>
            <a:custGeom>
              <a:avLst/>
              <a:gdLst/>
              <a:ahLst/>
              <a:cxnLst/>
              <a:rect l="0" t="0" r="0" b="0"/>
              <a:pathLst>
                <a:path w="100013" h="213355">
                  <a:moveTo>
                    <a:pt x="0" y="0"/>
                  </a:moveTo>
                  <a:lnTo>
                    <a:pt x="6150" y="6151"/>
                  </a:lnTo>
                  <a:lnTo>
                    <a:pt x="12651" y="7741"/>
                  </a:lnTo>
                  <a:lnTo>
                    <a:pt x="20118" y="13268"/>
                  </a:lnTo>
                  <a:lnTo>
                    <a:pt x="20847" y="15951"/>
                  </a:lnTo>
                  <a:lnTo>
                    <a:pt x="21397" y="40996"/>
                  </a:lnTo>
                  <a:lnTo>
                    <a:pt x="15721" y="59633"/>
                  </a:lnTo>
                  <a:lnTo>
                    <a:pt x="8430" y="79564"/>
                  </a:lnTo>
                  <a:lnTo>
                    <a:pt x="7524" y="91484"/>
                  </a:lnTo>
                  <a:lnTo>
                    <a:pt x="8191" y="94327"/>
                  </a:lnTo>
                  <a:lnTo>
                    <a:pt x="9429" y="96222"/>
                  </a:lnTo>
                  <a:lnTo>
                    <a:pt x="11048" y="97485"/>
                  </a:lnTo>
                  <a:lnTo>
                    <a:pt x="14964" y="98889"/>
                  </a:lnTo>
                  <a:lnTo>
                    <a:pt x="27203" y="99947"/>
                  </a:lnTo>
                  <a:lnTo>
                    <a:pt x="38397" y="109950"/>
                  </a:lnTo>
                  <a:lnTo>
                    <a:pt x="40878" y="118716"/>
                  </a:lnTo>
                  <a:lnTo>
                    <a:pt x="41807" y="150600"/>
                  </a:lnTo>
                  <a:lnTo>
                    <a:pt x="36677" y="185814"/>
                  </a:lnTo>
                  <a:lnTo>
                    <a:pt x="36002" y="203399"/>
                  </a:lnTo>
                  <a:lnTo>
                    <a:pt x="36701" y="207037"/>
                  </a:lnTo>
                  <a:lnTo>
                    <a:pt x="37961" y="209462"/>
                  </a:lnTo>
                  <a:lnTo>
                    <a:pt x="39595" y="211079"/>
                  </a:lnTo>
                  <a:lnTo>
                    <a:pt x="45643" y="212875"/>
                  </a:lnTo>
                  <a:lnTo>
                    <a:pt x="49479" y="213354"/>
                  </a:lnTo>
                  <a:lnTo>
                    <a:pt x="62462" y="210236"/>
                  </a:lnTo>
                  <a:lnTo>
                    <a:pt x="93694" y="188681"/>
                  </a:lnTo>
                  <a:lnTo>
                    <a:pt x="100012" y="17859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8" name="SMARTInkShape-353"/>
            <p:cNvSpPr/>
            <p:nvPr/>
          </p:nvSpPr>
          <p:spPr bwMode="auto">
            <a:xfrm>
              <a:off x="4250531" y="1329440"/>
              <a:ext cx="142326" cy="172849"/>
            </a:xfrm>
            <a:custGeom>
              <a:avLst/>
              <a:gdLst/>
              <a:ahLst/>
              <a:cxnLst/>
              <a:rect l="0" t="0" r="0" b="0"/>
              <a:pathLst>
                <a:path w="142326" h="172849">
                  <a:moveTo>
                    <a:pt x="0" y="56448"/>
                  </a:moveTo>
                  <a:lnTo>
                    <a:pt x="794" y="70220"/>
                  </a:lnTo>
                  <a:lnTo>
                    <a:pt x="9943" y="100183"/>
                  </a:lnTo>
                  <a:lnTo>
                    <a:pt x="23603" y="135144"/>
                  </a:lnTo>
                  <a:lnTo>
                    <a:pt x="40911" y="159834"/>
                  </a:lnTo>
                  <a:lnTo>
                    <a:pt x="58689" y="171306"/>
                  </a:lnTo>
                  <a:lnTo>
                    <a:pt x="70005" y="172848"/>
                  </a:lnTo>
                  <a:lnTo>
                    <a:pt x="93997" y="167370"/>
                  </a:lnTo>
                  <a:lnTo>
                    <a:pt x="105541" y="158928"/>
                  </a:lnTo>
                  <a:lnTo>
                    <a:pt x="120965" y="138670"/>
                  </a:lnTo>
                  <a:lnTo>
                    <a:pt x="136607" y="103381"/>
                  </a:lnTo>
                  <a:lnTo>
                    <a:pt x="141018" y="75292"/>
                  </a:lnTo>
                  <a:lnTo>
                    <a:pt x="142325" y="46862"/>
                  </a:lnTo>
                  <a:lnTo>
                    <a:pt x="141973" y="16101"/>
                  </a:lnTo>
                  <a:lnTo>
                    <a:pt x="139035" y="7295"/>
                  </a:lnTo>
                  <a:lnTo>
                    <a:pt x="137140" y="4629"/>
                  </a:lnTo>
                  <a:lnTo>
                    <a:pt x="132918" y="1667"/>
                  </a:lnTo>
                  <a:lnTo>
                    <a:pt x="126078" y="0"/>
                  </a:lnTo>
                  <a:lnTo>
                    <a:pt x="124534" y="559"/>
                  </a:lnTo>
                  <a:lnTo>
                    <a:pt x="123504" y="1726"/>
                  </a:lnTo>
                  <a:lnTo>
                    <a:pt x="121444" y="644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9" name="SMARTInkShape-354"/>
            <p:cNvSpPr/>
            <p:nvPr/>
          </p:nvSpPr>
          <p:spPr bwMode="auto">
            <a:xfrm>
              <a:off x="4136231" y="1407406"/>
              <a:ext cx="92870" cy="279169"/>
            </a:xfrm>
            <a:custGeom>
              <a:avLst/>
              <a:gdLst/>
              <a:ahLst/>
              <a:cxnLst/>
              <a:rect l="0" t="0" r="0" b="0"/>
              <a:pathLst>
                <a:path w="92870" h="279169">
                  <a:moveTo>
                    <a:pt x="0" y="7057"/>
                  </a:moveTo>
                  <a:lnTo>
                    <a:pt x="0" y="207"/>
                  </a:lnTo>
                  <a:lnTo>
                    <a:pt x="3792" y="0"/>
                  </a:lnTo>
                  <a:lnTo>
                    <a:pt x="7771" y="4185"/>
                  </a:lnTo>
                  <a:lnTo>
                    <a:pt x="9943" y="7523"/>
                  </a:lnTo>
                  <a:lnTo>
                    <a:pt x="18707" y="13349"/>
                  </a:lnTo>
                  <a:lnTo>
                    <a:pt x="29746" y="20172"/>
                  </a:lnTo>
                  <a:lnTo>
                    <a:pt x="58402" y="54498"/>
                  </a:lnTo>
                  <a:lnTo>
                    <a:pt x="71368" y="89111"/>
                  </a:lnTo>
                  <a:lnTo>
                    <a:pt x="77492" y="117873"/>
                  </a:lnTo>
                  <a:lnTo>
                    <a:pt x="82860" y="148383"/>
                  </a:lnTo>
                  <a:lnTo>
                    <a:pt x="87891" y="177818"/>
                  </a:lnTo>
                  <a:lnTo>
                    <a:pt x="88540" y="206776"/>
                  </a:lnTo>
                  <a:lnTo>
                    <a:pt x="86976" y="233933"/>
                  </a:lnTo>
                  <a:lnTo>
                    <a:pt x="86096" y="264691"/>
                  </a:lnTo>
                  <a:lnTo>
                    <a:pt x="85890" y="275813"/>
                  </a:lnTo>
                  <a:lnTo>
                    <a:pt x="86629" y="278302"/>
                  </a:lnTo>
                  <a:lnTo>
                    <a:pt x="87915" y="279168"/>
                  </a:lnTo>
                  <a:lnTo>
                    <a:pt x="92869" y="27851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0" name="SMARTInkShape-355"/>
            <p:cNvSpPr/>
            <p:nvPr/>
          </p:nvSpPr>
          <p:spPr bwMode="auto">
            <a:xfrm>
              <a:off x="4054470" y="1507331"/>
              <a:ext cx="105367" cy="140636"/>
            </a:xfrm>
            <a:custGeom>
              <a:avLst/>
              <a:gdLst/>
              <a:ahLst/>
              <a:cxnLst/>
              <a:rect l="0" t="0" r="0" b="0"/>
              <a:pathLst>
                <a:path w="105367" h="140636">
                  <a:moveTo>
                    <a:pt x="38899" y="0"/>
                  </a:moveTo>
                  <a:lnTo>
                    <a:pt x="32748" y="0"/>
                  </a:lnTo>
                  <a:lnTo>
                    <a:pt x="21899" y="9943"/>
                  </a:lnTo>
                  <a:lnTo>
                    <a:pt x="5542" y="44091"/>
                  </a:lnTo>
                  <a:lnTo>
                    <a:pt x="790" y="50817"/>
                  </a:lnTo>
                  <a:lnTo>
                    <a:pt x="0" y="54516"/>
                  </a:lnTo>
                  <a:lnTo>
                    <a:pt x="1237" y="62859"/>
                  </a:lnTo>
                  <a:lnTo>
                    <a:pt x="2678" y="65718"/>
                  </a:lnTo>
                  <a:lnTo>
                    <a:pt x="4433" y="67625"/>
                  </a:lnTo>
                  <a:lnTo>
                    <a:pt x="8499" y="69743"/>
                  </a:lnTo>
                  <a:lnTo>
                    <a:pt x="12953" y="70685"/>
                  </a:lnTo>
                  <a:lnTo>
                    <a:pt x="32892" y="65586"/>
                  </a:lnTo>
                  <a:lnTo>
                    <a:pt x="67512" y="48176"/>
                  </a:lnTo>
                  <a:lnTo>
                    <a:pt x="88442" y="43912"/>
                  </a:lnTo>
                  <a:lnTo>
                    <a:pt x="97431" y="44123"/>
                  </a:lnTo>
                  <a:lnTo>
                    <a:pt x="104071" y="46862"/>
                  </a:lnTo>
                  <a:lnTo>
                    <a:pt x="105366" y="50292"/>
                  </a:lnTo>
                  <a:lnTo>
                    <a:pt x="104687" y="60452"/>
                  </a:lnTo>
                  <a:lnTo>
                    <a:pt x="96991" y="86377"/>
                  </a:lnTo>
                  <a:lnTo>
                    <a:pt x="78890" y="114429"/>
                  </a:lnTo>
                  <a:lnTo>
                    <a:pt x="61596" y="131536"/>
                  </a:lnTo>
                  <a:lnTo>
                    <a:pt x="51367" y="137836"/>
                  </a:lnTo>
                  <a:lnTo>
                    <a:pt x="41530" y="140635"/>
                  </a:lnTo>
                  <a:lnTo>
                    <a:pt x="33983" y="139763"/>
                  </a:lnTo>
                  <a:lnTo>
                    <a:pt x="30859" y="138419"/>
                  </a:lnTo>
                  <a:lnTo>
                    <a:pt x="28776" y="135936"/>
                  </a:lnTo>
                  <a:lnTo>
                    <a:pt x="24611" y="12144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1" name="SMARTInkShape-356"/>
            <p:cNvSpPr/>
            <p:nvPr/>
          </p:nvSpPr>
          <p:spPr bwMode="auto">
            <a:xfrm>
              <a:off x="3929175" y="1485900"/>
              <a:ext cx="157051" cy="246211"/>
            </a:xfrm>
            <a:custGeom>
              <a:avLst/>
              <a:gdLst/>
              <a:ahLst/>
              <a:cxnLst/>
              <a:rect l="0" t="0" r="0" b="0"/>
              <a:pathLst>
                <a:path w="157051" h="246211">
                  <a:moveTo>
                    <a:pt x="14175" y="0"/>
                  </a:moveTo>
                  <a:lnTo>
                    <a:pt x="10383" y="3792"/>
                  </a:lnTo>
                  <a:lnTo>
                    <a:pt x="4232" y="21320"/>
                  </a:lnTo>
                  <a:lnTo>
                    <a:pt x="1175" y="54207"/>
                  </a:lnTo>
                  <a:lnTo>
                    <a:pt x="460" y="80448"/>
                  </a:lnTo>
                  <a:lnTo>
                    <a:pt x="142" y="108780"/>
                  </a:lnTo>
                  <a:lnTo>
                    <a:pt x="0" y="139892"/>
                  </a:lnTo>
                  <a:lnTo>
                    <a:pt x="4171" y="168008"/>
                  </a:lnTo>
                  <a:lnTo>
                    <a:pt x="12110" y="192145"/>
                  </a:lnTo>
                  <a:lnTo>
                    <a:pt x="36609" y="227044"/>
                  </a:lnTo>
                  <a:lnTo>
                    <a:pt x="43419" y="234706"/>
                  </a:lnTo>
                  <a:lnTo>
                    <a:pt x="61568" y="243220"/>
                  </a:lnTo>
                  <a:lnTo>
                    <a:pt x="82863" y="246210"/>
                  </a:lnTo>
                  <a:lnTo>
                    <a:pt x="105557" y="244894"/>
                  </a:lnTo>
                  <a:lnTo>
                    <a:pt x="126756" y="235312"/>
                  </a:lnTo>
                  <a:lnTo>
                    <a:pt x="157050" y="21431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2" name="SMARTInkShape-357"/>
            <p:cNvSpPr/>
            <p:nvPr/>
          </p:nvSpPr>
          <p:spPr bwMode="auto">
            <a:xfrm>
              <a:off x="3767980" y="1564481"/>
              <a:ext cx="161084" cy="216215"/>
            </a:xfrm>
            <a:custGeom>
              <a:avLst/>
              <a:gdLst/>
              <a:ahLst/>
              <a:cxnLst/>
              <a:rect l="0" t="0" r="0" b="0"/>
              <a:pathLst>
                <a:path w="161084" h="216215">
                  <a:moveTo>
                    <a:pt x="11064" y="0"/>
                  </a:moveTo>
                  <a:lnTo>
                    <a:pt x="11064" y="3793"/>
                  </a:lnTo>
                  <a:lnTo>
                    <a:pt x="2245" y="38077"/>
                  </a:lnTo>
                  <a:lnTo>
                    <a:pt x="0" y="51054"/>
                  </a:lnTo>
                  <a:lnTo>
                    <a:pt x="2911" y="80905"/>
                  </a:lnTo>
                  <a:lnTo>
                    <a:pt x="5738" y="109962"/>
                  </a:lnTo>
                  <a:lnTo>
                    <a:pt x="11602" y="141590"/>
                  </a:lnTo>
                  <a:lnTo>
                    <a:pt x="17653" y="161354"/>
                  </a:lnTo>
                  <a:lnTo>
                    <a:pt x="38824" y="195679"/>
                  </a:lnTo>
                  <a:lnTo>
                    <a:pt x="49595" y="206825"/>
                  </a:lnTo>
                  <a:lnTo>
                    <a:pt x="62320" y="214424"/>
                  </a:lnTo>
                  <a:lnTo>
                    <a:pt x="75913" y="216214"/>
                  </a:lnTo>
                  <a:lnTo>
                    <a:pt x="82872" y="215581"/>
                  </a:lnTo>
                  <a:lnTo>
                    <a:pt x="107835" y="203311"/>
                  </a:lnTo>
                  <a:lnTo>
                    <a:pt x="131547" y="180802"/>
                  </a:lnTo>
                  <a:lnTo>
                    <a:pt x="149861" y="150232"/>
                  </a:lnTo>
                  <a:lnTo>
                    <a:pt x="161083" y="12858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3" name="SMARTInkShape-358"/>
            <p:cNvSpPr/>
            <p:nvPr/>
          </p:nvSpPr>
          <p:spPr bwMode="auto">
            <a:xfrm>
              <a:off x="3550444" y="1829535"/>
              <a:ext cx="91243" cy="42129"/>
            </a:xfrm>
            <a:custGeom>
              <a:avLst/>
              <a:gdLst/>
              <a:ahLst/>
              <a:cxnLst/>
              <a:rect l="0" t="0" r="0" b="0"/>
              <a:pathLst>
                <a:path w="91243" h="42129">
                  <a:moveTo>
                    <a:pt x="0" y="42128"/>
                  </a:moveTo>
                  <a:lnTo>
                    <a:pt x="9943" y="42128"/>
                  </a:lnTo>
                  <a:lnTo>
                    <a:pt x="14473" y="40011"/>
                  </a:lnTo>
                  <a:lnTo>
                    <a:pt x="47061" y="19184"/>
                  </a:lnTo>
                  <a:lnTo>
                    <a:pt x="78509" y="1745"/>
                  </a:lnTo>
                  <a:lnTo>
                    <a:pt x="87379" y="0"/>
                  </a:lnTo>
                  <a:lnTo>
                    <a:pt x="89209" y="549"/>
                  </a:lnTo>
                  <a:lnTo>
                    <a:pt x="90429" y="1708"/>
                  </a:lnTo>
                  <a:lnTo>
                    <a:pt x="91242" y="3275"/>
                  </a:lnTo>
                  <a:lnTo>
                    <a:pt x="90029" y="9249"/>
                  </a:lnTo>
                  <a:lnTo>
                    <a:pt x="85725" y="2069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4" name="SMARTInkShape-359"/>
            <p:cNvSpPr/>
            <p:nvPr/>
          </p:nvSpPr>
          <p:spPr bwMode="auto">
            <a:xfrm>
              <a:off x="3521869" y="1750219"/>
              <a:ext cx="85726" cy="50007"/>
            </a:xfrm>
            <a:custGeom>
              <a:avLst/>
              <a:gdLst/>
              <a:ahLst/>
              <a:cxnLst/>
              <a:rect l="0" t="0" r="0" b="0"/>
              <a:pathLst>
                <a:path w="85726" h="50007">
                  <a:moveTo>
                    <a:pt x="0" y="50006"/>
                  </a:moveTo>
                  <a:lnTo>
                    <a:pt x="6151" y="50006"/>
                  </a:lnTo>
                  <a:lnTo>
                    <a:pt x="10642" y="46214"/>
                  </a:lnTo>
                  <a:lnTo>
                    <a:pt x="16900" y="44352"/>
                  </a:lnTo>
                  <a:lnTo>
                    <a:pt x="24180" y="42730"/>
                  </a:lnTo>
                  <a:lnTo>
                    <a:pt x="33534" y="36561"/>
                  </a:lnTo>
                  <a:lnTo>
                    <a:pt x="63006" y="12171"/>
                  </a:lnTo>
                  <a:lnTo>
                    <a:pt x="79591" y="7343"/>
                  </a:lnTo>
                  <a:lnTo>
                    <a:pt x="81635" y="5689"/>
                  </a:lnTo>
                  <a:lnTo>
                    <a:pt x="85725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5" name="SMARTInkShape-360"/>
            <p:cNvSpPr/>
            <p:nvPr/>
          </p:nvSpPr>
          <p:spPr bwMode="auto">
            <a:xfrm>
              <a:off x="4743450" y="842963"/>
              <a:ext cx="85471" cy="257176"/>
            </a:xfrm>
            <a:custGeom>
              <a:avLst/>
              <a:gdLst/>
              <a:ahLst/>
              <a:cxnLst/>
              <a:rect l="0" t="0" r="0" b="0"/>
              <a:pathLst>
                <a:path w="85471" h="257176">
                  <a:moveTo>
                    <a:pt x="0" y="0"/>
                  </a:moveTo>
                  <a:lnTo>
                    <a:pt x="3792" y="0"/>
                  </a:lnTo>
                  <a:lnTo>
                    <a:pt x="26736" y="9943"/>
                  </a:lnTo>
                  <a:lnTo>
                    <a:pt x="50260" y="30539"/>
                  </a:lnTo>
                  <a:lnTo>
                    <a:pt x="71017" y="61771"/>
                  </a:lnTo>
                  <a:lnTo>
                    <a:pt x="79188" y="83810"/>
                  </a:lnTo>
                  <a:lnTo>
                    <a:pt x="82820" y="109480"/>
                  </a:lnTo>
                  <a:lnTo>
                    <a:pt x="84434" y="136764"/>
                  </a:lnTo>
                  <a:lnTo>
                    <a:pt x="85151" y="163971"/>
                  </a:lnTo>
                  <a:lnTo>
                    <a:pt x="85470" y="189292"/>
                  </a:lnTo>
                  <a:lnTo>
                    <a:pt x="81857" y="222068"/>
                  </a:lnTo>
                  <a:lnTo>
                    <a:pt x="71967" y="248096"/>
                  </a:lnTo>
                  <a:lnTo>
                    <a:pt x="67704" y="254991"/>
                  </a:lnTo>
                  <a:lnTo>
                    <a:pt x="64294" y="25717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6" name="SMARTInkShape-361"/>
            <p:cNvSpPr/>
            <p:nvPr/>
          </p:nvSpPr>
          <p:spPr bwMode="auto">
            <a:xfrm>
              <a:off x="4614985" y="964406"/>
              <a:ext cx="125524" cy="133001"/>
            </a:xfrm>
            <a:custGeom>
              <a:avLst/>
              <a:gdLst/>
              <a:ahLst/>
              <a:cxnLst/>
              <a:rect l="0" t="0" r="0" b="0"/>
              <a:pathLst>
                <a:path w="125524" h="133001">
                  <a:moveTo>
                    <a:pt x="28453" y="0"/>
                  </a:moveTo>
                  <a:lnTo>
                    <a:pt x="18510" y="0"/>
                  </a:lnTo>
                  <a:lnTo>
                    <a:pt x="13979" y="2117"/>
                  </a:lnTo>
                  <a:lnTo>
                    <a:pt x="4604" y="9943"/>
                  </a:lnTo>
                  <a:lnTo>
                    <a:pt x="1978" y="14474"/>
                  </a:lnTo>
                  <a:lnTo>
                    <a:pt x="293" y="23849"/>
                  </a:lnTo>
                  <a:lnTo>
                    <a:pt x="0" y="30967"/>
                  </a:lnTo>
                  <a:lnTo>
                    <a:pt x="4166" y="37840"/>
                  </a:lnTo>
                  <a:lnTo>
                    <a:pt x="10515" y="44599"/>
                  </a:lnTo>
                  <a:lnTo>
                    <a:pt x="27315" y="53087"/>
                  </a:lnTo>
                  <a:lnTo>
                    <a:pt x="57819" y="56615"/>
                  </a:lnTo>
                  <a:lnTo>
                    <a:pt x="92057" y="57874"/>
                  </a:lnTo>
                  <a:lnTo>
                    <a:pt x="118536" y="67084"/>
                  </a:lnTo>
                  <a:lnTo>
                    <a:pt x="121845" y="70123"/>
                  </a:lnTo>
                  <a:lnTo>
                    <a:pt x="125523" y="77733"/>
                  </a:lnTo>
                  <a:lnTo>
                    <a:pt x="125041" y="86406"/>
                  </a:lnTo>
                  <a:lnTo>
                    <a:pt x="123801" y="90942"/>
                  </a:lnTo>
                  <a:lnTo>
                    <a:pt x="120593" y="94759"/>
                  </a:lnTo>
                  <a:lnTo>
                    <a:pt x="87917" y="112952"/>
                  </a:lnTo>
                  <a:lnTo>
                    <a:pt x="57485" y="129586"/>
                  </a:lnTo>
                  <a:lnTo>
                    <a:pt x="42943" y="133000"/>
                  </a:lnTo>
                  <a:lnTo>
                    <a:pt x="32776" y="132401"/>
                  </a:lnTo>
                  <a:lnTo>
                    <a:pt x="28954" y="131130"/>
                  </a:lnTo>
                  <a:lnTo>
                    <a:pt x="27199" y="128695"/>
                  </a:lnTo>
                  <a:lnTo>
                    <a:pt x="26823" y="125484"/>
                  </a:lnTo>
                  <a:lnTo>
                    <a:pt x="28453" y="11430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7" name="SMARTInkShape-362"/>
            <p:cNvSpPr/>
            <p:nvPr/>
          </p:nvSpPr>
          <p:spPr bwMode="auto">
            <a:xfrm>
              <a:off x="4514992" y="900407"/>
              <a:ext cx="128447" cy="243356"/>
            </a:xfrm>
            <a:custGeom>
              <a:avLst/>
              <a:gdLst/>
              <a:ahLst/>
              <a:cxnLst/>
              <a:rect l="0" t="0" r="0" b="0"/>
              <a:pathLst>
                <a:path w="128447" h="243356">
                  <a:moveTo>
                    <a:pt x="14146" y="6849"/>
                  </a:moveTo>
                  <a:lnTo>
                    <a:pt x="7995" y="699"/>
                  </a:lnTo>
                  <a:lnTo>
                    <a:pt x="3504" y="0"/>
                  </a:lnTo>
                  <a:lnTo>
                    <a:pt x="2288" y="1489"/>
                  </a:lnTo>
                  <a:lnTo>
                    <a:pt x="938" y="7377"/>
                  </a:lnTo>
                  <a:lnTo>
                    <a:pt x="0" y="40668"/>
                  </a:lnTo>
                  <a:lnTo>
                    <a:pt x="2017" y="74813"/>
                  </a:lnTo>
                  <a:lnTo>
                    <a:pt x="6373" y="102143"/>
                  </a:lnTo>
                  <a:lnTo>
                    <a:pt x="13602" y="132810"/>
                  </a:lnTo>
                  <a:lnTo>
                    <a:pt x="19989" y="160728"/>
                  </a:lnTo>
                  <a:lnTo>
                    <a:pt x="27062" y="185571"/>
                  </a:lnTo>
                  <a:lnTo>
                    <a:pt x="43637" y="215820"/>
                  </a:lnTo>
                  <a:lnTo>
                    <a:pt x="53976" y="229635"/>
                  </a:lnTo>
                  <a:lnTo>
                    <a:pt x="72514" y="242546"/>
                  </a:lnTo>
                  <a:lnTo>
                    <a:pt x="80045" y="243355"/>
                  </a:lnTo>
                  <a:lnTo>
                    <a:pt x="96880" y="240021"/>
                  </a:lnTo>
                  <a:lnTo>
                    <a:pt x="128446" y="22116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8" name="SMARTInkShape-363"/>
            <p:cNvSpPr/>
            <p:nvPr/>
          </p:nvSpPr>
          <p:spPr bwMode="auto">
            <a:xfrm>
              <a:off x="4379119" y="992981"/>
              <a:ext cx="150020" cy="215198"/>
            </a:xfrm>
            <a:custGeom>
              <a:avLst/>
              <a:gdLst/>
              <a:ahLst/>
              <a:cxnLst/>
              <a:rect l="0" t="0" r="0" b="0"/>
              <a:pathLst>
                <a:path w="150020" h="215198">
                  <a:moveTo>
                    <a:pt x="0" y="0"/>
                  </a:moveTo>
                  <a:lnTo>
                    <a:pt x="794" y="11407"/>
                  </a:lnTo>
                  <a:lnTo>
                    <a:pt x="5654" y="33180"/>
                  </a:lnTo>
                  <a:lnTo>
                    <a:pt x="6702" y="60631"/>
                  </a:lnTo>
                  <a:lnTo>
                    <a:pt x="9129" y="93900"/>
                  </a:lnTo>
                  <a:lnTo>
                    <a:pt x="12759" y="126777"/>
                  </a:lnTo>
                  <a:lnTo>
                    <a:pt x="18068" y="158743"/>
                  </a:lnTo>
                  <a:lnTo>
                    <a:pt x="27578" y="189116"/>
                  </a:lnTo>
                  <a:lnTo>
                    <a:pt x="33688" y="203908"/>
                  </a:lnTo>
                  <a:lnTo>
                    <a:pt x="41696" y="213128"/>
                  </a:lnTo>
                  <a:lnTo>
                    <a:pt x="46053" y="215110"/>
                  </a:lnTo>
                  <a:lnTo>
                    <a:pt x="55128" y="215197"/>
                  </a:lnTo>
                  <a:lnTo>
                    <a:pt x="64454" y="210472"/>
                  </a:lnTo>
                  <a:lnTo>
                    <a:pt x="93830" y="183497"/>
                  </a:lnTo>
                  <a:lnTo>
                    <a:pt x="119517" y="149106"/>
                  </a:lnTo>
                  <a:lnTo>
                    <a:pt x="135160" y="121173"/>
                  </a:lnTo>
                  <a:lnTo>
                    <a:pt x="150019" y="9286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9" name="SMARTInkShape-364"/>
            <p:cNvSpPr/>
            <p:nvPr/>
          </p:nvSpPr>
          <p:spPr bwMode="auto">
            <a:xfrm>
              <a:off x="4164806" y="1094378"/>
              <a:ext cx="107158" cy="179092"/>
            </a:xfrm>
            <a:custGeom>
              <a:avLst/>
              <a:gdLst/>
              <a:ahLst/>
              <a:cxnLst/>
              <a:rect l="0" t="0" r="0" b="0"/>
              <a:pathLst>
                <a:path w="107158" h="179092">
                  <a:moveTo>
                    <a:pt x="0" y="27191"/>
                  </a:moveTo>
                  <a:lnTo>
                    <a:pt x="794" y="57730"/>
                  </a:lnTo>
                  <a:lnTo>
                    <a:pt x="7771" y="86845"/>
                  </a:lnTo>
                  <a:lnTo>
                    <a:pt x="12357" y="113658"/>
                  </a:lnTo>
                  <a:lnTo>
                    <a:pt x="15017" y="131502"/>
                  </a:lnTo>
                  <a:lnTo>
                    <a:pt x="30269" y="165899"/>
                  </a:lnTo>
                  <a:lnTo>
                    <a:pt x="37530" y="174299"/>
                  </a:lnTo>
                  <a:lnTo>
                    <a:pt x="41689" y="177650"/>
                  </a:lnTo>
                  <a:lnTo>
                    <a:pt x="46049" y="179091"/>
                  </a:lnTo>
                  <a:lnTo>
                    <a:pt x="55127" y="178575"/>
                  </a:lnTo>
                  <a:lnTo>
                    <a:pt x="64453" y="173583"/>
                  </a:lnTo>
                  <a:lnTo>
                    <a:pt x="69162" y="170029"/>
                  </a:lnTo>
                  <a:lnTo>
                    <a:pt x="79583" y="153651"/>
                  </a:lnTo>
                  <a:lnTo>
                    <a:pt x="90215" y="120286"/>
                  </a:lnTo>
                  <a:lnTo>
                    <a:pt x="96757" y="88553"/>
                  </a:lnTo>
                  <a:lnTo>
                    <a:pt x="99842" y="58690"/>
                  </a:lnTo>
                  <a:lnTo>
                    <a:pt x="104636" y="30526"/>
                  </a:lnTo>
                  <a:lnTo>
                    <a:pt x="105616" y="9129"/>
                  </a:lnTo>
                  <a:lnTo>
                    <a:pt x="104542" y="5625"/>
                  </a:lnTo>
                  <a:lnTo>
                    <a:pt x="100907" y="0"/>
                  </a:lnTo>
                  <a:lnTo>
                    <a:pt x="98294" y="3464"/>
                  </a:lnTo>
                  <a:lnTo>
                    <a:pt x="96486" y="6611"/>
                  </a:lnTo>
                  <a:lnTo>
                    <a:pt x="96074" y="10296"/>
                  </a:lnTo>
                  <a:lnTo>
                    <a:pt x="99286" y="23067"/>
                  </a:lnTo>
                  <a:lnTo>
                    <a:pt x="107157" y="4147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0" name="SMARTInkShape-365"/>
            <p:cNvSpPr/>
            <p:nvPr/>
          </p:nvSpPr>
          <p:spPr bwMode="auto">
            <a:xfrm>
              <a:off x="4014788" y="1150144"/>
              <a:ext cx="76557" cy="292895"/>
            </a:xfrm>
            <a:custGeom>
              <a:avLst/>
              <a:gdLst/>
              <a:ahLst/>
              <a:cxnLst/>
              <a:rect l="0" t="0" r="0" b="0"/>
              <a:pathLst>
                <a:path w="76557" h="292895">
                  <a:moveTo>
                    <a:pt x="0" y="0"/>
                  </a:moveTo>
                  <a:lnTo>
                    <a:pt x="0" y="3792"/>
                  </a:lnTo>
                  <a:lnTo>
                    <a:pt x="4233" y="7771"/>
                  </a:lnTo>
                  <a:lnTo>
                    <a:pt x="7584" y="9943"/>
                  </a:lnTo>
                  <a:lnTo>
                    <a:pt x="13425" y="18706"/>
                  </a:lnTo>
                  <a:lnTo>
                    <a:pt x="20254" y="30539"/>
                  </a:lnTo>
                  <a:lnTo>
                    <a:pt x="41924" y="61771"/>
                  </a:lnTo>
                  <a:lnTo>
                    <a:pt x="56872" y="94238"/>
                  </a:lnTo>
                  <a:lnTo>
                    <a:pt x="65757" y="118083"/>
                  </a:lnTo>
                  <a:lnTo>
                    <a:pt x="72352" y="144556"/>
                  </a:lnTo>
                  <a:lnTo>
                    <a:pt x="75812" y="174314"/>
                  </a:lnTo>
                  <a:lnTo>
                    <a:pt x="76556" y="204473"/>
                  </a:lnTo>
                  <a:lnTo>
                    <a:pt x="74241" y="231106"/>
                  </a:lnTo>
                  <a:lnTo>
                    <a:pt x="64683" y="264620"/>
                  </a:lnTo>
                  <a:lnTo>
                    <a:pt x="51797" y="287074"/>
                  </a:lnTo>
                  <a:lnTo>
                    <a:pt x="48025" y="290601"/>
                  </a:lnTo>
                  <a:lnTo>
                    <a:pt x="44717" y="292159"/>
                  </a:lnTo>
                  <a:lnTo>
                    <a:pt x="35718" y="29289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1" name="SMARTInkShape-366"/>
            <p:cNvSpPr/>
            <p:nvPr/>
          </p:nvSpPr>
          <p:spPr bwMode="auto">
            <a:xfrm>
              <a:off x="3894337" y="1268717"/>
              <a:ext cx="111776" cy="144299"/>
            </a:xfrm>
            <a:custGeom>
              <a:avLst/>
              <a:gdLst/>
              <a:ahLst/>
              <a:cxnLst/>
              <a:rect l="0" t="0" r="0" b="0"/>
              <a:pathLst>
                <a:path w="111776" h="144299">
                  <a:moveTo>
                    <a:pt x="6151" y="60021"/>
                  </a:moveTo>
                  <a:lnTo>
                    <a:pt x="2358" y="63813"/>
                  </a:lnTo>
                  <a:lnTo>
                    <a:pt x="496" y="69908"/>
                  </a:lnTo>
                  <a:lnTo>
                    <a:pt x="0" y="73756"/>
                  </a:lnTo>
                  <a:lnTo>
                    <a:pt x="3093" y="86756"/>
                  </a:lnTo>
                  <a:lnTo>
                    <a:pt x="20505" y="122219"/>
                  </a:lnTo>
                  <a:lnTo>
                    <a:pt x="40459" y="144298"/>
                  </a:lnTo>
                  <a:lnTo>
                    <a:pt x="40929" y="143987"/>
                  </a:lnTo>
                  <a:lnTo>
                    <a:pt x="41451" y="141524"/>
                  </a:lnTo>
                  <a:lnTo>
                    <a:pt x="41845" y="112815"/>
                  </a:lnTo>
                  <a:lnTo>
                    <a:pt x="43981" y="82238"/>
                  </a:lnTo>
                  <a:lnTo>
                    <a:pt x="54848" y="46630"/>
                  </a:lnTo>
                  <a:lnTo>
                    <a:pt x="75661" y="19971"/>
                  </a:lnTo>
                  <a:lnTo>
                    <a:pt x="100029" y="945"/>
                  </a:lnTo>
                  <a:lnTo>
                    <a:pt x="102867" y="0"/>
                  </a:lnTo>
                  <a:lnTo>
                    <a:pt x="105554" y="163"/>
                  </a:lnTo>
                  <a:lnTo>
                    <a:pt x="111775" y="2336"/>
                  </a:lnTo>
                  <a:lnTo>
                    <a:pt x="111492" y="2514"/>
                  </a:lnTo>
                  <a:lnTo>
                    <a:pt x="106163" y="287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" name="SMARTInkShape-367"/>
            <p:cNvSpPr/>
            <p:nvPr/>
          </p:nvSpPr>
          <p:spPr bwMode="auto">
            <a:xfrm>
              <a:off x="3786718" y="1235869"/>
              <a:ext cx="120914" cy="246948"/>
            </a:xfrm>
            <a:custGeom>
              <a:avLst/>
              <a:gdLst/>
              <a:ahLst/>
              <a:cxnLst/>
              <a:rect l="0" t="0" r="0" b="0"/>
              <a:pathLst>
                <a:path w="120914" h="246948">
                  <a:moveTo>
                    <a:pt x="63763" y="0"/>
                  </a:moveTo>
                  <a:lnTo>
                    <a:pt x="53820" y="0"/>
                  </a:lnTo>
                  <a:lnTo>
                    <a:pt x="51578" y="1587"/>
                  </a:lnTo>
                  <a:lnTo>
                    <a:pt x="39914" y="19886"/>
                  </a:lnTo>
                  <a:lnTo>
                    <a:pt x="24715" y="51259"/>
                  </a:lnTo>
                  <a:lnTo>
                    <a:pt x="15717" y="75169"/>
                  </a:lnTo>
                  <a:lnTo>
                    <a:pt x="8543" y="101671"/>
                  </a:lnTo>
                  <a:lnTo>
                    <a:pt x="3502" y="129324"/>
                  </a:lnTo>
                  <a:lnTo>
                    <a:pt x="1262" y="157490"/>
                  </a:lnTo>
                  <a:lnTo>
                    <a:pt x="0" y="192537"/>
                  </a:lnTo>
                  <a:lnTo>
                    <a:pt x="3939" y="210984"/>
                  </a:lnTo>
                  <a:lnTo>
                    <a:pt x="11775" y="226327"/>
                  </a:lnTo>
                  <a:lnTo>
                    <a:pt x="23195" y="238438"/>
                  </a:lnTo>
                  <a:lnTo>
                    <a:pt x="36208" y="244878"/>
                  </a:lnTo>
                  <a:lnTo>
                    <a:pt x="50723" y="246947"/>
                  </a:lnTo>
                  <a:lnTo>
                    <a:pt x="67757" y="245221"/>
                  </a:lnTo>
                  <a:lnTo>
                    <a:pt x="83795" y="237574"/>
                  </a:lnTo>
                  <a:lnTo>
                    <a:pt x="104094" y="219882"/>
                  </a:lnTo>
                  <a:lnTo>
                    <a:pt x="120913" y="20002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3" name="SMARTInkShape-368"/>
            <p:cNvSpPr/>
            <p:nvPr/>
          </p:nvSpPr>
          <p:spPr bwMode="auto">
            <a:xfrm>
              <a:off x="3621881" y="1343025"/>
              <a:ext cx="185739" cy="222259"/>
            </a:xfrm>
            <a:custGeom>
              <a:avLst/>
              <a:gdLst/>
              <a:ahLst/>
              <a:cxnLst/>
              <a:rect l="0" t="0" r="0" b="0"/>
              <a:pathLst>
                <a:path w="185739" h="222259">
                  <a:moveTo>
                    <a:pt x="0" y="0"/>
                  </a:moveTo>
                  <a:lnTo>
                    <a:pt x="6151" y="0"/>
                  </a:lnTo>
                  <a:lnTo>
                    <a:pt x="11996" y="31661"/>
                  </a:lnTo>
                  <a:lnTo>
                    <a:pt x="13608" y="61857"/>
                  </a:lnTo>
                  <a:lnTo>
                    <a:pt x="14087" y="95939"/>
                  </a:lnTo>
                  <a:lnTo>
                    <a:pt x="14228" y="131173"/>
                  </a:lnTo>
                  <a:lnTo>
                    <a:pt x="15064" y="165954"/>
                  </a:lnTo>
                  <a:lnTo>
                    <a:pt x="20780" y="195133"/>
                  </a:lnTo>
                  <a:lnTo>
                    <a:pt x="28021" y="208699"/>
                  </a:lnTo>
                  <a:lnTo>
                    <a:pt x="41023" y="221469"/>
                  </a:lnTo>
                  <a:lnTo>
                    <a:pt x="46399" y="222258"/>
                  </a:lnTo>
                  <a:lnTo>
                    <a:pt x="66135" y="215785"/>
                  </a:lnTo>
                  <a:lnTo>
                    <a:pt x="92533" y="202225"/>
                  </a:lnTo>
                  <a:lnTo>
                    <a:pt x="124343" y="178805"/>
                  </a:lnTo>
                  <a:lnTo>
                    <a:pt x="153435" y="151757"/>
                  </a:lnTo>
                  <a:lnTo>
                    <a:pt x="185738" y="11430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" name="SMARTInkShape-369"/>
            <p:cNvSpPr/>
            <p:nvPr/>
          </p:nvSpPr>
          <p:spPr bwMode="auto">
            <a:xfrm>
              <a:off x="3357563" y="1552682"/>
              <a:ext cx="100013" cy="47519"/>
            </a:xfrm>
            <a:custGeom>
              <a:avLst/>
              <a:gdLst/>
              <a:ahLst/>
              <a:cxnLst/>
              <a:rect l="0" t="0" r="0" b="0"/>
              <a:pathLst>
                <a:path w="100013" h="47519">
                  <a:moveTo>
                    <a:pt x="0" y="47518"/>
                  </a:moveTo>
                  <a:lnTo>
                    <a:pt x="25629" y="23476"/>
                  </a:lnTo>
                  <a:lnTo>
                    <a:pt x="58959" y="3110"/>
                  </a:lnTo>
                  <a:lnTo>
                    <a:pt x="68802" y="0"/>
                  </a:lnTo>
                  <a:lnTo>
                    <a:pt x="78468" y="734"/>
                  </a:lnTo>
                  <a:lnTo>
                    <a:pt x="87262" y="3706"/>
                  </a:lnTo>
                  <a:lnTo>
                    <a:pt x="100012" y="1179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" name="SMARTInkShape-370"/>
            <p:cNvSpPr/>
            <p:nvPr/>
          </p:nvSpPr>
          <p:spPr bwMode="auto">
            <a:xfrm>
              <a:off x="3311246" y="1485900"/>
              <a:ext cx="110611" cy="49713"/>
            </a:xfrm>
            <a:custGeom>
              <a:avLst/>
              <a:gdLst/>
              <a:ahLst/>
              <a:cxnLst/>
              <a:rect l="0" t="0" r="0" b="0"/>
              <a:pathLst>
                <a:path w="110611" h="49713">
                  <a:moveTo>
                    <a:pt x="10598" y="42863"/>
                  </a:moveTo>
                  <a:lnTo>
                    <a:pt x="6806" y="42863"/>
                  </a:lnTo>
                  <a:lnTo>
                    <a:pt x="2827" y="44979"/>
                  </a:lnTo>
                  <a:lnTo>
                    <a:pt x="655" y="46655"/>
                  </a:lnTo>
                  <a:lnTo>
                    <a:pt x="0" y="47772"/>
                  </a:lnTo>
                  <a:lnTo>
                    <a:pt x="358" y="48517"/>
                  </a:lnTo>
                  <a:lnTo>
                    <a:pt x="1390" y="49013"/>
                  </a:lnTo>
                  <a:lnTo>
                    <a:pt x="6634" y="49712"/>
                  </a:lnTo>
                  <a:lnTo>
                    <a:pt x="10953" y="47759"/>
                  </a:lnTo>
                  <a:lnTo>
                    <a:pt x="17106" y="44245"/>
                  </a:lnTo>
                  <a:lnTo>
                    <a:pt x="49916" y="30075"/>
                  </a:lnTo>
                  <a:lnTo>
                    <a:pt x="84763" y="12888"/>
                  </a:lnTo>
                  <a:lnTo>
                    <a:pt x="110610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6" name="SMARTInkShape-371"/>
            <p:cNvSpPr/>
            <p:nvPr/>
          </p:nvSpPr>
          <p:spPr bwMode="auto">
            <a:xfrm>
              <a:off x="3664744" y="1007269"/>
              <a:ext cx="59892" cy="260281"/>
            </a:xfrm>
            <a:custGeom>
              <a:avLst/>
              <a:gdLst/>
              <a:ahLst/>
              <a:cxnLst/>
              <a:rect l="0" t="0" r="0" b="0"/>
              <a:pathLst>
                <a:path w="59892" h="260281">
                  <a:moveTo>
                    <a:pt x="0" y="0"/>
                  </a:moveTo>
                  <a:lnTo>
                    <a:pt x="3792" y="0"/>
                  </a:lnTo>
                  <a:lnTo>
                    <a:pt x="7771" y="2116"/>
                  </a:lnTo>
                  <a:lnTo>
                    <a:pt x="16793" y="9943"/>
                  </a:lnTo>
                  <a:lnTo>
                    <a:pt x="36362" y="39145"/>
                  </a:lnTo>
                  <a:lnTo>
                    <a:pt x="51103" y="74495"/>
                  </a:lnTo>
                  <a:lnTo>
                    <a:pt x="59151" y="110179"/>
                  </a:lnTo>
                  <a:lnTo>
                    <a:pt x="59891" y="134958"/>
                  </a:lnTo>
                  <a:lnTo>
                    <a:pt x="57575" y="159994"/>
                  </a:lnTo>
                  <a:lnTo>
                    <a:pt x="53899" y="186996"/>
                  </a:lnTo>
                  <a:lnTo>
                    <a:pt x="47367" y="221388"/>
                  </a:lnTo>
                  <a:lnTo>
                    <a:pt x="32147" y="257019"/>
                  </a:lnTo>
                  <a:lnTo>
                    <a:pt x="30956" y="259452"/>
                  </a:lnTo>
                  <a:lnTo>
                    <a:pt x="30162" y="260280"/>
                  </a:lnTo>
                  <a:lnTo>
                    <a:pt x="29633" y="260039"/>
                  </a:lnTo>
                  <a:lnTo>
                    <a:pt x="28575" y="25717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7" name="SMARTInkShape-372"/>
            <p:cNvSpPr/>
            <p:nvPr/>
          </p:nvSpPr>
          <p:spPr bwMode="auto">
            <a:xfrm>
              <a:off x="3537653" y="1136849"/>
              <a:ext cx="79967" cy="140084"/>
            </a:xfrm>
            <a:custGeom>
              <a:avLst/>
              <a:gdLst/>
              <a:ahLst/>
              <a:cxnLst/>
              <a:rect l="0" t="0" r="0" b="0"/>
              <a:pathLst>
                <a:path w="79967" h="140084">
                  <a:moveTo>
                    <a:pt x="48510" y="6151"/>
                  </a:moveTo>
                  <a:lnTo>
                    <a:pt x="44717" y="2359"/>
                  </a:lnTo>
                  <a:lnTo>
                    <a:pt x="40739" y="497"/>
                  </a:lnTo>
                  <a:lnTo>
                    <a:pt x="38567" y="0"/>
                  </a:lnTo>
                  <a:lnTo>
                    <a:pt x="36325" y="463"/>
                  </a:lnTo>
                  <a:lnTo>
                    <a:pt x="20868" y="9038"/>
                  </a:lnTo>
                  <a:lnTo>
                    <a:pt x="14264" y="15636"/>
                  </a:lnTo>
                  <a:lnTo>
                    <a:pt x="1872" y="36622"/>
                  </a:lnTo>
                  <a:lnTo>
                    <a:pt x="0" y="42977"/>
                  </a:lnTo>
                  <a:lnTo>
                    <a:pt x="1285" y="50564"/>
                  </a:lnTo>
                  <a:lnTo>
                    <a:pt x="2739" y="54810"/>
                  </a:lnTo>
                  <a:lnTo>
                    <a:pt x="8588" y="61644"/>
                  </a:lnTo>
                  <a:lnTo>
                    <a:pt x="12370" y="64577"/>
                  </a:lnTo>
                  <a:lnTo>
                    <a:pt x="22923" y="67837"/>
                  </a:lnTo>
                  <a:lnTo>
                    <a:pt x="55289" y="75870"/>
                  </a:lnTo>
                  <a:lnTo>
                    <a:pt x="64222" y="77619"/>
                  </a:lnTo>
                  <a:lnTo>
                    <a:pt x="70839" y="81041"/>
                  </a:lnTo>
                  <a:lnTo>
                    <a:pt x="79026" y="91223"/>
                  </a:lnTo>
                  <a:lnTo>
                    <a:pt x="79966" y="94616"/>
                  </a:lnTo>
                  <a:lnTo>
                    <a:pt x="79799" y="97671"/>
                  </a:lnTo>
                  <a:lnTo>
                    <a:pt x="73828" y="112071"/>
                  </a:lnTo>
                  <a:lnTo>
                    <a:pt x="59715" y="125553"/>
                  </a:lnTo>
                  <a:lnTo>
                    <a:pt x="40110" y="137833"/>
                  </a:lnTo>
                  <a:lnTo>
                    <a:pt x="33400" y="140083"/>
                  </a:lnTo>
                  <a:lnTo>
                    <a:pt x="31293" y="139889"/>
                  </a:lnTo>
                  <a:lnTo>
                    <a:pt x="29888" y="138966"/>
                  </a:lnTo>
                  <a:lnTo>
                    <a:pt x="28951" y="137557"/>
                  </a:lnTo>
                  <a:lnTo>
                    <a:pt x="30027" y="131758"/>
                  </a:lnTo>
                  <a:lnTo>
                    <a:pt x="34222" y="12045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8" name="SMARTInkShape-373"/>
            <p:cNvSpPr/>
            <p:nvPr/>
          </p:nvSpPr>
          <p:spPr bwMode="auto">
            <a:xfrm>
              <a:off x="3450431" y="1121863"/>
              <a:ext cx="28576" cy="198157"/>
            </a:xfrm>
            <a:custGeom>
              <a:avLst/>
              <a:gdLst/>
              <a:ahLst/>
              <a:cxnLst/>
              <a:rect l="0" t="0" r="0" b="0"/>
              <a:pathLst>
                <a:path w="28576" h="198157">
                  <a:moveTo>
                    <a:pt x="0" y="6850"/>
                  </a:moveTo>
                  <a:lnTo>
                    <a:pt x="0" y="3057"/>
                  </a:lnTo>
                  <a:lnTo>
                    <a:pt x="794" y="1940"/>
                  </a:lnTo>
                  <a:lnTo>
                    <a:pt x="2117" y="1195"/>
                  </a:lnTo>
                  <a:lnTo>
                    <a:pt x="6151" y="0"/>
                  </a:lnTo>
                  <a:lnTo>
                    <a:pt x="6482" y="696"/>
                  </a:lnTo>
                  <a:lnTo>
                    <a:pt x="7118" y="30241"/>
                  </a:lnTo>
                  <a:lnTo>
                    <a:pt x="7139" y="62946"/>
                  </a:lnTo>
                  <a:lnTo>
                    <a:pt x="7936" y="90587"/>
                  </a:lnTo>
                  <a:lnTo>
                    <a:pt x="12798" y="126254"/>
                  </a:lnTo>
                  <a:lnTo>
                    <a:pt x="13994" y="156466"/>
                  </a:lnTo>
                  <a:lnTo>
                    <a:pt x="20979" y="191758"/>
                  </a:lnTo>
                  <a:lnTo>
                    <a:pt x="21342" y="198156"/>
                  </a:lnTo>
                  <a:lnTo>
                    <a:pt x="22166" y="197887"/>
                  </a:lnTo>
                  <a:lnTo>
                    <a:pt x="28575" y="19258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9" name="SMARTInkShape-374"/>
            <p:cNvSpPr/>
            <p:nvPr/>
          </p:nvSpPr>
          <p:spPr bwMode="auto">
            <a:xfrm>
              <a:off x="3293269" y="1214438"/>
              <a:ext cx="107157" cy="105536"/>
            </a:xfrm>
            <a:custGeom>
              <a:avLst/>
              <a:gdLst/>
              <a:ahLst/>
              <a:cxnLst/>
              <a:rect l="0" t="0" r="0" b="0"/>
              <a:pathLst>
                <a:path w="107157" h="105536">
                  <a:moveTo>
                    <a:pt x="0" y="21431"/>
                  </a:moveTo>
                  <a:lnTo>
                    <a:pt x="0" y="14581"/>
                  </a:lnTo>
                  <a:lnTo>
                    <a:pt x="3792" y="18167"/>
                  </a:lnTo>
                  <a:lnTo>
                    <a:pt x="5654" y="22097"/>
                  </a:lnTo>
                  <a:lnTo>
                    <a:pt x="14784" y="43548"/>
                  </a:lnTo>
                  <a:lnTo>
                    <a:pt x="18477" y="52692"/>
                  </a:lnTo>
                  <a:lnTo>
                    <a:pt x="26081" y="85104"/>
                  </a:lnTo>
                  <a:lnTo>
                    <a:pt x="28477" y="105535"/>
                  </a:lnTo>
                  <a:lnTo>
                    <a:pt x="28574" y="72226"/>
                  </a:lnTo>
                  <a:lnTo>
                    <a:pt x="29368" y="62262"/>
                  </a:lnTo>
                  <a:lnTo>
                    <a:pt x="38518" y="38146"/>
                  </a:lnTo>
                  <a:lnTo>
                    <a:pt x="45368" y="27618"/>
                  </a:lnTo>
                  <a:lnTo>
                    <a:pt x="56216" y="19472"/>
                  </a:lnTo>
                  <a:lnTo>
                    <a:pt x="69485" y="15823"/>
                  </a:lnTo>
                  <a:lnTo>
                    <a:pt x="87397" y="13797"/>
                  </a:lnTo>
                  <a:lnTo>
                    <a:pt x="103710" y="7038"/>
                  </a:lnTo>
                  <a:lnTo>
                    <a:pt x="104858" y="5486"/>
                  </a:lnTo>
                  <a:lnTo>
                    <a:pt x="107156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0" name="SMARTInkShape-375"/>
            <p:cNvSpPr/>
            <p:nvPr/>
          </p:nvSpPr>
          <p:spPr bwMode="auto">
            <a:xfrm>
              <a:off x="3147488" y="1107281"/>
              <a:ext cx="131494" cy="309011"/>
            </a:xfrm>
            <a:custGeom>
              <a:avLst/>
              <a:gdLst/>
              <a:ahLst/>
              <a:cxnLst/>
              <a:rect l="0" t="0" r="0" b="0"/>
              <a:pathLst>
                <a:path w="131494" h="309011">
                  <a:moveTo>
                    <a:pt x="60056" y="0"/>
                  </a:moveTo>
                  <a:lnTo>
                    <a:pt x="60056" y="3793"/>
                  </a:lnTo>
                  <a:lnTo>
                    <a:pt x="46320" y="34321"/>
                  </a:lnTo>
                  <a:lnTo>
                    <a:pt x="33320" y="64321"/>
                  </a:lnTo>
                  <a:lnTo>
                    <a:pt x="24096" y="91029"/>
                  </a:lnTo>
                  <a:lnTo>
                    <a:pt x="15499" y="120626"/>
                  </a:lnTo>
                  <a:lnTo>
                    <a:pt x="9032" y="149655"/>
                  </a:lnTo>
                  <a:lnTo>
                    <a:pt x="3512" y="180549"/>
                  </a:lnTo>
                  <a:lnTo>
                    <a:pt x="0" y="211213"/>
                  </a:lnTo>
                  <a:lnTo>
                    <a:pt x="1085" y="238070"/>
                  </a:lnTo>
                  <a:lnTo>
                    <a:pt x="13743" y="271711"/>
                  </a:lnTo>
                  <a:lnTo>
                    <a:pt x="32575" y="294202"/>
                  </a:lnTo>
                  <a:lnTo>
                    <a:pt x="57029" y="307128"/>
                  </a:lnTo>
                  <a:lnTo>
                    <a:pt x="75115" y="309010"/>
                  </a:lnTo>
                  <a:lnTo>
                    <a:pt x="93736" y="305613"/>
                  </a:lnTo>
                  <a:lnTo>
                    <a:pt x="131493" y="28575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1" name="SMARTInkShape-376"/>
            <p:cNvSpPr/>
            <p:nvPr/>
          </p:nvSpPr>
          <p:spPr bwMode="auto">
            <a:xfrm>
              <a:off x="2944538" y="1235869"/>
              <a:ext cx="162994" cy="225788"/>
            </a:xfrm>
            <a:custGeom>
              <a:avLst/>
              <a:gdLst/>
              <a:ahLst/>
              <a:cxnLst/>
              <a:rect l="0" t="0" r="0" b="0"/>
              <a:pathLst>
                <a:path w="162994" h="225788">
                  <a:moveTo>
                    <a:pt x="20118" y="0"/>
                  </a:moveTo>
                  <a:lnTo>
                    <a:pt x="20118" y="31434"/>
                  </a:lnTo>
                  <a:lnTo>
                    <a:pt x="16326" y="58438"/>
                  </a:lnTo>
                  <a:lnTo>
                    <a:pt x="13967" y="91574"/>
                  </a:lnTo>
                  <a:lnTo>
                    <a:pt x="11299" y="116900"/>
                  </a:lnTo>
                  <a:lnTo>
                    <a:pt x="7467" y="143237"/>
                  </a:lnTo>
                  <a:lnTo>
                    <a:pt x="3119" y="168171"/>
                  </a:lnTo>
                  <a:lnTo>
                    <a:pt x="0" y="200729"/>
                  </a:lnTo>
                  <a:lnTo>
                    <a:pt x="1387" y="214361"/>
                  </a:lnTo>
                  <a:lnTo>
                    <a:pt x="4650" y="222271"/>
                  </a:lnTo>
                  <a:lnTo>
                    <a:pt x="6631" y="224381"/>
                  </a:lnTo>
                  <a:lnTo>
                    <a:pt x="8745" y="225787"/>
                  </a:lnTo>
                  <a:lnTo>
                    <a:pt x="11743" y="225137"/>
                  </a:lnTo>
                  <a:lnTo>
                    <a:pt x="19306" y="220182"/>
                  </a:lnTo>
                  <a:lnTo>
                    <a:pt x="49527" y="186118"/>
                  </a:lnTo>
                  <a:lnTo>
                    <a:pt x="77433" y="161030"/>
                  </a:lnTo>
                  <a:lnTo>
                    <a:pt x="91629" y="154912"/>
                  </a:lnTo>
                  <a:lnTo>
                    <a:pt x="98748" y="153281"/>
                  </a:lnTo>
                  <a:lnTo>
                    <a:pt x="113009" y="155702"/>
                  </a:lnTo>
                  <a:lnTo>
                    <a:pt x="126490" y="162863"/>
                  </a:lnTo>
                  <a:lnTo>
                    <a:pt x="156365" y="198144"/>
                  </a:lnTo>
                  <a:lnTo>
                    <a:pt x="162993" y="20716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27232" name="SMARTInkShape-377"/>
            <p:cNvSpPr/>
            <p:nvPr/>
          </p:nvSpPr>
          <p:spPr bwMode="auto">
            <a:xfrm>
              <a:off x="2100263" y="1478756"/>
              <a:ext cx="600076" cy="335758"/>
            </a:xfrm>
            <a:custGeom>
              <a:avLst/>
              <a:gdLst/>
              <a:ahLst/>
              <a:cxnLst/>
              <a:rect l="0" t="0" r="0" b="0"/>
              <a:pathLst>
                <a:path w="600076" h="335758">
                  <a:moveTo>
                    <a:pt x="0" y="335757"/>
                  </a:moveTo>
                  <a:lnTo>
                    <a:pt x="10641" y="335757"/>
                  </a:lnTo>
                  <a:lnTo>
                    <a:pt x="41353" y="318098"/>
                  </a:lnTo>
                  <a:lnTo>
                    <a:pt x="64416" y="303302"/>
                  </a:lnTo>
                  <a:lnTo>
                    <a:pt x="95833" y="280851"/>
                  </a:lnTo>
                  <a:lnTo>
                    <a:pt x="115482" y="266609"/>
                  </a:lnTo>
                  <a:lnTo>
                    <a:pt x="137313" y="250765"/>
                  </a:lnTo>
                  <a:lnTo>
                    <a:pt x="160598" y="233851"/>
                  </a:lnTo>
                  <a:lnTo>
                    <a:pt x="187234" y="216226"/>
                  </a:lnTo>
                  <a:lnTo>
                    <a:pt x="216104" y="198126"/>
                  </a:lnTo>
                  <a:lnTo>
                    <a:pt x="246463" y="179709"/>
                  </a:lnTo>
                  <a:lnTo>
                    <a:pt x="277815" y="161875"/>
                  </a:lnTo>
                  <a:lnTo>
                    <a:pt x="309828" y="144429"/>
                  </a:lnTo>
                  <a:lnTo>
                    <a:pt x="342283" y="127242"/>
                  </a:lnTo>
                  <a:lnTo>
                    <a:pt x="374239" y="111022"/>
                  </a:lnTo>
                  <a:lnTo>
                    <a:pt x="405861" y="95446"/>
                  </a:lnTo>
                  <a:lnTo>
                    <a:pt x="437261" y="80299"/>
                  </a:lnTo>
                  <a:lnTo>
                    <a:pt x="464545" y="67027"/>
                  </a:lnTo>
                  <a:lnTo>
                    <a:pt x="489084" y="55003"/>
                  </a:lnTo>
                  <a:lnTo>
                    <a:pt x="511793" y="43813"/>
                  </a:lnTo>
                  <a:lnTo>
                    <a:pt x="531695" y="33971"/>
                  </a:lnTo>
                  <a:lnTo>
                    <a:pt x="566509" y="16686"/>
                  </a:lnTo>
                  <a:lnTo>
                    <a:pt x="600075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227243" name="SMARTInkShape-Group48"/>
          <p:cNvGrpSpPr/>
          <p:nvPr/>
        </p:nvGrpSpPr>
        <p:grpSpPr>
          <a:xfrm>
            <a:off x="3714750" y="1396383"/>
            <a:ext cx="1112477" cy="739599"/>
            <a:chOff x="3714750" y="1396383"/>
            <a:chExt cx="1112477" cy="739599"/>
          </a:xfrm>
        </p:grpSpPr>
        <p:sp>
          <p:nvSpPr>
            <p:cNvPr id="2227234" name="SMARTInkShape-378"/>
            <p:cNvSpPr/>
            <p:nvPr/>
          </p:nvSpPr>
          <p:spPr bwMode="auto">
            <a:xfrm>
              <a:off x="4707731" y="1396383"/>
              <a:ext cx="119496" cy="203818"/>
            </a:xfrm>
            <a:custGeom>
              <a:avLst/>
              <a:gdLst/>
              <a:ahLst/>
              <a:cxnLst/>
              <a:rect l="0" t="0" r="0" b="0"/>
              <a:pathLst>
                <a:path w="119496" h="203818">
                  <a:moveTo>
                    <a:pt x="0" y="3792"/>
                  </a:moveTo>
                  <a:lnTo>
                    <a:pt x="7057" y="3792"/>
                  </a:lnTo>
                  <a:lnTo>
                    <a:pt x="14703" y="0"/>
                  </a:lnTo>
                  <a:lnTo>
                    <a:pt x="22674" y="254"/>
                  </a:lnTo>
                  <a:lnTo>
                    <a:pt x="57887" y="13369"/>
                  </a:lnTo>
                  <a:lnTo>
                    <a:pt x="71765" y="23130"/>
                  </a:lnTo>
                  <a:lnTo>
                    <a:pt x="92172" y="47269"/>
                  </a:lnTo>
                  <a:lnTo>
                    <a:pt x="107832" y="79204"/>
                  </a:lnTo>
                  <a:lnTo>
                    <a:pt x="117058" y="114595"/>
                  </a:lnTo>
                  <a:lnTo>
                    <a:pt x="119495" y="141144"/>
                  </a:lnTo>
                  <a:lnTo>
                    <a:pt x="116344" y="162469"/>
                  </a:lnTo>
                  <a:lnTo>
                    <a:pt x="105645" y="185745"/>
                  </a:lnTo>
                  <a:lnTo>
                    <a:pt x="92869" y="20381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27235" name="SMARTInkShape-379"/>
            <p:cNvSpPr/>
            <p:nvPr/>
          </p:nvSpPr>
          <p:spPr bwMode="auto">
            <a:xfrm>
              <a:off x="4600575" y="1500188"/>
              <a:ext cx="114301" cy="113459"/>
            </a:xfrm>
            <a:custGeom>
              <a:avLst/>
              <a:gdLst/>
              <a:ahLst/>
              <a:cxnLst/>
              <a:rect l="0" t="0" r="0" b="0"/>
              <a:pathLst>
                <a:path w="114301" h="113459">
                  <a:moveTo>
                    <a:pt x="0" y="35718"/>
                  </a:moveTo>
                  <a:lnTo>
                    <a:pt x="0" y="28869"/>
                  </a:lnTo>
                  <a:lnTo>
                    <a:pt x="3792" y="28662"/>
                  </a:lnTo>
                  <a:lnTo>
                    <a:pt x="4909" y="30220"/>
                  </a:lnTo>
                  <a:lnTo>
                    <a:pt x="6151" y="36185"/>
                  </a:lnTo>
                  <a:lnTo>
                    <a:pt x="8069" y="39204"/>
                  </a:lnTo>
                  <a:lnTo>
                    <a:pt x="30662" y="65269"/>
                  </a:lnTo>
                  <a:lnTo>
                    <a:pt x="55504" y="99930"/>
                  </a:lnTo>
                  <a:lnTo>
                    <a:pt x="61181" y="107913"/>
                  </a:lnTo>
                  <a:lnTo>
                    <a:pt x="69930" y="113458"/>
                  </a:lnTo>
                  <a:lnTo>
                    <a:pt x="70433" y="112151"/>
                  </a:lnTo>
                  <a:lnTo>
                    <a:pt x="71398" y="76900"/>
                  </a:lnTo>
                  <a:lnTo>
                    <a:pt x="73549" y="42641"/>
                  </a:lnTo>
                  <a:lnTo>
                    <a:pt x="79506" y="13611"/>
                  </a:lnTo>
                  <a:lnTo>
                    <a:pt x="85872" y="6578"/>
                  </a:lnTo>
                  <a:lnTo>
                    <a:pt x="91875" y="2923"/>
                  </a:lnTo>
                  <a:lnTo>
                    <a:pt x="99718" y="866"/>
                  </a:lnTo>
                  <a:lnTo>
                    <a:pt x="114300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27236" name="SMARTInkShape-380"/>
            <p:cNvSpPr/>
            <p:nvPr/>
          </p:nvSpPr>
          <p:spPr bwMode="auto">
            <a:xfrm>
              <a:off x="4464931" y="1543137"/>
              <a:ext cx="121358" cy="197630"/>
            </a:xfrm>
            <a:custGeom>
              <a:avLst/>
              <a:gdLst/>
              <a:ahLst/>
              <a:cxnLst/>
              <a:rect l="0" t="0" r="0" b="0"/>
              <a:pathLst>
                <a:path w="121358" h="197630">
                  <a:moveTo>
                    <a:pt x="7057" y="7057"/>
                  </a:moveTo>
                  <a:lnTo>
                    <a:pt x="7057" y="3264"/>
                  </a:lnTo>
                  <a:lnTo>
                    <a:pt x="6263" y="2147"/>
                  </a:lnTo>
                  <a:lnTo>
                    <a:pt x="4940" y="1402"/>
                  </a:lnTo>
                  <a:lnTo>
                    <a:pt x="207" y="0"/>
                  </a:lnTo>
                  <a:lnTo>
                    <a:pt x="0" y="3731"/>
                  </a:lnTo>
                  <a:lnTo>
                    <a:pt x="2068" y="7695"/>
                  </a:lnTo>
                  <a:lnTo>
                    <a:pt x="24292" y="41291"/>
                  </a:lnTo>
                  <a:lnTo>
                    <a:pt x="45592" y="76760"/>
                  </a:lnTo>
                  <a:lnTo>
                    <a:pt x="64247" y="105674"/>
                  </a:lnTo>
                  <a:lnTo>
                    <a:pt x="80181" y="137436"/>
                  </a:lnTo>
                  <a:lnTo>
                    <a:pt x="99788" y="170306"/>
                  </a:lnTo>
                  <a:lnTo>
                    <a:pt x="119519" y="197629"/>
                  </a:lnTo>
                  <a:lnTo>
                    <a:pt x="120132" y="196017"/>
                  </a:lnTo>
                  <a:lnTo>
                    <a:pt x="121357" y="17850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27238" name="SMARTInkShape-381"/>
            <p:cNvSpPr/>
            <p:nvPr/>
          </p:nvSpPr>
          <p:spPr bwMode="auto">
            <a:xfrm>
              <a:off x="4336674" y="1657644"/>
              <a:ext cx="126201" cy="125477"/>
            </a:xfrm>
            <a:custGeom>
              <a:avLst/>
              <a:gdLst/>
              <a:ahLst/>
              <a:cxnLst/>
              <a:rect l="0" t="0" r="0" b="0"/>
              <a:pathLst>
                <a:path w="126201" h="125477">
                  <a:moveTo>
                    <a:pt x="49589" y="6850"/>
                  </a:moveTo>
                  <a:lnTo>
                    <a:pt x="43438" y="699"/>
                  </a:lnTo>
                  <a:lnTo>
                    <a:pt x="38947" y="0"/>
                  </a:lnTo>
                  <a:lnTo>
                    <a:pt x="34805" y="1953"/>
                  </a:lnTo>
                  <a:lnTo>
                    <a:pt x="25678" y="9675"/>
                  </a:lnTo>
                  <a:lnTo>
                    <a:pt x="6722" y="42772"/>
                  </a:lnTo>
                  <a:lnTo>
                    <a:pt x="2756" y="52184"/>
                  </a:lnTo>
                  <a:lnTo>
                    <a:pt x="0" y="72125"/>
                  </a:lnTo>
                  <a:lnTo>
                    <a:pt x="1448" y="74973"/>
                  </a:lnTo>
                  <a:lnTo>
                    <a:pt x="7291" y="80254"/>
                  </a:lnTo>
                  <a:lnTo>
                    <a:pt x="10278" y="81186"/>
                  </a:lnTo>
                  <a:lnTo>
                    <a:pt x="13062" y="81013"/>
                  </a:lnTo>
                  <a:lnTo>
                    <a:pt x="19861" y="79499"/>
                  </a:lnTo>
                  <a:lnTo>
                    <a:pt x="30820" y="78826"/>
                  </a:lnTo>
                  <a:lnTo>
                    <a:pt x="41511" y="74293"/>
                  </a:lnTo>
                  <a:lnTo>
                    <a:pt x="53143" y="67781"/>
                  </a:lnTo>
                  <a:lnTo>
                    <a:pt x="84363" y="57133"/>
                  </a:lnTo>
                  <a:lnTo>
                    <a:pt x="109903" y="51178"/>
                  </a:lnTo>
                  <a:lnTo>
                    <a:pt x="118199" y="52480"/>
                  </a:lnTo>
                  <a:lnTo>
                    <a:pt x="121523" y="53939"/>
                  </a:lnTo>
                  <a:lnTo>
                    <a:pt x="123739" y="56499"/>
                  </a:lnTo>
                  <a:lnTo>
                    <a:pt x="126200" y="63576"/>
                  </a:lnTo>
                  <a:lnTo>
                    <a:pt x="125269" y="67686"/>
                  </a:lnTo>
                  <a:lnTo>
                    <a:pt x="116374" y="81055"/>
                  </a:lnTo>
                  <a:lnTo>
                    <a:pt x="84961" y="109277"/>
                  </a:lnTo>
                  <a:lnTo>
                    <a:pt x="66394" y="124067"/>
                  </a:lnTo>
                  <a:lnTo>
                    <a:pt x="63174" y="125476"/>
                  </a:lnTo>
                  <a:lnTo>
                    <a:pt x="60233" y="124827"/>
                  </a:lnTo>
                  <a:lnTo>
                    <a:pt x="49589" y="11400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27239" name="SMARTInkShape-382"/>
            <p:cNvSpPr/>
            <p:nvPr/>
          </p:nvSpPr>
          <p:spPr bwMode="auto">
            <a:xfrm>
              <a:off x="4194389" y="1657350"/>
              <a:ext cx="184731" cy="246244"/>
            </a:xfrm>
            <a:custGeom>
              <a:avLst/>
              <a:gdLst/>
              <a:ahLst/>
              <a:cxnLst/>
              <a:rect l="0" t="0" r="0" b="0"/>
              <a:pathLst>
                <a:path w="184731" h="246244">
                  <a:moveTo>
                    <a:pt x="13280" y="0"/>
                  </a:moveTo>
                  <a:lnTo>
                    <a:pt x="7129" y="0"/>
                  </a:lnTo>
                  <a:lnTo>
                    <a:pt x="2638" y="7585"/>
                  </a:lnTo>
                  <a:lnTo>
                    <a:pt x="72" y="19886"/>
                  </a:lnTo>
                  <a:lnTo>
                    <a:pt x="0" y="50465"/>
                  </a:lnTo>
                  <a:lnTo>
                    <a:pt x="5552" y="83303"/>
                  </a:lnTo>
                  <a:lnTo>
                    <a:pt x="12756" y="109255"/>
                  </a:lnTo>
                  <a:lnTo>
                    <a:pt x="21249" y="134547"/>
                  </a:lnTo>
                  <a:lnTo>
                    <a:pt x="31109" y="159018"/>
                  </a:lnTo>
                  <a:lnTo>
                    <a:pt x="51635" y="194313"/>
                  </a:lnTo>
                  <a:lnTo>
                    <a:pt x="82147" y="223644"/>
                  </a:lnTo>
                  <a:lnTo>
                    <a:pt x="115529" y="241507"/>
                  </a:lnTo>
                  <a:lnTo>
                    <a:pt x="135982" y="246243"/>
                  </a:lnTo>
                  <a:lnTo>
                    <a:pt x="155656" y="241997"/>
                  </a:lnTo>
                  <a:lnTo>
                    <a:pt x="184730" y="22860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27240" name="SMARTInkShape-383"/>
            <p:cNvSpPr/>
            <p:nvPr/>
          </p:nvSpPr>
          <p:spPr bwMode="auto">
            <a:xfrm>
              <a:off x="3943350" y="1857375"/>
              <a:ext cx="200026" cy="154823"/>
            </a:xfrm>
            <a:custGeom>
              <a:avLst/>
              <a:gdLst/>
              <a:ahLst/>
              <a:cxnLst/>
              <a:rect l="0" t="0" r="0" b="0"/>
              <a:pathLst>
                <a:path w="200026" h="154823">
                  <a:moveTo>
                    <a:pt x="0" y="0"/>
                  </a:moveTo>
                  <a:lnTo>
                    <a:pt x="0" y="31374"/>
                  </a:lnTo>
                  <a:lnTo>
                    <a:pt x="3792" y="61495"/>
                  </a:lnTo>
                  <a:lnTo>
                    <a:pt x="17094" y="93110"/>
                  </a:lnTo>
                  <a:lnTo>
                    <a:pt x="30306" y="126989"/>
                  </a:lnTo>
                  <a:lnTo>
                    <a:pt x="39663" y="140577"/>
                  </a:lnTo>
                  <a:lnTo>
                    <a:pt x="51759" y="149262"/>
                  </a:lnTo>
                  <a:lnTo>
                    <a:pt x="75749" y="154822"/>
                  </a:lnTo>
                  <a:lnTo>
                    <a:pt x="102966" y="152676"/>
                  </a:lnTo>
                  <a:lnTo>
                    <a:pt x="131138" y="143221"/>
                  </a:lnTo>
                  <a:lnTo>
                    <a:pt x="159594" y="126573"/>
                  </a:lnTo>
                  <a:lnTo>
                    <a:pt x="185453" y="100408"/>
                  </a:lnTo>
                  <a:lnTo>
                    <a:pt x="200025" y="7858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27241" name="SMARTInkShape-384"/>
            <p:cNvSpPr/>
            <p:nvPr/>
          </p:nvSpPr>
          <p:spPr bwMode="auto">
            <a:xfrm>
              <a:off x="3757613" y="2071688"/>
              <a:ext cx="107157" cy="64294"/>
            </a:xfrm>
            <a:custGeom>
              <a:avLst/>
              <a:gdLst/>
              <a:ahLst/>
              <a:cxnLst/>
              <a:rect l="0" t="0" r="0" b="0"/>
              <a:pathLst>
                <a:path w="107157" h="64294">
                  <a:moveTo>
                    <a:pt x="0" y="64293"/>
                  </a:moveTo>
                  <a:lnTo>
                    <a:pt x="3792" y="64293"/>
                  </a:lnTo>
                  <a:lnTo>
                    <a:pt x="7770" y="62177"/>
                  </a:lnTo>
                  <a:lnTo>
                    <a:pt x="12184" y="57796"/>
                  </a:lnTo>
                  <a:lnTo>
                    <a:pt x="19926" y="47199"/>
                  </a:lnTo>
                  <a:lnTo>
                    <a:pt x="51232" y="25424"/>
                  </a:lnTo>
                  <a:lnTo>
                    <a:pt x="71007" y="13265"/>
                  </a:lnTo>
                  <a:lnTo>
                    <a:pt x="107156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27242" name="SMARTInkShape-385"/>
            <p:cNvSpPr/>
            <p:nvPr/>
          </p:nvSpPr>
          <p:spPr bwMode="auto">
            <a:xfrm>
              <a:off x="3714750" y="1993264"/>
              <a:ext cx="112758" cy="56993"/>
            </a:xfrm>
            <a:custGeom>
              <a:avLst/>
              <a:gdLst/>
              <a:ahLst/>
              <a:cxnLst/>
              <a:rect l="0" t="0" r="0" b="0"/>
              <a:pathLst>
                <a:path w="112758" h="56993">
                  <a:moveTo>
                    <a:pt x="0" y="56992"/>
                  </a:moveTo>
                  <a:lnTo>
                    <a:pt x="9943" y="47049"/>
                  </a:lnTo>
                  <a:lnTo>
                    <a:pt x="39943" y="29351"/>
                  </a:lnTo>
                  <a:lnTo>
                    <a:pt x="75160" y="5889"/>
                  </a:lnTo>
                  <a:lnTo>
                    <a:pt x="90179" y="1634"/>
                  </a:lnTo>
                  <a:lnTo>
                    <a:pt x="109092" y="0"/>
                  </a:lnTo>
                  <a:lnTo>
                    <a:pt x="110828" y="741"/>
                  </a:lnTo>
                  <a:lnTo>
                    <a:pt x="111985" y="2029"/>
                  </a:lnTo>
                  <a:lnTo>
                    <a:pt x="112757" y="3681"/>
                  </a:lnTo>
                  <a:lnTo>
                    <a:pt x="111684" y="5576"/>
                  </a:lnTo>
                  <a:lnTo>
                    <a:pt x="100013" y="1413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sp>
        <p:nvSpPr>
          <p:cNvPr id="2227244" name="SMARTInkShape-386"/>
          <p:cNvSpPr/>
          <p:nvPr/>
        </p:nvSpPr>
        <p:spPr bwMode="auto">
          <a:xfrm>
            <a:off x="3550531" y="3364706"/>
            <a:ext cx="7058" cy="14289"/>
          </a:xfrm>
          <a:custGeom>
            <a:avLst/>
            <a:gdLst/>
            <a:ahLst/>
            <a:cxnLst/>
            <a:rect l="0" t="0" r="0" b="0"/>
            <a:pathLst>
              <a:path w="7058" h="14289">
                <a:moveTo>
                  <a:pt x="7057" y="14288"/>
                </a:moveTo>
                <a:lnTo>
                  <a:pt x="3264" y="14288"/>
                </a:lnTo>
                <a:lnTo>
                  <a:pt x="2147" y="13494"/>
                </a:lnTo>
                <a:lnTo>
                  <a:pt x="1402" y="12171"/>
                </a:lnTo>
                <a:lnTo>
                  <a:pt x="109" y="7012"/>
                </a:lnTo>
                <a:lnTo>
                  <a:pt x="0" y="3646"/>
                </a:lnTo>
                <a:lnTo>
                  <a:pt x="765" y="2431"/>
                </a:lnTo>
                <a:lnTo>
                  <a:pt x="2068" y="1620"/>
                </a:lnTo>
                <a:lnTo>
                  <a:pt x="7057" y="0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sp>
        <p:nvSpPr>
          <p:cNvPr id="2227245" name="SMARTInkShape-387"/>
          <p:cNvSpPr/>
          <p:nvPr/>
        </p:nvSpPr>
        <p:spPr bwMode="auto">
          <a:xfrm>
            <a:off x="6523775" y="4158952"/>
            <a:ext cx="1362926" cy="84437"/>
          </a:xfrm>
          <a:custGeom>
            <a:avLst/>
            <a:gdLst/>
            <a:ahLst/>
            <a:cxnLst/>
            <a:rect l="0" t="0" r="0" b="0"/>
            <a:pathLst>
              <a:path w="1362926" h="84437">
                <a:moveTo>
                  <a:pt x="69906" y="20142"/>
                </a:moveTo>
                <a:lnTo>
                  <a:pt x="66113" y="16350"/>
                </a:lnTo>
                <a:lnTo>
                  <a:pt x="62135" y="14487"/>
                </a:lnTo>
                <a:lnTo>
                  <a:pt x="26841" y="10920"/>
                </a:lnTo>
                <a:lnTo>
                  <a:pt x="14813" y="5239"/>
                </a:lnTo>
                <a:lnTo>
                  <a:pt x="8908" y="1612"/>
                </a:lnTo>
                <a:lnTo>
                  <a:pt x="3637" y="0"/>
                </a:lnTo>
                <a:lnTo>
                  <a:pt x="1914" y="364"/>
                </a:lnTo>
                <a:lnTo>
                  <a:pt x="766" y="1400"/>
                </a:lnTo>
                <a:lnTo>
                  <a:pt x="0" y="2885"/>
                </a:lnTo>
                <a:lnTo>
                  <a:pt x="284" y="3875"/>
                </a:lnTo>
                <a:lnTo>
                  <a:pt x="1266" y="4535"/>
                </a:lnTo>
                <a:lnTo>
                  <a:pt x="36621" y="15720"/>
                </a:lnTo>
                <a:lnTo>
                  <a:pt x="68951" y="22624"/>
                </a:lnTo>
                <a:lnTo>
                  <a:pt x="96205" y="27330"/>
                </a:lnTo>
                <a:lnTo>
                  <a:pt x="128426" y="31274"/>
                </a:lnTo>
                <a:lnTo>
                  <a:pt x="147019" y="32326"/>
                </a:lnTo>
                <a:lnTo>
                  <a:pt x="166558" y="33027"/>
                </a:lnTo>
                <a:lnTo>
                  <a:pt x="187522" y="33494"/>
                </a:lnTo>
                <a:lnTo>
                  <a:pt x="209436" y="33806"/>
                </a:lnTo>
                <a:lnTo>
                  <a:pt x="231982" y="34014"/>
                </a:lnTo>
                <a:lnTo>
                  <a:pt x="256538" y="34152"/>
                </a:lnTo>
                <a:lnTo>
                  <a:pt x="282434" y="34245"/>
                </a:lnTo>
                <a:lnTo>
                  <a:pt x="309223" y="34306"/>
                </a:lnTo>
                <a:lnTo>
                  <a:pt x="338988" y="35141"/>
                </a:lnTo>
                <a:lnTo>
                  <a:pt x="370738" y="36491"/>
                </a:lnTo>
                <a:lnTo>
                  <a:pt x="403810" y="38185"/>
                </a:lnTo>
                <a:lnTo>
                  <a:pt x="438559" y="39314"/>
                </a:lnTo>
                <a:lnTo>
                  <a:pt x="474425" y="40067"/>
                </a:lnTo>
                <a:lnTo>
                  <a:pt x="511035" y="40569"/>
                </a:lnTo>
                <a:lnTo>
                  <a:pt x="548936" y="40110"/>
                </a:lnTo>
                <a:lnTo>
                  <a:pt x="587697" y="39010"/>
                </a:lnTo>
                <a:lnTo>
                  <a:pt x="627032" y="37483"/>
                </a:lnTo>
                <a:lnTo>
                  <a:pt x="667542" y="36465"/>
                </a:lnTo>
                <a:lnTo>
                  <a:pt x="708836" y="35787"/>
                </a:lnTo>
                <a:lnTo>
                  <a:pt x="750653" y="35334"/>
                </a:lnTo>
                <a:lnTo>
                  <a:pt x="791231" y="35032"/>
                </a:lnTo>
                <a:lnTo>
                  <a:pt x="830983" y="34832"/>
                </a:lnTo>
                <a:lnTo>
                  <a:pt x="870185" y="34697"/>
                </a:lnTo>
                <a:lnTo>
                  <a:pt x="908225" y="35402"/>
                </a:lnTo>
                <a:lnTo>
                  <a:pt x="945492" y="36665"/>
                </a:lnTo>
                <a:lnTo>
                  <a:pt x="982243" y="38301"/>
                </a:lnTo>
                <a:lnTo>
                  <a:pt x="1017855" y="40185"/>
                </a:lnTo>
                <a:lnTo>
                  <a:pt x="1052710" y="42235"/>
                </a:lnTo>
                <a:lnTo>
                  <a:pt x="1087059" y="44396"/>
                </a:lnTo>
                <a:lnTo>
                  <a:pt x="1118690" y="46630"/>
                </a:lnTo>
                <a:lnTo>
                  <a:pt x="1148507" y="48913"/>
                </a:lnTo>
                <a:lnTo>
                  <a:pt x="1177117" y="51229"/>
                </a:lnTo>
                <a:lnTo>
                  <a:pt x="1204128" y="54360"/>
                </a:lnTo>
                <a:lnTo>
                  <a:pt x="1230073" y="58035"/>
                </a:lnTo>
                <a:lnTo>
                  <a:pt x="1255307" y="62073"/>
                </a:lnTo>
                <a:lnTo>
                  <a:pt x="1276099" y="65558"/>
                </a:lnTo>
                <a:lnTo>
                  <a:pt x="1309783" y="71548"/>
                </a:lnTo>
                <a:lnTo>
                  <a:pt x="1343475" y="79382"/>
                </a:lnTo>
                <a:lnTo>
                  <a:pt x="1362925" y="84436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sp>
        <p:nvSpPr>
          <p:cNvPr id="2227246" name="SMARTInkShape-388"/>
          <p:cNvSpPr/>
          <p:nvPr/>
        </p:nvSpPr>
        <p:spPr bwMode="auto">
          <a:xfrm>
            <a:off x="1971675" y="4993481"/>
            <a:ext cx="292895" cy="11260"/>
          </a:xfrm>
          <a:custGeom>
            <a:avLst/>
            <a:gdLst/>
            <a:ahLst/>
            <a:cxnLst/>
            <a:rect l="0" t="0" r="0" b="0"/>
            <a:pathLst>
              <a:path w="292895" h="11260">
                <a:moveTo>
                  <a:pt x="0" y="7144"/>
                </a:moveTo>
                <a:lnTo>
                  <a:pt x="3792" y="7144"/>
                </a:lnTo>
                <a:lnTo>
                  <a:pt x="17888" y="11259"/>
                </a:lnTo>
                <a:lnTo>
                  <a:pt x="51848" y="7610"/>
                </a:lnTo>
                <a:lnTo>
                  <a:pt x="84443" y="5119"/>
                </a:lnTo>
                <a:lnTo>
                  <a:pt x="111010" y="1517"/>
                </a:lnTo>
                <a:lnTo>
                  <a:pt x="144017" y="450"/>
                </a:lnTo>
                <a:lnTo>
                  <a:pt x="178932" y="2250"/>
                </a:lnTo>
                <a:lnTo>
                  <a:pt x="203350" y="4969"/>
                </a:lnTo>
                <a:lnTo>
                  <a:pt x="230078" y="6177"/>
                </a:lnTo>
                <a:lnTo>
                  <a:pt x="255715" y="4598"/>
                </a:lnTo>
                <a:lnTo>
                  <a:pt x="292894" y="0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grpSp>
        <p:nvGrpSpPr>
          <p:cNvPr id="2227261" name="SMARTInkShape-Group52"/>
          <p:cNvGrpSpPr/>
          <p:nvPr/>
        </p:nvGrpSpPr>
        <p:grpSpPr>
          <a:xfrm>
            <a:off x="3644306" y="5347991"/>
            <a:ext cx="2320583" cy="488820"/>
            <a:chOff x="3644306" y="5347991"/>
            <a:chExt cx="2320583" cy="488820"/>
          </a:xfrm>
        </p:grpSpPr>
        <p:sp>
          <p:nvSpPr>
            <p:cNvPr id="2227247" name="SMARTInkShape-389"/>
            <p:cNvSpPr/>
            <p:nvPr/>
          </p:nvSpPr>
          <p:spPr bwMode="auto">
            <a:xfrm>
              <a:off x="5734375" y="5347991"/>
              <a:ext cx="230514" cy="200112"/>
            </a:xfrm>
            <a:custGeom>
              <a:avLst/>
              <a:gdLst/>
              <a:ahLst/>
              <a:cxnLst/>
              <a:rect l="0" t="0" r="0" b="0"/>
              <a:pathLst>
                <a:path w="230514" h="200112">
                  <a:moveTo>
                    <a:pt x="144931" y="95547"/>
                  </a:moveTo>
                  <a:lnTo>
                    <a:pt x="141139" y="95547"/>
                  </a:lnTo>
                  <a:lnTo>
                    <a:pt x="137160" y="97663"/>
                  </a:lnTo>
                  <a:lnTo>
                    <a:pt x="110686" y="119149"/>
                  </a:lnTo>
                  <a:lnTo>
                    <a:pt x="102573" y="130556"/>
                  </a:lnTo>
                  <a:lnTo>
                    <a:pt x="106010" y="127262"/>
                  </a:lnTo>
                  <a:lnTo>
                    <a:pt x="107789" y="123401"/>
                  </a:lnTo>
                  <a:lnTo>
                    <a:pt x="114728" y="106417"/>
                  </a:lnTo>
                  <a:lnTo>
                    <a:pt x="128329" y="73084"/>
                  </a:lnTo>
                  <a:lnTo>
                    <a:pt x="136385" y="42053"/>
                  </a:lnTo>
                  <a:lnTo>
                    <a:pt x="143815" y="9956"/>
                  </a:lnTo>
                  <a:lnTo>
                    <a:pt x="142319" y="3796"/>
                  </a:lnTo>
                  <a:lnTo>
                    <a:pt x="140808" y="1042"/>
                  </a:lnTo>
                  <a:lnTo>
                    <a:pt x="139801" y="0"/>
                  </a:lnTo>
                  <a:lnTo>
                    <a:pt x="139130" y="98"/>
                  </a:lnTo>
                  <a:lnTo>
                    <a:pt x="137591" y="2325"/>
                  </a:lnTo>
                  <a:lnTo>
                    <a:pt x="127923" y="16262"/>
                  </a:lnTo>
                  <a:lnTo>
                    <a:pt x="124374" y="39669"/>
                  </a:lnTo>
                  <a:lnTo>
                    <a:pt x="123615" y="74283"/>
                  </a:lnTo>
                  <a:lnTo>
                    <a:pt x="129226" y="101930"/>
                  </a:lnTo>
                  <a:lnTo>
                    <a:pt x="140295" y="132263"/>
                  </a:lnTo>
                  <a:lnTo>
                    <a:pt x="152092" y="157228"/>
                  </a:lnTo>
                  <a:lnTo>
                    <a:pt x="156051" y="163442"/>
                  </a:lnTo>
                  <a:lnTo>
                    <a:pt x="158801" y="172564"/>
                  </a:lnTo>
                  <a:lnTo>
                    <a:pt x="158147" y="172291"/>
                  </a:lnTo>
                  <a:lnTo>
                    <a:pt x="128680" y="153502"/>
                  </a:lnTo>
                  <a:lnTo>
                    <a:pt x="96771" y="130807"/>
                  </a:lnTo>
                  <a:lnTo>
                    <a:pt x="64598" y="110214"/>
                  </a:lnTo>
                  <a:lnTo>
                    <a:pt x="31696" y="94651"/>
                  </a:lnTo>
                  <a:lnTo>
                    <a:pt x="1597" y="82801"/>
                  </a:lnTo>
                  <a:lnTo>
                    <a:pt x="163" y="83081"/>
                  </a:lnTo>
                  <a:lnTo>
                    <a:pt x="0" y="84060"/>
                  </a:lnTo>
                  <a:lnTo>
                    <a:pt x="685" y="85508"/>
                  </a:lnTo>
                  <a:lnTo>
                    <a:pt x="2730" y="86473"/>
                  </a:lnTo>
                  <a:lnTo>
                    <a:pt x="33199" y="88149"/>
                  </a:lnTo>
                  <a:lnTo>
                    <a:pt x="65435" y="88328"/>
                  </a:lnTo>
                  <a:lnTo>
                    <a:pt x="90550" y="88369"/>
                  </a:lnTo>
                  <a:lnTo>
                    <a:pt x="116793" y="87594"/>
                  </a:lnTo>
                  <a:lnTo>
                    <a:pt x="141686" y="84604"/>
                  </a:lnTo>
                  <a:lnTo>
                    <a:pt x="165978" y="80629"/>
                  </a:lnTo>
                  <a:lnTo>
                    <a:pt x="197734" y="73928"/>
                  </a:lnTo>
                  <a:lnTo>
                    <a:pt x="229143" y="62978"/>
                  </a:lnTo>
                  <a:lnTo>
                    <a:pt x="230441" y="61928"/>
                  </a:lnTo>
                  <a:lnTo>
                    <a:pt x="230513" y="61228"/>
                  </a:lnTo>
                  <a:lnTo>
                    <a:pt x="219237" y="60243"/>
                  </a:lnTo>
                  <a:lnTo>
                    <a:pt x="197022" y="63743"/>
                  </a:lnTo>
                  <a:lnTo>
                    <a:pt x="166539" y="77392"/>
                  </a:lnTo>
                  <a:lnTo>
                    <a:pt x="141835" y="89859"/>
                  </a:lnTo>
                  <a:lnTo>
                    <a:pt x="117362" y="104925"/>
                  </a:lnTo>
                  <a:lnTo>
                    <a:pt x="90990" y="134133"/>
                  </a:lnTo>
                  <a:lnTo>
                    <a:pt x="73562" y="159367"/>
                  </a:lnTo>
                  <a:lnTo>
                    <a:pt x="66116" y="177357"/>
                  </a:lnTo>
                  <a:lnTo>
                    <a:pt x="65400" y="184218"/>
                  </a:lnTo>
                  <a:lnTo>
                    <a:pt x="66510" y="189586"/>
                  </a:lnTo>
                  <a:lnTo>
                    <a:pt x="68838" y="193958"/>
                  </a:lnTo>
                  <a:lnTo>
                    <a:pt x="72771" y="196873"/>
                  </a:lnTo>
                  <a:lnTo>
                    <a:pt x="83492" y="200111"/>
                  </a:lnTo>
                  <a:lnTo>
                    <a:pt x="89684" y="198594"/>
                  </a:lnTo>
                  <a:lnTo>
                    <a:pt x="102914" y="190558"/>
                  </a:lnTo>
                  <a:lnTo>
                    <a:pt x="123750" y="165062"/>
                  </a:lnTo>
                  <a:lnTo>
                    <a:pt x="137898" y="141524"/>
                  </a:lnTo>
                  <a:lnTo>
                    <a:pt x="159219" y="10269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27248" name="SMARTInkShape-390"/>
            <p:cNvSpPr/>
            <p:nvPr/>
          </p:nvSpPr>
          <p:spPr bwMode="auto">
            <a:xfrm>
              <a:off x="5793581" y="5393559"/>
              <a:ext cx="118652" cy="91999"/>
            </a:xfrm>
            <a:custGeom>
              <a:avLst/>
              <a:gdLst/>
              <a:ahLst/>
              <a:cxnLst/>
              <a:rect l="0" t="0" r="0" b="0"/>
              <a:pathLst>
                <a:path w="118652" h="91999">
                  <a:moveTo>
                    <a:pt x="0" y="14260"/>
                  </a:moveTo>
                  <a:lnTo>
                    <a:pt x="3792" y="14260"/>
                  </a:lnTo>
                  <a:lnTo>
                    <a:pt x="4910" y="13466"/>
                  </a:lnTo>
                  <a:lnTo>
                    <a:pt x="5655" y="12143"/>
                  </a:lnTo>
                  <a:lnTo>
                    <a:pt x="6151" y="10468"/>
                  </a:lnTo>
                  <a:lnTo>
                    <a:pt x="8070" y="9350"/>
                  </a:lnTo>
                  <a:lnTo>
                    <a:pt x="40704" y="1052"/>
                  </a:lnTo>
                  <a:lnTo>
                    <a:pt x="69615" y="0"/>
                  </a:lnTo>
                  <a:lnTo>
                    <a:pt x="68511" y="4218"/>
                  </a:lnTo>
                  <a:lnTo>
                    <a:pt x="64581" y="11384"/>
                  </a:lnTo>
                  <a:lnTo>
                    <a:pt x="40882" y="43148"/>
                  </a:lnTo>
                  <a:lnTo>
                    <a:pt x="26560" y="68756"/>
                  </a:lnTo>
                  <a:lnTo>
                    <a:pt x="25644" y="73610"/>
                  </a:lnTo>
                  <a:lnTo>
                    <a:pt x="26744" y="83235"/>
                  </a:lnTo>
                  <a:lnTo>
                    <a:pt x="29736" y="86438"/>
                  </a:lnTo>
                  <a:lnTo>
                    <a:pt x="39409" y="89995"/>
                  </a:lnTo>
                  <a:lnTo>
                    <a:pt x="54452" y="91998"/>
                  </a:lnTo>
                  <a:lnTo>
                    <a:pt x="83575" y="86971"/>
                  </a:lnTo>
                  <a:lnTo>
                    <a:pt x="101051" y="79813"/>
                  </a:lnTo>
                  <a:lnTo>
                    <a:pt x="114696" y="68784"/>
                  </a:lnTo>
                  <a:lnTo>
                    <a:pt x="118445" y="62835"/>
                  </a:lnTo>
                  <a:lnTo>
                    <a:pt x="118651" y="60137"/>
                  </a:lnTo>
                  <a:lnTo>
                    <a:pt x="116763" y="55022"/>
                  </a:lnTo>
                  <a:lnTo>
                    <a:pt x="107446" y="47681"/>
                  </a:lnTo>
                  <a:lnTo>
                    <a:pt x="78582" y="4283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27249" name="SMARTInkShape-391"/>
            <p:cNvSpPr/>
            <p:nvPr/>
          </p:nvSpPr>
          <p:spPr bwMode="auto">
            <a:xfrm>
              <a:off x="5543550" y="5573118"/>
              <a:ext cx="184283" cy="157816"/>
            </a:xfrm>
            <a:custGeom>
              <a:avLst/>
              <a:gdLst/>
              <a:ahLst/>
              <a:cxnLst/>
              <a:rect l="0" t="0" r="0" b="0"/>
              <a:pathLst>
                <a:path w="184283" h="157816">
                  <a:moveTo>
                    <a:pt x="0" y="6151"/>
                  </a:moveTo>
                  <a:lnTo>
                    <a:pt x="3792" y="2359"/>
                  </a:lnTo>
                  <a:lnTo>
                    <a:pt x="7771" y="496"/>
                  </a:lnTo>
                  <a:lnTo>
                    <a:pt x="9943" y="0"/>
                  </a:lnTo>
                  <a:lnTo>
                    <a:pt x="11391" y="463"/>
                  </a:lnTo>
                  <a:lnTo>
                    <a:pt x="12357" y="1565"/>
                  </a:lnTo>
                  <a:lnTo>
                    <a:pt x="25604" y="36045"/>
                  </a:lnTo>
                  <a:lnTo>
                    <a:pt x="30104" y="65678"/>
                  </a:lnTo>
                  <a:lnTo>
                    <a:pt x="38402" y="98078"/>
                  </a:lnTo>
                  <a:lnTo>
                    <a:pt x="47685" y="127408"/>
                  </a:lnTo>
                  <a:lnTo>
                    <a:pt x="57162" y="151899"/>
                  </a:lnTo>
                  <a:lnTo>
                    <a:pt x="59539" y="155704"/>
                  </a:lnTo>
                  <a:lnTo>
                    <a:pt x="61918" y="157447"/>
                  </a:lnTo>
                  <a:lnTo>
                    <a:pt x="64297" y="157815"/>
                  </a:lnTo>
                  <a:lnTo>
                    <a:pt x="66677" y="157266"/>
                  </a:lnTo>
                  <a:lnTo>
                    <a:pt x="73820" y="152702"/>
                  </a:lnTo>
                  <a:lnTo>
                    <a:pt x="87842" y="120543"/>
                  </a:lnTo>
                  <a:lnTo>
                    <a:pt x="105193" y="88102"/>
                  </a:lnTo>
                  <a:lnTo>
                    <a:pt x="119187" y="60507"/>
                  </a:lnTo>
                  <a:lnTo>
                    <a:pt x="143046" y="30029"/>
                  </a:lnTo>
                  <a:lnTo>
                    <a:pt x="158095" y="18606"/>
                  </a:lnTo>
                  <a:lnTo>
                    <a:pt x="164985" y="15655"/>
                  </a:lnTo>
                  <a:lnTo>
                    <a:pt x="167934" y="15662"/>
                  </a:lnTo>
                  <a:lnTo>
                    <a:pt x="173327" y="17786"/>
                  </a:lnTo>
                  <a:lnTo>
                    <a:pt x="180825" y="27237"/>
                  </a:lnTo>
                  <a:lnTo>
                    <a:pt x="184282" y="40092"/>
                  </a:lnTo>
                  <a:lnTo>
                    <a:pt x="183974" y="43066"/>
                  </a:lnTo>
                  <a:lnTo>
                    <a:pt x="182974" y="45048"/>
                  </a:lnTo>
                  <a:lnTo>
                    <a:pt x="178594" y="4901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27250" name="SMARTInkShape-392"/>
            <p:cNvSpPr/>
            <p:nvPr/>
          </p:nvSpPr>
          <p:spPr bwMode="auto">
            <a:xfrm>
              <a:off x="5214938" y="5487800"/>
              <a:ext cx="100013" cy="27176"/>
            </a:xfrm>
            <a:custGeom>
              <a:avLst/>
              <a:gdLst/>
              <a:ahLst/>
              <a:cxnLst/>
              <a:rect l="0" t="0" r="0" b="0"/>
              <a:pathLst>
                <a:path w="100013" h="27176">
                  <a:moveTo>
                    <a:pt x="0" y="27175"/>
                  </a:moveTo>
                  <a:lnTo>
                    <a:pt x="0" y="23383"/>
                  </a:lnTo>
                  <a:lnTo>
                    <a:pt x="2116" y="19404"/>
                  </a:lnTo>
                  <a:lnTo>
                    <a:pt x="6496" y="14990"/>
                  </a:lnTo>
                  <a:lnTo>
                    <a:pt x="26735" y="3326"/>
                  </a:lnTo>
                  <a:lnTo>
                    <a:pt x="40641" y="0"/>
                  </a:lnTo>
                  <a:lnTo>
                    <a:pt x="50077" y="1339"/>
                  </a:lnTo>
                  <a:lnTo>
                    <a:pt x="66431" y="4438"/>
                  </a:lnTo>
                  <a:lnTo>
                    <a:pt x="84242" y="7474"/>
                  </a:lnTo>
                  <a:lnTo>
                    <a:pt x="100012" y="1288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27251" name="SMARTInkShape-393"/>
            <p:cNvSpPr/>
            <p:nvPr/>
          </p:nvSpPr>
          <p:spPr bwMode="auto">
            <a:xfrm>
              <a:off x="5109269" y="5629275"/>
              <a:ext cx="248545" cy="138341"/>
            </a:xfrm>
            <a:custGeom>
              <a:avLst/>
              <a:gdLst/>
              <a:ahLst/>
              <a:cxnLst/>
              <a:rect l="0" t="0" r="0" b="0"/>
              <a:pathLst>
                <a:path w="248545" h="138341">
                  <a:moveTo>
                    <a:pt x="34231" y="14288"/>
                  </a:moveTo>
                  <a:lnTo>
                    <a:pt x="17137" y="32969"/>
                  </a:lnTo>
                  <a:lnTo>
                    <a:pt x="3532" y="64873"/>
                  </a:lnTo>
                  <a:lnTo>
                    <a:pt x="0" y="82104"/>
                  </a:lnTo>
                  <a:lnTo>
                    <a:pt x="1290" y="92318"/>
                  </a:lnTo>
                  <a:lnTo>
                    <a:pt x="6479" y="104876"/>
                  </a:lnTo>
                  <a:lnTo>
                    <a:pt x="8586" y="108017"/>
                  </a:lnTo>
                  <a:lnTo>
                    <a:pt x="11578" y="110112"/>
                  </a:lnTo>
                  <a:lnTo>
                    <a:pt x="19136" y="112438"/>
                  </a:lnTo>
                  <a:lnTo>
                    <a:pt x="27786" y="111356"/>
                  </a:lnTo>
                  <a:lnTo>
                    <a:pt x="32316" y="109956"/>
                  </a:lnTo>
                  <a:lnTo>
                    <a:pt x="50068" y="96609"/>
                  </a:lnTo>
                  <a:lnTo>
                    <a:pt x="78787" y="63846"/>
                  </a:lnTo>
                  <a:lnTo>
                    <a:pt x="94793" y="42729"/>
                  </a:lnTo>
                  <a:lnTo>
                    <a:pt x="112485" y="9875"/>
                  </a:lnTo>
                  <a:lnTo>
                    <a:pt x="116635" y="5183"/>
                  </a:lnTo>
                  <a:lnTo>
                    <a:pt x="117742" y="5043"/>
                  </a:lnTo>
                  <a:lnTo>
                    <a:pt x="118480" y="5743"/>
                  </a:lnTo>
                  <a:lnTo>
                    <a:pt x="119519" y="14313"/>
                  </a:lnTo>
                  <a:lnTo>
                    <a:pt x="108590" y="43807"/>
                  </a:lnTo>
                  <a:lnTo>
                    <a:pt x="105379" y="57570"/>
                  </a:lnTo>
                  <a:lnTo>
                    <a:pt x="93538" y="89132"/>
                  </a:lnTo>
                  <a:lnTo>
                    <a:pt x="91571" y="109000"/>
                  </a:lnTo>
                  <a:lnTo>
                    <a:pt x="93095" y="110767"/>
                  </a:lnTo>
                  <a:lnTo>
                    <a:pt x="99022" y="112730"/>
                  </a:lnTo>
                  <a:lnTo>
                    <a:pt x="102031" y="111666"/>
                  </a:lnTo>
                  <a:lnTo>
                    <a:pt x="107492" y="106250"/>
                  </a:lnTo>
                  <a:lnTo>
                    <a:pt x="132231" y="70731"/>
                  </a:lnTo>
                  <a:lnTo>
                    <a:pt x="156677" y="36098"/>
                  </a:lnTo>
                  <a:lnTo>
                    <a:pt x="162206" y="31918"/>
                  </a:lnTo>
                  <a:lnTo>
                    <a:pt x="164791" y="30804"/>
                  </a:lnTo>
                  <a:lnTo>
                    <a:pt x="167309" y="31648"/>
                  </a:lnTo>
                  <a:lnTo>
                    <a:pt x="172223" y="36820"/>
                  </a:lnTo>
                  <a:lnTo>
                    <a:pt x="179451" y="48657"/>
                  </a:lnTo>
                  <a:lnTo>
                    <a:pt x="184095" y="77492"/>
                  </a:lnTo>
                  <a:lnTo>
                    <a:pt x="189717" y="106941"/>
                  </a:lnTo>
                  <a:lnTo>
                    <a:pt x="191442" y="119761"/>
                  </a:lnTo>
                  <a:lnTo>
                    <a:pt x="196876" y="131440"/>
                  </a:lnTo>
                  <a:lnTo>
                    <a:pt x="201239" y="137264"/>
                  </a:lnTo>
                  <a:lnTo>
                    <a:pt x="202720" y="138340"/>
                  </a:lnTo>
                  <a:lnTo>
                    <a:pt x="203707" y="138264"/>
                  </a:lnTo>
                  <a:lnTo>
                    <a:pt x="209083" y="128647"/>
                  </a:lnTo>
                  <a:lnTo>
                    <a:pt x="218583" y="98466"/>
                  </a:lnTo>
                  <a:lnTo>
                    <a:pt x="226232" y="74719"/>
                  </a:lnTo>
                  <a:lnTo>
                    <a:pt x="234923" y="46173"/>
                  </a:lnTo>
                  <a:lnTo>
                    <a:pt x="248544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27252" name="SMARTInkShape-394"/>
            <p:cNvSpPr/>
            <p:nvPr/>
          </p:nvSpPr>
          <p:spPr bwMode="auto">
            <a:xfrm>
              <a:off x="4801593" y="5529263"/>
              <a:ext cx="84733" cy="28281"/>
            </a:xfrm>
            <a:custGeom>
              <a:avLst/>
              <a:gdLst/>
              <a:ahLst/>
              <a:cxnLst/>
              <a:rect l="0" t="0" r="0" b="0"/>
              <a:pathLst>
                <a:path w="84733" h="28281">
                  <a:moveTo>
                    <a:pt x="6151" y="21431"/>
                  </a:moveTo>
                  <a:lnTo>
                    <a:pt x="0" y="27582"/>
                  </a:lnTo>
                  <a:lnTo>
                    <a:pt x="463" y="27913"/>
                  </a:lnTo>
                  <a:lnTo>
                    <a:pt x="3094" y="28280"/>
                  </a:lnTo>
                  <a:lnTo>
                    <a:pt x="6909" y="26327"/>
                  </a:lnTo>
                  <a:lnTo>
                    <a:pt x="11250" y="23607"/>
                  </a:lnTo>
                  <a:lnTo>
                    <a:pt x="43143" y="13788"/>
                  </a:lnTo>
                  <a:lnTo>
                    <a:pt x="84732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27253" name="SMARTInkShape-395"/>
            <p:cNvSpPr/>
            <p:nvPr/>
          </p:nvSpPr>
          <p:spPr bwMode="auto">
            <a:xfrm>
              <a:off x="4780884" y="5607844"/>
              <a:ext cx="146785" cy="155215"/>
            </a:xfrm>
            <a:custGeom>
              <a:avLst/>
              <a:gdLst/>
              <a:ahLst/>
              <a:cxnLst/>
              <a:rect l="0" t="0" r="0" b="0"/>
              <a:pathLst>
                <a:path w="146785" h="155215">
                  <a:moveTo>
                    <a:pt x="26860" y="14287"/>
                  </a:moveTo>
                  <a:lnTo>
                    <a:pt x="23068" y="18079"/>
                  </a:lnTo>
                  <a:lnTo>
                    <a:pt x="21205" y="24174"/>
                  </a:lnTo>
                  <a:lnTo>
                    <a:pt x="18041" y="36531"/>
                  </a:lnTo>
                  <a:lnTo>
                    <a:pt x="7589" y="70251"/>
                  </a:lnTo>
                  <a:lnTo>
                    <a:pt x="358" y="101895"/>
                  </a:lnTo>
                  <a:lnTo>
                    <a:pt x="0" y="118311"/>
                  </a:lnTo>
                  <a:lnTo>
                    <a:pt x="4557" y="143119"/>
                  </a:lnTo>
                  <a:lnTo>
                    <a:pt x="6435" y="145419"/>
                  </a:lnTo>
                  <a:lnTo>
                    <a:pt x="12755" y="147974"/>
                  </a:lnTo>
                  <a:lnTo>
                    <a:pt x="20855" y="146993"/>
                  </a:lnTo>
                  <a:lnTo>
                    <a:pt x="29747" y="143118"/>
                  </a:lnTo>
                  <a:lnTo>
                    <a:pt x="63564" y="112962"/>
                  </a:lnTo>
                  <a:lnTo>
                    <a:pt x="98427" y="78405"/>
                  </a:lnTo>
                  <a:lnTo>
                    <a:pt x="116285" y="57262"/>
                  </a:lnTo>
                  <a:lnTo>
                    <a:pt x="125077" y="53231"/>
                  </a:lnTo>
                  <a:lnTo>
                    <a:pt x="128850" y="52949"/>
                  </a:lnTo>
                  <a:lnTo>
                    <a:pt x="135160" y="54754"/>
                  </a:lnTo>
                  <a:lnTo>
                    <a:pt x="140610" y="60318"/>
                  </a:lnTo>
                  <a:lnTo>
                    <a:pt x="143174" y="64025"/>
                  </a:lnTo>
                  <a:lnTo>
                    <a:pt x="146784" y="80618"/>
                  </a:lnTo>
                  <a:lnTo>
                    <a:pt x="144061" y="100616"/>
                  </a:lnTo>
                  <a:lnTo>
                    <a:pt x="128117" y="133694"/>
                  </a:lnTo>
                  <a:lnTo>
                    <a:pt x="117593" y="150586"/>
                  </a:lnTo>
                  <a:lnTo>
                    <a:pt x="110577" y="154240"/>
                  </a:lnTo>
                  <a:lnTo>
                    <a:pt x="106484" y="155214"/>
                  </a:lnTo>
                  <a:lnTo>
                    <a:pt x="102961" y="155069"/>
                  </a:lnTo>
                  <a:lnTo>
                    <a:pt x="96931" y="152793"/>
                  </a:lnTo>
                  <a:lnTo>
                    <a:pt x="91605" y="144901"/>
                  </a:lnTo>
                  <a:lnTo>
                    <a:pt x="87385" y="131869"/>
                  </a:lnTo>
                  <a:lnTo>
                    <a:pt x="84216" y="100632"/>
                  </a:lnTo>
                  <a:lnTo>
                    <a:pt x="80662" y="72242"/>
                  </a:lnTo>
                  <a:lnTo>
                    <a:pt x="76437" y="43220"/>
                  </a:lnTo>
                  <a:lnTo>
                    <a:pt x="69722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27254" name="SMARTInkShape-396"/>
            <p:cNvSpPr/>
            <p:nvPr/>
          </p:nvSpPr>
          <p:spPr bwMode="auto">
            <a:xfrm>
              <a:off x="4386263" y="5700713"/>
              <a:ext cx="164307" cy="64294"/>
            </a:xfrm>
            <a:custGeom>
              <a:avLst/>
              <a:gdLst/>
              <a:ahLst/>
              <a:cxnLst/>
              <a:rect l="0" t="0" r="0" b="0"/>
              <a:pathLst>
                <a:path w="164307" h="64294">
                  <a:moveTo>
                    <a:pt x="0" y="64293"/>
                  </a:moveTo>
                  <a:lnTo>
                    <a:pt x="3792" y="64293"/>
                  </a:lnTo>
                  <a:lnTo>
                    <a:pt x="4909" y="63500"/>
                  </a:lnTo>
                  <a:lnTo>
                    <a:pt x="5654" y="62176"/>
                  </a:lnTo>
                  <a:lnTo>
                    <a:pt x="6150" y="60501"/>
                  </a:lnTo>
                  <a:lnTo>
                    <a:pt x="10935" y="56522"/>
                  </a:lnTo>
                  <a:lnTo>
                    <a:pt x="14434" y="54350"/>
                  </a:lnTo>
                  <a:lnTo>
                    <a:pt x="42862" y="50070"/>
                  </a:lnTo>
                  <a:lnTo>
                    <a:pt x="70555" y="44556"/>
                  </a:lnTo>
                  <a:lnTo>
                    <a:pt x="101955" y="38689"/>
                  </a:lnTo>
                  <a:lnTo>
                    <a:pt x="132587" y="34189"/>
                  </a:lnTo>
                  <a:lnTo>
                    <a:pt x="154159" y="25891"/>
                  </a:lnTo>
                  <a:lnTo>
                    <a:pt x="159796" y="21297"/>
                  </a:lnTo>
                  <a:lnTo>
                    <a:pt x="161300" y="18960"/>
                  </a:lnTo>
                  <a:lnTo>
                    <a:pt x="164306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27255" name="SMARTInkShape-397"/>
            <p:cNvSpPr/>
            <p:nvPr/>
          </p:nvSpPr>
          <p:spPr bwMode="auto">
            <a:xfrm>
              <a:off x="4358949" y="5589653"/>
              <a:ext cx="198765" cy="231235"/>
            </a:xfrm>
            <a:custGeom>
              <a:avLst/>
              <a:gdLst/>
              <a:ahLst/>
              <a:cxnLst/>
              <a:rect l="0" t="0" r="0" b="0"/>
              <a:pathLst>
                <a:path w="198765" h="231235">
                  <a:moveTo>
                    <a:pt x="155901" y="18191"/>
                  </a:moveTo>
                  <a:lnTo>
                    <a:pt x="155901" y="12040"/>
                  </a:lnTo>
                  <a:lnTo>
                    <a:pt x="152109" y="7549"/>
                  </a:lnTo>
                  <a:lnTo>
                    <a:pt x="148130" y="5523"/>
                  </a:lnTo>
                  <a:lnTo>
                    <a:pt x="131065" y="0"/>
                  </a:lnTo>
                  <a:lnTo>
                    <a:pt x="122109" y="1639"/>
                  </a:lnTo>
                  <a:lnTo>
                    <a:pt x="88804" y="21264"/>
                  </a:lnTo>
                  <a:lnTo>
                    <a:pt x="64318" y="42649"/>
                  </a:lnTo>
                  <a:lnTo>
                    <a:pt x="41982" y="71211"/>
                  </a:lnTo>
                  <a:lnTo>
                    <a:pt x="20283" y="104809"/>
                  </a:lnTo>
                  <a:lnTo>
                    <a:pt x="8313" y="128125"/>
                  </a:lnTo>
                  <a:lnTo>
                    <a:pt x="1576" y="162771"/>
                  </a:lnTo>
                  <a:lnTo>
                    <a:pt x="0" y="183519"/>
                  </a:lnTo>
                  <a:lnTo>
                    <a:pt x="5649" y="201207"/>
                  </a:lnTo>
                  <a:lnTo>
                    <a:pt x="10489" y="209258"/>
                  </a:lnTo>
                  <a:lnTo>
                    <a:pt x="24334" y="220319"/>
                  </a:lnTo>
                  <a:lnTo>
                    <a:pt x="41864" y="227088"/>
                  </a:lnTo>
                  <a:lnTo>
                    <a:pt x="74046" y="230899"/>
                  </a:lnTo>
                  <a:lnTo>
                    <a:pt x="107923" y="231234"/>
                  </a:lnTo>
                  <a:lnTo>
                    <a:pt x="138422" y="225865"/>
                  </a:lnTo>
                  <a:lnTo>
                    <a:pt x="165186" y="214573"/>
                  </a:lnTo>
                  <a:lnTo>
                    <a:pt x="179995" y="200380"/>
                  </a:lnTo>
                  <a:lnTo>
                    <a:pt x="198764" y="17535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27256" name="SMARTInkShape-398"/>
            <p:cNvSpPr/>
            <p:nvPr/>
          </p:nvSpPr>
          <p:spPr bwMode="auto">
            <a:xfrm>
              <a:off x="4032213" y="5665507"/>
              <a:ext cx="125451" cy="152031"/>
            </a:xfrm>
            <a:custGeom>
              <a:avLst/>
              <a:gdLst/>
              <a:ahLst/>
              <a:cxnLst/>
              <a:rect l="0" t="0" r="0" b="0"/>
              <a:pathLst>
                <a:path w="125451" h="152031">
                  <a:moveTo>
                    <a:pt x="4006" y="63781"/>
                  </a:moveTo>
                  <a:lnTo>
                    <a:pt x="4006" y="67573"/>
                  </a:lnTo>
                  <a:lnTo>
                    <a:pt x="4800" y="68690"/>
                  </a:lnTo>
                  <a:lnTo>
                    <a:pt x="6122" y="69435"/>
                  </a:lnTo>
                  <a:lnTo>
                    <a:pt x="7798" y="69931"/>
                  </a:lnTo>
                  <a:lnTo>
                    <a:pt x="17741" y="66838"/>
                  </a:lnTo>
                  <a:lnTo>
                    <a:pt x="50150" y="51774"/>
                  </a:lnTo>
                  <a:lnTo>
                    <a:pt x="67684" y="43907"/>
                  </a:lnTo>
                  <a:lnTo>
                    <a:pt x="84260" y="26670"/>
                  </a:lnTo>
                  <a:lnTo>
                    <a:pt x="87300" y="19241"/>
                  </a:lnTo>
                  <a:lnTo>
                    <a:pt x="89251" y="5329"/>
                  </a:lnTo>
                  <a:lnTo>
                    <a:pt x="88617" y="3382"/>
                  </a:lnTo>
                  <a:lnTo>
                    <a:pt x="87401" y="2083"/>
                  </a:lnTo>
                  <a:lnTo>
                    <a:pt x="85796" y="1218"/>
                  </a:lnTo>
                  <a:lnTo>
                    <a:pt x="75953" y="0"/>
                  </a:lnTo>
                  <a:lnTo>
                    <a:pt x="59190" y="3431"/>
                  </a:lnTo>
                  <a:lnTo>
                    <a:pt x="42934" y="13267"/>
                  </a:lnTo>
                  <a:lnTo>
                    <a:pt x="18310" y="37310"/>
                  </a:lnTo>
                  <a:lnTo>
                    <a:pt x="7453" y="53868"/>
                  </a:lnTo>
                  <a:lnTo>
                    <a:pt x="0" y="81040"/>
                  </a:lnTo>
                  <a:lnTo>
                    <a:pt x="1584" y="105407"/>
                  </a:lnTo>
                  <a:lnTo>
                    <a:pt x="7081" y="127708"/>
                  </a:lnTo>
                  <a:lnTo>
                    <a:pt x="13575" y="137966"/>
                  </a:lnTo>
                  <a:lnTo>
                    <a:pt x="22546" y="145170"/>
                  </a:lnTo>
                  <a:lnTo>
                    <a:pt x="34471" y="151018"/>
                  </a:lnTo>
                  <a:lnTo>
                    <a:pt x="47708" y="152030"/>
                  </a:lnTo>
                  <a:lnTo>
                    <a:pt x="75609" y="146212"/>
                  </a:lnTo>
                  <a:lnTo>
                    <a:pt x="96924" y="135918"/>
                  </a:lnTo>
                  <a:lnTo>
                    <a:pt x="106951" y="125210"/>
                  </a:lnTo>
                  <a:lnTo>
                    <a:pt x="125450" y="8521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27257" name="SMARTInkShape-399"/>
            <p:cNvSpPr/>
            <p:nvPr/>
          </p:nvSpPr>
          <p:spPr bwMode="auto">
            <a:xfrm>
              <a:off x="3909300" y="5672138"/>
              <a:ext cx="105489" cy="13907"/>
            </a:xfrm>
            <a:custGeom>
              <a:avLst/>
              <a:gdLst/>
              <a:ahLst/>
              <a:cxnLst/>
              <a:rect l="0" t="0" r="0" b="0"/>
              <a:pathLst>
                <a:path w="105489" h="13907">
                  <a:moveTo>
                    <a:pt x="26906" y="0"/>
                  </a:moveTo>
                  <a:lnTo>
                    <a:pt x="23114" y="0"/>
                  </a:lnTo>
                  <a:lnTo>
                    <a:pt x="13171" y="3792"/>
                  </a:lnTo>
                  <a:lnTo>
                    <a:pt x="0" y="13000"/>
                  </a:lnTo>
                  <a:lnTo>
                    <a:pt x="237" y="13429"/>
                  </a:lnTo>
                  <a:lnTo>
                    <a:pt x="2618" y="13906"/>
                  </a:lnTo>
                  <a:lnTo>
                    <a:pt x="17905" y="13418"/>
                  </a:lnTo>
                  <a:lnTo>
                    <a:pt x="49852" y="8618"/>
                  </a:lnTo>
                  <a:lnTo>
                    <a:pt x="77361" y="5464"/>
                  </a:lnTo>
                  <a:lnTo>
                    <a:pt x="105488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27258" name="SMARTInkShape-400"/>
            <p:cNvSpPr/>
            <p:nvPr/>
          </p:nvSpPr>
          <p:spPr bwMode="auto">
            <a:xfrm>
              <a:off x="3972245" y="5550694"/>
              <a:ext cx="85406" cy="256166"/>
            </a:xfrm>
            <a:custGeom>
              <a:avLst/>
              <a:gdLst/>
              <a:ahLst/>
              <a:cxnLst/>
              <a:rect l="0" t="0" r="0" b="0"/>
              <a:pathLst>
                <a:path w="85406" h="256166">
                  <a:moveTo>
                    <a:pt x="21111" y="0"/>
                  </a:moveTo>
                  <a:lnTo>
                    <a:pt x="14960" y="0"/>
                  </a:lnTo>
                  <a:lnTo>
                    <a:pt x="14629" y="794"/>
                  </a:lnTo>
                  <a:lnTo>
                    <a:pt x="10201" y="30528"/>
                  </a:lnTo>
                  <a:lnTo>
                    <a:pt x="7824" y="58169"/>
                  </a:lnTo>
                  <a:lnTo>
                    <a:pt x="3328" y="91495"/>
                  </a:lnTo>
                  <a:lnTo>
                    <a:pt x="1301" y="116864"/>
                  </a:lnTo>
                  <a:lnTo>
                    <a:pt x="400" y="143220"/>
                  </a:lnTo>
                  <a:lnTo>
                    <a:pt x="0" y="168164"/>
                  </a:lnTo>
                  <a:lnTo>
                    <a:pt x="3567" y="200727"/>
                  </a:lnTo>
                  <a:lnTo>
                    <a:pt x="16793" y="233677"/>
                  </a:lnTo>
                  <a:lnTo>
                    <a:pt x="22631" y="245673"/>
                  </a:lnTo>
                  <a:lnTo>
                    <a:pt x="26094" y="249507"/>
                  </a:lnTo>
                  <a:lnTo>
                    <a:pt x="34174" y="253767"/>
                  </a:lnTo>
                  <a:lnTo>
                    <a:pt x="47648" y="256165"/>
                  </a:lnTo>
                  <a:lnTo>
                    <a:pt x="52296" y="254120"/>
                  </a:lnTo>
                  <a:lnTo>
                    <a:pt x="61694" y="245499"/>
                  </a:lnTo>
                  <a:lnTo>
                    <a:pt x="72118" y="227257"/>
                  </a:lnTo>
                  <a:lnTo>
                    <a:pt x="85405" y="18573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27259" name="SMARTInkShape-401"/>
            <p:cNvSpPr/>
            <p:nvPr/>
          </p:nvSpPr>
          <p:spPr bwMode="auto">
            <a:xfrm>
              <a:off x="3832254" y="5672429"/>
              <a:ext cx="88839" cy="130847"/>
            </a:xfrm>
            <a:custGeom>
              <a:avLst/>
              <a:gdLst/>
              <a:ahLst/>
              <a:cxnLst/>
              <a:rect l="0" t="0" r="0" b="0"/>
              <a:pathLst>
                <a:path w="88839" h="130847">
                  <a:moveTo>
                    <a:pt x="46802" y="6852"/>
                  </a:moveTo>
                  <a:lnTo>
                    <a:pt x="41099" y="13349"/>
                  </a:lnTo>
                  <a:lnTo>
                    <a:pt x="30009" y="33588"/>
                  </a:lnTo>
                  <a:lnTo>
                    <a:pt x="25493" y="63609"/>
                  </a:lnTo>
                  <a:lnTo>
                    <a:pt x="21527" y="89991"/>
                  </a:lnTo>
                  <a:lnTo>
                    <a:pt x="24708" y="120371"/>
                  </a:lnTo>
                  <a:lnTo>
                    <a:pt x="26517" y="123806"/>
                  </a:lnTo>
                  <a:lnTo>
                    <a:pt x="32759" y="129740"/>
                  </a:lnTo>
                  <a:lnTo>
                    <a:pt x="35853" y="130846"/>
                  </a:lnTo>
                  <a:lnTo>
                    <a:pt x="38709" y="130790"/>
                  </a:lnTo>
                  <a:lnTo>
                    <a:pt x="41406" y="129959"/>
                  </a:lnTo>
                  <a:lnTo>
                    <a:pt x="52788" y="121204"/>
                  </a:lnTo>
                  <a:lnTo>
                    <a:pt x="75538" y="89527"/>
                  </a:lnTo>
                  <a:lnTo>
                    <a:pt x="83386" y="72172"/>
                  </a:lnTo>
                  <a:lnTo>
                    <a:pt x="87805" y="44551"/>
                  </a:lnTo>
                  <a:lnTo>
                    <a:pt x="88838" y="25724"/>
                  </a:lnTo>
                  <a:lnTo>
                    <a:pt x="86732" y="17846"/>
                  </a:lnTo>
                  <a:lnTo>
                    <a:pt x="78043" y="4859"/>
                  </a:lnTo>
                  <a:lnTo>
                    <a:pt x="73186" y="1555"/>
                  </a:lnTo>
                  <a:lnTo>
                    <a:pt x="68360" y="146"/>
                  </a:lnTo>
                  <a:lnTo>
                    <a:pt x="63555" y="0"/>
                  </a:lnTo>
                  <a:lnTo>
                    <a:pt x="45416" y="7379"/>
                  </a:lnTo>
                  <a:lnTo>
                    <a:pt x="24960" y="27205"/>
                  </a:lnTo>
                  <a:lnTo>
                    <a:pt x="7610" y="53188"/>
                  </a:lnTo>
                  <a:lnTo>
                    <a:pt x="0" y="80994"/>
                  </a:lnTo>
                  <a:lnTo>
                    <a:pt x="337" y="95631"/>
                  </a:lnTo>
                  <a:lnTo>
                    <a:pt x="3132" y="106635"/>
                  </a:lnTo>
                  <a:lnTo>
                    <a:pt x="7020" y="114171"/>
                  </a:lnTo>
                  <a:lnTo>
                    <a:pt x="9962" y="115705"/>
                  </a:lnTo>
                  <a:lnTo>
                    <a:pt x="13511" y="115933"/>
                  </a:lnTo>
                  <a:lnTo>
                    <a:pt x="25371" y="11400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27260" name="SMARTInkShape-402"/>
            <p:cNvSpPr/>
            <p:nvPr/>
          </p:nvSpPr>
          <p:spPr bwMode="auto">
            <a:xfrm>
              <a:off x="3644306" y="5564812"/>
              <a:ext cx="156170" cy="271999"/>
            </a:xfrm>
            <a:custGeom>
              <a:avLst/>
              <a:gdLst/>
              <a:ahLst/>
              <a:cxnLst/>
              <a:rect l="0" t="0" r="0" b="0"/>
              <a:pathLst>
                <a:path w="156170" h="271999">
                  <a:moveTo>
                    <a:pt x="63300" y="107326"/>
                  </a:moveTo>
                  <a:lnTo>
                    <a:pt x="59508" y="107326"/>
                  </a:lnTo>
                  <a:lnTo>
                    <a:pt x="55529" y="109442"/>
                  </a:lnTo>
                  <a:lnTo>
                    <a:pt x="51115" y="112235"/>
                  </a:lnTo>
                  <a:lnTo>
                    <a:pt x="41814" y="114028"/>
                  </a:lnTo>
                  <a:lnTo>
                    <a:pt x="22839" y="114444"/>
                  </a:lnTo>
                  <a:lnTo>
                    <a:pt x="19388" y="112341"/>
                  </a:lnTo>
                  <a:lnTo>
                    <a:pt x="17357" y="110669"/>
                  </a:lnTo>
                  <a:lnTo>
                    <a:pt x="15100" y="104578"/>
                  </a:lnTo>
                  <a:lnTo>
                    <a:pt x="8455" y="69119"/>
                  </a:lnTo>
                  <a:lnTo>
                    <a:pt x="6210" y="40133"/>
                  </a:lnTo>
                  <a:lnTo>
                    <a:pt x="5358" y="73792"/>
                  </a:lnTo>
                  <a:lnTo>
                    <a:pt x="1241" y="100741"/>
                  </a:lnTo>
                  <a:lnTo>
                    <a:pt x="0" y="125037"/>
                  </a:lnTo>
                  <a:lnTo>
                    <a:pt x="1564" y="149593"/>
                  </a:lnTo>
                  <a:lnTo>
                    <a:pt x="4112" y="173736"/>
                  </a:lnTo>
                  <a:lnTo>
                    <a:pt x="6340" y="208847"/>
                  </a:lnTo>
                  <a:lnTo>
                    <a:pt x="10881" y="238124"/>
                  </a:lnTo>
                  <a:lnTo>
                    <a:pt x="14934" y="263043"/>
                  </a:lnTo>
                  <a:lnTo>
                    <a:pt x="17992" y="270989"/>
                  </a:lnTo>
                  <a:lnTo>
                    <a:pt x="18807" y="271998"/>
                  </a:lnTo>
                  <a:lnTo>
                    <a:pt x="19351" y="271875"/>
                  </a:lnTo>
                  <a:lnTo>
                    <a:pt x="14192" y="238031"/>
                  </a:lnTo>
                  <a:lnTo>
                    <a:pt x="9767" y="203732"/>
                  </a:lnTo>
                  <a:lnTo>
                    <a:pt x="7758" y="175044"/>
                  </a:lnTo>
                  <a:lnTo>
                    <a:pt x="6865" y="143773"/>
                  </a:lnTo>
                  <a:lnTo>
                    <a:pt x="6468" y="111353"/>
                  </a:lnTo>
                  <a:lnTo>
                    <a:pt x="6291" y="80540"/>
                  </a:lnTo>
                  <a:lnTo>
                    <a:pt x="6213" y="51765"/>
                  </a:lnTo>
                  <a:lnTo>
                    <a:pt x="6963" y="16427"/>
                  </a:lnTo>
                  <a:lnTo>
                    <a:pt x="9951" y="3955"/>
                  </a:lnTo>
                  <a:lnTo>
                    <a:pt x="11859" y="1106"/>
                  </a:lnTo>
                  <a:lnTo>
                    <a:pt x="13925" y="0"/>
                  </a:lnTo>
                  <a:lnTo>
                    <a:pt x="16096" y="56"/>
                  </a:lnTo>
                  <a:lnTo>
                    <a:pt x="18337" y="2475"/>
                  </a:lnTo>
                  <a:lnTo>
                    <a:pt x="25283" y="18844"/>
                  </a:lnTo>
                  <a:lnTo>
                    <a:pt x="33162" y="48918"/>
                  </a:lnTo>
                  <a:lnTo>
                    <a:pt x="40910" y="74223"/>
                  </a:lnTo>
                  <a:lnTo>
                    <a:pt x="47528" y="101344"/>
                  </a:lnTo>
                  <a:lnTo>
                    <a:pt x="53909" y="128480"/>
                  </a:lnTo>
                  <a:lnTo>
                    <a:pt x="62037" y="153769"/>
                  </a:lnTo>
                  <a:lnTo>
                    <a:pt x="70941" y="178238"/>
                  </a:lnTo>
                  <a:lnTo>
                    <a:pt x="84879" y="210093"/>
                  </a:lnTo>
                  <a:lnTo>
                    <a:pt x="100018" y="234605"/>
                  </a:lnTo>
                  <a:lnTo>
                    <a:pt x="103654" y="236628"/>
                  </a:lnTo>
                  <a:lnTo>
                    <a:pt x="107665" y="237184"/>
                  </a:lnTo>
                  <a:lnTo>
                    <a:pt x="111927" y="236760"/>
                  </a:lnTo>
                  <a:lnTo>
                    <a:pt x="115561" y="234891"/>
                  </a:lnTo>
                  <a:lnTo>
                    <a:pt x="121717" y="228579"/>
                  </a:lnTo>
                  <a:lnTo>
                    <a:pt x="129645" y="208516"/>
                  </a:lnTo>
                  <a:lnTo>
                    <a:pt x="133229" y="174879"/>
                  </a:lnTo>
                  <a:lnTo>
                    <a:pt x="134067" y="148462"/>
                  </a:lnTo>
                  <a:lnTo>
                    <a:pt x="134440" y="120846"/>
                  </a:lnTo>
                  <a:lnTo>
                    <a:pt x="134605" y="92697"/>
                  </a:lnTo>
                  <a:lnTo>
                    <a:pt x="134699" y="57660"/>
                  </a:lnTo>
                  <a:lnTo>
                    <a:pt x="135524" y="30370"/>
                  </a:lnTo>
                  <a:lnTo>
                    <a:pt x="136849" y="27447"/>
                  </a:lnTo>
                  <a:lnTo>
                    <a:pt x="138527" y="25498"/>
                  </a:lnTo>
                  <a:lnTo>
                    <a:pt x="139645" y="25786"/>
                  </a:lnTo>
                  <a:lnTo>
                    <a:pt x="140887" y="30340"/>
                  </a:lnTo>
                  <a:lnTo>
                    <a:pt x="145587" y="65230"/>
                  </a:lnTo>
                  <a:lnTo>
                    <a:pt x="156169" y="10018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02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Regular definitions</a:t>
            </a:r>
          </a:p>
        </p:txBody>
      </p:sp>
      <p:sp>
        <p:nvSpPr>
          <p:cNvPr id="22302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A regular definition is a sequence of definitions of the form	</a:t>
            </a:r>
          </a:p>
          <a:p>
            <a:r>
              <a:rPr lang="en-US" altLang="en-US"/>
              <a:t>	d</a:t>
            </a:r>
            <a:r>
              <a:rPr lang="en-US" altLang="en-US" baseline="-25000"/>
              <a:t>1</a:t>
            </a:r>
            <a:r>
              <a:rPr lang="en-US" altLang="en-US"/>
              <a:t> </a:t>
            </a:r>
            <a:r>
              <a:rPr lang="en-US" altLang="en-US">
                <a:sym typeface="Wingdings" panose="05000000000000000000" pitchFamily="2" charset="2"/>
              </a:rPr>
              <a:t> r</a:t>
            </a:r>
            <a:r>
              <a:rPr lang="en-US" altLang="en-US" baseline="-25000">
                <a:sym typeface="Wingdings" panose="05000000000000000000" pitchFamily="2" charset="2"/>
              </a:rPr>
              <a:t>1</a:t>
            </a:r>
          </a:p>
          <a:p>
            <a:r>
              <a:rPr lang="en-US" altLang="en-US"/>
              <a:t>	d</a:t>
            </a:r>
            <a:r>
              <a:rPr lang="en-US" altLang="en-US" baseline="-25000"/>
              <a:t>2</a:t>
            </a:r>
            <a:r>
              <a:rPr lang="en-US" altLang="en-US"/>
              <a:t> </a:t>
            </a:r>
            <a:r>
              <a:rPr lang="en-US" altLang="en-US">
                <a:sym typeface="Wingdings" panose="05000000000000000000" pitchFamily="2" charset="2"/>
              </a:rPr>
              <a:t> r</a:t>
            </a:r>
            <a:r>
              <a:rPr lang="en-US" altLang="en-US" baseline="-25000">
                <a:sym typeface="Wingdings" panose="05000000000000000000" pitchFamily="2" charset="2"/>
              </a:rPr>
              <a:t>2</a:t>
            </a:r>
            <a:endParaRPr lang="en-US" altLang="en-US" baseline="-25000"/>
          </a:p>
          <a:p>
            <a:r>
              <a:rPr lang="en-US" altLang="en-US"/>
              <a:t>	…</a:t>
            </a:r>
          </a:p>
          <a:p>
            <a:r>
              <a:rPr lang="en-US" altLang="en-US"/>
              <a:t>	 d</a:t>
            </a:r>
            <a:r>
              <a:rPr lang="en-US" altLang="en-US" baseline="-25000"/>
              <a:t>n</a:t>
            </a:r>
            <a:r>
              <a:rPr lang="en-US" altLang="en-US"/>
              <a:t> </a:t>
            </a:r>
            <a:r>
              <a:rPr lang="en-US" altLang="en-US">
                <a:sym typeface="Wingdings" panose="05000000000000000000" pitchFamily="2" charset="2"/>
              </a:rPr>
              <a:t> r</a:t>
            </a:r>
            <a:r>
              <a:rPr lang="en-US" altLang="en-US" baseline="-25000">
                <a:sym typeface="Wingdings" panose="05000000000000000000" pitchFamily="2" charset="2"/>
              </a:rPr>
              <a:t>n</a:t>
            </a:r>
            <a:endParaRPr lang="en-US" altLang="en-US" baseline="-25000"/>
          </a:p>
          <a:p>
            <a:r>
              <a:rPr lang="en-US" altLang="en-US"/>
              <a:t>Where </a:t>
            </a:r>
          </a:p>
          <a:p>
            <a:pPr>
              <a:buFont typeface="Wingdings" panose="05000000000000000000" pitchFamily="2" charset="2"/>
              <a:buChar char="l"/>
            </a:pPr>
            <a:r>
              <a:rPr lang="en-US" altLang="en-US"/>
              <a:t>Each d</a:t>
            </a:r>
            <a:r>
              <a:rPr lang="en-US" altLang="en-US" baseline="-25000"/>
              <a:t>i</a:t>
            </a:r>
            <a:r>
              <a:rPr lang="en-US" altLang="en-US"/>
              <a:t> is a distinct name</a:t>
            </a:r>
          </a:p>
          <a:p>
            <a:pPr>
              <a:buFont typeface="Wingdings" panose="05000000000000000000" pitchFamily="2" charset="2"/>
              <a:buChar char="l"/>
            </a:pPr>
            <a:r>
              <a:rPr lang="en-US" altLang="en-US"/>
              <a:t>each r</a:t>
            </a:r>
            <a:r>
              <a:rPr lang="en-US" altLang="en-US" baseline="-25000"/>
              <a:t>i</a:t>
            </a:r>
            <a:r>
              <a:rPr lang="en-US" altLang="en-US"/>
              <a:t> is a regular expression over the symbols	</a:t>
            </a:r>
            <a:r>
              <a:rPr lang="el-GR" altLang="en-US"/>
              <a:t>Σ</a:t>
            </a:r>
            <a:r>
              <a:rPr lang="en-US" altLang="en-US"/>
              <a:t> U  {d</a:t>
            </a:r>
            <a:r>
              <a:rPr lang="en-US" altLang="en-US" baseline="-25000"/>
              <a:t>1</a:t>
            </a:r>
            <a:r>
              <a:rPr lang="en-US" altLang="en-US"/>
              <a:t>, d</a:t>
            </a:r>
            <a:r>
              <a:rPr lang="en-US" altLang="en-US" baseline="-25000"/>
              <a:t>2</a:t>
            </a:r>
            <a:r>
              <a:rPr lang="en-US" altLang="en-US"/>
              <a:t>, … d</a:t>
            </a:r>
            <a:r>
              <a:rPr lang="en-US" altLang="en-US" baseline="-25000"/>
              <a:t>i-1</a:t>
            </a:r>
            <a:r>
              <a:rPr lang="en-US" altLang="en-US"/>
              <a:t>,}</a:t>
            </a:r>
            <a:endParaRPr lang="el-GR" altLang="en-US"/>
          </a:p>
        </p:txBody>
      </p:sp>
      <p:grpSp>
        <p:nvGrpSpPr>
          <p:cNvPr id="2230273" name="SMARTInkShape-Group53"/>
          <p:cNvGrpSpPr/>
          <p:nvPr/>
        </p:nvGrpSpPr>
        <p:grpSpPr>
          <a:xfrm>
            <a:off x="5158317" y="14377"/>
            <a:ext cx="3192728" cy="1040617"/>
            <a:chOff x="5158317" y="14377"/>
            <a:chExt cx="3192728" cy="1040617"/>
          </a:xfrm>
        </p:grpSpPr>
        <p:sp>
          <p:nvSpPr>
            <p:cNvPr id="2" name="SMARTInkShape-403"/>
            <p:cNvSpPr/>
            <p:nvPr/>
          </p:nvSpPr>
          <p:spPr bwMode="auto">
            <a:xfrm>
              <a:off x="5158317" y="142875"/>
              <a:ext cx="235215" cy="767910"/>
            </a:xfrm>
            <a:custGeom>
              <a:avLst/>
              <a:gdLst/>
              <a:ahLst/>
              <a:cxnLst/>
              <a:rect l="0" t="0" r="0" b="0"/>
              <a:pathLst>
                <a:path w="235215" h="767910">
                  <a:moveTo>
                    <a:pt x="213783" y="0"/>
                  </a:moveTo>
                  <a:lnTo>
                    <a:pt x="203141" y="0"/>
                  </a:lnTo>
                  <a:lnTo>
                    <a:pt x="198999" y="2117"/>
                  </a:lnTo>
                  <a:lnTo>
                    <a:pt x="176117" y="21063"/>
                  </a:lnTo>
                  <a:lnTo>
                    <a:pt x="155262" y="55718"/>
                  </a:lnTo>
                  <a:lnTo>
                    <a:pt x="138297" y="87999"/>
                  </a:lnTo>
                  <a:lnTo>
                    <a:pt x="127740" y="108672"/>
                  </a:lnTo>
                  <a:lnTo>
                    <a:pt x="115939" y="131979"/>
                  </a:lnTo>
                  <a:lnTo>
                    <a:pt x="103311" y="157043"/>
                  </a:lnTo>
                  <a:lnTo>
                    <a:pt x="90129" y="184864"/>
                  </a:lnTo>
                  <a:lnTo>
                    <a:pt x="76578" y="214524"/>
                  </a:lnTo>
                  <a:lnTo>
                    <a:pt x="62782" y="245410"/>
                  </a:lnTo>
                  <a:lnTo>
                    <a:pt x="50409" y="277906"/>
                  </a:lnTo>
                  <a:lnTo>
                    <a:pt x="38986" y="311477"/>
                  </a:lnTo>
                  <a:lnTo>
                    <a:pt x="28195" y="345764"/>
                  </a:lnTo>
                  <a:lnTo>
                    <a:pt x="19414" y="381322"/>
                  </a:lnTo>
                  <a:lnTo>
                    <a:pt x="11973" y="417727"/>
                  </a:lnTo>
                  <a:lnTo>
                    <a:pt x="5424" y="454697"/>
                  </a:lnTo>
                  <a:lnTo>
                    <a:pt x="1852" y="489663"/>
                  </a:lnTo>
                  <a:lnTo>
                    <a:pt x="264" y="523292"/>
                  </a:lnTo>
                  <a:lnTo>
                    <a:pt x="0" y="556030"/>
                  </a:lnTo>
                  <a:lnTo>
                    <a:pt x="2998" y="585793"/>
                  </a:lnTo>
                  <a:lnTo>
                    <a:pt x="8172" y="613572"/>
                  </a:lnTo>
                  <a:lnTo>
                    <a:pt x="14797" y="640029"/>
                  </a:lnTo>
                  <a:lnTo>
                    <a:pt x="24769" y="663224"/>
                  </a:lnTo>
                  <a:lnTo>
                    <a:pt x="36974" y="684243"/>
                  </a:lnTo>
                  <a:lnTo>
                    <a:pt x="50666" y="703812"/>
                  </a:lnTo>
                  <a:lnTo>
                    <a:pt x="80697" y="734022"/>
                  </a:lnTo>
                  <a:lnTo>
                    <a:pt x="113359" y="755651"/>
                  </a:lnTo>
                  <a:lnTo>
                    <a:pt x="149042" y="767909"/>
                  </a:lnTo>
                  <a:lnTo>
                    <a:pt x="183951" y="767537"/>
                  </a:lnTo>
                  <a:lnTo>
                    <a:pt x="212430" y="761815"/>
                  </a:lnTo>
                  <a:lnTo>
                    <a:pt x="235214" y="75723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" name="SMARTInkShape-404"/>
            <p:cNvSpPr/>
            <p:nvPr/>
          </p:nvSpPr>
          <p:spPr bwMode="auto">
            <a:xfrm>
              <a:off x="5416026" y="328613"/>
              <a:ext cx="220394" cy="394169"/>
            </a:xfrm>
            <a:custGeom>
              <a:avLst/>
              <a:gdLst/>
              <a:ahLst/>
              <a:cxnLst/>
              <a:rect l="0" t="0" r="0" b="0"/>
              <a:pathLst>
                <a:path w="220394" h="394169">
                  <a:moveTo>
                    <a:pt x="27512" y="0"/>
                  </a:moveTo>
                  <a:lnTo>
                    <a:pt x="33662" y="0"/>
                  </a:lnTo>
                  <a:lnTo>
                    <a:pt x="33993" y="793"/>
                  </a:lnTo>
                  <a:lnTo>
                    <a:pt x="34568" y="21320"/>
                  </a:lnTo>
                  <a:lnTo>
                    <a:pt x="30837" y="50414"/>
                  </a:lnTo>
                  <a:lnTo>
                    <a:pt x="26873" y="76910"/>
                  </a:lnTo>
                  <a:lnTo>
                    <a:pt x="22465" y="108001"/>
                  </a:lnTo>
                  <a:lnTo>
                    <a:pt x="17860" y="142985"/>
                  </a:lnTo>
                  <a:lnTo>
                    <a:pt x="14727" y="161998"/>
                  </a:lnTo>
                  <a:lnTo>
                    <a:pt x="11051" y="181818"/>
                  </a:lnTo>
                  <a:lnTo>
                    <a:pt x="7013" y="202174"/>
                  </a:lnTo>
                  <a:lnTo>
                    <a:pt x="4321" y="222095"/>
                  </a:lnTo>
                  <a:lnTo>
                    <a:pt x="2526" y="241726"/>
                  </a:lnTo>
                  <a:lnTo>
                    <a:pt x="1329" y="261163"/>
                  </a:lnTo>
                  <a:lnTo>
                    <a:pt x="0" y="295460"/>
                  </a:lnTo>
                  <a:lnTo>
                    <a:pt x="997" y="325784"/>
                  </a:lnTo>
                  <a:lnTo>
                    <a:pt x="6731" y="352490"/>
                  </a:lnTo>
                  <a:lnTo>
                    <a:pt x="18885" y="378461"/>
                  </a:lnTo>
                  <a:lnTo>
                    <a:pt x="34261" y="388603"/>
                  </a:lnTo>
                  <a:lnTo>
                    <a:pt x="55118" y="394168"/>
                  </a:lnTo>
                  <a:lnTo>
                    <a:pt x="80262" y="393996"/>
                  </a:lnTo>
                  <a:lnTo>
                    <a:pt x="105196" y="391274"/>
                  </a:lnTo>
                  <a:lnTo>
                    <a:pt x="129506" y="387418"/>
                  </a:lnTo>
                  <a:lnTo>
                    <a:pt x="164712" y="379991"/>
                  </a:lnTo>
                  <a:lnTo>
                    <a:pt x="194017" y="367295"/>
                  </a:lnTo>
                  <a:lnTo>
                    <a:pt x="220393" y="34290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4" name="SMARTInkShape-405"/>
            <p:cNvSpPr/>
            <p:nvPr/>
          </p:nvSpPr>
          <p:spPr bwMode="auto">
            <a:xfrm>
              <a:off x="5579269" y="414338"/>
              <a:ext cx="142876" cy="246754"/>
            </a:xfrm>
            <a:custGeom>
              <a:avLst/>
              <a:gdLst/>
              <a:ahLst/>
              <a:cxnLst/>
              <a:rect l="0" t="0" r="0" b="0"/>
              <a:pathLst>
                <a:path w="142876" h="246754">
                  <a:moveTo>
                    <a:pt x="0" y="0"/>
                  </a:moveTo>
                  <a:lnTo>
                    <a:pt x="10642" y="10641"/>
                  </a:lnTo>
                  <a:lnTo>
                    <a:pt x="12667" y="19017"/>
                  </a:lnTo>
                  <a:lnTo>
                    <a:pt x="14074" y="52216"/>
                  </a:lnTo>
                  <a:lnTo>
                    <a:pt x="14224" y="83822"/>
                  </a:lnTo>
                  <a:lnTo>
                    <a:pt x="14259" y="109485"/>
                  </a:lnTo>
                  <a:lnTo>
                    <a:pt x="16391" y="136766"/>
                  </a:lnTo>
                  <a:lnTo>
                    <a:pt x="19985" y="163178"/>
                  </a:lnTo>
                  <a:lnTo>
                    <a:pt x="27264" y="195898"/>
                  </a:lnTo>
                  <a:lnTo>
                    <a:pt x="43544" y="231165"/>
                  </a:lnTo>
                  <a:lnTo>
                    <a:pt x="48079" y="237454"/>
                  </a:lnTo>
                  <a:lnTo>
                    <a:pt x="59469" y="244441"/>
                  </a:lnTo>
                  <a:lnTo>
                    <a:pt x="72468" y="246753"/>
                  </a:lnTo>
                  <a:lnTo>
                    <a:pt x="86183" y="245134"/>
                  </a:lnTo>
                  <a:lnTo>
                    <a:pt x="121504" y="227641"/>
                  </a:lnTo>
                  <a:lnTo>
                    <a:pt x="142875" y="21431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5" name="SMARTInkShape-406"/>
            <p:cNvSpPr/>
            <p:nvPr/>
          </p:nvSpPr>
          <p:spPr bwMode="auto">
            <a:xfrm>
              <a:off x="5564981" y="521494"/>
              <a:ext cx="92870" cy="46259"/>
            </a:xfrm>
            <a:custGeom>
              <a:avLst/>
              <a:gdLst/>
              <a:ahLst/>
              <a:cxnLst/>
              <a:rect l="0" t="0" r="0" b="0"/>
              <a:pathLst>
                <a:path w="92870" h="46259">
                  <a:moveTo>
                    <a:pt x="0" y="28575"/>
                  </a:moveTo>
                  <a:lnTo>
                    <a:pt x="0" y="32367"/>
                  </a:lnTo>
                  <a:lnTo>
                    <a:pt x="794" y="33484"/>
                  </a:lnTo>
                  <a:lnTo>
                    <a:pt x="2117" y="34229"/>
                  </a:lnTo>
                  <a:lnTo>
                    <a:pt x="3792" y="34725"/>
                  </a:lnTo>
                  <a:lnTo>
                    <a:pt x="4910" y="35850"/>
                  </a:lnTo>
                  <a:lnTo>
                    <a:pt x="8819" y="43359"/>
                  </a:lnTo>
                  <a:lnTo>
                    <a:pt x="10642" y="45574"/>
                  </a:lnTo>
                  <a:lnTo>
                    <a:pt x="13445" y="46258"/>
                  </a:lnTo>
                  <a:lnTo>
                    <a:pt x="43092" y="41014"/>
                  </a:lnTo>
                  <a:lnTo>
                    <a:pt x="65751" y="29180"/>
                  </a:lnTo>
                  <a:lnTo>
                    <a:pt x="92869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6" name="SMARTInkShape-407"/>
            <p:cNvSpPr/>
            <p:nvPr/>
          </p:nvSpPr>
          <p:spPr bwMode="auto">
            <a:xfrm>
              <a:off x="5522119" y="342900"/>
              <a:ext cx="150020" cy="85726"/>
            </a:xfrm>
            <a:custGeom>
              <a:avLst/>
              <a:gdLst/>
              <a:ahLst/>
              <a:cxnLst/>
              <a:rect l="0" t="0" r="0" b="0"/>
              <a:pathLst>
                <a:path w="150020" h="85726">
                  <a:moveTo>
                    <a:pt x="0" y="85725"/>
                  </a:moveTo>
                  <a:lnTo>
                    <a:pt x="0" y="79574"/>
                  </a:lnTo>
                  <a:lnTo>
                    <a:pt x="13735" y="64933"/>
                  </a:lnTo>
                  <a:lnTo>
                    <a:pt x="45847" y="42633"/>
                  </a:lnTo>
                  <a:lnTo>
                    <a:pt x="77759" y="27560"/>
                  </a:lnTo>
                  <a:lnTo>
                    <a:pt x="112075" y="14467"/>
                  </a:lnTo>
                  <a:lnTo>
                    <a:pt x="127928" y="9314"/>
                  </a:lnTo>
                  <a:lnTo>
                    <a:pt x="137025" y="7314"/>
                  </a:lnTo>
                  <a:lnTo>
                    <a:pt x="150019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7" name="SMARTInkShape-408"/>
            <p:cNvSpPr/>
            <p:nvPr/>
          </p:nvSpPr>
          <p:spPr bwMode="auto">
            <a:xfrm>
              <a:off x="5750719" y="378619"/>
              <a:ext cx="235745" cy="278550"/>
            </a:xfrm>
            <a:custGeom>
              <a:avLst/>
              <a:gdLst/>
              <a:ahLst/>
              <a:cxnLst/>
              <a:rect l="0" t="0" r="0" b="0"/>
              <a:pathLst>
                <a:path w="235745" h="278550">
                  <a:moveTo>
                    <a:pt x="0" y="0"/>
                  </a:moveTo>
                  <a:lnTo>
                    <a:pt x="0" y="31333"/>
                  </a:lnTo>
                  <a:lnTo>
                    <a:pt x="794" y="57879"/>
                  </a:lnTo>
                  <a:lnTo>
                    <a:pt x="3792" y="82080"/>
                  </a:lnTo>
                  <a:lnTo>
                    <a:pt x="12004" y="106594"/>
                  </a:lnTo>
                  <a:lnTo>
                    <a:pt x="22798" y="131513"/>
                  </a:lnTo>
                  <a:lnTo>
                    <a:pt x="32886" y="158462"/>
                  </a:lnTo>
                  <a:lnTo>
                    <a:pt x="46895" y="184198"/>
                  </a:lnTo>
                  <a:lnTo>
                    <a:pt x="72632" y="218883"/>
                  </a:lnTo>
                  <a:lnTo>
                    <a:pt x="100366" y="247152"/>
                  </a:lnTo>
                  <a:lnTo>
                    <a:pt x="130809" y="268493"/>
                  </a:lnTo>
                  <a:lnTo>
                    <a:pt x="151800" y="277286"/>
                  </a:lnTo>
                  <a:lnTo>
                    <a:pt x="169066" y="278549"/>
                  </a:lnTo>
                  <a:lnTo>
                    <a:pt x="195967" y="274797"/>
                  </a:lnTo>
                  <a:lnTo>
                    <a:pt x="202876" y="270510"/>
                  </a:lnTo>
                  <a:lnTo>
                    <a:pt x="212669" y="257281"/>
                  </a:lnTo>
                  <a:lnTo>
                    <a:pt x="226437" y="224398"/>
                  </a:lnTo>
                  <a:lnTo>
                    <a:pt x="235744" y="20002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8" name="SMARTInkShape-409"/>
            <p:cNvSpPr/>
            <p:nvPr/>
          </p:nvSpPr>
          <p:spPr bwMode="auto">
            <a:xfrm>
              <a:off x="5746340" y="414338"/>
              <a:ext cx="147255" cy="299289"/>
            </a:xfrm>
            <a:custGeom>
              <a:avLst/>
              <a:gdLst/>
              <a:ahLst/>
              <a:cxnLst/>
              <a:rect l="0" t="0" r="0" b="0"/>
              <a:pathLst>
                <a:path w="147255" h="299289">
                  <a:moveTo>
                    <a:pt x="147254" y="0"/>
                  </a:moveTo>
                  <a:lnTo>
                    <a:pt x="130144" y="25194"/>
                  </a:lnTo>
                  <a:lnTo>
                    <a:pt x="117424" y="51149"/>
                  </a:lnTo>
                  <a:lnTo>
                    <a:pt x="109111" y="68230"/>
                  </a:lnTo>
                  <a:lnTo>
                    <a:pt x="99600" y="87556"/>
                  </a:lnTo>
                  <a:lnTo>
                    <a:pt x="89291" y="108376"/>
                  </a:lnTo>
                  <a:lnTo>
                    <a:pt x="78449" y="129401"/>
                  </a:lnTo>
                  <a:lnTo>
                    <a:pt x="67253" y="150561"/>
                  </a:lnTo>
                  <a:lnTo>
                    <a:pt x="55820" y="171811"/>
                  </a:lnTo>
                  <a:lnTo>
                    <a:pt x="45023" y="191534"/>
                  </a:lnTo>
                  <a:lnTo>
                    <a:pt x="34650" y="210239"/>
                  </a:lnTo>
                  <a:lnTo>
                    <a:pt x="17039" y="243458"/>
                  </a:lnTo>
                  <a:lnTo>
                    <a:pt x="3456" y="278422"/>
                  </a:lnTo>
                  <a:lnTo>
                    <a:pt x="0" y="293341"/>
                  </a:lnTo>
                  <a:lnTo>
                    <a:pt x="666" y="297160"/>
                  </a:lnTo>
                  <a:lnTo>
                    <a:pt x="2697" y="298913"/>
                  </a:lnTo>
                  <a:lnTo>
                    <a:pt x="5639" y="299288"/>
                  </a:lnTo>
                  <a:lnTo>
                    <a:pt x="8394" y="295569"/>
                  </a:lnTo>
                  <a:lnTo>
                    <a:pt x="18666" y="26431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9" name="SMARTInkShape-410"/>
            <p:cNvSpPr/>
            <p:nvPr/>
          </p:nvSpPr>
          <p:spPr bwMode="auto">
            <a:xfrm>
              <a:off x="6143654" y="371475"/>
              <a:ext cx="335728" cy="71137"/>
            </a:xfrm>
            <a:custGeom>
              <a:avLst/>
              <a:gdLst/>
              <a:ahLst/>
              <a:cxnLst/>
              <a:rect l="0" t="0" r="0" b="0"/>
              <a:pathLst>
                <a:path w="335728" h="71137">
                  <a:moveTo>
                    <a:pt x="28546" y="57150"/>
                  </a:moveTo>
                  <a:lnTo>
                    <a:pt x="1085" y="57150"/>
                  </a:lnTo>
                  <a:lnTo>
                    <a:pt x="714" y="57944"/>
                  </a:lnTo>
                  <a:lnTo>
                    <a:pt x="0" y="63999"/>
                  </a:lnTo>
                  <a:lnTo>
                    <a:pt x="3772" y="67999"/>
                  </a:lnTo>
                  <a:lnTo>
                    <a:pt x="11979" y="69909"/>
                  </a:lnTo>
                  <a:lnTo>
                    <a:pt x="40443" y="71136"/>
                  </a:lnTo>
                  <a:lnTo>
                    <a:pt x="74934" y="67556"/>
                  </a:lnTo>
                  <a:lnTo>
                    <a:pt x="103667" y="61510"/>
                  </a:lnTo>
                  <a:lnTo>
                    <a:pt x="135752" y="53532"/>
                  </a:lnTo>
                  <a:lnTo>
                    <a:pt x="171178" y="44694"/>
                  </a:lnTo>
                  <a:lnTo>
                    <a:pt x="205974" y="35474"/>
                  </a:lnTo>
                  <a:lnTo>
                    <a:pt x="239165" y="26085"/>
                  </a:lnTo>
                  <a:lnTo>
                    <a:pt x="269792" y="16620"/>
                  </a:lnTo>
                  <a:lnTo>
                    <a:pt x="297162" y="9239"/>
                  </a:lnTo>
                  <a:lnTo>
                    <a:pt x="335727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0" name="SMARTInkShape-411"/>
            <p:cNvSpPr/>
            <p:nvPr/>
          </p:nvSpPr>
          <p:spPr bwMode="auto">
            <a:xfrm>
              <a:off x="6207919" y="407194"/>
              <a:ext cx="350045" cy="92870"/>
            </a:xfrm>
            <a:custGeom>
              <a:avLst/>
              <a:gdLst/>
              <a:ahLst/>
              <a:cxnLst/>
              <a:rect l="0" t="0" r="0" b="0"/>
              <a:pathLst>
                <a:path w="350045" h="92870">
                  <a:moveTo>
                    <a:pt x="0" y="92869"/>
                  </a:moveTo>
                  <a:lnTo>
                    <a:pt x="3792" y="92869"/>
                  </a:lnTo>
                  <a:lnTo>
                    <a:pt x="7771" y="90752"/>
                  </a:lnTo>
                  <a:lnTo>
                    <a:pt x="9943" y="89076"/>
                  </a:lnTo>
                  <a:lnTo>
                    <a:pt x="41261" y="84049"/>
                  </a:lnTo>
                  <a:lnTo>
                    <a:pt x="75196" y="78085"/>
                  </a:lnTo>
                  <a:lnTo>
                    <a:pt x="103270" y="72804"/>
                  </a:lnTo>
                  <a:lnTo>
                    <a:pt x="136915" y="65166"/>
                  </a:lnTo>
                  <a:lnTo>
                    <a:pt x="154776" y="61700"/>
                  </a:lnTo>
                  <a:lnTo>
                    <a:pt x="173034" y="58596"/>
                  </a:lnTo>
                  <a:lnTo>
                    <a:pt x="191556" y="55732"/>
                  </a:lnTo>
                  <a:lnTo>
                    <a:pt x="226953" y="48318"/>
                  </a:lnTo>
                  <a:lnTo>
                    <a:pt x="260411" y="39731"/>
                  </a:lnTo>
                  <a:lnTo>
                    <a:pt x="291157" y="30622"/>
                  </a:lnTo>
                  <a:lnTo>
                    <a:pt x="316463" y="19166"/>
                  </a:lnTo>
                  <a:lnTo>
                    <a:pt x="350044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1" name="SMARTInkShape-412"/>
            <p:cNvSpPr/>
            <p:nvPr/>
          </p:nvSpPr>
          <p:spPr bwMode="auto">
            <a:xfrm>
              <a:off x="6372927" y="285750"/>
              <a:ext cx="304494" cy="301375"/>
            </a:xfrm>
            <a:custGeom>
              <a:avLst/>
              <a:gdLst/>
              <a:ahLst/>
              <a:cxnLst/>
              <a:rect l="0" t="0" r="0" b="0"/>
              <a:pathLst>
                <a:path w="304494" h="301375">
                  <a:moveTo>
                    <a:pt x="27873" y="0"/>
                  </a:moveTo>
                  <a:lnTo>
                    <a:pt x="17930" y="0"/>
                  </a:lnTo>
                  <a:lnTo>
                    <a:pt x="0" y="6850"/>
                  </a:lnTo>
                  <a:lnTo>
                    <a:pt x="30474" y="7105"/>
                  </a:lnTo>
                  <a:lnTo>
                    <a:pt x="61452" y="7132"/>
                  </a:lnTo>
                  <a:lnTo>
                    <a:pt x="88041" y="7139"/>
                  </a:lnTo>
                  <a:lnTo>
                    <a:pt x="118379" y="7141"/>
                  </a:lnTo>
                  <a:lnTo>
                    <a:pt x="152500" y="7143"/>
                  </a:lnTo>
                  <a:lnTo>
                    <a:pt x="188038" y="7143"/>
                  </a:lnTo>
                  <a:lnTo>
                    <a:pt x="222353" y="7144"/>
                  </a:lnTo>
                  <a:lnTo>
                    <a:pt x="251892" y="11377"/>
                  </a:lnTo>
                  <a:lnTo>
                    <a:pt x="276662" y="19344"/>
                  </a:lnTo>
                  <a:lnTo>
                    <a:pt x="295609" y="30822"/>
                  </a:lnTo>
                  <a:lnTo>
                    <a:pt x="300820" y="39598"/>
                  </a:lnTo>
                  <a:lnTo>
                    <a:pt x="304493" y="62049"/>
                  </a:lnTo>
                  <a:lnTo>
                    <a:pt x="299246" y="90019"/>
                  </a:lnTo>
                  <a:lnTo>
                    <a:pt x="286596" y="121765"/>
                  </a:lnTo>
                  <a:lnTo>
                    <a:pt x="265098" y="157041"/>
                  </a:lnTo>
                  <a:lnTo>
                    <a:pt x="239669" y="191769"/>
                  </a:lnTo>
                  <a:lnTo>
                    <a:pt x="213286" y="224137"/>
                  </a:lnTo>
                  <a:lnTo>
                    <a:pt x="188331" y="251752"/>
                  </a:lnTo>
                  <a:lnTo>
                    <a:pt x="159553" y="285819"/>
                  </a:lnTo>
                  <a:lnTo>
                    <a:pt x="147323" y="300852"/>
                  </a:lnTo>
                  <a:lnTo>
                    <a:pt x="147987" y="301374"/>
                  </a:lnTo>
                  <a:lnTo>
                    <a:pt x="161887" y="292937"/>
                  </a:lnTo>
                  <a:lnTo>
                    <a:pt x="192023" y="269447"/>
                  </a:lnTo>
                  <a:lnTo>
                    <a:pt x="220156" y="245960"/>
                  </a:lnTo>
                  <a:lnTo>
                    <a:pt x="249329" y="22145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2" name="SMARTInkShape-413"/>
            <p:cNvSpPr/>
            <p:nvPr/>
          </p:nvSpPr>
          <p:spPr bwMode="auto">
            <a:xfrm>
              <a:off x="6861225" y="157163"/>
              <a:ext cx="283888" cy="290485"/>
            </a:xfrm>
            <a:custGeom>
              <a:avLst/>
              <a:gdLst/>
              <a:ahLst/>
              <a:cxnLst/>
              <a:rect l="0" t="0" r="0" b="0"/>
              <a:pathLst>
                <a:path w="283888" h="290485">
                  <a:moveTo>
                    <a:pt x="11063" y="42862"/>
                  </a:moveTo>
                  <a:lnTo>
                    <a:pt x="7270" y="42862"/>
                  </a:lnTo>
                  <a:lnTo>
                    <a:pt x="6153" y="42068"/>
                  </a:lnTo>
                  <a:lnTo>
                    <a:pt x="5408" y="40745"/>
                  </a:lnTo>
                  <a:lnTo>
                    <a:pt x="4912" y="39070"/>
                  </a:lnTo>
                  <a:lnTo>
                    <a:pt x="3787" y="37953"/>
                  </a:lnTo>
                  <a:lnTo>
                    <a:pt x="421" y="36711"/>
                  </a:lnTo>
                  <a:lnTo>
                    <a:pt x="0" y="37174"/>
                  </a:lnTo>
                  <a:lnTo>
                    <a:pt x="2405" y="42411"/>
                  </a:lnTo>
                  <a:lnTo>
                    <a:pt x="7512" y="70065"/>
                  </a:lnTo>
                  <a:lnTo>
                    <a:pt x="13803" y="100046"/>
                  </a:lnTo>
                  <a:lnTo>
                    <a:pt x="20483" y="124634"/>
                  </a:lnTo>
                  <a:lnTo>
                    <a:pt x="27949" y="150642"/>
                  </a:lnTo>
                  <a:lnTo>
                    <a:pt x="33914" y="175431"/>
                  </a:lnTo>
                  <a:lnTo>
                    <a:pt x="41327" y="199677"/>
                  </a:lnTo>
                  <a:lnTo>
                    <a:pt x="54426" y="233524"/>
                  </a:lnTo>
                  <a:lnTo>
                    <a:pt x="66244" y="261544"/>
                  </a:lnTo>
                  <a:lnTo>
                    <a:pt x="80974" y="290484"/>
                  </a:lnTo>
                  <a:lnTo>
                    <a:pt x="68638" y="261885"/>
                  </a:lnTo>
                  <a:lnTo>
                    <a:pt x="47571" y="227649"/>
                  </a:lnTo>
                  <a:lnTo>
                    <a:pt x="32728" y="195509"/>
                  </a:lnTo>
                  <a:lnTo>
                    <a:pt x="23866" y="169443"/>
                  </a:lnTo>
                  <a:lnTo>
                    <a:pt x="17282" y="141983"/>
                  </a:lnTo>
                  <a:lnTo>
                    <a:pt x="11711" y="116020"/>
                  </a:lnTo>
                  <a:lnTo>
                    <a:pt x="8344" y="83324"/>
                  </a:lnTo>
                  <a:lnTo>
                    <a:pt x="11442" y="67195"/>
                  </a:lnTo>
                  <a:lnTo>
                    <a:pt x="22111" y="49190"/>
                  </a:lnTo>
                  <a:lnTo>
                    <a:pt x="30789" y="38795"/>
                  </a:lnTo>
                  <a:lnTo>
                    <a:pt x="52185" y="27810"/>
                  </a:lnTo>
                  <a:lnTo>
                    <a:pt x="82426" y="19529"/>
                  </a:lnTo>
                  <a:lnTo>
                    <a:pt x="107073" y="14500"/>
                  </a:lnTo>
                  <a:lnTo>
                    <a:pt x="133903" y="9619"/>
                  </a:lnTo>
                  <a:lnTo>
                    <a:pt x="161702" y="4804"/>
                  </a:lnTo>
                  <a:lnTo>
                    <a:pt x="189932" y="2135"/>
                  </a:lnTo>
                  <a:lnTo>
                    <a:pt x="216766" y="949"/>
                  </a:lnTo>
                  <a:lnTo>
                    <a:pt x="248930" y="281"/>
                  </a:lnTo>
                  <a:lnTo>
                    <a:pt x="283887" y="16"/>
                  </a:lnTo>
                  <a:lnTo>
                    <a:pt x="282525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3" name="SMARTInkShape-414"/>
            <p:cNvSpPr/>
            <p:nvPr/>
          </p:nvSpPr>
          <p:spPr bwMode="auto">
            <a:xfrm>
              <a:off x="6836569" y="271463"/>
              <a:ext cx="314326" cy="90808"/>
            </a:xfrm>
            <a:custGeom>
              <a:avLst/>
              <a:gdLst/>
              <a:ahLst/>
              <a:cxnLst/>
              <a:rect l="0" t="0" r="0" b="0"/>
              <a:pathLst>
                <a:path w="314326" h="90808">
                  <a:moveTo>
                    <a:pt x="0" y="71437"/>
                  </a:moveTo>
                  <a:lnTo>
                    <a:pt x="0" y="75229"/>
                  </a:lnTo>
                  <a:lnTo>
                    <a:pt x="2117" y="79208"/>
                  </a:lnTo>
                  <a:lnTo>
                    <a:pt x="9943" y="88230"/>
                  </a:lnTo>
                  <a:lnTo>
                    <a:pt x="20823" y="90807"/>
                  </a:lnTo>
                  <a:lnTo>
                    <a:pt x="37036" y="90364"/>
                  </a:lnTo>
                  <a:lnTo>
                    <a:pt x="70064" y="81190"/>
                  </a:lnTo>
                  <a:lnTo>
                    <a:pt x="98873" y="72861"/>
                  </a:lnTo>
                  <a:lnTo>
                    <a:pt x="130197" y="63868"/>
                  </a:lnTo>
                  <a:lnTo>
                    <a:pt x="162640" y="54579"/>
                  </a:lnTo>
                  <a:lnTo>
                    <a:pt x="195580" y="45159"/>
                  </a:lnTo>
                  <a:lnTo>
                    <a:pt x="226625" y="35681"/>
                  </a:lnTo>
                  <a:lnTo>
                    <a:pt x="254709" y="26177"/>
                  </a:lnTo>
                  <a:lnTo>
                    <a:pt x="286784" y="12695"/>
                  </a:lnTo>
                  <a:lnTo>
                    <a:pt x="314325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4" name="SMARTInkShape-415"/>
            <p:cNvSpPr/>
            <p:nvPr/>
          </p:nvSpPr>
          <p:spPr bwMode="auto">
            <a:xfrm>
              <a:off x="7195287" y="135731"/>
              <a:ext cx="191352" cy="266385"/>
            </a:xfrm>
            <a:custGeom>
              <a:avLst/>
              <a:gdLst/>
              <a:ahLst/>
              <a:cxnLst/>
              <a:rect l="0" t="0" r="0" b="0"/>
              <a:pathLst>
                <a:path w="191352" h="266385">
                  <a:moveTo>
                    <a:pt x="62763" y="0"/>
                  </a:moveTo>
                  <a:lnTo>
                    <a:pt x="56266" y="5703"/>
                  </a:lnTo>
                  <a:lnTo>
                    <a:pt x="44874" y="13773"/>
                  </a:lnTo>
                  <a:lnTo>
                    <a:pt x="22121" y="47528"/>
                  </a:lnTo>
                  <a:lnTo>
                    <a:pt x="11740" y="78288"/>
                  </a:lnTo>
                  <a:lnTo>
                    <a:pt x="3636" y="112538"/>
                  </a:lnTo>
                  <a:lnTo>
                    <a:pt x="0" y="147821"/>
                  </a:lnTo>
                  <a:lnTo>
                    <a:pt x="2715" y="183411"/>
                  </a:lnTo>
                  <a:lnTo>
                    <a:pt x="4754" y="211507"/>
                  </a:lnTo>
                  <a:lnTo>
                    <a:pt x="12944" y="234913"/>
                  </a:lnTo>
                  <a:lnTo>
                    <a:pt x="25423" y="253137"/>
                  </a:lnTo>
                  <a:lnTo>
                    <a:pt x="42968" y="264798"/>
                  </a:lnTo>
                  <a:lnTo>
                    <a:pt x="58463" y="266384"/>
                  </a:lnTo>
                  <a:lnTo>
                    <a:pt x="85037" y="262814"/>
                  </a:lnTo>
                  <a:lnTo>
                    <a:pt x="113019" y="254613"/>
                  </a:lnTo>
                  <a:lnTo>
                    <a:pt x="131930" y="244924"/>
                  </a:lnTo>
                  <a:lnTo>
                    <a:pt x="159633" y="221619"/>
                  </a:lnTo>
                  <a:lnTo>
                    <a:pt x="191351" y="18573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5" name="SMARTInkShape-416"/>
            <p:cNvSpPr/>
            <p:nvPr/>
          </p:nvSpPr>
          <p:spPr bwMode="auto">
            <a:xfrm>
              <a:off x="7408069" y="153243"/>
              <a:ext cx="164307" cy="188307"/>
            </a:xfrm>
            <a:custGeom>
              <a:avLst/>
              <a:gdLst/>
              <a:ahLst/>
              <a:cxnLst/>
              <a:rect l="0" t="0" r="0" b="0"/>
              <a:pathLst>
                <a:path w="164307" h="188307">
                  <a:moveTo>
                    <a:pt x="0" y="11063"/>
                  </a:moveTo>
                  <a:lnTo>
                    <a:pt x="0" y="7271"/>
                  </a:lnTo>
                  <a:lnTo>
                    <a:pt x="794" y="6154"/>
                  </a:lnTo>
                  <a:lnTo>
                    <a:pt x="2117" y="5409"/>
                  </a:lnTo>
                  <a:lnTo>
                    <a:pt x="3793" y="4913"/>
                  </a:lnTo>
                  <a:lnTo>
                    <a:pt x="9943" y="421"/>
                  </a:lnTo>
                  <a:lnTo>
                    <a:pt x="11391" y="0"/>
                  </a:lnTo>
                  <a:lnTo>
                    <a:pt x="12356" y="513"/>
                  </a:lnTo>
                  <a:lnTo>
                    <a:pt x="13001" y="1648"/>
                  </a:lnTo>
                  <a:lnTo>
                    <a:pt x="11598" y="7143"/>
                  </a:lnTo>
                  <a:lnTo>
                    <a:pt x="9123" y="15671"/>
                  </a:lnTo>
                  <a:lnTo>
                    <a:pt x="7405" y="47389"/>
                  </a:lnTo>
                  <a:lnTo>
                    <a:pt x="7195" y="76271"/>
                  </a:lnTo>
                  <a:lnTo>
                    <a:pt x="9271" y="109610"/>
                  </a:lnTo>
                  <a:lnTo>
                    <a:pt x="17089" y="143154"/>
                  </a:lnTo>
                  <a:lnTo>
                    <a:pt x="27730" y="163355"/>
                  </a:lnTo>
                  <a:lnTo>
                    <a:pt x="44729" y="179394"/>
                  </a:lnTo>
                  <a:lnTo>
                    <a:pt x="60096" y="185096"/>
                  </a:lnTo>
                  <a:lnTo>
                    <a:pt x="86598" y="188306"/>
                  </a:lnTo>
                  <a:lnTo>
                    <a:pt x="105162" y="187469"/>
                  </a:lnTo>
                  <a:lnTo>
                    <a:pt x="140835" y="173997"/>
                  </a:lnTo>
                  <a:lnTo>
                    <a:pt x="164306" y="16108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6" name="SMARTInkShape-417"/>
            <p:cNvSpPr/>
            <p:nvPr/>
          </p:nvSpPr>
          <p:spPr bwMode="auto">
            <a:xfrm>
              <a:off x="7429500" y="207169"/>
              <a:ext cx="150020" cy="25224"/>
            </a:xfrm>
            <a:custGeom>
              <a:avLst/>
              <a:gdLst/>
              <a:ahLst/>
              <a:cxnLst/>
              <a:rect l="0" t="0" r="0" b="0"/>
              <a:pathLst>
                <a:path w="150020" h="25224">
                  <a:moveTo>
                    <a:pt x="0" y="21431"/>
                  </a:moveTo>
                  <a:lnTo>
                    <a:pt x="3793" y="21431"/>
                  </a:lnTo>
                  <a:lnTo>
                    <a:pt x="7771" y="23548"/>
                  </a:lnTo>
                  <a:lnTo>
                    <a:pt x="9943" y="25223"/>
                  </a:lnTo>
                  <a:lnTo>
                    <a:pt x="18707" y="24969"/>
                  </a:lnTo>
                  <a:lnTo>
                    <a:pt x="47528" y="22130"/>
                  </a:lnTo>
                  <a:lnTo>
                    <a:pt x="78885" y="20775"/>
                  </a:lnTo>
                  <a:lnTo>
                    <a:pt x="112714" y="13687"/>
                  </a:lnTo>
                  <a:lnTo>
                    <a:pt x="150019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7" name="SMARTInkShape-418"/>
            <p:cNvSpPr/>
            <p:nvPr/>
          </p:nvSpPr>
          <p:spPr bwMode="auto">
            <a:xfrm>
              <a:off x="7429587" y="92869"/>
              <a:ext cx="142789" cy="35720"/>
            </a:xfrm>
            <a:custGeom>
              <a:avLst/>
              <a:gdLst/>
              <a:ahLst/>
              <a:cxnLst/>
              <a:rect l="0" t="0" r="0" b="0"/>
              <a:pathLst>
                <a:path w="142789" h="35720">
                  <a:moveTo>
                    <a:pt x="7057" y="35719"/>
                  </a:moveTo>
                  <a:lnTo>
                    <a:pt x="906" y="35719"/>
                  </a:lnTo>
                  <a:lnTo>
                    <a:pt x="575" y="34925"/>
                  </a:lnTo>
                  <a:lnTo>
                    <a:pt x="0" y="29568"/>
                  </a:lnTo>
                  <a:lnTo>
                    <a:pt x="765" y="29237"/>
                  </a:lnTo>
                  <a:lnTo>
                    <a:pt x="32802" y="22450"/>
                  </a:lnTo>
                  <a:lnTo>
                    <a:pt x="63618" y="16723"/>
                  </a:lnTo>
                  <a:lnTo>
                    <a:pt x="98163" y="12652"/>
                  </a:lnTo>
                  <a:lnTo>
                    <a:pt x="133031" y="2959"/>
                  </a:lnTo>
                  <a:lnTo>
                    <a:pt x="142788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8" name="SMARTInkShape-419"/>
            <p:cNvSpPr/>
            <p:nvPr/>
          </p:nvSpPr>
          <p:spPr bwMode="auto">
            <a:xfrm>
              <a:off x="7600950" y="100013"/>
              <a:ext cx="364332" cy="226133"/>
            </a:xfrm>
            <a:custGeom>
              <a:avLst/>
              <a:gdLst/>
              <a:ahLst/>
              <a:cxnLst/>
              <a:rect l="0" t="0" r="0" b="0"/>
              <a:pathLst>
                <a:path w="364332" h="226133">
                  <a:moveTo>
                    <a:pt x="0" y="0"/>
                  </a:moveTo>
                  <a:lnTo>
                    <a:pt x="6151" y="0"/>
                  </a:lnTo>
                  <a:lnTo>
                    <a:pt x="10642" y="3792"/>
                  </a:lnTo>
                  <a:lnTo>
                    <a:pt x="31962" y="37020"/>
                  </a:lnTo>
                  <a:lnTo>
                    <a:pt x="54439" y="68784"/>
                  </a:lnTo>
                  <a:lnTo>
                    <a:pt x="77778" y="101343"/>
                  </a:lnTo>
                  <a:lnTo>
                    <a:pt x="104008" y="134008"/>
                  </a:lnTo>
                  <a:lnTo>
                    <a:pt x="136915" y="165912"/>
                  </a:lnTo>
                  <a:lnTo>
                    <a:pt x="160863" y="187245"/>
                  </a:lnTo>
                  <a:lnTo>
                    <a:pt x="187382" y="204663"/>
                  </a:lnTo>
                  <a:lnTo>
                    <a:pt x="212927" y="216109"/>
                  </a:lnTo>
                  <a:lnTo>
                    <a:pt x="237509" y="223048"/>
                  </a:lnTo>
                  <a:lnTo>
                    <a:pt x="261664" y="226132"/>
                  </a:lnTo>
                  <a:lnTo>
                    <a:pt x="285628" y="223270"/>
                  </a:lnTo>
                  <a:lnTo>
                    <a:pt x="307921" y="215118"/>
                  </a:lnTo>
                  <a:lnTo>
                    <a:pt x="325766" y="200912"/>
                  </a:lnTo>
                  <a:lnTo>
                    <a:pt x="349200" y="167479"/>
                  </a:lnTo>
                  <a:lnTo>
                    <a:pt x="364331" y="14287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9" name="SMARTInkShape-420"/>
            <p:cNvSpPr/>
            <p:nvPr/>
          </p:nvSpPr>
          <p:spPr bwMode="auto">
            <a:xfrm>
              <a:off x="7671036" y="100013"/>
              <a:ext cx="251384" cy="249026"/>
            </a:xfrm>
            <a:custGeom>
              <a:avLst/>
              <a:gdLst/>
              <a:ahLst/>
              <a:cxnLst/>
              <a:rect l="0" t="0" r="0" b="0"/>
              <a:pathLst>
                <a:path w="251384" h="249026">
                  <a:moveTo>
                    <a:pt x="251383" y="0"/>
                  </a:moveTo>
                  <a:lnTo>
                    <a:pt x="227776" y="13787"/>
                  </a:lnTo>
                  <a:lnTo>
                    <a:pt x="196146" y="41479"/>
                  </a:lnTo>
                  <a:lnTo>
                    <a:pt x="170477" y="63414"/>
                  </a:lnTo>
                  <a:lnTo>
                    <a:pt x="141076" y="90625"/>
                  </a:lnTo>
                  <a:lnTo>
                    <a:pt x="110283" y="120446"/>
                  </a:lnTo>
                  <a:lnTo>
                    <a:pt x="80722" y="149575"/>
                  </a:lnTo>
                  <a:lnTo>
                    <a:pt x="55942" y="178396"/>
                  </a:lnTo>
                  <a:lnTo>
                    <a:pt x="35139" y="205493"/>
                  </a:lnTo>
                  <a:lnTo>
                    <a:pt x="11627" y="236217"/>
                  </a:lnTo>
                  <a:lnTo>
                    <a:pt x="516" y="249025"/>
                  </a:lnTo>
                  <a:lnTo>
                    <a:pt x="0" y="248566"/>
                  </a:lnTo>
                  <a:lnTo>
                    <a:pt x="1352" y="24288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0" name="SMARTInkShape-421"/>
            <p:cNvSpPr/>
            <p:nvPr/>
          </p:nvSpPr>
          <p:spPr bwMode="auto">
            <a:xfrm>
              <a:off x="6418114" y="718620"/>
              <a:ext cx="318443" cy="317177"/>
            </a:xfrm>
            <a:custGeom>
              <a:avLst/>
              <a:gdLst/>
              <a:ahLst/>
              <a:cxnLst/>
              <a:rect l="0" t="0" r="0" b="0"/>
              <a:pathLst>
                <a:path w="318443" h="317177">
                  <a:moveTo>
                    <a:pt x="46980" y="102911"/>
                  </a:moveTo>
                  <a:lnTo>
                    <a:pt x="47774" y="114318"/>
                  </a:lnTo>
                  <a:lnTo>
                    <a:pt x="59164" y="148467"/>
                  </a:lnTo>
                  <a:lnTo>
                    <a:pt x="66112" y="178939"/>
                  </a:lnTo>
                  <a:lnTo>
                    <a:pt x="73198" y="213103"/>
                  </a:lnTo>
                  <a:lnTo>
                    <a:pt x="80324" y="247568"/>
                  </a:lnTo>
                  <a:lnTo>
                    <a:pt x="88257" y="277447"/>
                  </a:lnTo>
                  <a:lnTo>
                    <a:pt x="104757" y="307162"/>
                  </a:lnTo>
                  <a:lnTo>
                    <a:pt x="109310" y="312897"/>
                  </a:lnTo>
                  <a:lnTo>
                    <a:pt x="113140" y="315927"/>
                  </a:lnTo>
                  <a:lnTo>
                    <a:pt x="116486" y="317153"/>
                  </a:lnTo>
                  <a:lnTo>
                    <a:pt x="119512" y="317176"/>
                  </a:lnTo>
                  <a:lnTo>
                    <a:pt x="122322" y="315605"/>
                  </a:lnTo>
                  <a:lnTo>
                    <a:pt x="127561" y="309625"/>
                  </a:lnTo>
                  <a:lnTo>
                    <a:pt x="130419" y="299559"/>
                  </a:lnTo>
                  <a:lnTo>
                    <a:pt x="130895" y="285560"/>
                  </a:lnTo>
                  <a:lnTo>
                    <a:pt x="125907" y="255366"/>
                  </a:lnTo>
                  <a:lnTo>
                    <a:pt x="113933" y="220491"/>
                  </a:lnTo>
                  <a:lnTo>
                    <a:pt x="102137" y="194062"/>
                  </a:lnTo>
                  <a:lnTo>
                    <a:pt x="78316" y="159993"/>
                  </a:lnTo>
                  <a:lnTo>
                    <a:pt x="51149" y="129790"/>
                  </a:lnTo>
                  <a:lnTo>
                    <a:pt x="20022" y="98431"/>
                  </a:lnTo>
                  <a:lnTo>
                    <a:pt x="1997" y="82947"/>
                  </a:lnTo>
                  <a:lnTo>
                    <a:pt x="322" y="80077"/>
                  </a:lnTo>
                  <a:lnTo>
                    <a:pt x="0" y="78163"/>
                  </a:lnTo>
                  <a:lnTo>
                    <a:pt x="579" y="76888"/>
                  </a:lnTo>
                  <a:lnTo>
                    <a:pt x="1758" y="76037"/>
                  </a:lnTo>
                  <a:lnTo>
                    <a:pt x="28052" y="68175"/>
                  </a:lnTo>
                  <a:lnTo>
                    <a:pt x="51267" y="60750"/>
                  </a:lnTo>
                  <a:lnTo>
                    <a:pt x="79577" y="52158"/>
                  </a:lnTo>
                  <a:lnTo>
                    <a:pt x="111473" y="43048"/>
                  </a:lnTo>
                  <a:lnTo>
                    <a:pt x="146817" y="33708"/>
                  </a:lnTo>
                  <a:lnTo>
                    <a:pt x="165131" y="28994"/>
                  </a:lnTo>
                  <a:lnTo>
                    <a:pt x="183692" y="24265"/>
                  </a:lnTo>
                  <a:lnTo>
                    <a:pt x="202414" y="19524"/>
                  </a:lnTo>
                  <a:lnTo>
                    <a:pt x="235918" y="12140"/>
                  </a:lnTo>
                  <a:lnTo>
                    <a:pt x="265096" y="6212"/>
                  </a:lnTo>
                  <a:lnTo>
                    <a:pt x="296991" y="0"/>
                  </a:lnTo>
                  <a:lnTo>
                    <a:pt x="318442" y="289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1" name="SMARTInkShape-422"/>
            <p:cNvSpPr/>
            <p:nvPr/>
          </p:nvSpPr>
          <p:spPr bwMode="auto">
            <a:xfrm>
              <a:off x="6412492" y="900113"/>
              <a:ext cx="331209" cy="56070"/>
            </a:xfrm>
            <a:custGeom>
              <a:avLst/>
              <a:gdLst/>
              <a:ahLst/>
              <a:cxnLst/>
              <a:rect l="0" t="0" r="0" b="0"/>
              <a:pathLst>
                <a:path w="331209" h="56070">
                  <a:moveTo>
                    <a:pt x="24027" y="42862"/>
                  </a:moveTo>
                  <a:lnTo>
                    <a:pt x="20235" y="46654"/>
                  </a:lnTo>
                  <a:lnTo>
                    <a:pt x="14140" y="48516"/>
                  </a:lnTo>
                  <a:lnTo>
                    <a:pt x="6932" y="50138"/>
                  </a:lnTo>
                  <a:lnTo>
                    <a:pt x="1083" y="53504"/>
                  </a:lnTo>
                  <a:lnTo>
                    <a:pt x="0" y="54719"/>
                  </a:lnTo>
                  <a:lnTo>
                    <a:pt x="71" y="55529"/>
                  </a:lnTo>
                  <a:lnTo>
                    <a:pt x="913" y="56069"/>
                  </a:lnTo>
                  <a:lnTo>
                    <a:pt x="26382" y="49236"/>
                  </a:lnTo>
                  <a:lnTo>
                    <a:pt x="49680" y="44108"/>
                  </a:lnTo>
                  <a:lnTo>
                    <a:pt x="75910" y="36536"/>
                  </a:lnTo>
                  <a:lnTo>
                    <a:pt x="107675" y="29997"/>
                  </a:lnTo>
                  <a:lnTo>
                    <a:pt x="142961" y="23650"/>
                  </a:lnTo>
                  <a:lnTo>
                    <a:pt x="161259" y="19735"/>
                  </a:lnTo>
                  <a:lnTo>
                    <a:pt x="196938" y="11946"/>
                  </a:lnTo>
                  <a:lnTo>
                    <a:pt x="228670" y="5838"/>
                  </a:lnTo>
                  <a:lnTo>
                    <a:pt x="256531" y="2594"/>
                  </a:lnTo>
                  <a:lnTo>
                    <a:pt x="281349" y="1153"/>
                  </a:lnTo>
                  <a:lnTo>
                    <a:pt x="316803" y="227"/>
                  </a:lnTo>
                  <a:lnTo>
                    <a:pt x="331208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" name="SMARTInkShape-423"/>
            <p:cNvSpPr/>
            <p:nvPr/>
          </p:nvSpPr>
          <p:spPr bwMode="auto">
            <a:xfrm>
              <a:off x="6665599" y="863582"/>
              <a:ext cx="199546" cy="191412"/>
            </a:xfrm>
            <a:custGeom>
              <a:avLst/>
              <a:gdLst/>
              <a:ahLst/>
              <a:cxnLst/>
              <a:rect l="0" t="0" r="0" b="0"/>
              <a:pathLst>
                <a:path w="199546" h="191412">
                  <a:moveTo>
                    <a:pt x="13807" y="36531"/>
                  </a:moveTo>
                  <a:lnTo>
                    <a:pt x="13807" y="40323"/>
                  </a:lnTo>
                  <a:lnTo>
                    <a:pt x="7656" y="70851"/>
                  </a:lnTo>
                  <a:lnTo>
                    <a:pt x="1951" y="106251"/>
                  </a:lnTo>
                  <a:lnTo>
                    <a:pt x="0" y="141701"/>
                  </a:lnTo>
                  <a:lnTo>
                    <a:pt x="1779" y="164530"/>
                  </a:lnTo>
                  <a:lnTo>
                    <a:pt x="6080" y="177557"/>
                  </a:lnTo>
                  <a:lnTo>
                    <a:pt x="13283" y="185992"/>
                  </a:lnTo>
                  <a:lnTo>
                    <a:pt x="21777" y="190270"/>
                  </a:lnTo>
                  <a:lnTo>
                    <a:pt x="26264" y="191411"/>
                  </a:lnTo>
                  <a:lnTo>
                    <a:pt x="30843" y="189791"/>
                  </a:lnTo>
                  <a:lnTo>
                    <a:pt x="45667" y="175339"/>
                  </a:lnTo>
                  <a:lnTo>
                    <a:pt x="71606" y="140296"/>
                  </a:lnTo>
                  <a:lnTo>
                    <a:pt x="90464" y="104847"/>
                  </a:lnTo>
                  <a:lnTo>
                    <a:pt x="101059" y="78800"/>
                  </a:lnTo>
                  <a:lnTo>
                    <a:pt x="111059" y="53994"/>
                  </a:lnTo>
                  <a:lnTo>
                    <a:pt x="125613" y="21508"/>
                  </a:lnTo>
                  <a:lnTo>
                    <a:pt x="132395" y="3152"/>
                  </a:lnTo>
                  <a:lnTo>
                    <a:pt x="132553" y="784"/>
                  </a:lnTo>
                  <a:lnTo>
                    <a:pt x="131865" y="0"/>
                  </a:lnTo>
                  <a:lnTo>
                    <a:pt x="130613" y="270"/>
                  </a:lnTo>
                  <a:lnTo>
                    <a:pt x="118550" y="28287"/>
                  </a:lnTo>
                  <a:lnTo>
                    <a:pt x="108077" y="59752"/>
                  </a:lnTo>
                  <a:lnTo>
                    <a:pt x="102064" y="94211"/>
                  </a:lnTo>
                  <a:lnTo>
                    <a:pt x="102245" y="117729"/>
                  </a:lnTo>
                  <a:lnTo>
                    <a:pt x="110478" y="151694"/>
                  </a:lnTo>
                  <a:lnTo>
                    <a:pt x="119092" y="175957"/>
                  </a:lnTo>
                  <a:lnTo>
                    <a:pt x="127011" y="185281"/>
                  </a:lnTo>
                  <a:lnTo>
                    <a:pt x="132139" y="187291"/>
                  </a:lnTo>
                  <a:lnTo>
                    <a:pt x="144187" y="187408"/>
                  </a:lnTo>
                  <a:lnTo>
                    <a:pt x="157478" y="180581"/>
                  </a:lnTo>
                  <a:lnTo>
                    <a:pt x="190124" y="147516"/>
                  </a:lnTo>
                  <a:lnTo>
                    <a:pt x="199545" y="13654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3" name="SMARTInkShape-424"/>
            <p:cNvSpPr/>
            <p:nvPr/>
          </p:nvSpPr>
          <p:spPr bwMode="auto">
            <a:xfrm>
              <a:off x="6834446" y="857250"/>
              <a:ext cx="99833" cy="183791"/>
            </a:xfrm>
            <a:custGeom>
              <a:avLst/>
              <a:gdLst/>
              <a:ahLst/>
              <a:cxnLst/>
              <a:rect l="0" t="0" r="0" b="0"/>
              <a:pathLst>
                <a:path w="99833" h="183791">
                  <a:moveTo>
                    <a:pt x="73560" y="0"/>
                  </a:moveTo>
                  <a:lnTo>
                    <a:pt x="65976" y="0"/>
                  </a:lnTo>
                  <a:lnTo>
                    <a:pt x="43487" y="11406"/>
                  </a:lnTo>
                  <a:lnTo>
                    <a:pt x="8488" y="37471"/>
                  </a:lnTo>
                  <a:lnTo>
                    <a:pt x="1512" y="43906"/>
                  </a:lnTo>
                  <a:lnTo>
                    <a:pt x="128" y="46733"/>
                  </a:lnTo>
                  <a:lnTo>
                    <a:pt x="0" y="49412"/>
                  </a:lnTo>
                  <a:lnTo>
                    <a:pt x="707" y="51991"/>
                  </a:lnTo>
                  <a:lnTo>
                    <a:pt x="7843" y="56974"/>
                  </a:lnTo>
                  <a:lnTo>
                    <a:pt x="43504" y="69033"/>
                  </a:lnTo>
                  <a:lnTo>
                    <a:pt x="73268" y="80693"/>
                  </a:lnTo>
                  <a:lnTo>
                    <a:pt x="94492" y="94256"/>
                  </a:lnTo>
                  <a:lnTo>
                    <a:pt x="98739" y="103804"/>
                  </a:lnTo>
                  <a:lnTo>
                    <a:pt x="99832" y="115985"/>
                  </a:lnTo>
                  <a:lnTo>
                    <a:pt x="95191" y="136231"/>
                  </a:lnTo>
                  <a:lnTo>
                    <a:pt x="88201" y="150241"/>
                  </a:lnTo>
                  <a:lnTo>
                    <a:pt x="71549" y="167723"/>
                  </a:lnTo>
                  <a:lnTo>
                    <a:pt x="47741" y="179165"/>
                  </a:lnTo>
                  <a:lnTo>
                    <a:pt x="28163" y="183790"/>
                  </a:lnTo>
                  <a:lnTo>
                    <a:pt x="24245" y="182852"/>
                  </a:lnTo>
                  <a:lnTo>
                    <a:pt x="21634" y="180639"/>
                  </a:lnTo>
                  <a:lnTo>
                    <a:pt x="19892" y="177576"/>
                  </a:lnTo>
                  <a:lnTo>
                    <a:pt x="21235" y="158096"/>
                  </a:lnTo>
                  <a:lnTo>
                    <a:pt x="30451" y="132215"/>
                  </a:lnTo>
                  <a:lnTo>
                    <a:pt x="47029" y="96854"/>
                  </a:lnTo>
                  <a:lnTo>
                    <a:pt x="59273" y="7143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" name="SMARTInkShape-425"/>
            <p:cNvSpPr/>
            <p:nvPr/>
          </p:nvSpPr>
          <p:spPr bwMode="auto">
            <a:xfrm>
              <a:off x="7025630" y="714375"/>
              <a:ext cx="98863" cy="276509"/>
            </a:xfrm>
            <a:custGeom>
              <a:avLst/>
              <a:gdLst/>
              <a:ahLst/>
              <a:cxnLst/>
              <a:rect l="0" t="0" r="0" b="0"/>
              <a:pathLst>
                <a:path w="98863" h="276509">
                  <a:moveTo>
                    <a:pt x="53826" y="0"/>
                  </a:moveTo>
                  <a:lnTo>
                    <a:pt x="36827" y="0"/>
                  </a:lnTo>
                  <a:lnTo>
                    <a:pt x="26123" y="7585"/>
                  </a:lnTo>
                  <a:lnTo>
                    <a:pt x="16691" y="27471"/>
                  </a:lnTo>
                  <a:lnTo>
                    <a:pt x="8869" y="53471"/>
                  </a:lnTo>
                  <a:lnTo>
                    <a:pt x="5316" y="88868"/>
                  </a:lnTo>
                  <a:lnTo>
                    <a:pt x="2368" y="115697"/>
                  </a:lnTo>
                  <a:lnTo>
                    <a:pt x="0" y="143496"/>
                  </a:lnTo>
                  <a:lnTo>
                    <a:pt x="1593" y="171726"/>
                  </a:lnTo>
                  <a:lnTo>
                    <a:pt x="6952" y="206810"/>
                  </a:lnTo>
                  <a:lnTo>
                    <a:pt x="21152" y="237313"/>
                  </a:lnTo>
                  <a:lnTo>
                    <a:pt x="36648" y="258875"/>
                  </a:lnTo>
                  <a:lnTo>
                    <a:pt x="55087" y="271525"/>
                  </a:lnTo>
                  <a:lnTo>
                    <a:pt x="71838" y="276508"/>
                  </a:lnTo>
                  <a:lnTo>
                    <a:pt x="81940" y="275557"/>
                  </a:lnTo>
                  <a:lnTo>
                    <a:pt x="86856" y="274192"/>
                  </a:lnTo>
                  <a:lnTo>
                    <a:pt x="94435" y="268442"/>
                  </a:lnTo>
                  <a:lnTo>
                    <a:pt x="97568" y="264687"/>
                  </a:lnTo>
                  <a:lnTo>
                    <a:pt x="98862" y="259801"/>
                  </a:lnTo>
                  <a:lnTo>
                    <a:pt x="96892" y="241549"/>
                  </a:lnTo>
                  <a:lnTo>
                    <a:pt x="89545" y="21431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" name="SMARTInkShape-426"/>
            <p:cNvSpPr/>
            <p:nvPr/>
          </p:nvSpPr>
          <p:spPr bwMode="auto">
            <a:xfrm>
              <a:off x="6908006" y="821531"/>
              <a:ext cx="192883" cy="21433"/>
            </a:xfrm>
            <a:custGeom>
              <a:avLst/>
              <a:gdLst/>
              <a:ahLst/>
              <a:cxnLst/>
              <a:rect l="0" t="0" r="0" b="0"/>
              <a:pathLst>
                <a:path w="192883" h="21433">
                  <a:moveTo>
                    <a:pt x="0" y="21432"/>
                  </a:moveTo>
                  <a:lnTo>
                    <a:pt x="33180" y="21432"/>
                  </a:lnTo>
                  <a:lnTo>
                    <a:pt x="60631" y="21432"/>
                  </a:lnTo>
                  <a:lnTo>
                    <a:pt x="93901" y="19315"/>
                  </a:lnTo>
                  <a:lnTo>
                    <a:pt x="128893" y="13661"/>
                  </a:lnTo>
                  <a:lnTo>
                    <a:pt x="162280" y="6958"/>
                  </a:lnTo>
                  <a:lnTo>
                    <a:pt x="192882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6" name="SMARTInkShape-427"/>
            <p:cNvSpPr/>
            <p:nvPr/>
          </p:nvSpPr>
          <p:spPr bwMode="auto">
            <a:xfrm>
              <a:off x="7479506" y="614363"/>
              <a:ext cx="235745" cy="297233"/>
            </a:xfrm>
            <a:custGeom>
              <a:avLst/>
              <a:gdLst/>
              <a:ahLst/>
              <a:cxnLst/>
              <a:rect l="0" t="0" r="0" b="0"/>
              <a:pathLst>
                <a:path w="235745" h="297233">
                  <a:moveTo>
                    <a:pt x="0" y="0"/>
                  </a:moveTo>
                  <a:lnTo>
                    <a:pt x="0" y="3792"/>
                  </a:lnTo>
                  <a:lnTo>
                    <a:pt x="2117" y="7770"/>
                  </a:lnTo>
                  <a:lnTo>
                    <a:pt x="3793" y="9943"/>
                  </a:lnTo>
                  <a:lnTo>
                    <a:pt x="5655" y="16589"/>
                  </a:lnTo>
                  <a:lnTo>
                    <a:pt x="6948" y="49016"/>
                  </a:lnTo>
                  <a:lnTo>
                    <a:pt x="4988" y="82618"/>
                  </a:lnTo>
                  <a:lnTo>
                    <a:pt x="3595" y="115496"/>
                  </a:lnTo>
                  <a:lnTo>
                    <a:pt x="6092" y="148256"/>
                  </a:lnTo>
                  <a:lnTo>
                    <a:pt x="8949" y="180188"/>
                  </a:lnTo>
                  <a:lnTo>
                    <a:pt x="14823" y="214784"/>
                  </a:lnTo>
                  <a:lnTo>
                    <a:pt x="20876" y="236747"/>
                  </a:lnTo>
                  <a:lnTo>
                    <a:pt x="42047" y="268132"/>
                  </a:lnTo>
                  <a:lnTo>
                    <a:pt x="54407" y="279507"/>
                  </a:lnTo>
                  <a:lnTo>
                    <a:pt x="82884" y="293249"/>
                  </a:lnTo>
                  <a:lnTo>
                    <a:pt x="112576" y="297232"/>
                  </a:lnTo>
                  <a:lnTo>
                    <a:pt x="145363" y="292944"/>
                  </a:lnTo>
                  <a:lnTo>
                    <a:pt x="175539" y="281178"/>
                  </a:lnTo>
                  <a:lnTo>
                    <a:pt x="203794" y="262964"/>
                  </a:lnTo>
                  <a:lnTo>
                    <a:pt x="235744" y="23574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7" name="SMARTInkShape-428"/>
            <p:cNvSpPr/>
            <p:nvPr/>
          </p:nvSpPr>
          <p:spPr bwMode="auto">
            <a:xfrm>
              <a:off x="7694495" y="714375"/>
              <a:ext cx="192206" cy="145002"/>
            </a:xfrm>
            <a:custGeom>
              <a:avLst/>
              <a:gdLst/>
              <a:ahLst/>
              <a:cxnLst/>
              <a:rect l="0" t="0" r="0" b="0"/>
              <a:pathLst>
                <a:path w="192206" h="145002">
                  <a:moveTo>
                    <a:pt x="20755" y="0"/>
                  </a:moveTo>
                  <a:lnTo>
                    <a:pt x="14258" y="5703"/>
                  </a:lnTo>
                  <a:lnTo>
                    <a:pt x="7019" y="9943"/>
                  </a:lnTo>
                  <a:lnTo>
                    <a:pt x="4454" y="12979"/>
                  </a:lnTo>
                  <a:lnTo>
                    <a:pt x="1604" y="20585"/>
                  </a:lnTo>
                  <a:lnTo>
                    <a:pt x="0" y="33792"/>
                  </a:lnTo>
                  <a:lnTo>
                    <a:pt x="7184" y="67097"/>
                  </a:lnTo>
                  <a:lnTo>
                    <a:pt x="12342" y="83002"/>
                  </a:lnTo>
                  <a:lnTo>
                    <a:pt x="33121" y="115039"/>
                  </a:lnTo>
                  <a:lnTo>
                    <a:pt x="54670" y="132158"/>
                  </a:lnTo>
                  <a:lnTo>
                    <a:pt x="77371" y="143492"/>
                  </a:lnTo>
                  <a:lnTo>
                    <a:pt x="91955" y="145001"/>
                  </a:lnTo>
                  <a:lnTo>
                    <a:pt x="107168" y="142233"/>
                  </a:lnTo>
                  <a:lnTo>
                    <a:pt x="142805" y="127520"/>
                  </a:lnTo>
                  <a:lnTo>
                    <a:pt x="168837" y="111867"/>
                  </a:lnTo>
                  <a:lnTo>
                    <a:pt x="192205" y="9286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8" name="SMARTInkShape-429"/>
            <p:cNvSpPr/>
            <p:nvPr/>
          </p:nvSpPr>
          <p:spPr bwMode="auto">
            <a:xfrm>
              <a:off x="7715250" y="714375"/>
              <a:ext cx="150020" cy="64295"/>
            </a:xfrm>
            <a:custGeom>
              <a:avLst/>
              <a:gdLst/>
              <a:ahLst/>
              <a:cxnLst/>
              <a:rect l="0" t="0" r="0" b="0"/>
              <a:pathLst>
                <a:path w="150020" h="64295">
                  <a:moveTo>
                    <a:pt x="0" y="64294"/>
                  </a:moveTo>
                  <a:lnTo>
                    <a:pt x="0" y="51293"/>
                  </a:lnTo>
                  <a:lnTo>
                    <a:pt x="30867" y="44378"/>
                  </a:lnTo>
                  <a:lnTo>
                    <a:pt x="63100" y="35548"/>
                  </a:lnTo>
                  <a:lnTo>
                    <a:pt x="96425" y="26160"/>
                  </a:lnTo>
                  <a:lnTo>
                    <a:pt x="131201" y="15868"/>
                  </a:lnTo>
                  <a:lnTo>
                    <a:pt x="150019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9" name="SMARTInkShape-430"/>
            <p:cNvSpPr/>
            <p:nvPr/>
          </p:nvSpPr>
          <p:spPr bwMode="auto">
            <a:xfrm>
              <a:off x="7701955" y="607219"/>
              <a:ext cx="156171" cy="57151"/>
            </a:xfrm>
            <a:custGeom>
              <a:avLst/>
              <a:gdLst/>
              <a:ahLst/>
              <a:cxnLst/>
              <a:rect l="0" t="0" r="0" b="0"/>
              <a:pathLst>
                <a:path w="156171" h="57151">
                  <a:moveTo>
                    <a:pt x="6151" y="57150"/>
                  </a:moveTo>
                  <a:lnTo>
                    <a:pt x="6151" y="53357"/>
                  </a:lnTo>
                  <a:lnTo>
                    <a:pt x="5358" y="52240"/>
                  </a:lnTo>
                  <a:lnTo>
                    <a:pt x="4034" y="51496"/>
                  </a:lnTo>
                  <a:lnTo>
                    <a:pt x="2358" y="50999"/>
                  </a:lnTo>
                  <a:lnTo>
                    <a:pt x="1241" y="49874"/>
                  </a:lnTo>
                  <a:lnTo>
                    <a:pt x="0" y="46508"/>
                  </a:lnTo>
                  <a:lnTo>
                    <a:pt x="1257" y="45293"/>
                  </a:lnTo>
                  <a:lnTo>
                    <a:pt x="10610" y="41995"/>
                  </a:lnTo>
                  <a:lnTo>
                    <a:pt x="25023" y="32463"/>
                  </a:lnTo>
                  <a:lnTo>
                    <a:pt x="59650" y="21729"/>
                  </a:lnTo>
                  <a:lnTo>
                    <a:pt x="92911" y="12259"/>
                  </a:lnTo>
                  <a:lnTo>
                    <a:pt x="125785" y="3632"/>
                  </a:lnTo>
                  <a:lnTo>
                    <a:pt x="156170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0" name="SMARTInkShape-431"/>
            <p:cNvSpPr/>
            <p:nvPr/>
          </p:nvSpPr>
          <p:spPr bwMode="auto">
            <a:xfrm>
              <a:off x="7938081" y="607219"/>
              <a:ext cx="241514" cy="198044"/>
            </a:xfrm>
            <a:custGeom>
              <a:avLst/>
              <a:gdLst/>
              <a:ahLst/>
              <a:cxnLst/>
              <a:rect l="0" t="0" r="0" b="0"/>
              <a:pathLst>
                <a:path w="241514" h="198044">
                  <a:moveTo>
                    <a:pt x="20057" y="0"/>
                  </a:moveTo>
                  <a:lnTo>
                    <a:pt x="10114" y="0"/>
                  </a:lnTo>
                  <a:lnTo>
                    <a:pt x="5583" y="2116"/>
                  </a:lnTo>
                  <a:lnTo>
                    <a:pt x="3264" y="3792"/>
                  </a:lnTo>
                  <a:lnTo>
                    <a:pt x="687" y="7771"/>
                  </a:lnTo>
                  <a:lnTo>
                    <a:pt x="0" y="9943"/>
                  </a:lnTo>
                  <a:lnTo>
                    <a:pt x="1353" y="16590"/>
                  </a:lnTo>
                  <a:lnTo>
                    <a:pt x="11684" y="44900"/>
                  </a:lnTo>
                  <a:lnTo>
                    <a:pt x="27899" y="79454"/>
                  </a:lnTo>
                  <a:lnTo>
                    <a:pt x="43812" y="105298"/>
                  </a:lnTo>
                  <a:lnTo>
                    <a:pt x="74314" y="139156"/>
                  </a:lnTo>
                  <a:lnTo>
                    <a:pt x="101573" y="163204"/>
                  </a:lnTo>
                  <a:lnTo>
                    <a:pt x="129758" y="181618"/>
                  </a:lnTo>
                  <a:lnTo>
                    <a:pt x="158218" y="193336"/>
                  </a:lnTo>
                  <a:lnTo>
                    <a:pt x="190551" y="198043"/>
                  </a:lnTo>
                  <a:lnTo>
                    <a:pt x="221474" y="191853"/>
                  </a:lnTo>
                  <a:lnTo>
                    <a:pt x="241513" y="18573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1" name="SMARTInkShape-432"/>
            <p:cNvSpPr/>
            <p:nvPr/>
          </p:nvSpPr>
          <p:spPr bwMode="auto">
            <a:xfrm>
              <a:off x="7942727" y="628650"/>
              <a:ext cx="186862" cy="221457"/>
            </a:xfrm>
            <a:custGeom>
              <a:avLst/>
              <a:gdLst/>
              <a:ahLst/>
              <a:cxnLst/>
              <a:rect l="0" t="0" r="0" b="0"/>
              <a:pathLst>
                <a:path w="186862" h="221457">
                  <a:moveTo>
                    <a:pt x="186861" y="0"/>
                  </a:moveTo>
                  <a:lnTo>
                    <a:pt x="159390" y="23679"/>
                  </a:lnTo>
                  <a:lnTo>
                    <a:pt x="129597" y="47321"/>
                  </a:lnTo>
                  <a:lnTo>
                    <a:pt x="105054" y="67333"/>
                  </a:lnTo>
                  <a:lnTo>
                    <a:pt x="78270" y="90251"/>
                  </a:lnTo>
                  <a:lnTo>
                    <a:pt x="50492" y="116312"/>
                  </a:lnTo>
                  <a:lnTo>
                    <a:pt x="19455" y="150174"/>
                  </a:lnTo>
                  <a:lnTo>
                    <a:pt x="2762" y="180315"/>
                  </a:lnTo>
                  <a:lnTo>
                    <a:pt x="0" y="197615"/>
                  </a:lnTo>
                  <a:lnTo>
                    <a:pt x="374" y="205562"/>
                  </a:lnTo>
                  <a:lnTo>
                    <a:pt x="3005" y="210860"/>
                  </a:lnTo>
                  <a:lnTo>
                    <a:pt x="7140" y="214392"/>
                  </a:lnTo>
                  <a:lnTo>
                    <a:pt x="22554" y="22145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30272" name="SMARTInkShape-433"/>
            <p:cNvSpPr/>
            <p:nvPr/>
          </p:nvSpPr>
          <p:spPr bwMode="auto">
            <a:xfrm>
              <a:off x="8108254" y="14377"/>
              <a:ext cx="242791" cy="957174"/>
            </a:xfrm>
            <a:custGeom>
              <a:avLst/>
              <a:gdLst/>
              <a:ahLst/>
              <a:cxnLst/>
              <a:rect l="0" t="0" r="0" b="0"/>
              <a:pathLst>
                <a:path w="242791" h="957174">
                  <a:moveTo>
                    <a:pt x="28477" y="14198"/>
                  </a:moveTo>
                  <a:lnTo>
                    <a:pt x="8420" y="14198"/>
                  </a:lnTo>
                  <a:lnTo>
                    <a:pt x="232" y="7348"/>
                  </a:lnTo>
                  <a:lnTo>
                    <a:pt x="0" y="3349"/>
                  </a:lnTo>
                  <a:lnTo>
                    <a:pt x="761" y="2203"/>
                  </a:lnTo>
                  <a:lnTo>
                    <a:pt x="2063" y="1439"/>
                  </a:lnTo>
                  <a:lnTo>
                    <a:pt x="6419" y="590"/>
                  </a:lnTo>
                  <a:lnTo>
                    <a:pt x="41810" y="0"/>
                  </a:lnTo>
                  <a:lnTo>
                    <a:pt x="69063" y="10534"/>
                  </a:lnTo>
                  <a:lnTo>
                    <a:pt x="99697" y="32413"/>
                  </a:lnTo>
                  <a:lnTo>
                    <a:pt x="115644" y="49360"/>
                  </a:lnTo>
                  <a:lnTo>
                    <a:pt x="131832" y="68596"/>
                  </a:lnTo>
                  <a:lnTo>
                    <a:pt x="146593" y="94913"/>
                  </a:lnTo>
                  <a:lnTo>
                    <a:pt x="160403" y="125952"/>
                  </a:lnTo>
                  <a:lnTo>
                    <a:pt x="173578" y="160138"/>
                  </a:lnTo>
                  <a:lnTo>
                    <a:pt x="183948" y="200391"/>
                  </a:lnTo>
                  <a:lnTo>
                    <a:pt x="192449" y="244689"/>
                  </a:lnTo>
                  <a:lnTo>
                    <a:pt x="199705" y="291684"/>
                  </a:lnTo>
                  <a:lnTo>
                    <a:pt x="205335" y="341270"/>
                  </a:lnTo>
                  <a:lnTo>
                    <a:pt x="209882" y="392583"/>
                  </a:lnTo>
                  <a:lnTo>
                    <a:pt x="213708" y="445049"/>
                  </a:lnTo>
                  <a:lnTo>
                    <a:pt x="217052" y="498282"/>
                  </a:lnTo>
                  <a:lnTo>
                    <a:pt x="220075" y="552027"/>
                  </a:lnTo>
                  <a:lnTo>
                    <a:pt x="222884" y="606113"/>
                  </a:lnTo>
                  <a:lnTo>
                    <a:pt x="225550" y="657252"/>
                  </a:lnTo>
                  <a:lnTo>
                    <a:pt x="228122" y="706426"/>
                  </a:lnTo>
                  <a:lnTo>
                    <a:pt x="230630" y="754289"/>
                  </a:lnTo>
                  <a:lnTo>
                    <a:pt x="233096" y="798105"/>
                  </a:lnTo>
                  <a:lnTo>
                    <a:pt x="235534" y="839221"/>
                  </a:lnTo>
                  <a:lnTo>
                    <a:pt x="237952" y="878538"/>
                  </a:lnTo>
                  <a:lnTo>
                    <a:pt x="239565" y="904750"/>
                  </a:lnTo>
                  <a:lnTo>
                    <a:pt x="242790" y="95717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sp>
        <p:nvSpPr>
          <p:cNvPr id="2230276" name="SMARTInkShape-434"/>
          <p:cNvSpPr/>
          <p:nvPr/>
        </p:nvSpPr>
        <p:spPr bwMode="auto">
          <a:xfrm>
            <a:off x="1678781" y="5264944"/>
            <a:ext cx="35720" cy="6152"/>
          </a:xfrm>
          <a:custGeom>
            <a:avLst/>
            <a:gdLst/>
            <a:ahLst/>
            <a:cxnLst/>
            <a:rect l="0" t="0" r="0" b="0"/>
            <a:pathLst>
              <a:path w="35720" h="6152">
                <a:moveTo>
                  <a:pt x="0" y="0"/>
                </a:moveTo>
                <a:lnTo>
                  <a:pt x="3793" y="3792"/>
                </a:lnTo>
                <a:lnTo>
                  <a:pt x="9888" y="5654"/>
                </a:lnTo>
                <a:lnTo>
                  <a:pt x="13736" y="6151"/>
                </a:lnTo>
                <a:lnTo>
                  <a:pt x="35719" y="0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sp>
        <p:nvSpPr>
          <p:cNvPr id="2230277" name="SMARTInkShape-435"/>
          <p:cNvSpPr/>
          <p:nvPr/>
        </p:nvSpPr>
        <p:spPr bwMode="auto">
          <a:xfrm>
            <a:off x="2636044" y="5072101"/>
            <a:ext cx="1907382" cy="121312"/>
          </a:xfrm>
          <a:custGeom>
            <a:avLst/>
            <a:gdLst/>
            <a:ahLst/>
            <a:cxnLst/>
            <a:rect l="0" t="0" r="0" b="0"/>
            <a:pathLst>
              <a:path w="1907382" h="121312">
                <a:moveTo>
                  <a:pt x="0" y="107118"/>
                </a:moveTo>
                <a:lnTo>
                  <a:pt x="30539" y="107118"/>
                </a:lnTo>
                <a:lnTo>
                  <a:pt x="64552" y="107118"/>
                </a:lnTo>
                <a:lnTo>
                  <a:pt x="93386" y="110910"/>
                </a:lnTo>
                <a:lnTo>
                  <a:pt x="123272" y="113269"/>
                </a:lnTo>
                <a:lnTo>
                  <a:pt x="156029" y="117760"/>
                </a:lnTo>
                <a:lnTo>
                  <a:pt x="187077" y="120325"/>
                </a:lnTo>
                <a:lnTo>
                  <a:pt x="216385" y="121085"/>
                </a:lnTo>
                <a:lnTo>
                  <a:pt x="248969" y="121311"/>
                </a:lnTo>
                <a:lnTo>
                  <a:pt x="274165" y="119246"/>
                </a:lnTo>
                <a:lnTo>
                  <a:pt x="301239" y="116477"/>
                </a:lnTo>
                <a:lnTo>
                  <a:pt x="329146" y="115246"/>
                </a:lnTo>
                <a:lnTo>
                  <a:pt x="359541" y="114699"/>
                </a:lnTo>
                <a:lnTo>
                  <a:pt x="391571" y="112869"/>
                </a:lnTo>
                <a:lnTo>
                  <a:pt x="424327" y="106763"/>
                </a:lnTo>
                <a:lnTo>
                  <a:pt x="457406" y="100875"/>
                </a:lnTo>
                <a:lnTo>
                  <a:pt x="490629" y="95612"/>
                </a:lnTo>
                <a:lnTo>
                  <a:pt x="523915" y="90627"/>
                </a:lnTo>
                <a:lnTo>
                  <a:pt x="559347" y="85766"/>
                </a:lnTo>
                <a:lnTo>
                  <a:pt x="577685" y="83358"/>
                </a:lnTo>
                <a:lnTo>
                  <a:pt x="612878" y="78566"/>
                </a:lnTo>
                <a:lnTo>
                  <a:pt x="647834" y="73791"/>
                </a:lnTo>
                <a:lnTo>
                  <a:pt x="666046" y="71406"/>
                </a:lnTo>
                <a:lnTo>
                  <a:pt x="684536" y="69022"/>
                </a:lnTo>
                <a:lnTo>
                  <a:pt x="719899" y="64257"/>
                </a:lnTo>
                <a:lnTo>
                  <a:pt x="754136" y="60287"/>
                </a:lnTo>
                <a:lnTo>
                  <a:pt x="787874" y="58523"/>
                </a:lnTo>
                <a:lnTo>
                  <a:pt x="821389" y="57739"/>
                </a:lnTo>
                <a:lnTo>
                  <a:pt x="855599" y="57391"/>
                </a:lnTo>
                <a:lnTo>
                  <a:pt x="873612" y="57298"/>
                </a:lnTo>
                <a:lnTo>
                  <a:pt x="891970" y="57236"/>
                </a:lnTo>
                <a:lnTo>
                  <a:pt x="927185" y="57167"/>
                </a:lnTo>
                <a:lnTo>
                  <a:pt x="962151" y="57929"/>
                </a:lnTo>
                <a:lnTo>
                  <a:pt x="980365" y="59245"/>
                </a:lnTo>
                <a:lnTo>
                  <a:pt x="998858" y="60915"/>
                </a:lnTo>
                <a:lnTo>
                  <a:pt x="1017536" y="61235"/>
                </a:lnTo>
                <a:lnTo>
                  <a:pt x="1036339" y="60654"/>
                </a:lnTo>
                <a:lnTo>
                  <a:pt x="1055224" y="59473"/>
                </a:lnTo>
                <a:lnTo>
                  <a:pt x="1074164" y="58686"/>
                </a:lnTo>
                <a:lnTo>
                  <a:pt x="1093140" y="58161"/>
                </a:lnTo>
                <a:lnTo>
                  <a:pt x="1112142" y="57811"/>
                </a:lnTo>
                <a:lnTo>
                  <a:pt x="1131159" y="56784"/>
                </a:lnTo>
                <a:lnTo>
                  <a:pt x="1150187" y="55306"/>
                </a:lnTo>
                <a:lnTo>
                  <a:pt x="1169223" y="53526"/>
                </a:lnTo>
                <a:lnTo>
                  <a:pt x="1188263" y="50753"/>
                </a:lnTo>
                <a:lnTo>
                  <a:pt x="1207306" y="47316"/>
                </a:lnTo>
                <a:lnTo>
                  <a:pt x="1226352" y="43437"/>
                </a:lnTo>
                <a:lnTo>
                  <a:pt x="1246193" y="40058"/>
                </a:lnTo>
                <a:lnTo>
                  <a:pt x="1266564" y="37011"/>
                </a:lnTo>
                <a:lnTo>
                  <a:pt x="1287288" y="34186"/>
                </a:lnTo>
                <a:lnTo>
                  <a:pt x="1308249" y="30715"/>
                </a:lnTo>
                <a:lnTo>
                  <a:pt x="1329366" y="26814"/>
                </a:lnTo>
                <a:lnTo>
                  <a:pt x="1350587" y="22626"/>
                </a:lnTo>
                <a:lnTo>
                  <a:pt x="1371085" y="19040"/>
                </a:lnTo>
                <a:lnTo>
                  <a:pt x="1391100" y="15855"/>
                </a:lnTo>
                <a:lnTo>
                  <a:pt x="1410794" y="12939"/>
                </a:lnTo>
                <a:lnTo>
                  <a:pt x="1431067" y="10200"/>
                </a:lnTo>
                <a:lnTo>
                  <a:pt x="1451725" y="7581"/>
                </a:lnTo>
                <a:lnTo>
                  <a:pt x="1472642" y="5041"/>
                </a:lnTo>
                <a:lnTo>
                  <a:pt x="1492936" y="3348"/>
                </a:lnTo>
                <a:lnTo>
                  <a:pt x="1512816" y="2219"/>
                </a:lnTo>
                <a:lnTo>
                  <a:pt x="1532419" y="1467"/>
                </a:lnTo>
                <a:lnTo>
                  <a:pt x="1551837" y="965"/>
                </a:lnTo>
                <a:lnTo>
                  <a:pt x="1571133" y="630"/>
                </a:lnTo>
                <a:lnTo>
                  <a:pt x="1590347" y="407"/>
                </a:lnTo>
                <a:lnTo>
                  <a:pt x="1609507" y="258"/>
                </a:lnTo>
                <a:lnTo>
                  <a:pt x="1628629" y="160"/>
                </a:lnTo>
                <a:lnTo>
                  <a:pt x="1647728" y="93"/>
                </a:lnTo>
                <a:lnTo>
                  <a:pt x="1666810" y="49"/>
                </a:lnTo>
                <a:lnTo>
                  <a:pt x="1685882" y="20"/>
                </a:lnTo>
                <a:lnTo>
                  <a:pt x="1704946" y="0"/>
                </a:lnTo>
                <a:lnTo>
                  <a:pt x="1738828" y="2095"/>
                </a:lnTo>
                <a:lnTo>
                  <a:pt x="1770556" y="5672"/>
                </a:lnTo>
                <a:lnTo>
                  <a:pt x="1803178" y="9908"/>
                </a:lnTo>
                <a:lnTo>
                  <a:pt x="1831965" y="12320"/>
                </a:lnTo>
                <a:lnTo>
                  <a:pt x="1857988" y="13392"/>
                </a:lnTo>
                <a:lnTo>
                  <a:pt x="1890982" y="13995"/>
                </a:lnTo>
                <a:lnTo>
                  <a:pt x="1907381" y="14249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grpSp>
        <p:nvGrpSpPr>
          <p:cNvPr id="2230280" name="SMARTInkShape-Group56"/>
          <p:cNvGrpSpPr/>
          <p:nvPr/>
        </p:nvGrpSpPr>
        <p:grpSpPr>
          <a:xfrm>
            <a:off x="1314450" y="5977074"/>
            <a:ext cx="178595" cy="187983"/>
            <a:chOff x="1314450" y="5977074"/>
            <a:chExt cx="178595" cy="187983"/>
          </a:xfrm>
        </p:grpSpPr>
        <p:sp>
          <p:nvSpPr>
            <p:cNvPr id="2230278" name="SMARTInkShape-436"/>
            <p:cNvSpPr/>
            <p:nvPr/>
          </p:nvSpPr>
          <p:spPr bwMode="auto">
            <a:xfrm>
              <a:off x="1314450" y="5977074"/>
              <a:ext cx="164307" cy="123690"/>
            </a:xfrm>
            <a:custGeom>
              <a:avLst/>
              <a:gdLst/>
              <a:ahLst/>
              <a:cxnLst/>
              <a:rect l="0" t="0" r="0" b="0"/>
              <a:pathLst>
                <a:path w="164307" h="123690">
                  <a:moveTo>
                    <a:pt x="0" y="123689"/>
                  </a:moveTo>
                  <a:lnTo>
                    <a:pt x="33792" y="89896"/>
                  </a:lnTo>
                  <a:lnTo>
                    <a:pt x="63090" y="71211"/>
                  </a:lnTo>
                  <a:lnTo>
                    <a:pt x="92631" y="50117"/>
                  </a:lnTo>
                  <a:lnTo>
                    <a:pt x="121397" y="27047"/>
                  </a:lnTo>
                  <a:lnTo>
                    <a:pt x="156717" y="1362"/>
                  </a:lnTo>
                  <a:lnTo>
                    <a:pt x="159247" y="69"/>
                  </a:lnTo>
                  <a:lnTo>
                    <a:pt x="160933" y="0"/>
                  </a:lnTo>
                  <a:lnTo>
                    <a:pt x="164306" y="224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30279" name="SMARTInkShape-437"/>
            <p:cNvSpPr/>
            <p:nvPr/>
          </p:nvSpPr>
          <p:spPr bwMode="auto">
            <a:xfrm>
              <a:off x="1385888" y="6065044"/>
              <a:ext cx="107157" cy="100013"/>
            </a:xfrm>
            <a:custGeom>
              <a:avLst/>
              <a:gdLst/>
              <a:ahLst/>
              <a:cxnLst/>
              <a:rect l="0" t="0" r="0" b="0"/>
              <a:pathLst>
                <a:path w="107157" h="100013">
                  <a:moveTo>
                    <a:pt x="0" y="100012"/>
                  </a:moveTo>
                  <a:lnTo>
                    <a:pt x="0" y="96220"/>
                  </a:lnTo>
                  <a:lnTo>
                    <a:pt x="2116" y="92241"/>
                  </a:lnTo>
                  <a:lnTo>
                    <a:pt x="9943" y="83219"/>
                  </a:lnTo>
                  <a:lnTo>
                    <a:pt x="39144" y="61534"/>
                  </a:lnTo>
                  <a:lnTo>
                    <a:pt x="70703" y="35173"/>
                  </a:lnTo>
                  <a:lnTo>
                    <a:pt x="107156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sp>
        <p:nvSpPr>
          <p:cNvPr id="2230281" name="SMARTInkShape-438"/>
          <p:cNvSpPr/>
          <p:nvPr/>
        </p:nvSpPr>
        <p:spPr bwMode="auto">
          <a:xfrm>
            <a:off x="2121720" y="6030648"/>
            <a:ext cx="2021656" cy="90165"/>
          </a:xfrm>
          <a:custGeom>
            <a:avLst/>
            <a:gdLst/>
            <a:ahLst/>
            <a:cxnLst/>
            <a:rect l="0" t="0" r="0" b="0"/>
            <a:pathLst>
              <a:path w="2021656" h="90165">
                <a:moveTo>
                  <a:pt x="7118" y="77258"/>
                </a:moveTo>
                <a:lnTo>
                  <a:pt x="7118" y="73466"/>
                </a:lnTo>
                <a:lnTo>
                  <a:pt x="6324" y="72348"/>
                </a:lnTo>
                <a:lnTo>
                  <a:pt x="5001" y="71604"/>
                </a:lnTo>
                <a:lnTo>
                  <a:pt x="3325" y="71107"/>
                </a:lnTo>
                <a:lnTo>
                  <a:pt x="2208" y="69983"/>
                </a:lnTo>
                <a:lnTo>
                  <a:pt x="61" y="63291"/>
                </a:lnTo>
                <a:lnTo>
                  <a:pt x="0" y="66858"/>
                </a:lnTo>
                <a:lnTo>
                  <a:pt x="785" y="67943"/>
                </a:lnTo>
                <a:lnTo>
                  <a:pt x="9919" y="73621"/>
                </a:lnTo>
                <a:lnTo>
                  <a:pt x="27615" y="86882"/>
                </a:lnTo>
                <a:lnTo>
                  <a:pt x="44676" y="90164"/>
                </a:lnTo>
                <a:lnTo>
                  <a:pt x="78272" y="86364"/>
                </a:lnTo>
                <a:lnTo>
                  <a:pt x="111632" y="83396"/>
                </a:lnTo>
                <a:lnTo>
                  <a:pt x="137706" y="77076"/>
                </a:lnTo>
                <a:lnTo>
                  <a:pt x="167286" y="71092"/>
                </a:lnTo>
                <a:lnTo>
                  <a:pt x="199747" y="65786"/>
                </a:lnTo>
                <a:lnTo>
                  <a:pt x="235341" y="60783"/>
                </a:lnTo>
                <a:lnTo>
                  <a:pt x="253723" y="58337"/>
                </a:lnTo>
                <a:lnTo>
                  <a:pt x="272327" y="55912"/>
                </a:lnTo>
                <a:lnTo>
                  <a:pt x="291080" y="53503"/>
                </a:lnTo>
                <a:lnTo>
                  <a:pt x="310726" y="51102"/>
                </a:lnTo>
                <a:lnTo>
                  <a:pt x="330967" y="48708"/>
                </a:lnTo>
                <a:lnTo>
                  <a:pt x="351605" y="46319"/>
                </a:lnTo>
                <a:lnTo>
                  <a:pt x="372507" y="44726"/>
                </a:lnTo>
                <a:lnTo>
                  <a:pt x="393585" y="43664"/>
                </a:lnTo>
                <a:lnTo>
                  <a:pt x="414782" y="42956"/>
                </a:lnTo>
                <a:lnTo>
                  <a:pt x="436056" y="42484"/>
                </a:lnTo>
                <a:lnTo>
                  <a:pt x="457383" y="42169"/>
                </a:lnTo>
                <a:lnTo>
                  <a:pt x="478745" y="41959"/>
                </a:lnTo>
                <a:lnTo>
                  <a:pt x="500923" y="41026"/>
                </a:lnTo>
                <a:lnTo>
                  <a:pt x="523646" y="39609"/>
                </a:lnTo>
                <a:lnTo>
                  <a:pt x="546732" y="37872"/>
                </a:lnTo>
                <a:lnTo>
                  <a:pt x="570061" y="36713"/>
                </a:lnTo>
                <a:lnTo>
                  <a:pt x="593551" y="35941"/>
                </a:lnTo>
                <a:lnTo>
                  <a:pt x="617148" y="35426"/>
                </a:lnTo>
                <a:lnTo>
                  <a:pt x="641611" y="35083"/>
                </a:lnTo>
                <a:lnTo>
                  <a:pt x="666650" y="34853"/>
                </a:lnTo>
                <a:lnTo>
                  <a:pt x="692075" y="34701"/>
                </a:lnTo>
                <a:lnTo>
                  <a:pt x="718550" y="34599"/>
                </a:lnTo>
                <a:lnTo>
                  <a:pt x="745724" y="34531"/>
                </a:lnTo>
                <a:lnTo>
                  <a:pt x="773366" y="34486"/>
                </a:lnTo>
                <a:lnTo>
                  <a:pt x="801318" y="33662"/>
                </a:lnTo>
                <a:lnTo>
                  <a:pt x="829479" y="32319"/>
                </a:lnTo>
                <a:lnTo>
                  <a:pt x="857777" y="30630"/>
                </a:lnTo>
                <a:lnTo>
                  <a:pt x="886961" y="28710"/>
                </a:lnTo>
                <a:lnTo>
                  <a:pt x="916736" y="26637"/>
                </a:lnTo>
                <a:lnTo>
                  <a:pt x="946905" y="24460"/>
                </a:lnTo>
                <a:lnTo>
                  <a:pt x="976542" y="22216"/>
                </a:lnTo>
                <a:lnTo>
                  <a:pt x="1005826" y="19926"/>
                </a:lnTo>
                <a:lnTo>
                  <a:pt x="1034873" y="17605"/>
                </a:lnTo>
                <a:lnTo>
                  <a:pt x="1065350" y="16058"/>
                </a:lnTo>
                <a:lnTo>
                  <a:pt x="1096781" y="15027"/>
                </a:lnTo>
                <a:lnTo>
                  <a:pt x="1128847" y="14340"/>
                </a:lnTo>
                <a:lnTo>
                  <a:pt x="1161337" y="13088"/>
                </a:lnTo>
                <a:lnTo>
                  <a:pt x="1194110" y="11459"/>
                </a:lnTo>
                <a:lnTo>
                  <a:pt x="1227071" y="9580"/>
                </a:lnTo>
                <a:lnTo>
                  <a:pt x="1260157" y="7533"/>
                </a:lnTo>
                <a:lnTo>
                  <a:pt x="1293327" y="5375"/>
                </a:lnTo>
                <a:lnTo>
                  <a:pt x="1326553" y="3142"/>
                </a:lnTo>
                <a:lnTo>
                  <a:pt x="1359816" y="1654"/>
                </a:lnTo>
                <a:lnTo>
                  <a:pt x="1393104" y="661"/>
                </a:lnTo>
                <a:lnTo>
                  <a:pt x="1426409" y="0"/>
                </a:lnTo>
                <a:lnTo>
                  <a:pt x="1459724" y="352"/>
                </a:lnTo>
                <a:lnTo>
                  <a:pt x="1493047" y="1381"/>
                </a:lnTo>
                <a:lnTo>
                  <a:pt x="1526375" y="2861"/>
                </a:lnTo>
                <a:lnTo>
                  <a:pt x="1559706" y="4642"/>
                </a:lnTo>
                <a:lnTo>
                  <a:pt x="1593039" y="6622"/>
                </a:lnTo>
                <a:lnTo>
                  <a:pt x="1626373" y="8736"/>
                </a:lnTo>
                <a:lnTo>
                  <a:pt x="1658915" y="10145"/>
                </a:lnTo>
                <a:lnTo>
                  <a:pt x="1690928" y="11085"/>
                </a:lnTo>
                <a:lnTo>
                  <a:pt x="1722589" y="11712"/>
                </a:lnTo>
                <a:lnTo>
                  <a:pt x="1754015" y="12923"/>
                </a:lnTo>
                <a:lnTo>
                  <a:pt x="1785285" y="14524"/>
                </a:lnTo>
                <a:lnTo>
                  <a:pt x="1816450" y="16386"/>
                </a:lnTo>
                <a:lnTo>
                  <a:pt x="1845164" y="17626"/>
                </a:lnTo>
                <a:lnTo>
                  <a:pt x="1872244" y="18454"/>
                </a:lnTo>
                <a:lnTo>
                  <a:pt x="1898235" y="19005"/>
                </a:lnTo>
                <a:lnTo>
                  <a:pt x="1923500" y="19373"/>
                </a:lnTo>
                <a:lnTo>
                  <a:pt x="1948281" y="19618"/>
                </a:lnTo>
                <a:lnTo>
                  <a:pt x="1972739" y="19782"/>
                </a:lnTo>
                <a:lnTo>
                  <a:pt x="2021655" y="20108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grpSp>
        <p:nvGrpSpPr>
          <p:cNvPr id="2230306" name="SMARTInkShape-Group58"/>
          <p:cNvGrpSpPr/>
          <p:nvPr/>
        </p:nvGrpSpPr>
        <p:grpSpPr>
          <a:xfrm>
            <a:off x="3366081" y="1707356"/>
            <a:ext cx="4354327" cy="782011"/>
            <a:chOff x="3366081" y="1707356"/>
            <a:chExt cx="4354327" cy="782011"/>
          </a:xfrm>
        </p:grpSpPr>
        <p:sp>
          <p:nvSpPr>
            <p:cNvPr id="2230282" name="SMARTInkShape-439"/>
            <p:cNvSpPr/>
            <p:nvPr/>
          </p:nvSpPr>
          <p:spPr bwMode="auto">
            <a:xfrm>
              <a:off x="7459589" y="1707356"/>
              <a:ext cx="31818" cy="585789"/>
            </a:xfrm>
            <a:custGeom>
              <a:avLst/>
              <a:gdLst/>
              <a:ahLst/>
              <a:cxnLst/>
              <a:rect l="0" t="0" r="0" b="0"/>
              <a:pathLst>
                <a:path w="31818" h="585789">
                  <a:moveTo>
                    <a:pt x="12774" y="0"/>
                  </a:moveTo>
                  <a:lnTo>
                    <a:pt x="12774" y="3793"/>
                  </a:lnTo>
                  <a:lnTo>
                    <a:pt x="10657" y="7771"/>
                  </a:lnTo>
                  <a:lnTo>
                    <a:pt x="8981" y="9943"/>
                  </a:lnTo>
                  <a:lnTo>
                    <a:pt x="7119" y="16590"/>
                  </a:lnTo>
                  <a:lnTo>
                    <a:pt x="917" y="45694"/>
                  </a:lnTo>
                  <a:lnTo>
                    <a:pt x="0" y="77657"/>
                  </a:lnTo>
                  <a:lnTo>
                    <a:pt x="2599" y="106216"/>
                  </a:lnTo>
                  <a:lnTo>
                    <a:pt x="4403" y="123992"/>
                  </a:lnTo>
                  <a:lnTo>
                    <a:pt x="6399" y="143780"/>
                  </a:lnTo>
                  <a:lnTo>
                    <a:pt x="8524" y="164910"/>
                  </a:lnTo>
                  <a:lnTo>
                    <a:pt x="10734" y="187728"/>
                  </a:lnTo>
                  <a:lnTo>
                    <a:pt x="13001" y="211670"/>
                  </a:lnTo>
                  <a:lnTo>
                    <a:pt x="15307" y="236364"/>
                  </a:lnTo>
                  <a:lnTo>
                    <a:pt x="18431" y="261557"/>
                  </a:lnTo>
                  <a:lnTo>
                    <a:pt x="22102" y="287084"/>
                  </a:lnTo>
                  <a:lnTo>
                    <a:pt x="26136" y="312833"/>
                  </a:lnTo>
                  <a:lnTo>
                    <a:pt x="28825" y="338731"/>
                  </a:lnTo>
                  <a:lnTo>
                    <a:pt x="30619" y="364727"/>
                  </a:lnTo>
                  <a:lnTo>
                    <a:pt x="31814" y="390789"/>
                  </a:lnTo>
                  <a:lnTo>
                    <a:pt x="31817" y="414513"/>
                  </a:lnTo>
                  <a:lnTo>
                    <a:pt x="31026" y="436680"/>
                  </a:lnTo>
                  <a:lnTo>
                    <a:pt x="29704" y="457808"/>
                  </a:lnTo>
                  <a:lnTo>
                    <a:pt x="28030" y="477449"/>
                  </a:lnTo>
                  <a:lnTo>
                    <a:pt x="26119" y="496099"/>
                  </a:lnTo>
                  <a:lnTo>
                    <a:pt x="21880" y="530051"/>
                  </a:lnTo>
                  <a:lnTo>
                    <a:pt x="17350" y="558370"/>
                  </a:lnTo>
                  <a:lnTo>
                    <a:pt x="12774" y="58578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30283" name="SMARTInkShape-440"/>
            <p:cNvSpPr/>
            <p:nvPr/>
          </p:nvSpPr>
          <p:spPr bwMode="auto">
            <a:xfrm>
              <a:off x="7560183" y="1876081"/>
              <a:ext cx="160225" cy="259901"/>
            </a:xfrm>
            <a:custGeom>
              <a:avLst/>
              <a:gdLst/>
              <a:ahLst/>
              <a:cxnLst/>
              <a:rect l="0" t="0" r="0" b="0"/>
              <a:pathLst>
                <a:path w="160225" h="259901">
                  <a:moveTo>
                    <a:pt x="90773" y="95594"/>
                  </a:moveTo>
                  <a:lnTo>
                    <a:pt x="94566" y="95594"/>
                  </a:lnTo>
                  <a:lnTo>
                    <a:pt x="98544" y="93477"/>
                  </a:lnTo>
                  <a:lnTo>
                    <a:pt x="102958" y="90684"/>
                  </a:lnTo>
                  <a:lnTo>
                    <a:pt x="107566" y="89443"/>
                  </a:lnTo>
                  <a:lnTo>
                    <a:pt x="109112" y="88318"/>
                  </a:lnTo>
                  <a:lnTo>
                    <a:pt x="110143" y="86775"/>
                  </a:lnTo>
                  <a:lnTo>
                    <a:pt x="117678" y="66245"/>
                  </a:lnTo>
                  <a:lnTo>
                    <a:pt x="120970" y="52502"/>
                  </a:lnTo>
                  <a:lnTo>
                    <a:pt x="124856" y="38376"/>
                  </a:lnTo>
                  <a:lnTo>
                    <a:pt x="126169" y="19381"/>
                  </a:lnTo>
                  <a:lnTo>
                    <a:pt x="124232" y="11980"/>
                  </a:lnTo>
                  <a:lnTo>
                    <a:pt x="122604" y="8895"/>
                  </a:lnTo>
                  <a:lnTo>
                    <a:pt x="112728" y="761"/>
                  </a:lnTo>
                  <a:lnTo>
                    <a:pt x="102118" y="0"/>
                  </a:lnTo>
                  <a:lnTo>
                    <a:pt x="75904" y="5979"/>
                  </a:lnTo>
                  <a:lnTo>
                    <a:pt x="54882" y="20094"/>
                  </a:lnTo>
                  <a:lnTo>
                    <a:pt x="21429" y="53137"/>
                  </a:lnTo>
                  <a:lnTo>
                    <a:pt x="11535" y="67993"/>
                  </a:lnTo>
                  <a:lnTo>
                    <a:pt x="832" y="99167"/>
                  </a:lnTo>
                  <a:lnTo>
                    <a:pt x="0" y="110676"/>
                  </a:lnTo>
                  <a:lnTo>
                    <a:pt x="2275" y="121083"/>
                  </a:lnTo>
                  <a:lnTo>
                    <a:pt x="11811" y="135866"/>
                  </a:lnTo>
                  <a:lnTo>
                    <a:pt x="22342" y="141274"/>
                  </a:lnTo>
                  <a:lnTo>
                    <a:pt x="34960" y="142884"/>
                  </a:lnTo>
                  <a:lnTo>
                    <a:pt x="56244" y="138534"/>
                  </a:lnTo>
                  <a:lnTo>
                    <a:pt x="91479" y="123243"/>
                  </a:lnTo>
                  <a:lnTo>
                    <a:pt x="117441" y="107491"/>
                  </a:lnTo>
                  <a:lnTo>
                    <a:pt x="152156" y="76697"/>
                  </a:lnTo>
                  <a:lnTo>
                    <a:pt x="160224" y="68931"/>
                  </a:lnTo>
                  <a:lnTo>
                    <a:pt x="160093" y="69881"/>
                  </a:lnTo>
                  <a:lnTo>
                    <a:pt x="143427" y="100274"/>
                  </a:lnTo>
                  <a:lnTo>
                    <a:pt x="133225" y="117517"/>
                  </a:lnTo>
                  <a:lnTo>
                    <a:pt x="122226" y="148745"/>
                  </a:lnTo>
                  <a:lnTo>
                    <a:pt x="110058" y="177665"/>
                  </a:lnTo>
                  <a:lnTo>
                    <a:pt x="100550" y="209172"/>
                  </a:lnTo>
                  <a:lnTo>
                    <a:pt x="98264" y="239814"/>
                  </a:lnTo>
                  <a:lnTo>
                    <a:pt x="98071" y="249915"/>
                  </a:lnTo>
                  <a:lnTo>
                    <a:pt x="98813" y="253243"/>
                  </a:lnTo>
                  <a:lnTo>
                    <a:pt x="100102" y="255462"/>
                  </a:lnTo>
                  <a:lnTo>
                    <a:pt x="101756" y="256942"/>
                  </a:lnTo>
                  <a:lnTo>
                    <a:pt x="105708" y="258585"/>
                  </a:lnTo>
                  <a:lnTo>
                    <a:pt x="112205" y="25990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30284" name="SMARTInkShape-441"/>
            <p:cNvSpPr/>
            <p:nvPr/>
          </p:nvSpPr>
          <p:spPr bwMode="auto">
            <a:xfrm>
              <a:off x="7286651" y="2064544"/>
              <a:ext cx="28550" cy="13994"/>
            </a:xfrm>
            <a:custGeom>
              <a:avLst/>
              <a:gdLst/>
              <a:ahLst/>
              <a:cxnLst/>
              <a:rect l="0" t="0" r="0" b="0"/>
              <a:pathLst>
                <a:path w="28550" h="13994">
                  <a:moveTo>
                    <a:pt x="7118" y="7144"/>
                  </a:moveTo>
                  <a:lnTo>
                    <a:pt x="967" y="7144"/>
                  </a:lnTo>
                  <a:lnTo>
                    <a:pt x="636" y="7937"/>
                  </a:lnTo>
                  <a:lnTo>
                    <a:pt x="0" y="13993"/>
                  </a:lnTo>
                  <a:lnTo>
                    <a:pt x="28549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30285" name="SMARTInkShape-442"/>
            <p:cNvSpPr/>
            <p:nvPr/>
          </p:nvSpPr>
          <p:spPr bwMode="auto">
            <a:xfrm>
              <a:off x="7050881" y="2064544"/>
              <a:ext cx="57151" cy="13208"/>
            </a:xfrm>
            <a:custGeom>
              <a:avLst/>
              <a:gdLst/>
              <a:ahLst/>
              <a:cxnLst/>
              <a:rect l="0" t="0" r="0" b="0"/>
              <a:pathLst>
                <a:path w="57151" h="13208">
                  <a:moveTo>
                    <a:pt x="0" y="0"/>
                  </a:moveTo>
                  <a:lnTo>
                    <a:pt x="0" y="10642"/>
                  </a:lnTo>
                  <a:lnTo>
                    <a:pt x="1588" y="11857"/>
                  </a:lnTo>
                  <a:lnTo>
                    <a:pt x="7584" y="13207"/>
                  </a:lnTo>
                  <a:lnTo>
                    <a:pt x="36718" y="6374"/>
                  </a:lnTo>
                  <a:lnTo>
                    <a:pt x="57150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30286" name="SMARTInkShape-443"/>
            <p:cNvSpPr/>
            <p:nvPr/>
          </p:nvSpPr>
          <p:spPr bwMode="auto">
            <a:xfrm>
              <a:off x="3413218" y="2054042"/>
              <a:ext cx="215808" cy="315775"/>
            </a:xfrm>
            <a:custGeom>
              <a:avLst/>
              <a:gdLst/>
              <a:ahLst/>
              <a:cxnLst/>
              <a:rect l="0" t="0" r="0" b="0"/>
              <a:pathLst>
                <a:path w="215808" h="315775">
                  <a:moveTo>
                    <a:pt x="144370" y="167664"/>
                  </a:moveTo>
                  <a:lnTo>
                    <a:pt x="144370" y="143815"/>
                  </a:lnTo>
                  <a:lnTo>
                    <a:pt x="142253" y="139073"/>
                  </a:lnTo>
                  <a:lnTo>
                    <a:pt x="139460" y="134319"/>
                  </a:lnTo>
                  <a:lnTo>
                    <a:pt x="138219" y="129561"/>
                  </a:lnTo>
                  <a:lnTo>
                    <a:pt x="133434" y="124800"/>
                  </a:lnTo>
                  <a:lnTo>
                    <a:pt x="109817" y="108133"/>
                  </a:lnTo>
                  <a:lnTo>
                    <a:pt x="105459" y="107339"/>
                  </a:lnTo>
                  <a:lnTo>
                    <a:pt x="96385" y="108574"/>
                  </a:lnTo>
                  <a:lnTo>
                    <a:pt x="78558" y="117524"/>
                  </a:lnTo>
                  <a:lnTo>
                    <a:pt x="61987" y="134023"/>
                  </a:lnTo>
                  <a:lnTo>
                    <a:pt x="43231" y="161577"/>
                  </a:lnTo>
                  <a:lnTo>
                    <a:pt x="26384" y="194877"/>
                  </a:lnTo>
                  <a:lnTo>
                    <a:pt x="11339" y="229878"/>
                  </a:lnTo>
                  <a:lnTo>
                    <a:pt x="619" y="265385"/>
                  </a:lnTo>
                  <a:lnTo>
                    <a:pt x="0" y="293456"/>
                  </a:lnTo>
                  <a:lnTo>
                    <a:pt x="5064" y="305063"/>
                  </a:lnTo>
                  <a:lnTo>
                    <a:pt x="8637" y="309270"/>
                  </a:lnTo>
                  <a:lnTo>
                    <a:pt x="18956" y="313944"/>
                  </a:lnTo>
                  <a:lnTo>
                    <a:pt x="25042" y="315190"/>
                  </a:lnTo>
                  <a:lnTo>
                    <a:pt x="38154" y="312342"/>
                  </a:lnTo>
                  <a:lnTo>
                    <a:pt x="51919" y="304990"/>
                  </a:lnTo>
                  <a:lnTo>
                    <a:pt x="87275" y="270297"/>
                  </a:lnTo>
                  <a:lnTo>
                    <a:pt x="108667" y="243230"/>
                  </a:lnTo>
                  <a:lnTo>
                    <a:pt x="122502" y="211309"/>
                  </a:lnTo>
                  <a:lnTo>
                    <a:pt x="131628" y="176715"/>
                  </a:lnTo>
                  <a:lnTo>
                    <a:pt x="136855" y="151050"/>
                  </a:lnTo>
                  <a:lnTo>
                    <a:pt x="141029" y="124561"/>
                  </a:lnTo>
                  <a:lnTo>
                    <a:pt x="142885" y="99559"/>
                  </a:lnTo>
                  <a:lnTo>
                    <a:pt x="143710" y="75218"/>
                  </a:lnTo>
                  <a:lnTo>
                    <a:pt x="142057" y="43435"/>
                  </a:lnTo>
                  <a:lnTo>
                    <a:pt x="138180" y="11363"/>
                  </a:lnTo>
                  <a:lnTo>
                    <a:pt x="135533" y="2947"/>
                  </a:lnTo>
                  <a:lnTo>
                    <a:pt x="133716" y="703"/>
                  </a:lnTo>
                  <a:lnTo>
                    <a:pt x="132505" y="0"/>
                  </a:lnTo>
                  <a:lnTo>
                    <a:pt x="131697" y="326"/>
                  </a:lnTo>
                  <a:lnTo>
                    <a:pt x="131159" y="1337"/>
                  </a:lnTo>
                  <a:lnTo>
                    <a:pt x="126384" y="34444"/>
                  </a:lnTo>
                  <a:lnTo>
                    <a:pt x="123960" y="66720"/>
                  </a:lnTo>
                  <a:lnTo>
                    <a:pt x="123392" y="93961"/>
                  </a:lnTo>
                  <a:lnTo>
                    <a:pt x="123934" y="123794"/>
                  </a:lnTo>
                  <a:lnTo>
                    <a:pt x="126820" y="152929"/>
                  </a:lnTo>
                  <a:lnTo>
                    <a:pt x="130749" y="181753"/>
                  </a:lnTo>
                  <a:lnTo>
                    <a:pt x="135935" y="208851"/>
                  </a:lnTo>
                  <a:lnTo>
                    <a:pt x="146986" y="241957"/>
                  </a:lnTo>
                  <a:lnTo>
                    <a:pt x="160350" y="277354"/>
                  </a:lnTo>
                  <a:lnTo>
                    <a:pt x="188301" y="311240"/>
                  </a:lnTo>
                  <a:lnTo>
                    <a:pt x="195909" y="314819"/>
                  </a:lnTo>
                  <a:lnTo>
                    <a:pt x="200161" y="315774"/>
                  </a:lnTo>
                  <a:lnTo>
                    <a:pt x="203788" y="315616"/>
                  </a:lnTo>
                  <a:lnTo>
                    <a:pt x="215807" y="31053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30287" name="SMARTInkShape-444"/>
            <p:cNvSpPr/>
            <p:nvPr/>
          </p:nvSpPr>
          <p:spPr bwMode="auto">
            <a:xfrm>
              <a:off x="3643694" y="2250281"/>
              <a:ext cx="42482" cy="95709"/>
            </a:xfrm>
            <a:custGeom>
              <a:avLst/>
              <a:gdLst/>
              <a:ahLst/>
              <a:cxnLst/>
              <a:rect l="0" t="0" r="0" b="0"/>
              <a:pathLst>
                <a:path w="42482" h="95709">
                  <a:moveTo>
                    <a:pt x="13906" y="0"/>
                  </a:moveTo>
                  <a:lnTo>
                    <a:pt x="13906" y="3793"/>
                  </a:lnTo>
                  <a:lnTo>
                    <a:pt x="1549" y="35960"/>
                  </a:lnTo>
                  <a:lnTo>
                    <a:pt x="0" y="58609"/>
                  </a:lnTo>
                  <a:lnTo>
                    <a:pt x="3524" y="75221"/>
                  </a:lnTo>
                  <a:lnTo>
                    <a:pt x="9595" y="86405"/>
                  </a:lnTo>
                  <a:lnTo>
                    <a:pt x="16421" y="94746"/>
                  </a:lnTo>
                  <a:lnTo>
                    <a:pt x="18758" y="95708"/>
                  </a:lnTo>
                  <a:lnTo>
                    <a:pt x="21109" y="95555"/>
                  </a:lnTo>
                  <a:lnTo>
                    <a:pt x="25839" y="93269"/>
                  </a:lnTo>
                  <a:lnTo>
                    <a:pt x="30586" y="89607"/>
                  </a:lnTo>
                  <a:lnTo>
                    <a:pt x="42481" y="6429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30288" name="SMARTInkShape-445"/>
            <p:cNvSpPr/>
            <p:nvPr/>
          </p:nvSpPr>
          <p:spPr bwMode="auto">
            <a:xfrm>
              <a:off x="3629138" y="2136855"/>
              <a:ext cx="71326" cy="27702"/>
            </a:xfrm>
            <a:custGeom>
              <a:avLst/>
              <a:gdLst/>
              <a:ahLst/>
              <a:cxnLst/>
              <a:rect l="0" t="0" r="0" b="0"/>
              <a:pathLst>
                <a:path w="71326" h="27702">
                  <a:moveTo>
                    <a:pt x="14175" y="27701"/>
                  </a:moveTo>
                  <a:lnTo>
                    <a:pt x="10382" y="23909"/>
                  </a:lnTo>
                  <a:lnTo>
                    <a:pt x="6404" y="22047"/>
                  </a:lnTo>
                  <a:lnTo>
                    <a:pt x="1174" y="20852"/>
                  </a:lnTo>
                  <a:lnTo>
                    <a:pt x="745" y="19960"/>
                  </a:lnTo>
                  <a:lnTo>
                    <a:pt x="0" y="10640"/>
                  </a:lnTo>
                  <a:lnTo>
                    <a:pt x="2054" y="6096"/>
                  </a:lnTo>
                  <a:lnTo>
                    <a:pt x="3713" y="3772"/>
                  </a:lnTo>
                  <a:lnTo>
                    <a:pt x="6406" y="2224"/>
                  </a:lnTo>
                  <a:lnTo>
                    <a:pt x="17782" y="44"/>
                  </a:lnTo>
                  <a:lnTo>
                    <a:pt x="46032" y="0"/>
                  </a:lnTo>
                  <a:lnTo>
                    <a:pt x="71325" y="627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30289" name="SMARTInkShape-446"/>
            <p:cNvSpPr/>
            <p:nvPr/>
          </p:nvSpPr>
          <p:spPr bwMode="auto">
            <a:xfrm>
              <a:off x="3709415" y="2193425"/>
              <a:ext cx="97621" cy="295942"/>
            </a:xfrm>
            <a:custGeom>
              <a:avLst/>
              <a:gdLst/>
              <a:ahLst/>
              <a:cxnLst/>
              <a:rect l="0" t="0" r="0" b="0"/>
              <a:pathLst>
                <a:path w="97621" h="295942">
                  <a:moveTo>
                    <a:pt x="55341" y="6850"/>
                  </a:moveTo>
                  <a:lnTo>
                    <a:pt x="55341" y="699"/>
                  </a:lnTo>
                  <a:lnTo>
                    <a:pt x="54548" y="368"/>
                  </a:lnTo>
                  <a:lnTo>
                    <a:pt x="51549" y="0"/>
                  </a:lnTo>
                  <a:lnTo>
                    <a:pt x="47570" y="1954"/>
                  </a:lnTo>
                  <a:lnTo>
                    <a:pt x="26084" y="18424"/>
                  </a:lnTo>
                  <a:lnTo>
                    <a:pt x="14393" y="36738"/>
                  </a:lnTo>
                  <a:lnTo>
                    <a:pt x="476" y="70632"/>
                  </a:lnTo>
                  <a:lnTo>
                    <a:pt x="0" y="79647"/>
                  </a:lnTo>
                  <a:lnTo>
                    <a:pt x="2435" y="86300"/>
                  </a:lnTo>
                  <a:lnTo>
                    <a:pt x="8268" y="94508"/>
                  </a:lnTo>
                  <a:lnTo>
                    <a:pt x="12724" y="97403"/>
                  </a:lnTo>
                  <a:lnTo>
                    <a:pt x="15024" y="98175"/>
                  </a:lnTo>
                  <a:lnTo>
                    <a:pt x="21812" y="96916"/>
                  </a:lnTo>
                  <a:lnTo>
                    <a:pt x="30121" y="92917"/>
                  </a:lnTo>
                  <a:lnTo>
                    <a:pt x="42930" y="81740"/>
                  </a:lnTo>
                  <a:lnTo>
                    <a:pt x="56888" y="65858"/>
                  </a:lnTo>
                  <a:lnTo>
                    <a:pt x="72860" y="53926"/>
                  </a:lnTo>
                  <a:lnTo>
                    <a:pt x="74165" y="54109"/>
                  </a:lnTo>
                  <a:lnTo>
                    <a:pt x="75034" y="55025"/>
                  </a:lnTo>
                  <a:lnTo>
                    <a:pt x="80413" y="84166"/>
                  </a:lnTo>
                  <a:lnTo>
                    <a:pt x="82878" y="114072"/>
                  </a:lnTo>
                  <a:lnTo>
                    <a:pt x="85572" y="138642"/>
                  </a:lnTo>
                  <a:lnTo>
                    <a:pt x="89414" y="165437"/>
                  </a:lnTo>
                  <a:lnTo>
                    <a:pt x="93768" y="193221"/>
                  </a:lnTo>
                  <a:lnTo>
                    <a:pt x="96232" y="219327"/>
                  </a:lnTo>
                  <a:lnTo>
                    <a:pt x="97620" y="252104"/>
                  </a:lnTo>
                  <a:lnTo>
                    <a:pt x="96357" y="269046"/>
                  </a:lnTo>
                  <a:lnTo>
                    <a:pt x="87514" y="289590"/>
                  </a:lnTo>
                  <a:lnTo>
                    <a:pt x="82076" y="295231"/>
                  </a:lnTo>
                  <a:lnTo>
                    <a:pt x="78720" y="295941"/>
                  </a:lnTo>
                  <a:lnTo>
                    <a:pt x="70759" y="294614"/>
                  </a:lnTo>
                  <a:lnTo>
                    <a:pt x="61929" y="287145"/>
                  </a:lnTo>
                  <a:lnTo>
                    <a:pt x="57352" y="281820"/>
                  </a:lnTo>
                  <a:lnTo>
                    <a:pt x="45096" y="248725"/>
                  </a:lnTo>
                  <a:lnTo>
                    <a:pt x="41054" y="23545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30290" name="SMARTInkShape-447"/>
            <p:cNvSpPr/>
            <p:nvPr/>
          </p:nvSpPr>
          <p:spPr bwMode="auto">
            <a:xfrm>
              <a:off x="3879350" y="2264569"/>
              <a:ext cx="35426" cy="98384"/>
            </a:xfrm>
            <a:custGeom>
              <a:avLst/>
              <a:gdLst/>
              <a:ahLst/>
              <a:cxnLst/>
              <a:rect l="0" t="0" r="0" b="0"/>
              <a:pathLst>
                <a:path w="35426" h="98384">
                  <a:moveTo>
                    <a:pt x="6850" y="0"/>
                  </a:moveTo>
                  <a:lnTo>
                    <a:pt x="3058" y="0"/>
                  </a:lnTo>
                  <a:lnTo>
                    <a:pt x="1941" y="794"/>
                  </a:lnTo>
                  <a:lnTo>
                    <a:pt x="1196" y="2116"/>
                  </a:lnTo>
                  <a:lnTo>
                    <a:pt x="0" y="9943"/>
                  </a:lnTo>
                  <a:lnTo>
                    <a:pt x="558" y="25629"/>
                  </a:lnTo>
                  <a:lnTo>
                    <a:pt x="11897" y="59753"/>
                  </a:lnTo>
                  <a:lnTo>
                    <a:pt x="21194" y="82006"/>
                  </a:lnTo>
                  <a:lnTo>
                    <a:pt x="25131" y="88834"/>
                  </a:lnTo>
                  <a:lnTo>
                    <a:pt x="26881" y="94515"/>
                  </a:lnTo>
                  <a:lnTo>
                    <a:pt x="28142" y="96348"/>
                  </a:lnTo>
                  <a:lnTo>
                    <a:pt x="29776" y="97569"/>
                  </a:lnTo>
                  <a:lnTo>
                    <a:pt x="31659" y="98383"/>
                  </a:lnTo>
                  <a:lnTo>
                    <a:pt x="32914" y="97339"/>
                  </a:lnTo>
                  <a:lnTo>
                    <a:pt x="35425" y="8572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30291" name="SMARTInkShape-448"/>
            <p:cNvSpPr/>
            <p:nvPr/>
          </p:nvSpPr>
          <p:spPr bwMode="auto">
            <a:xfrm>
              <a:off x="3886287" y="2100263"/>
              <a:ext cx="49920" cy="21432"/>
            </a:xfrm>
            <a:custGeom>
              <a:avLst/>
              <a:gdLst/>
              <a:ahLst/>
              <a:cxnLst/>
              <a:rect l="0" t="0" r="0" b="0"/>
              <a:pathLst>
                <a:path w="49920" h="21432">
                  <a:moveTo>
                    <a:pt x="7057" y="21431"/>
                  </a:moveTo>
                  <a:lnTo>
                    <a:pt x="7057" y="11488"/>
                  </a:lnTo>
                  <a:lnTo>
                    <a:pt x="6263" y="10040"/>
                  </a:lnTo>
                  <a:lnTo>
                    <a:pt x="4940" y="9074"/>
                  </a:lnTo>
                  <a:lnTo>
                    <a:pt x="3265" y="8431"/>
                  </a:lnTo>
                  <a:lnTo>
                    <a:pt x="2147" y="7208"/>
                  </a:lnTo>
                  <a:lnTo>
                    <a:pt x="0" y="327"/>
                  </a:lnTo>
                  <a:lnTo>
                    <a:pt x="31348" y="2"/>
                  </a:lnTo>
                  <a:lnTo>
                    <a:pt x="49919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30292" name="SMARTInkShape-449"/>
            <p:cNvSpPr/>
            <p:nvPr/>
          </p:nvSpPr>
          <p:spPr bwMode="auto">
            <a:xfrm>
              <a:off x="4007644" y="2093119"/>
              <a:ext cx="78582" cy="226197"/>
            </a:xfrm>
            <a:custGeom>
              <a:avLst/>
              <a:gdLst/>
              <a:ahLst/>
              <a:cxnLst/>
              <a:rect l="0" t="0" r="0" b="0"/>
              <a:pathLst>
                <a:path w="78582" h="226197">
                  <a:moveTo>
                    <a:pt x="0" y="0"/>
                  </a:moveTo>
                  <a:lnTo>
                    <a:pt x="0" y="31433"/>
                  </a:lnTo>
                  <a:lnTo>
                    <a:pt x="4909" y="63418"/>
                  </a:lnTo>
                  <a:lnTo>
                    <a:pt x="7275" y="91727"/>
                  </a:lnTo>
                  <a:lnTo>
                    <a:pt x="11857" y="124898"/>
                  </a:lnTo>
                  <a:lnTo>
                    <a:pt x="14361" y="159068"/>
                  </a:lnTo>
                  <a:lnTo>
                    <a:pt x="19777" y="188860"/>
                  </a:lnTo>
                  <a:lnTo>
                    <a:pt x="28719" y="216428"/>
                  </a:lnTo>
                  <a:lnTo>
                    <a:pt x="31052" y="220486"/>
                  </a:lnTo>
                  <a:lnTo>
                    <a:pt x="34195" y="223190"/>
                  </a:lnTo>
                  <a:lnTo>
                    <a:pt x="41920" y="226196"/>
                  </a:lnTo>
                  <a:lnTo>
                    <a:pt x="50646" y="225414"/>
                  </a:lnTo>
                  <a:lnTo>
                    <a:pt x="59022" y="222422"/>
                  </a:lnTo>
                  <a:lnTo>
                    <a:pt x="65390" y="218446"/>
                  </a:lnTo>
                  <a:lnTo>
                    <a:pt x="78581" y="20002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30293" name="SMARTInkShape-450"/>
            <p:cNvSpPr/>
            <p:nvPr/>
          </p:nvSpPr>
          <p:spPr bwMode="auto">
            <a:xfrm>
              <a:off x="3943350" y="2230640"/>
              <a:ext cx="164307" cy="41074"/>
            </a:xfrm>
            <a:custGeom>
              <a:avLst/>
              <a:gdLst/>
              <a:ahLst/>
              <a:cxnLst/>
              <a:rect l="0" t="0" r="0" b="0"/>
              <a:pathLst>
                <a:path w="164307" h="41074">
                  <a:moveTo>
                    <a:pt x="0" y="41073"/>
                  </a:moveTo>
                  <a:lnTo>
                    <a:pt x="3792" y="37280"/>
                  </a:lnTo>
                  <a:lnTo>
                    <a:pt x="5654" y="33302"/>
                  </a:lnTo>
                  <a:lnTo>
                    <a:pt x="6151" y="31130"/>
                  </a:lnTo>
                  <a:lnTo>
                    <a:pt x="14434" y="20488"/>
                  </a:lnTo>
                  <a:lnTo>
                    <a:pt x="30735" y="11073"/>
                  </a:lnTo>
                  <a:lnTo>
                    <a:pt x="63280" y="1574"/>
                  </a:lnTo>
                  <a:lnTo>
                    <a:pt x="90893" y="0"/>
                  </a:lnTo>
                  <a:lnTo>
                    <a:pt x="126551" y="6178"/>
                  </a:lnTo>
                  <a:lnTo>
                    <a:pt x="164306" y="1249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30294" name="SMARTInkShape-451"/>
            <p:cNvSpPr/>
            <p:nvPr/>
          </p:nvSpPr>
          <p:spPr bwMode="auto">
            <a:xfrm>
              <a:off x="3366081" y="2167330"/>
              <a:ext cx="742286" cy="153383"/>
            </a:xfrm>
            <a:custGeom>
              <a:avLst/>
              <a:gdLst/>
              <a:ahLst/>
              <a:cxnLst/>
              <a:rect l="0" t="0" r="0" b="0"/>
              <a:pathLst>
                <a:path w="742286" h="153383">
                  <a:moveTo>
                    <a:pt x="20057" y="140101"/>
                  </a:moveTo>
                  <a:lnTo>
                    <a:pt x="16264" y="140101"/>
                  </a:lnTo>
                  <a:lnTo>
                    <a:pt x="12286" y="142218"/>
                  </a:lnTo>
                  <a:lnTo>
                    <a:pt x="7872" y="145011"/>
                  </a:lnTo>
                  <a:lnTo>
                    <a:pt x="3264" y="146252"/>
                  </a:lnTo>
                  <a:lnTo>
                    <a:pt x="1718" y="147377"/>
                  </a:lnTo>
                  <a:lnTo>
                    <a:pt x="687" y="148920"/>
                  </a:lnTo>
                  <a:lnTo>
                    <a:pt x="0" y="150743"/>
                  </a:lnTo>
                  <a:lnTo>
                    <a:pt x="1129" y="151958"/>
                  </a:lnTo>
                  <a:lnTo>
                    <a:pt x="6617" y="153309"/>
                  </a:lnTo>
                  <a:lnTo>
                    <a:pt x="36070" y="153382"/>
                  </a:lnTo>
                  <a:lnTo>
                    <a:pt x="59717" y="150501"/>
                  </a:lnTo>
                  <a:lnTo>
                    <a:pt x="92452" y="146576"/>
                  </a:lnTo>
                  <a:lnTo>
                    <a:pt x="111183" y="144418"/>
                  </a:lnTo>
                  <a:lnTo>
                    <a:pt x="132401" y="142185"/>
                  </a:lnTo>
                  <a:lnTo>
                    <a:pt x="155278" y="139903"/>
                  </a:lnTo>
                  <a:lnTo>
                    <a:pt x="179260" y="137588"/>
                  </a:lnTo>
                  <a:lnTo>
                    <a:pt x="205567" y="134457"/>
                  </a:lnTo>
                  <a:lnTo>
                    <a:pt x="233424" y="130782"/>
                  </a:lnTo>
                  <a:lnTo>
                    <a:pt x="262314" y="126745"/>
                  </a:lnTo>
                  <a:lnTo>
                    <a:pt x="292687" y="121672"/>
                  </a:lnTo>
                  <a:lnTo>
                    <a:pt x="324047" y="115909"/>
                  </a:lnTo>
                  <a:lnTo>
                    <a:pt x="356067" y="109685"/>
                  </a:lnTo>
                  <a:lnTo>
                    <a:pt x="387733" y="103155"/>
                  </a:lnTo>
                  <a:lnTo>
                    <a:pt x="419161" y="96421"/>
                  </a:lnTo>
                  <a:lnTo>
                    <a:pt x="450433" y="89549"/>
                  </a:lnTo>
                  <a:lnTo>
                    <a:pt x="480805" y="81794"/>
                  </a:lnTo>
                  <a:lnTo>
                    <a:pt x="510578" y="73448"/>
                  </a:lnTo>
                  <a:lnTo>
                    <a:pt x="539952" y="64710"/>
                  </a:lnTo>
                  <a:lnTo>
                    <a:pt x="567473" y="56503"/>
                  </a:lnTo>
                  <a:lnTo>
                    <a:pt x="593757" y="48650"/>
                  </a:lnTo>
                  <a:lnTo>
                    <a:pt x="619217" y="41034"/>
                  </a:lnTo>
                  <a:lnTo>
                    <a:pt x="641747" y="34369"/>
                  </a:lnTo>
                  <a:lnTo>
                    <a:pt x="662323" y="28338"/>
                  </a:lnTo>
                  <a:lnTo>
                    <a:pt x="696827" y="17404"/>
                  </a:lnTo>
                  <a:lnTo>
                    <a:pt x="728052" y="3910"/>
                  </a:lnTo>
                  <a:lnTo>
                    <a:pt x="739004" y="197"/>
                  </a:lnTo>
                  <a:lnTo>
                    <a:pt x="741449" y="0"/>
                  </a:lnTo>
                  <a:lnTo>
                    <a:pt x="742285" y="663"/>
                  </a:lnTo>
                  <a:lnTo>
                    <a:pt x="742048" y="1899"/>
                  </a:lnTo>
                  <a:lnTo>
                    <a:pt x="712670" y="19586"/>
                  </a:lnTo>
                  <a:lnTo>
                    <a:pt x="677282" y="4008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30295" name="SMARTInkShape-452"/>
            <p:cNvSpPr/>
            <p:nvPr/>
          </p:nvSpPr>
          <p:spPr bwMode="auto">
            <a:xfrm>
              <a:off x="4409610" y="2017355"/>
              <a:ext cx="233829" cy="336168"/>
            </a:xfrm>
            <a:custGeom>
              <a:avLst/>
              <a:gdLst/>
              <a:ahLst/>
              <a:cxnLst/>
              <a:rect l="0" t="0" r="0" b="0"/>
              <a:pathLst>
                <a:path w="233829" h="336168">
                  <a:moveTo>
                    <a:pt x="126671" y="190064"/>
                  </a:moveTo>
                  <a:lnTo>
                    <a:pt x="126671" y="179422"/>
                  </a:lnTo>
                  <a:lnTo>
                    <a:pt x="122879" y="169272"/>
                  </a:lnTo>
                  <a:lnTo>
                    <a:pt x="102822" y="138748"/>
                  </a:lnTo>
                  <a:lnTo>
                    <a:pt x="91912" y="130850"/>
                  </a:lnTo>
                  <a:lnTo>
                    <a:pt x="78625" y="127275"/>
                  </a:lnTo>
                  <a:lnTo>
                    <a:pt x="69334" y="128556"/>
                  </a:lnTo>
                  <a:lnTo>
                    <a:pt x="64634" y="130009"/>
                  </a:lnTo>
                  <a:lnTo>
                    <a:pt x="55178" y="137973"/>
                  </a:lnTo>
                  <a:lnTo>
                    <a:pt x="32380" y="166280"/>
                  </a:lnTo>
                  <a:lnTo>
                    <a:pt x="15742" y="196952"/>
                  </a:lnTo>
                  <a:lnTo>
                    <a:pt x="4550" y="231175"/>
                  </a:lnTo>
                  <a:lnTo>
                    <a:pt x="0" y="262658"/>
                  </a:lnTo>
                  <a:lnTo>
                    <a:pt x="3169" y="280272"/>
                  </a:lnTo>
                  <a:lnTo>
                    <a:pt x="9869" y="294450"/>
                  </a:lnTo>
                  <a:lnTo>
                    <a:pt x="18138" y="303397"/>
                  </a:lnTo>
                  <a:lnTo>
                    <a:pt x="33455" y="305786"/>
                  </a:lnTo>
                  <a:lnTo>
                    <a:pt x="52698" y="303408"/>
                  </a:lnTo>
                  <a:lnTo>
                    <a:pt x="71834" y="297060"/>
                  </a:lnTo>
                  <a:lnTo>
                    <a:pt x="100457" y="276976"/>
                  </a:lnTo>
                  <a:lnTo>
                    <a:pt x="125254" y="250917"/>
                  </a:lnTo>
                  <a:lnTo>
                    <a:pt x="147683" y="215503"/>
                  </a:lnTo>
                  <a:lnTo>
                    <a:pt x="160087" y="188670"/>
                  </a:lnTo>
                  <a:lnTo>
                    <a:pt x="170891" y="161663"/>
                  </a:lnTo>
                  <a:lnTo>
                    <a:pt x="180985" y="136431"/>
                  </a:lnTo>
                  <a:lnTo>
                    <a:pt x="188646" y="109871"/>
                  </a:lnTo>
                  <a:lnTo>
                    <a:pt x="193903" y="82985"/>
                  </a:lnTo>
                  <a:lnTo>
                    <a:pt x="196240" y="57806"/>
                  </a:lnTo>
                  <a:lnTo>
                    <a:pt x="197555" y="25111"/>
                  </a:lnTo>
                  <a:lnTo>
                    <a:pt x="195746" y="11447"/>
                  </a:lnTo>
                  <a:lnTo>
                    <a:pt x="192296" y="3522"/>
                  </a:lnTo>
                  <a:lnTo>
                    <a:pt x="190265" y="1409"/>
                  </a:lnTo>
                  <a:lnTo>
                    <a:pt x="188117" y="0"/>
                  </a:lnTo>
                  <a:lnTo>
                    <a:pt x="185098" y="649"/>
                  </a:lnTo>
                  <a:lnTo>
                    <a:pt x="177509" y="5602"/>
                  </a:lnTo>
                  <a:lnTo>
                    <a:pt x="164312" y="21108"/>
                  </a:lnTo>
                  <a:lnTo>
                    <a:pt x="154140" y="48369"/>
                  </a:lnTo>
                  <a:lnTo>
                    <a:pt x="148669" y="72320"/>
                  </a:lnTo>
                  <a:lnTo>
                    <a:pt x="145179" y="99633"/>
                  </a:lnTo>
                  <a:lnTo>
                    <a:pt x="146274" y="130293"/>
                  </a:lnTo>
                  <a:lnTo>
                    <a:pt x="151523" y="162441"/>
                  </a:lnTo>
                  <a:lnTo>
                    <a:pt x="159148" y="194456"/>
                  </a:lnTo>
                  <a:lnTo>
                    <a:pt x="167828" y="224560"/>
                  </a:lnTo>
                  <a:lnTo>
                    <a:pt x="176978" y="253814"/>
                  </a:lnTo>
                  <a:lnTo>
                    <a:pt x="187130" y="281103"/>
                  </a:lnTo>
                  <a:lnTo>
                    <a:pt x="205439" y="312730"/>
                  </a:lnTo>
                  <a:lnTo>
                    <a:pt x="220477" y="331272"/>
                  </a:lnTo>
                  <a:lnTo>
                    <a:pt x="227365" y="336167"/>
                  </a:lnTo>
                  <a:lnTo>
                    <a:pt x="229519" y="335091"/>
                  </a:lnTo>
                  <a:lnTo>
                    <a:pt x="233828" y="31865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30296" name="SMARTInkShape-453"/>
            <p:cNvSpPr/>
            <p:nvPr/>
          </p:nvSpPr>
          <p:spPr bwMode="auto">
            <a:xfrm>
              <a:off x="4843463" y="2135981"/>
              <a:ext cx="114301" cy="21433"/>
            </a:xfrm>
            <a:custGeom>
              <a:avLst/>
              <a:gdLst/>
              <a:ahLst/>
              <a:cxnLst/>
              <a:rect l="0" t="0" r="0" b="0"/>
              <a:pathLst>
                <a:path w="114301" h="21433">
                  <a:moveTo>
                    <a:pt x="0" y="21432"/>
                  </a:moveTo>
                  <a:lnTo>
                    <a:pt x="17888" y="20638"/>
                  </a:lnTo>
                  <a:lnTo>
                    <a:pt x="51053" y="9247"/>
                  </a:lnTo>
                  <a:lnTo>
                    <a:pt x="82070" y="1375"/>
                  </a:lnTo>
                  <a:lnTo>
                    <a:pt x="114300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30297" name="SMARTInkShape-454"/>
            <p:cNvSpPr/>
            <p:nvPr/>
          </p:nvSpPr>
          <p:spPr bwMode="auto">
            <a:xfrm>
              <a:off x="4850606" y="2197218"/>
              <a:ext cx="128589" cy="17346"/>
            </a:xfrm>
            <a:custGeom>
              <a:avLst/>
              <a:gdLst/>
              <a:ahLst/>
              <a:cxnLst/>
              <a:rect l="0" t="0" r="0" b="0"/>
              <a:pathLst>
                <a:path w="128589" h="17346">
                  <a:moveTo>
                    <a:pt x="0" y="17345"/>
                  </a:moveTo>
                  <a:lnTo>
                    <a:pt x="3792" y="17345"/>
                  </a:lnTo>
                  <a:lnTo>
                    <a:pt x="7771" y="15228"/>
                  </a:lnTo>
                  <a:lnTo>
                    <a:pt x="9943" y="13552"/>
                  </a:lnTo>
                  <a:lnTo>
                    <a:pt x="16590" y="11690"/>
                  </a:lnTo>
                  <a:lnTo>
                    <a:pt x="29257" y="8525"/>
                  </a:lnTo>
                  <a:lnTo>
                    <a:pt x="55345" y="345"/>
                  </a:lnTo>
                  <a:lnTo>
                    <a:pt x="70635" y="0"/>
                  </a:lnTo>
                  <a:lnTo>
                    <a:pt x="101348" y="3448"/>
                  </a:lnTo>
                  <a:lnTo>
                    <a:pt x="115578" y="8641"/>
                  </a:lnTo>
                  <a:lnTo>
                    <a:pt x="128588" y="1734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30298" name="SMARTInkShape-455"/>
            <p:cNvSpPr/>
            <p:nvPr/>
          </p:nvSpPr>
          <p:spPr bwMode="auto">
            <a:xfrm>
              <a:off x="5313047" y="2009910"/>
              <a:ext cx="125188" cy="184901"/>
            </a:xfrm>
            <a:custGeom>
              <a:avLst/>
              <a:gdLst/>
              <a:ahLst/>
              <a:cxnLst/>
              <a:rect l="0" t="0" r="0" b="0"/>
              <a:pathLst>
                <a:path w="125188" h="184901">
                  <a:moveTo>
                    <a:pt x="101916" y="61778"/>
                  </a:moveTo>
                  <a:lnTo>
                    <a:pt x="95765" y="61778"/>
                  </a:lnTo>
                  <a:lnTo>
                    <a:pt x="95434" y="60984"/>
                  </a:lnTo>
                  <a:lnTo>
                    <a:pt x="95066" y="57985"/>
                  </a:lnTo>
                  <a:lnTo>
                    <a:pt x="92786" y="54007"/>
                  </a:lnTo>
                  <a:lnTo>
                    <a:pt x="91067" y="51835"/>
                  </a:lnTo>
                  <a:lnTo>
                    <a:pt x="89157" y="45188"/>
                  </a:lnTo>
                  <a:lnTo>
                    <a:pt x="87036" y="24168"/>
                  </a:lnTo>
                  <a:lnTo>
                    <a:pt x="82014" y="10222"/>
                  </a:lnTo>
                  <a:lnTo>
                    <a:pt x="81504" y="5976"/>
                  </a:lnTo>
                  <a:lnTo>
                    <a:pt x="79577" y="3145"/>
                  </a:lnTo>
                  <a:lnTo>
                    <a:pt x="76704" y="1258"/>
                  </a:lnTo>
                  <a:lnTo>
                    <a:pt x="73202" y="0"/>
                  </a:lnTo>
                  <a:lnTo>
                    <a:pt x="65077" y="719"/>
                  </a:lnTo>
                  <a:lnTo>
                    <a:pt x="60688" y="2021"/>
                  </a:lnTo>
                  <a:lnTo>
                    <a:pt x="56968" y="5271"/>
                  </a:lnTo>
                  <a:lnTo>
                    <a:pt x="35152" y="38020"/>
                  </a:lnTo>
                  <a:lnTo>
                    <a:pt x="19251" y="68673"/>
                  </a:lnTo>
                  <a:lnTo>
                    <a:pt x="8278" y="99098"/>
                  </a:lnTo>
                  <a:lnTo>
                    <a:pt x="0" y="132014"/>
                  </a:lnTo>
                  <a:lnTo>
                    <a:pt x="104" y="159317"/>
                  </a:lnTo>
                  <a:lnTo>
                    <a:pt x="5337" y="170745"/>
                  </a:lnTo>
                  <a:lnTo>
                    <a:pt x="13748" y="178470"/>
                  </a:lnTo>
                  <a:lnTo>
                    <a:pt x="25424" y="184549"/>
                  </a:lnTo>
                  <a:lnTo>
                    <a:pt x="31871" y="184900"/>
                  </a:lnTo>
                  <a:lnTo>
                    <a:pt x="45385" y="181057"/>
                  </a:lnTo>
                  <a:lnTo>
                    <a:pt x="66380" y="169968"/>
                  </a:lnTo>
                  <a:lnTo>
                    <a:pt x="87682" y="149044"/>
                  </a:lnTo>
                  <a:lnTo>
                    <a:pt x="105283" y="122736"/>
                  </a:lnTo>
                  <a:lnTo>
                    <a:pt x="116760" y="91040"/>
                  </a:lnTo>
                  <a:lnTo>
                    <a:pt x="125187" y="60305"/>
                  </a:lnTo>
                  <a:lnTo>
                    <a:pt x="125127" y="34883"/>
                  </a:lnTo>
                  <a:lnTo>
                    <a:pt x="120082" y="16061"/>
                  </a:lnTo>
                  <a:lnTo>
                    <a:pt x="111577" y="7593"/>
                  </a:lnTo>
                  <a:lnTo>
                    <a:pt x="105975" y="4223"/>
                  </a:lnTo>
                  <a:lnTo>
                    <a:pt x="99859" y="3564"/>
                  </a:lnTo>
                  <a:lnTo>
                    <a:pt x="86714" y="7065"/>
                  </a:lnTo>
                  <a:lnTo>
                    <a:pt x="69718" y="17962"/>
                  </a:lnTo>
                  <a:lnTo>
                    <a:pt x="54628" y="35037"/>
                  </a:lnTo>
                  <a:lnTo>
                    <a:pt x="49149" y="50422"/>
                  </a:lnTo>
                  <a:lnTo>
                    <a:pt x="47688" y="58970"/>
                  </a:lnTo>
                  <a:lnTo>
                    <a:pt x="50298" y="72700"/>
                  </a:lnTo>
                  <a:lnTo>
                    <a:pt x="53216" y="78584"/>
                  </a:lnTo>
                  <a:lnTo>
                    <a:pt x="57543" y="82507"/>
                  </a:lnTo>
                  <a:lnTo>
                    <a:pt x="68700" y="86866"/>
                  </a:lnTo>
                  <a:lnTo>
                    <a:pt x="81597" y="86686"/>
                  </a:lnTo>
                  <a:lnTo>
                    <a:pt x="101916" y="8320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30299" name="SMARTInkShape-456"/>
            <p:cNvSpPr/>
            <p:nvPr/>
          </p:nvSpPr>
          <p:spPr bwMode="auto">
            <a:xfrm>
              <a:off x="5564981" y="1836031"/>
              <a:ext cx="64295" cy="435211"/>
            </a:xfrm>
            <a:custGeom>
              <a:avLst/>
              <a:gdLst/>
              <a:ahLst/>
              <a:cxnLst/>
              <a:rect l="0" t="0" r="0" b="0"/>
              <a:pathLst>
                <a:path w="64295" h="435211">
                  <a:moveTo>
                    <a:pt x="0" y="7057"/>
                  </a:moveTo>
                  <a:lnTo>
                    <a:pt x="6151" y="906"/>
                  </a:lnTo>
                  <a:lnTo>
                    <a:pt x="10642" y="207"/>
                  </a:lnTo>
                  <a:lnTo>
                    <a:pt x="17000" y="0"/>
                  </a:lnTo>
                  <a:lnTo>
                    <a:pt x="21579" y="2068"/>
                  </a:lnTo>
                  <a:lnTo>
                    <a:pt x="23911" y="3731"/>
                  </a:lnTo>
                  <a:lnTo>
                    <a:pt x="26502" y="11928"/>
                  </a:lnTo>
                  <a:lnTo>
                    <a:pt x="30077" y="36281"/>
                  </a:lnTo>
                  <a:lnTo>
                    <a:pt x="33211" y="61320"/>
                  </a:lnTo>
                  <a:lnTo>
                    <a:pt x="34604" y="90970"/>
                  </a:lnTo>
                  <a:lnTo>
                    <a:pt x="34976" y="108242"/>
                  </a:lnTo>
                  <a:lnTo>
                    <a:pt x="35224" y="126901"/>
                  </a:lnTo>
                  <a:lnTo>
                    <a:pt x="35389" y="146484"/>
                  </a:lnTo>
                  <a:lnTo>
                    <a:pt x="35499" y="167477"/>
                  </a:lnTo>
                  <a:lnTo>
                    <a:pt x="35572" y="189410"/>
                  </a:lnTo>
                  <a:lnTo>
                    <a:pt x="35621" y="211969"/>
                  </a:lnTo>
                  <a:lnTo>
                    <a:pt x="35654" y="234152"/>
                  </a:lnTo>
                  <a:lnTo>
                    <a:pt x="35676" y="256085"/>
                  </a:lnTo>
                  <a:lnTo>
                    <a:pt x="35690" y="277850"/>
                  </a:lnTo>
                  <a:lnTo>
                    <a:pt x="35700" y="297917"/>
                  </a:lnTo>
                  <a:lnTo>
                    <a:pt x="35706" y="316851"/>
                  </a:lnTo>
                  <a:lnTo>
                    <a:pt x="36507" y="351912"/>
                  </a:lnTo>
                  <a:lnTo>
                    <a:pt x="39509" y="383369"/>
                  </a:lnTo>
                  <a:lnTo>
                    <a:pt x="41869" y="416477"/>
                  </a:lnTo>
                  <a:lnTo>
                    <a:pt x="44538" y="429263"/>
                  </a:lnTo>
                  <a:lnTo>
                    <a:pt x="46361" y="433784"/>
                  </a:lnTo>
                  <a:lnTo>
                    <a:pt x="49164" y="435210"/>
                  </a:lnTo>
                  <a:lnTo>
                    <a:pt x="52620" y="434573"/>
                  </a:lnTo>
                  <a:lnTo>
                    <a:pt x="64294" y="42853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30300" name="SMARTInkShape-457"/>
            <p:cNvSpPr/>
            <p:nvPr/>
          </p:nvSpPr>
          <p:spPr bwMode="auto">
            <a:xfrm>
              <a:off x="5793581" y="2014538"/>
              <a:ext cx="14289" cy="200026"/>
            </a:xfrm>
            <a:custGeom>
              <a:avLst/>
              <a:gdLst/>
              <a:ahLst/>
              <a:cxnLst/>
              <a:rect l="0" t="0" r="0" b="0"/>
              <a:pathLst>
                <a:path w="14289" h="200026">
                  <a:moveTo>
                    <a:pt x="0" y="0"/>
                  </a:moveTo>
                  <a:lnTo>
                    <a:pt x="3792" y="3792"/>
                  </a:lnTo>
                  <a:lnTo>
                    <a:pt x="4116" y="5703"/>
                  </a:lnTo>
                  <a:lnTo>
                    <a:pt x="3538" y="7770"/>
                  </a:lnTo>
                  <a:lnTo>
                    <a:pt x="2358" y="9942"/>
                  </a:lnTo>
                  <a:lnTo>
                    <a:pt x="466" y="26423"/>
                  </a:lnTo>
                  <a:lnTo>
                    <a:pt x="92" y="58606"/>
                  </a:lnTo>
                  <a:lnTo>
                    <a:pt x="27" y="86156"/>
                  </a:lnTo>
                  <a:lnTo>
                    <a:pt x="8" y="114427"/>
                  </a:lnTo>
                  <a:lnTo>
                    <a:pt x="2" y="148632"/>
                  </a:lnTo>
                  <a:lnTo>
                    <a:pt x="2117" y="183438"/>
                  </a:lnTo>
                  <a:lnTo>
                    <a:pt x="5703" y="192653"/>
                  </a:lnTo>
                  <a:lnTo>
                    <a:pt x="7771" y="195110"/>
                  </a:lnTo>
                  <a:lnTo>
                    <a:pt x="14288" y="20002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30301" name="SMARTInkShape-458"/>
            <p:cNvSpPr/>
            <p:nvPr/>
          </p:nvSpPr>
          <p:spPr bwMode="auto">
            <a:xfrm>
              <a:off x="5986501" y="1785938"/>
              <a:ext cx="64256" cy="457413"/>
            </a:xfrm>
            <a:custGeom>
              <a:avLst/>
              <a:gdLst/>
              <a:ahLst/>
              <a:cxnLst/>
              <a:rect l="0" t="0" r="0" b="0"/>
              <a:pathLst>
                <a:path w="64256" h="457413">
                  <a:moveTo>
                    <a:pt x="7105" y="0"/>
                  </a:moveTo>
                  <a:lnTo>
                    <a:pt x="3313" y="0"/>
                  </a:lnTo>
                  <a:lnTo>
                    <a:pt x="2195" y="793"/>
                  </a:lnTo>
                  <a:lnTo>
                    <a:pt x="1451" y="2116"/>
                  </a:lnTo>
                  <a:lnTo>
                    <a:pt x="256" y="9942"/>
                  </a:lnTo>
                  <a:lnTo>
                    <a:pt x="0" y="41261"/>
                  </a:lnTo>
                  <a:lnTo>
                    <a:pt x="2090" y="75196"/>
                  </a:lnTo>
                  <a:lnTo>
                    <a:pt x="5670" y="102476"/>
                  </a:lnTo>
                  <a:lnTo>
                    <a:pt x="9907" y="133122"/>
                  </a:lnTo>
                  <a:lnTo>
                    <a:pt x="11355" y="150660"/>
                  </a:lnTo>
                  <a:lnTo>
                    <a:pt x="12320" y="169496"/>
                  </a:lnTo>
                  <a:lnTo>
                    <a:pt x="12962" y="189197"/>
                  </a:lnTo>
                  <a:lnTo>
                    <a:pt x="14185" y="209475"/>
                  </a:lnTo>
                  <a:lnTo>
                    <a:pt x="15794" y="230137"/>
                  </a:lnTo>
                  <a:lnTo>
                    <a:pt x="17660" y="251056"/>
                  </a:lnTo>
                  <a:lnTo>
                    <a:pt x="20492" y="271352"/>
                  </a:lnTo>
                  <a:lnTo>
                    <a:pt x="23967" y="291232"/>
                  </a:lnTo>
                  <a:lnTo>
                    <a:pt x="27871" y="310836"/>
                  </a:lnTo>
                  <a:lnTo>
                    <a:pt x="32062" y="329461"/>
                  </a:lnTo>
                  <a:lnTo>
                    <a:pt x="40951" y="364973"/>
                  </a:lnTo>
                  <a:lnTo>
                    <a:pt x="48077" y="397160"/>
                  </a:lnTo>
                  <a:lnTo>
                    <a:pt x="53890" y="424165"/>
                  </a:lnTo>
                  <a:lnTo>
                    <a:pt x="63241" y="457412"/>
                  </a:lnTo>
                  <a:lnTo>
                    <a:pt x="63579" y="456548"/>
                  </a:lnTo>
                  <a:lnTo>
                    <a:pt x="64255" y="45005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30302" name="SMARTInkShape-459"/>
            <p:cNvSpPr/>
            <p:nvPr/>
          </p:nvSpPr>
          <p:spPr bwMode="auto">
            <a:xfrm>
              <a:off x="6179344" y="1993610"/>
              <a:ext cx="292895" cy="158323"/>
            </a:xfrm>
            <a:custGeom>
              <a:avLst/>
              <a:gdLst/>
              <a:ahLst/>
              <a:cxnLst/>
              <a:rect l="0" t="0" r="0" b="0"/>
              <a:pathLst>
                <a:path w="292895" h="158323">
                  <a:moveTo>
                    <a:pt x="0" y="42359"/>
                  </a:moveTo>
                  <a:lnTo>
                    <a:pt x="3792" y="38566"/>
                  </a:lnTo>
                  <a:lnTo>
                    <a:pt x="32132" y="27885"/>
                  </a:lnTo>
                  <a:lnTo>
                    <a:pt x="67377" y="14717"/>
                  </a:lnTo>
                  <a:lnTo>
                    <a:pt x="99250" y="5241"/>
                  </a:lnTo>
                  <a:lnTo>
                    <a:pt x="133375" y="631"/>
                  </a:lnTo>
                  <a:lnTo>
                    <a:pt x="145532" y="0"/>
                  </a:lnTo>
                  <a:lnTo>
                    <a:pt x="149408" y="2214"/>
                  </a:lnTo>
                  <a:lnTo>
                    <a:pt x="151994" y="6070"/>
                  </a:lnTo>
                  <a:lnTo>
                    <a:pt x="153716" y="11023"/>
                  </a:lnTo>
                  <a:lnTo>
                    <a:pt x="151397" y="24992"/>
                  </a:lnTo>
                  <a:lnTo>
                    <a:pt x="141167" y="52823"/>
                  </a:lnTo>
                  <a:lnTo>
                    <a:pt x="125965" y="84089"/>
                  </a:lnTo>
                  <a:lnTo>
                    <a:pt x="110612" y="113461"/>
                  </a:lnTo>
                  <a:lnTo>
                    <a:pt x="102106" y="144245"/>
                  </a:lnTo>
                  <a:lnTo>
                    <a:pt x="102996" y="149177"/>
                  </a:lnTo>
                  <a:lnTo>
                    <a:pt x="108218" y="156773"/>
                  </a:lnTo>
                  <a:lnTo>
                    <a:pt x="112626" y="158322"/>
                  </a:lnTo>
                  <a:lnTo>
                    <a:pt x="141045" y="155106"/>
                  </a:lnTo>
                  <a:lnTo>
                    <a:pt x="175141" y="144821"/>
                  </a:lnTo>
                  <a:lnTo>
                    <a:pt x="200872" y="133141"/>
                  </a:lnTo>
                  <a:lnTo>
                    <a:pt x="225536" y="120013"/>
                  </a:lnTo>
                  <a:lnTo>
                    <a:pt x="251844" y="104124"/>
                  </a:lnTo>
                  <a:lnTo>
                    <a:pt x="292894" y="7807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30303" name="SMARTInkShape-460"/>
            <p:cNvSpPr/>
            <p:nvPr/>
          </p:nvSpPr>
          <p:spPr bwMode="auto">
            <a:xfrm>
              <a:off x="6537906" y="1750219"/>
              <a:ext cx="55776" cy="487539"/>
            </a:xfrm>
            <a:custGeom>
              <a:avLst/>
              <a:gdLst/>
              <a:ahLst/>
              <a:cxnLst/>
              <a:rect l="0" t="0" r="0" b="0"/>
              <a:pathLst>
                <a:path w="55776" h="487539">
                  <a:moveTo>
                    <a:pt x="20057" y="0"/>
                  </a:moveTo>
                  <a:lnTo>
                    <a:pt x="20057" y="27471"/>
                  </a:lnTo>
                  <a:lnTo>
                    <a:pt x="16264" y="61056"/>
                  </a:lnTo>
                  <a:lnTo>
                    <a:pt x="12286" y="91694"/>
                  </a:lnTo>
                  <a:lnTo>
                    <a:pt x="7872" y="127272"/>
                  </a:lnTo>
                  <a:lnTo>
                    <a:pt x="5583" y="146760"/>
                  </a:lnTo>
                  <a:lnTo>
                    <a:pt x="3264" y="166896"/>
                  </a:lnTo>
                  <a:lnTo>
                    <a:pt x="1717" y="188258"/>
                  </a:lnTo>
                  <a:lnTo>
                    <a:pt x="687" y="210436"/>
                  </a:lnTo>
                  <a:lnTo>
                    <a:pt x="0" y="233160"/>
                  </a:lnTo>
                  <a:lnTo>
                    <a:pt x="335" y="255452"/>
                  </a:lnTo>
                  <a:lnTo>
                    <a:pt x="1353" y="277458"/>
                  </a:lnTo>
                  <a:lnTo>
                    <a:pt x="2825" y="299272"/>
                  </a:lnTo>
                  <a:lnTo>
                    <a:pt x="4600" y="320164"/>
                  </a:lnTo>
                  <a:lnTo>
                    <a:pt x="6577" y="340443"/>
                  </a:lnTo>
                  <a:lnTo>
                    <a:pt x="8689" y="360312"/>
                  </a:lnTo>
                  <a:lnTo>
                    <a:pt x="15269" y="395088"/>
                  </a:lnTo>
                  <a:lnTo>
                    <a:pt x="22691" y="424832"/>
                  </a:lnTo>
                  <a:lnTo>
                    <a:pt x="32126" y="457840"/>
                  </a:lnTo>
                  <a:lnTo>
                    <a:pt x="46145" y="485575"/>
                  </a:lnTo>
                  <a:lnTo>
                    <a:pt x="47767" y="487229"/>
                  </a:lnTo>
                  <a:lnTo>
                    <a:pt x="49643" y="487538"/>
                  </a:lnTo>
                  <a:lnTo>
                    <a:pt x="55775" y="48577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30304" name="SMARTInkShape-461"/>
            <p:cNvSpPr/>
            <p:nvPr/>
          </p:nvSpPr>
          <p:spPr bwMode="auto">
            <a:xfrm>
              <a:off x="6693694" y="2078831"/>
              <a:ext cx="42863" cy="28256"/>
            </a:xfrm>
            <a:custGeom>
              <a:avLst/>
              <a:gdLst/>
              <a:ahLst/>
              <a:cxnLst/>
              <a:rect l="0" t="0" r="0" b="0"/>
              <a:pathLst>
                <a:path w="42863" h="28256">
                  <a:moveTo>
                    <a:pt x="0" y="14288"/>
                  </a:moveTo>
                  <a:lnTo>
                    <a:pt x="0" y="28255"/>
                  </a:lnTo>
                  <a:lnTo>
                    <a:pt x="19132" y="10231"/>
                  </a:lnTo>
                  <a:lnTo>
                    <a:pt x="42862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30305" name="SMARTInkShape-462"/>
            <p:cNvSpPr/>
            <p:nvPr/>
          </p:nvSpPr>
          <p:spPr bwMode="auto">
            <a:xfrm>
              <a:off x="6850856" y="2078831"/>
              <a:ext cx="50008" cy="7145"/>
            </a:xfrm>
            <a:custGeom>
              <a:avLst/>
              <a:gdLst/>
              <a:ahLst/>
              <a:cxnLst/>
              <a:rect l="0" t="0" r="0" b="0"/>
              <a:pathLst>
                <a:path w="50008" h="7145">
                  <a:moveTo>
                    <a:pt x="0" y="7144"/>
                  </a:moveTo>
                  <a:lnTo>
                    <a:pt x="6849" y="294"/>
                  </a:lnTo>
                  <a:lnTo>
                    <a:pt x="41633" y="2"/>
                  </a:lnTo>
                  <a:lnTo>
                    <a:pt x="50007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230314" name="SMARTInkShape-Group59"/>
          <p:cNvGrpSpPr/>
          <p:nvPr/>
        </p:nvGrpSpPr>
        <p:grpSpPr>
          <a:xfrm>
            <a:off x="4329407" y="2524772"/>
            <a:ext cx="895746" cy="306384"/>
            <a:chOff x="4329407" y="2524772"/>
            <a:chExt cx="895746" cy="306384"/>
          </a:xfrm>
        </p:grpSpPr>
        <p:sp>
          <p:nvSpPr>
            <p:cNvPr id="2230307" name="SMARTInkShape-463"/>
            <p:cNvSpPr/>
            <p:nvPr/>
          </p:nvSpPr>
          <p:spPr bwMode="auto">
            <a:xfrm>
              <a:off x="5114925" y="2551312"/>
              <a:ext cx="110228" cy="148165"/>
            </a:xfrm>
            <a:custGeom>
              <a:avLst/>
              <a:gdLst/>
              <a:ahLst/>
              <a:cxnLst/>
              <a:rect l="0" t="0" r="0" b="0"/>
              <a:pathLst>
                <a:path w="110228" h="148165">
                  <a:moveTo>
                    <a:pt x="0" y="6151"/>
                  </a:moveTo>
                  <a:lnTo>
                    <a:pt x="0" y="0"/>
                  </a:lnTo>
                  <a:lnTo>
                    <a:pt x="0" y="3093"/>
                  </a:lnTo>
                  <a:lnTo>
                    <a:pt x="2117" y="6908"/>
                  </a:lnTo>
                  <a:lnTo>
                    <a:pt x="9943" y="15825"/>
                  </a:lnTo>
                  <a:lnTo>
                    <a:pt x="14473" y="18388"/>
                  </a:lnTo>
                  <a:lnTo>
                    <a:pt x="44703" y="30261"/>
                  </a:lnTo>
                  <a:lnTo>
                    <a:pt x="76707" y="36254"/>
                  </a:lnTo>
                  <a:lnTo>
                    <a:pt x="90197" y="42322"/>
                  </a:lnTo>
                  <a:lnTo>
                    <a:pt x="101866" y="51484"/>
                  </a:lnTo>
                  <a:lnTo>
                    <a:pt x="109381" y="62357"/>
                  </a:lnTo>
                  <a:lnTo>
                    <a:pt x="110227" y="66640"/>
                  </a:lnTo>
                  <a:lnTo>
                    <a:pt x="109050" y="75633"/>
                  </a:lnTo>
                  <a:lnTo>
                    <a:pt x="100133" y="89620"/>
                  </a:lnTo>
                  <a:lnTo>
                    <a:pt x="67470" y="124231"/>
                  </a:lnTo>
                  <a:lnTo>
                    <a:pt x="45755" y="146117"/>
                  </a:lnTo>
                  <a:lnTo>
                    <a:pt x="45584" y="147086"/>
                  </a:lnTo>
                  <a:lnTo>
                    <a:pt x="46265" y="147733"/>
                  </a:lnTo>
                  <a:lnTo>
                    <a:pt x="47512" y="148164"/>
                  </a:lnTo>
                  <a:lnTo>
                    <a:pt x="71438" y="13473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30308" name="SMARTInkShape-464"/>
            <p:cNvSpPr/>
            <p:nvPr/>
          </p:nvSpPr>
          <p:spPr bwMode="auto">
            <a:xfrm>
              <a:off x="4865224" y="2625003"/>
              <a:ext cx="321140" cy="32473"/>
            </a:xfrm>
            <a:custGeom>
              <a:avLst/>
              <a:gdLst/>
              <a:ahLst/>
              <a:cxnLst/>
              <a:rect l="0" t="0" r="0" b="0"/>
              <a:pathLst>
                <a:path w="321140" h="32473">
                  <a:moveTo>
                    <a:pt x="28245" y="32472"/>
                  </a:moveTo>
                  <a:lnTo>
                    <a:pt x="0" y="32472"/>
                  </a:lnTo>
                  <a:lnTo>
                    <a:pt x="3560" y="28680"/>
                  </a:lnTo>
                  <a:lnTo>
                    <a:pt x="9601" y="26818"/>
                  </a:lnTo>
                  <a:lnTo>
                    <a:pt x="43193" y="24731"/>
                  </a:lnTo>
                  <a:lnTo>
                    <a:pt x="75889" y="19683"/>
                  </a:lnTo>
                  <a:lnTo>
                    <a:pt x="101808" y="15411"/>
                  </a:lnTo>
                  <a:lnTo>
                    <a:pt x="129202" y="12983"/>
                  </a:lnTo>
                  <a:lnTo>
                    <a:pt x="157252" y="11110"/>
                  </a:lnTo>
                  <a:lnTo>
                    <a:pt x="185594" y="7632"/>
                  </a:lnTo>
                  <a:lnTo>
                    <a:pt x="214065" y="5557"/>
                  </a:lnTo>
                  <a:lnTo>
                    <a:pt x="241007" y="3841"/>
                  </a:lnTo>
                  <a:lnTo>
                    <a:pt x="273231" y="0"/>
                  </a:lnTo>
                  <a:lnTo>
                    <a:pt x="305746" y="3227"/>
                  </a:lnTo>
                  <a:lnTo>
                    <a:pt x="321139" y="389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30309" name="SMARTInkShape-465"/>
            <p:cNvSpPr/>
            <p:nvPr/>
          </p:nvSpPr>
          <p:spPr bwMode="auto">
            <a:xfrm>
              <a:off x="4579144" y="2657475"/>
              <a:ext cx="171451" cy="35720"/>
            </a:xfrm>
            <a:custGeom>
              <a:avLst/>
              <a:gdLst/>
              <a:ahLst/>
              <a:cxnLst/>
              <a:rect l="0" t="0" r="0" b="0"/>
              <a:pathLst>
                <a:path w="171451" h="35720">
                  <a:moveTo>
                    <a:pt x="0" y="35719"/>
                  </a:moveTo>
                  <a:lnTo>
                    <a:pt x="35296" y="33602"/>
                  </a:lnTo>
                  <a:lnTo>
                    <a:pt x="64168" y="27948"/>
                  </a:lnTo>
                  <a:lnTo>
                    <a:pt x="94948" y="21246"/>
                  </a:lnTo>
                  <a:lnTo>
                    <a:pt x="127087" y="14232"/>
                  </a:lnTo>
                  <a:lnTo>
                    <a:pt x="158806" y="4752"/>
                  </a:lnTo>
                  <a:lnTo>
                    <a:pt x="171450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30310" name="SMARTInkShape-466"/>
            <p:cNvSpPr/>
            <p:nvPr/>
          </p:nvSpPr>
          <p:spPr bwMode="auto">
            <a:xfrm>
              <a:off x="4675300" y="2524772"/>
              <a:ext cx="103870" cy="294799"/>
            </a:xfrm>
            <a:custGeom>
              <a:avLst/>
              <a:gdLst/>
              <a:ahLst/>
              <a:cxnLst/>
              <a:rect l="0" t="0" r="0" b="0"/>
              <a:pathLst>
                <a:path w="103870" h="294799">
                  <a:moveTo>
                    <a:pt x="25288" y="4116"/>
                  </a:moveTo>
                  <a:lnTo>
                    <a:pt x="25288" y="0"/>
                  </a:lnTo>
                  <a:lnTo>
                    <a:pt x="25288" y="3417"/>
                  </a:lnTo>
                  <a:lnTo>
                    <a:pt x="20378" y="16971"/>
                  </a:lnTo>
                  <a:lnTo>
                    <a:pt x="16468" y="50693"/>
                  </a:lnTo>
                  <a:lnTo>
                    <a:pt x="10504" y="83797"/>
                  </a:lnTo>
                  <a:lnTo>
                    <a:pt x="6811" y="108586"/>
                  </a:lnTo>
                  <a:lnTo>
                    <a:pt x="5169" y="138124"/>
                  </a:lnTo>
                  <a:lnTo>
                    <a:pt x="2323" y="167656"/>
                  </a:lnTo>
                  <a:lnTo>
                    <a:pt x="0" y="195863"/>
                  </a:lnTo>
                  <a:lnTo>
                    <a:pt x="1613" y="221628"/>
                  </a:lnTo>
                  <a:lnTo>
                    <a:pt x="6984" y="254654"/>
                  </a:lnTo>
                  <a:lnTo>
                    <a:pt x="17395" y="276963"/>
                  </a:lnTo>
                  <a:lnTo>
                    <a:pt x="30534" y="289835"/>
                  </a:lnTo>
                  <a:lnTo>
                    <a:pt x="41907" y="293821"/>
                  </a:lnTo>
                  <a:lnTo>
                    <a:pt x="54899" y="294798"/>
                  </a:lnTo>
                  <a:lnTo>
                    <a:pt x="74013" y="290886"/>
                  </a:lnTo>
                  <a:lnTo>
                    <a:pt x="86203" y="283906"/>
                  </a:lnTo>
                  <a:lnTo>
                    <a:pt x="103869" y="26843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30311" name="SMARTInkShape-467"/>
            <p:cNvSpPr/>
            <p:nvPr/>
          </p:nvSpPr>
          <p:spPr bwMode="auto">
            <a:xfrm>
              <a:off x="4443413" y="2701651"/>
              <a:ext cx="150019" cy="129505"/>
            </a:xfrm>
            <a:custGeom>
              <a:avLst/>
              <a:gdLst/>
              <a:ahLst/>
              <a:cxnLst/>
              <a:rect l="0" t="0" r="0" b="0"/>
              <a:pathLst>
                <a:path w="150019" h="129505">
                  <a:moveTo>
                    <a:pt x="0" y="20118"/>
                  </a:moveTo>
                  <a:lnTo>
                    <a:pt x="0" y="13967"/>
                  </a:lnTo>
                  <a:lnTo>
                    <a:pt x="4909" y="7467"/>
                  </a:lnTo>
                  <a:lnTo>
                    <a:pt x="6150" y="3118"/>
                  </a:lnTo>
                  <a:lnTo>
                    <a:pt x="7275" y="1641"/>
                  </a:lnTo>
                  <a:lnTo>
                    <a:pt x="10641" y="0"/>
                  </a:lnTo>
                  <a:lnTo>
                    <a:pt x="11857" y="356"/>
                  </a:lnTo>
                  <a:lnTo>
                    <a:pt x="12667" y="1387"/>
                  </a:lnTo>
                  <a:lnTo>
                    <a:pt x="13567" y="5443"/>
                  </a:lnTo>
                  <a:lnTo>
                    <a:pt x="14867" y="16652"/>
                  </a:lnTo>
                  <a:lnTo>
                    <a:pt x="17984" y="25456"/>
                  </a:lnTo>
                  <a:lnTo>
                    <a:pt x="17783" y="36778"/>
                  </a:lnTo>
                  <a:lnTo>
                    <a:pt x="14747" y="70436"/>
                  </a:lnTo>
                  <a:lnTo>
                    <a:pt x="15217" y="90854"/>
                  </a:lnTo>
                  <a:lnTo>
                    <a:pt x="20997" y="124977"/>
                  </a:lnTo>
                  <a:lnTo>
                    <a:pt x="21142" y="128124"/>
                  </a:lnTo>
                  <a:lnTo>
                    <a:pt x="22032" y="129428"/>
                  </a:lnTo>
                  <a:lnTo>
                    <a:pt x="23419" y="129504"/>
                  </a:lnTo>
                  <a:lnTo>
                    <a:pt x="25138" y="128761"/>
                  </a:lnTo>
                  <a:lnTo>
                    <a:pt x="31348" y="120130"/>
                  </a:lnTo>
                  <a:lnTo>
                    <a:pt x="45030" y="90614"/>
                  </a:lnTo>
                  <a:lnTo>
                    <a:pt x="62341" y="55210"/>
                  </a:lnTo>
                  <a:lnTo>
                    <a:pt x="81046" y="22199"/>
                  </a:lnTo>
                  <a:lnTo>
                    <a:pt x="94481" y="6359"/>
                  </a:lnTo>
                  <a:lnTo>
                    <a:pt x="100993" y="2096"/>
                  </a:lnTo>
                  <a:lnTo>
                    <a:pt x="103047" y="1753"/>
                  </a:lnTo>
                  <a:lnTo>
                    <a:pt x="104417" y="2318"/>
                  </a:lnTo>
                  <a:lnTo>
                    <a:pt x="110407" y="12721"/>
                  </a:lnTo>
                  <a:lnTo>
                    <a:pt x="115904" y="42457"/>
                  </a:lnTo>
                  <a:lnTo>
                    <a:pt x="121508" y="76594"/>
                  </a:lnTo>
                  <a:lnTo>
                    <a:pt x="128655" y="102253"/>
                  </a:lnTo>
                  <a:lnTo>
                    <a:pt x="132057" y="107687"/>
                  </a:lnTo>
                  <a:lnTo>
                    <a:pt x="134869" y="107866"/>
                  </a:lnTo>
                  <a:lnTo>
                    <a:pt x="150018" y="9869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30312" name="SMARTInkShape-468"/>
            <p:cNvSpPr/>
            <p:nvPr/>
          </p:nvSpPr>
          <p:spPr bwMode="auto">
            <a:xfrm>
              <a:off x="4329407" y="2578894"/>
              <a:ext cx="92575" cy="35720"/>
            </a:xfrm>
            <a:custGeom>
              <a:avLst/>
              <a:gdLst/>
              <a:ahLst/>
              <a:cxnLst/>
              <a:rect l="0" t="0" r="0" b="0"/>
              <a:pathLst>
                <a:path w="92575" h="35720">
                  <a:moveTo>
                    <a:pt x="6849" y="0"/>
                  </a:moveTo>
                  <a:lnTo>
                    <a:pt x="3057" y="0"/>
                  </a:lnTo>
                  <a:lnTo>
                    <a:pt x="1940" y="794"/>
                  </a:lnTo>
                  <a:lnTo>
                    <a:pt x="1195" y="2116"/>
                  </a:lnTo>
                  <a:lnTo>
                    <a:pt x="0" y="6151"/>
                  </a:lnTo>
                  <a:lnTo>
                    <a:pt x="3585" y="10642"/>
                  </a:lnTo>
                  <a:lnTo>
                    <a:pt x="7515" y="12667"/>
                  </a:lnTo>
                  <a:lnTo>
                    <a:pt x="38904" y="19927"/>
                  </a:lnTo>
                  <a:lnTo>
                    <a:pt x="72889" y="28505"/>
                  </a:lnTo>
                  <a:lnTo>
                    <a:pt x="92574" y="3571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30313" name="SMARTInkShape-469"/>
            <p:cNvSpPr/>
            <p:nvPr/>
          </p:nvSpPr>
          <p:spPr bwMode="auto">
            <a:xfrm>
              <a:off x="4386263" y="2693194"/>
              <a:ext cx="21432" cy="120573"/>
            </a:xfrm>
            <a:custGeom>
              <a:avLst/>
              <a:gdLst/>
              <a:ahLst/>
              <a:cxnLst/>
              <a:rect l="0" t="0" r="0" b="0"/>
              <a:pathLst>
                <a:path w="21432" h="120573">
                  <a:moveTo>
                    <a:pt x="0" y="0"/>
                  </a:moveTo>
                  <a:lnTo>
                    <a:pt x="3792" y="3792"/>
                  </a:lnTo>
                  <a:lnTo>
                    <a:pt x="5654" y="7771"/>
                  </a:lnTo>
                  <a:lnTo>
                    <a:pt x="7056" y="37584"/>
                  </a:lnTo>
                  <a:lnTo>
                    <a:pt x="1478" y="71683"/>
                  </a:lnTo>
                  <a:lnTo>
                    <a:pt x="129" y="106551"/>
                  </a:lnTo>
                  <a:lnTo>
                    <a:pt x="86" y="111515"/>
                  </a:lnTo>
                  <a:lnTo>
                    <a:pt x="851" y="114825"/>
                  </a:lnTo>
                  <a:lnTo>
                    <a:pt x="2155" y="117031"/>
                  </a:lnTo>
                  <a:lnTo>
                    <a:pt x="3817" y="118502"/>
                  </a:lnTo>
                  <a:lnTo>
                    <a:pt x="7782" y="120136"/>
                  </a:lnTo>
                  <a:lnTo>
                    <a:pt x="9950" y="120572"/>
                  </a:lnTo>
                  <a:lnTo>
                    <a:pt x="12190" y="119275"/>
                  </a:lnTo>
                  <a:lnTo>
                    <a:pt x="21431" y="10715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230318" name="SMARTInkShape-Group60"/>
          <p:cNvGrpSpPr/>
          <p:nvPr/>
        </p:nvGrpSpPr>
        <p:grpSpPr>
          <a:xfrm>
            <a:off x="5346062" y="2386439"/>
            <a:ext cx="663932" cy="335331"/>
            <a:chOff x="5346062" y="2386439"/>
            <a:chExt cx="663932" cy="335331"/>
          </a:xfrm>
        </p:grpSpPr>
        <p:sp>
          <p:nvSpPr>
            <p:cNvPr id="2230315" name="SMARTInkShape-470"/>
            <p:cNvSpPr/>
            <p:nvPr/>
          </p:nvSpPr>
          <p:spPr bwMode="auto">
            <a:xfrm>
              <a:off x="5346062" y="2401937"/>
              <a:ext cx="183202" cy="298402"/>
            </a:xfrm>
            <a:custGeom>
              <a:avLst/>
              <a:gdLst/>
              <a:ahLst/>
              <a:cxnLst/>
              <a:rect l="0" t="0" r="0" b="0"/>
              <a:pathLst>
                <a:path w="183202" h="298402">
                  <a:moveTo>
                    <a:pt x="133194" y="162669"/>
                  </a:moveTo>
                  <a:lnTo>
                    <a:pt x="133194" y="152726"/>
                  </a:lnTo>
                  <a:lnTo>
                    <a:pt x="131077" y="148196"/>
                  </a:lnTo>
                  <a:lnTo>
                    <a:pt x="128284" y="143537"/>
                  </a:lnTo>
                  <a:lnTo>
                    <a:pt x="126492" y="134078"/>
                  </a:lnTo>
                  <a:lnTo>
                    <a:pt x="126345" y="131702"/>
                  </a:lnTo>
                  <a:lnTo>
                    <a:pt x="125453" y="130118"/>
                  </a:lnTo>
                  <a:lnTo>
                    <a:pt x="124065" y="129062"/>
                  </a:lnTo>
                  <a:lnTo>
                    <a:pt x="120405" y="127095"/>
                  </a:lnTo>
                  <a:lnTo>
                    <a:pt x="116133" y="123575"/>
                  </a:lnTo>
                  <a:lnTo>
                    <a:pt x="109472" y="121482"/>
                  </a:lnTo>
                  <a:lnTo>
                    <a:pt x="92261" y="120138"/>
                  </a:lnTo>
                  <a:lnTo>
                    <a:pt x="78291" y="123697"/>
                  </a:lnTo>
                  <a:lnTo>
                    <a:pt x="64098" y="133571"/>
                  </a:lnTo>
                  <a:lnTo>
                    <a:pt x="38204" y="169195"/>
                  </a:lnTo>
                  <a:lnTo>
                    <a:pt x="26682" y="185414"/>
                  </a:lnTo>
                  <a:lnTo>
                    <a:pt x="14940" y="215270"/>
                  </a:lnTo>
                  <a:lnTo>
                    <a:pt x="1385" y="247495"/>
                  </a:lnTo>
                  <a:lnTo>
                    <a:pt x="0" y="261488"/>
                  </a:lnTo>
                  <a:lnTo>
                    <a:pt x="2030" y="272999"/>
                  </a:lnTo>
                  <a:lnTo>
                    <a:pt x="7695" y="281290"/>
                  </a:lnTo>
                  <a:lnTo>
                    <a:pt x="11428" y="284612"/>
                  </a:lnTo>
                  <a:lnTo>
                    <a:pt x="16298" y="286033"/>
                  </a:lnTo>
                  <a:lnTo>
                    <a:pt x="28059" y="285496"/>
                  </a:lnTo>
                  <a:lnTo>
                    <a:pt x="39107" y="280494"/>
                  </a:lnTo>
                  <a:lnTo>
                    <a:pt x="62927" y="260556"/>
                  </a:lnTo>
                  <a:lnTo>
                    <a:pt x="85654" y="227983"/>
                  </a:lnTo>
                  <a:lnTo>
                    <a:pt x="103762" y="200366"/>
                  </a:lnTo>
                  <a:lnTo>
                    <a:pt x="115654" y="171281"/>
                  </a:lnTo>
                  <a:lnTo>
                    <a:pt x="128085" y="138674"/>
                  </a:lnTo>
                  <a:lnTo>
                    <a:pt x="137149" y="108552"/>
                  </a:lnTo>
                  <a:lnTo>
                    <a:pt x="144067" y="80312"/>
                  </a:lnTo>
                  <a:lnTo>
                    <a:pt x="150825" y="45461"/>
                  </a:lnTo>
                  <a:lnTo>
                    <a:pt x="150820" y="32789"/>
                  </a:lnTo>
                  <a:lnTo>
                    <a:pt x="147540" y="0"/>
                  </a:lnTo>
                  <a:lnTo>
                    <a:pt x="143691" y="28934"/>
                  </a:lnTo>
                  <a:lnTo>
                    <a:pt x="136091" y="62404"/>
                  </a:lnTo>
                  <a:lnTo>
                    <a:pt x="134052" y="95743"/>
                  </a:lnTo>
                  <a:lnTo>
                    <a:pt x="133576" y="121812"/>
                  </a:lnTo>
                  <a:lnTo>
                    <a:pt x="133363" y="147156"/>
                  </a:lnTo>
                  <a:lnTo>
                    <a:pt x="134857" y="171650"/>
                  </a:lnTo>
                  <a:lnTo>
                    <a:pt x="140812" y="195765"/>
                  </a:lnTo>
                  <a:lnTo>
                    <a:pt x="146634" y="219712"/>
                  </a:lnTo>
                  <a:lnTo>
                    <a:pt x="154374" y="251273"/>
                  </a:lnTo>
                  <a:lnTo>
                    <a:pt x="160070" y="267136"/>
                  </a:lnTo>
                  <a:lnTo>
                    <a:pt x="183201" y="29840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30316" name="SMARTInkShape-471"/>
            <p:cNvSpPr/>
            <p:nvPr/>
          </p:nvSpPr>
          <p:spPr bwMode="auto">
            <a:xfrm>
              <a:off x="5893660" y="2386439"/>
              <a:ext cx="116334" cy="127636"/>
            </a:xfrm>
            <a:custGeom>
              <a:avLst/>
              <a:gdLst/>
              <a:ahLst/>
              <a:cxnLst/>
              <a:rect l="0" t="0" r="0" b="0"/>
              <a:pathLst>
                <a:path w="116334" h="127636">
                  <a:moveTo>
                    <a:pt x="35653" y="85299"/>
                  </a:moveTo>
                  <a:lnTo>
                    <a:pt x="29502" y="91449"/>
                  </a:lnTo>
                  <a:lnTo>
                    <a:pt x="25011" y="92148"/>
                  </a:lnTo>
                  <a:lnTo>
                    <a:pt x="23795" y="91452"/>
                  </a:lnTo>
                  <a:lnTo>
                    <a:pt x="22985" y="90195"/>
                  </a:lnTo>
                  <a:lnTo>
                    <a:pt x="21685" y="86266"/>
                  </a:lnTo>
                  <a:lnTo>
                    <a:pt x="21373" y="64739"/>
                  </a:lnTo>
                  <a:lnTo>
                    <a:pt x="25160" y="51514"/>
                  </a:lnTo>
                  <a:lnTo>
                    <a:pt x="40735" y="22663"/>
                  </a:lnTo>
                  <a:lnTo>
                    <a:pt x="42674" y="16979"/>
                  </a:lnTo>
                  <a:lnTo>
                    <a:pt x="47434" y="9317"/>
                  </a:lnTo>
                  <a:lnTo>
                    <a:pt x="48826" y="4433"/>
                  </a:lnTo>
                  <a:lnTo>
                    <a:pt x="48404" y="2813"/>
                  </a:lnTo>
                  <a:lnTo>
                    <a:pt x="47329" y="1733"/>
                  </a:lnTo>
                  <a:lnTo>
                    <a:pt x="43692" y="0"/>
                  </a:lnTo>
                  <a:lnTo>
                    <a:pt x="43393" y="652"/>
                  </a:lnTo>
                  <a:lnTo>
                    <a:pt x="42820" y="30113"/>
                  </a:lnTo>
                  <a:lnTo>
                    <a:pt x="52741" y="65033"/>
                  </a:lnTo>
                  <a:lnTo>
                    <a:pt x="64283" y="95506"/>
                  </a:lnTo>
                  <a:lnTo>
                    <a:pt x="68221" y="103329"/>
                  </a:lnTo>
                  <a:lnTo>
                    <a:pt x="72866" y="119169"/>
                  </a:lnTo>
                  <a:lnTo>
                    <a:pt x="74749" y="122167"/>
                  </a:lnTo>
                  <a:lnTo>
                    <a:pt x="78958" y="125497"/>
                  </a:lnTo>
                  <a:lnTo>
                    <a:pt x="85790" y="127372"/>
                  </a:lnTo>
                  <a:lnTo>
                    <a:pt x="88128" y="127635"/>
                  </a:lnTo>
                  <a:lnTo>
                    <a:pt x="89686" y="126223"/>
                  </a:lnTo>
                  <a:lnTo>
                    <a:pt x="91417" y="120420"/>
                  </a:lnTo>
                  <a:lnTo>
                    <a:pt x="91085" y="117444"/>
                  </a:lnTo>
                  <a:lnTo>
                    <a:pt x="88600" y="112021"/>
                  </a:lnTo>
                  <a:lnTo>
                    <a:pt x="72182" y="93459"/>
                  </a:lnTo>
                  <a:lnTo>
                    <a:pt x="40323" y="68681"/>
                  </a:lnTo>
                  <a:lnTo>
                    <a:pt x="26894" y="59032"/>
                  </a:lnTo>
                  <a:lnTo>
                    <a:pt x="16741" y="48059"/>
                  </a:lnTo>
                  <a:lnTo>
                    <a:pt x="0" y="42455"/>
                  </a:lnTo>
                  <a:lnTo>
                    <a:pt x="7538" y="46234"/>
                  </a:lnTo>
                  <a:lnTo>
                    <a:pt x="17601" y="45976"/>
                  </a:lnTo>
                  <a:lnTo>
                    <a:pt x="50385" y="42109"/>
                  </a:lnTo>
                  <a:lnTo>
                    <a:pt x="85718" y="32554"/>
                  </a:lnTo>
                  <a:lnTo>
                    <a:pt x="116193" y="21925"/>
                  </a:lnTo>
                  <a:lnTo>
                    <a:pt x="116333" y="21618"/>
                  </a:lnTo>
                  <a:lnTo>
                    <a:pt x="115634" y="21413"/>
                  </a:lnTo>
                  <a:lnTo>
                    <a:pt x="86885" y="40927"/>
                  </a:lnTo>
                  <a:lnTo>
                    <a:pt x="53210" y="64186"/>
                  </a:lnTo>
                  <a:lnTo>
                    <a:pt x="20698" y="89790"/>
                  </a:lnTo>
                  <a:lnTo>
                    <a:pt x="16952" y="93849"/>
                  </a:lnTo>
                  <a:lnTo>
                    <a:pt x="15248" y="97349"/>
                  </a:lnTo>
                  <a:lnTo>
                    <a:pt x="14906" y="100476"/>
                  </a:lnTo>
                  <a:lnTo>
                    <a:pt x="16265" y="102561"/>
                  </a:lnTo>
                  <a:lnTo>
                    <a:pt x="18759" y="103950"/>
                  </a:lnTo>
                  <a:lnTo>
                    <a:pt x="22009" y="104877"/>
                  </a:lnTo>
                  <a:lnTo>
                    <a:pt x="31970" y="101673"/>
                  </a:lnTo>
                  <a:lnTo>
                    <a:pt x="67212" y="83839"/>
                  </a:lnTo>
                  <a:lnTo>
                    <a:pt x="78515" y="7815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30317" name="SMARTInkShape-472"/>
            <p:cNvSpPr/>
            <p:nvPr/>
          </p:nvSpPr>
          <p:spPr bwMode="auto">
            <a:xfrm>
              <a:off x="5615857" y="2431167"/>
              <a:ext cx="206300" cy="290603"/>
            </a:xfrm>
            <a:custGeom>
              <a:avLst/>
              <a:gdLst/>
              <a:ahLst/>
              <a:cxnLst/>
              <a:rect l="0" t="0" r="0" b="0"/>
              <a:pathLst>
                <a:path w="206300" h="290603">
                  <a:moveTo>
                    <a:pt x="134862" y="162014"/>
                  </a:moveTo>
                  <a:lnTo>
                    <a:pt x="134862" y="155165"/>
                  </a:lnTo>
                  <a:lnTo>
                    <a:pt x="141711" y="154878"/>
                  </a:lnTo>
                  <a:lnTo>
                    <a:pt x="142003" y="131021"/>
                  </a:lnTo>
                  <a:lnTo>
                    <a:pt x="138213" y="120111"/>
                  </a:lnTo>
                  <a:lnTo>
                    <a:pt x="127532" y="105304"/>
                  </a:lnTo>
                  <a:lnTo>
                    <a:pt x="122079" y="100297"/>
                  </a:lnTo>
                  <a:lnTo>
                    <a:pt x="110878" y="93810"/>
                  </a:lnTo>
                  <a:lnTo>
                    <a:pt x="101385" y="91534"/>
                  </a:lnTo>
                  <a:lnTo>
                    <a:pt x="93260" y="91002"/>
                  </a:lnTo>
                  <a:lnTo>
                    <a:pt x="84358" y="94999"/>
                  </a:lnTo>
                  <a:lnTo>
                    <a:pt x="55274" y="121469"/>
                  </a:lnTo>
                  <a:lnTo>
                    <a:pt x="35345" y="147531"/>
                  </a:lnTo>
                  <a:lnTo>
                    <a:pt x="19033" y="179243"/>
                  </a:lnTo>
                  <a:lnTo>
                    <a:pt x="5733" y="209099"/>
                  </a:lnTo>
                  <a:lnTo>
                    <a:pt x="1087" y="237260"/>
                  </a:lnTo>
                  <a:lnTo>
                    <a:pt x="0" y="253401"/>
                  </a:lnTo>
                  <a:lnTo>
                    <a:pt x="3750" y="266395"/>
                  </a:lnTo>
                  <a:lnTo>
                    <a:pt x="6973" y="272083"/>
                  </a:lnTo>
                  <a:lnTo>
                    <a:pt x="11503" y="275874"/>
                  </a:lnTo>
                  <a:lnTo>
                    <a:pt x="22886" y="280088"/>
                  </a:lnTo>
                  <a:lnTo>
                    <a:pt x="42681" y="278667"/>
                  </a:lnTo>
                  <a:lnTo>
                    <a:pt x="63628" y="269427"/>
                  </a:lnTo>
                  <a:lnTo>
                    <a:pt x="99170" y="234034"/>
                  </a:lnTo>
                  <a:lnTo>
                    <a:pt x="120582" y="207960"/>
                  </a:lnTo>
                  <a:lnTo>
                    <a:pt x="139891" y="175099"/>
                  </a:lnTo>
                  <a:lnTo>
                    <a:pt x="153550" y="142343"/>
                  </a:lnTo>
                  <a:lnTo>
                    <a:pt x="162624" y="110413"/>
                  </a:lnTo>
                  <a:lnTo>
                    <a:pt x="170340" y="77933"/>
                  </a:lnTo>
                  <a:lnTo>
                    <a:pt x="176265" y="42306"/>
                  </a:lnTo>
                  <a:lnTo>
                    <a:pt x="176642" y="13926"/>
                  </a:lnTo>
                  <a:lnTo>
                    <a:pt x="173804" y="5445"/>
                  </a:lnTo>
                  <a:lnTo>
                    <a:pt x="171935" y="2866"/>
                  </a:lnTo>
                  <a:lnTo>
                    <a:pt x="167743" y="0"/>
                  </a:lnTo>
                  <a:lnTo>
                    <a:pt x="164720" y="824"/>
                  </a:lnTo>
                  <a:lnTo>
                    <a:pt x="157128" y="5972"/>
                  </a:lnTo>
                  <a:lnTo>
                    <a:pt x="147721" y="17796"/>
                  </a:lnTo>
                  <a:lnTo>
                    <a:pt x="138225" y="53123"/>
                  </a:lnTo>
                  <a:lnTo>
                    <a:pt x="135858" y="88299"/>
                  </a:lnTo>
                  <a:lnTo>
                    <a:pt x="135305" y="117610"/>
                  </a:lnTo>
                  <a:lnTo>
                    <a:pt x="137175" y="147042"/>
                  </a:lnTo>
                  <a:lnTo>
                    <a:pt x="141446" y="175997"/>
                  </a:lnTo>
                  <a:lnTo>
                    <a:pt x="148636" y="204741"/>
                  </a:lnTo>
                  <a:lnTo>
                    <a:pt x="161609" y="240115"/>
                  </a:lnTo>
                  <a:lnTo>
                    <a:pt x="180215" y="274014"/>
                  </a:lnTo>
                  <a:lnTo>
                    <a:pt x="189679" y="286140"/>
                  </a:lnTo>
                  <a:lnTo>
                    <a:pt x="193631" y="289215"/>
                  </a:lnTo>
                  <a:lnTo>
                    <a:pt x="197060" y="290471"/>
                  </a:lnTo>
                  <a:lnTo>
                    <a:pt x="206299" y="29060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12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Regular Definition Example 3.4</a:t>
            </a:r>
          </a:p>
        </p:txBody>
      </p:sp>
      <p:sp>
        <p:nvSpPr>
          <p:cNvPr id="22312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letter   </a:t>
            </a:r>
            <a:r>
              <a:rPr lang="en-US" altLang="en-US">
                <a:sym typeface="Wingdings" panose="05000000000000000000" pitchFamily="2" charset="2"/>
              </a:rPr>
              <a:t>   A | B | … | Z | a | b | … | z</a:t>
            </a:r>
          </a:p>
          <a:p>
            <a:r>
              <a:rPr lang="en-US" altLang="en-US">
                <a:sym typeface="Wingdings" panose="05000000000000000000" pitchFamily="2" charset="2"/>
              </a:rPr>
              <a:t>digit 	      0 | 1 | … | 9</a:t>
            </a:r>
          </a:p>
          <a:p>
            <a:r>
              <a:rPr lang="en-US" altLang="en-US">
                <a:sym typeface="Wingdings" panose="05000000000000000000" pitchFamily="2" charset="2"/>
              </a:rPr>
              <a:t>ID    letter ( letter | digit ) *</a:t>
            </a:r>
          </a:p>
          <a:p>
            <a:endParaRPr lang="en-US" altLang="en-US">
              <a:sym typeface="Wingdings" panose="05000000000000000000" pitchFamily="2" charset="2"/>
            </a:endParaRPr>
          </a:p>
          <a:p>
            <a:endParaRPr lang="en-US" altLang="en-US">
              <a:sym typeface="Wingdings" panose="05000000000000000000" pitchFamily="2" charset="2"/>
            </a:endParaRPr>
          </a:p>
          <a:p>
            <a:r>
              <a:rPr lang="en-US" altLang="en-US">
                <a:sym typeface="Wingdings" panose="05000000000000000000" pitchFamily="2" charset="2"/>
              </a:rPr>
              <a:t>In Lex/Flex this regular definition will be written as</a:t>
            </a:r>
          </a:p>
          <a:p>
            <a:r>
              <a:rPr lang="en-US" altLang="en-US">
                <a:sym typeface="Wingdings" panose="05000000000000000000" pitchFamily="2" charset="2"/>
              </a:rPr>
              <a:t>ID    {letter} ( {letter} | {digit} ) *</a:t>
            </a:r>
            <a:endParaRPr lang="en-US" altLang="en-US"/>
          </a:p>
          <a:p>
            <a:endParaRPr lang="en-US" altLang="en-US"/>
          </a:p>
        </p:txBody>
      </p:sp>
      <p:sp>
        <p:nvSpPr>
          <p:cNvPr id="2" name="SMARTInkShape-473"/>
          <p:cNvSpPr/>
          <p:nvPr/>
        </p:nvSpPr>
        <p:spPr bwMode="auto">
          <a:xfrm>
            <a:off x="4822031" y="944385"/>
            <a:ext cx="2778920" cy="55741"/>
          </a:xfrm>
          <a:custGeom>
            <a:avLst/>
            <a:gdLst/>
            <a:ahLst/>
            <a:cxnLst/>
            <a:rect l="0" t="0" r="0" b="0"/>
            <a:pathLst>
              <a:path w="2778920" h="55741">
                <a:moveTo>
                  <a:pt x="0" y="55740"/>
                </a:moveTo>
                <a:lnTo>
                  <a:pt x="3792" y="51948"/>
                </a:lnTo>
                <a:lnTo>
                  <a:pt x="7771" y="50086"/>
                </a:lnTo>
                <a:lnTo>
                  <a:pt x="37028" y="48727"/>
                </a:lnTo>
                <a:lnTo>
                  <a:pt x="68345" y="48622"/>
                </a:lnTo>
                <a:lnTo>
                  <a:pt x="95745" y="48604"/>
                </a:lnTo>
                <a:lnTo>
                  <a:pt x="127765" y="52391"/>
                </a:lnTo>
                <a:lnTo>
                  <a:pt x="152828" y="54252"/>
                </a:lnTo>
                <a:lnTo>
                  <a:pt x="180637" y="55079"/>
                </a:lnTo>
                <a:lnTo>
                  <a:pt x="211516" y="55446"/>
                </a:lnTo>
                <a:lnTo>
                  <a:pt x="245878" y="55609"/>
                </a:lnTo>
                <a:lnTo>
                  <a:pt x="263931" y="55653"/>
                </a:lnTo>
                <a:lnTo>
                  <a:pt x="282317" y="55682"/>
                </a:lnTo>
                <a:lnTo>
                  <a:pt x="300924" y="55701"/>
                </a:lnTo>
                <a:lnTo>
                  <a:pt x="319678" y="55714"/>
                </a:lnTo>
                <a:lnTo>
                  <a:pt x="338532" y="55723"/>
                </a:lnTo>
                <a:lnTo>
                  <a:pt x="357450" y="55728"/>
                </a:lnTo>
                <a:lnTo>
                  <a:pt x="376413" y="55732"/>
                </a:lnTo>
                <a:lnTo>
                  <a:pt x="395405" y="55735"/>
                </a:lnTo>
                <a:lnTo>
                  <a:pt x="414416" y="55737"/>
                </a:lnTo>
                <a:lnTo>
                  <a:pt x="433440" y="55738"/>
                </a:lnTo>
                <a:lnTo>
                  <a:pt x="453266" y="54945"/>
                </a:lnTo>
                <a:lnTo>
                  <a:pt x="473628" y="53622"/>
                </a:lnTo>
                <a:lnTo>
                  <a:pt x="494346" y="51947"/>
                </a:lnTo>
                <a:lnTo>
                  <a:pt x="515301" y="50830"/>
                </a:lnTo>
                <a:lnTo>
                  <a:pt x="536416" y="50085"/>
                </a:lnTo>
                <a:lnTo>
                  <a:pt x="557635" y="49589"/>
                </a:lnTo>
                <a:lnTo>
                  <a:pt x="578926" y="49258"/>
                </a:lnTo>
                <a:lnTo>
                  <a:pt x="600263" y="49038"/>
                </a:lnTo>
                <a:lnTo>
                  <a:pt x="621632" y="48890"/>
                </a:lnTo>
                <a:lnTo>
                  <a:pt x="643815" y="48792"/>
                </a:lnTo>
                <a:lnTo>
                  <a:pt x="666542" y="48727"/>
                </a:lnTo>
                <a:lnTo>
                  <a:pt x="689629" y="48683"/>
                </a:lnTo>
                <a:lnTo>
                  <a:pt x="712960" y="48654"/>
                </a:lnTo>
                <a:lnTo>
                  <a:pt x="736450" y="48635"/>
                </a:lnTo>
                <a:lnTo>
                  <a:pt x="760048" y="48622"/>
                </a:lnTo>
                <a:lnTo>
                  <a:pt x="783718" y="49407"/>
                </a:lnTo>
                <a:lnTo>
                  <a:pt x="807435" y="50724"/>
                </a:lnTo>
                <a:lnTo>
                  <a:pt x="831184" y="52396"/>
                </a:lnTo>
                <a:lnTo>
                  <a:pt x="854160" y="53511"/>
                </a:lnTo>
                <a:lnTo>
                  <a:pt x="876621" y="54254"/>
                </a:lnTo>
                <a:lnTo>
                  <a:pt x="898739" y="54749"/>
                </a:lnTo>
                <a:lnTo>
                  <a:pt x="921422" y="55079"/>
                </a:lnTo>
                <a:lnTo>
                  <a:pt x="944481" y="55300"/>
                </a:lnTo>
                <a:lnTo>
                  <a:pt x="967792" y="55447"/>
                </a:lnTo>
                <a:lnTo>
                  <a:pt x="992064" y="54751"/>
                </a:lnTo>
                <a:lnTo>
                  <a:pt x="1016976" y="53493"/>
                </a:lnTo>
                <a:lnTo>
                  <a:pt x="1042315" y="51861"/>
                </a:lnTo>
                <a:lnTo>
                  <a:pt x="1067146" y="50772"/>
                </a:lnTo>
                <a:lnTo>
                  <a:pt x="1091637" y="50047"/>
                </a:lnTo>
                <a:lnTo>
                  <a:pt x="1115902" y="49563"/>
                </a:lnTo>
                <a:lnTo>
                  <a:pt x="1140810" y="49241"/>
                </a:lnTo>
                <a:lnTo>
                  <a:pt x="1166146" y="49026"/>
                </a:lnTo>
                <a:lnTo>
                  <a:pt x="1191768" y="48883"/>
                </a:lnTo>
                <a:lnTo>
                  <a:pt x="1217581" y="47994"/>
                </a:lnTo>
                <a:lnTo>
                  <a:pt x="1243521" y="46607"/>
                </a:lnTo>
                <a:lnTo>
                  <a:pt x="1269545" y="44889"/>
                </a:lnTo>
                <a:lnTo>
                  <a:pt x="1294832" y="43743"/>
                </a:lnTo>
                <a:lnTo>
                  <a:pt x="1319628" y="42980"/>
                </a:lnTo>
                <a:lnTo>
                  <a:pt x="1344096" y="42471"/>
                </a:lnTo>
                <a:lnTo>
                  <a:pt x="1368345" y="41338"/>
                </a:lnTo>
                <a:lnTo>
                  <a:pt x="1392449" y="39788"/>
                </a:lnTo>
                <a:lnTo>
                  <a:pt x="1416456" y="37962"/>
                </a:lnTo>
                <a:lnTo>
                  <a:pt x="1440398" y="36744"/>
                </a:lnTo>
                <a:lnTo>
                  <a:pt x="1464296" y="35932"/>
                </a:lnTo>
                <a:lnTo>
                  <a:pt x="1488166" y="35391"/>
                </a:lnTo>
                <a:lnTo>
                  <a:pt x="1512017" y="35030"/>
                </a:lnTo>
                <a:lnTo>
                  <a:pt x="1535855" y="34790"/>
                </a:lnTo>
                <a:lnTo>
                  <a:pt x="1559685" y="34629"/>
                </a:lnTo>
                <a:lnTo>
                  <a:pt x="1583509" y="34522"/>
                </a:lnTo>
                <a:lnTo>
                  <a:pt x="1607329" y="34451"/>
                </a:lnTo>
                <a:lnTo>
                  <a:pt x="1631146" y="34404"/>
                </a:lnTo>
                <a:lnTo>
                  <a:pt x="1654962" y="34372"/>
                </a:lnTo>
                <a:lnTo>
                  <a:pt x="1678777" y="34351"/>
                </a:lnTo>
                <a:lnTo>
                  <a:pt x="1702591" y="34337"/>
                </a:lnTo>
                <a:lnTo>
                  <a:pt x="1726404" y="34328"/>
                </a:lnTo>
                <a:lnTo>
                  <a:pt x="1750217" y="34321"/>
                </a:lnTo>
                <a:lnTo>
                  <a:pt x="1774030" y="34317"/>
                </a:lnTo>
                <a:lnTo>
                  <a:pt x="1797049" y="35108"/>
                </a:lnTo>
                <a:lnTo>
                  <a:pt x="1819540" y="36429"/>
                </a:lnTo>
                <a:lnTo>
                  <a:pt x="1841676" y="38104"/>
                </a:lnTo>
                <a:lnTo>
                  <a:pt x="1864372" y="39220"/>
                </a:lnTo>
                <a:lnTo>
                  <a:pt x="1887439" y="39964"/>
                </a:lnTo>
                <a:lnTo>
                  <a:pt x="1910756" y="40460"/>
                </a:lnTo>
                <a:lnTo>
                  <a:pt x="1935031" y="40791"/>
                </a:lnTo>
                <a:lnTo>
                  <a:pt x="1959946" y="41012"/>
                </a:lnTo>
                <a:lnTo>
                  <a:pt x="1985287" y="41159"/>
                </a:lnTo>
                <a:lnTo>
                  <a:pt x="2010118" y="41256"/>
                </a:lnTo>
                <a:lnTo>
                  <a:pt x="2034610" y="41322"/>
                </a:lnTo>
                <a:lnTo>
                  <a:pt x="2058876" y="41365"/>
                </a:lnTo>
                <a:lnTo>
                  <a:pt x="2083784" y="40601"/>
                </a:lnTo>
                <a:lnTo>
                  <a:pt x="2109120" y="39297"/>
                </a:lnTo>
                <a:lnTo>
                  <a:pt x="2134743" y="37634"/>
                </a:lnTo>
                <a:lnTo>
                  <a:pt x="2160555" y="35732"/>
                </a:lnTo>
                <a:lnTo>
                  <a:pt x="2186495" y="33670"/>
                </a:lnTo>
                <a:lnTo>
                  <a:pt x="2212519" y="31502"/>
                </a:lnTo>
                <a:lnTo>
                  <a:pt x="2237807" y="29262"/>
                </a:lnTo>
                <a:lnTo>
                  <a:pt x="2262602" y="26976"/>
                </a:lnTo>
                <a:lnTo>
                  <a:pt x="2287071" y="24658"/>
                </a:lnTo>
                <a:lnTo>
                  <a:pt x="2311320" y="22318"/>
                </a:lnTo>
                <a:lnTo>
                  <a:pt x="2335424" y="19965"/>
                </a:lnTo>
                <a:lnTo>
                  <a:pt x="2359431" y="17603"/>
                </a:lnTo>
                <a:lnTo>
                  <a:pt x="2382579" y="15234"/>
                </a:lnTo>
                <a:lnTo>
                  <a:pt x="2405155" y="12861"/>
                </a:lnTo>
                <a:lnTo>
                  <a:pt x="2427349" y="10485"/>
                </a:lnTo>
                <a:lnTo>
                  <a:pt x="2448496" y="8108"/>
                </a:lnTo>
                <a:lnTo>
                  <a:pt x="2468943" y="5729"/>
                </a:lnTo>
                <a:lnTo>
                  <a:pt x="2488924" y="3349"/>
                </a:lnTo>
                <a:lnTo>
                  <a:pt x="2508595" y="1763"/>
                </a:lnTo>
                <a:lnTo>
                  <a:pt x="2528060" y="705"/>
                </a:lnTo>
                <a:lnTo>
                  <a:pt x="2547386" y="0"/>
                </a:lnTo>
                <a:lnTo>
                  <a:pt x="2565827" y="324"/>
                </a:lnTo>
                <a:lnTo>
                  <a:pt x="2601132" y="2800"/>
                </a:lnTo>
                <a:lnTo>
                  <a:pt x="2635344" y="6547"/>
                </a:lnTo>
                <a:lnTo>
                  <a:pt x="2669071" y="10064"/>
                </a:lnTo>
                <a:lnTo>
                  <a:pt x="2702581" y="11627"/>
                </a:lnTo>
                <a:lnTo>
                  <a:pt x="2733878" y="12322"/>
                </a:lnTo>
                <a:lnTo>
                  <a:pt x="2778919" y="12878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grpSp>
        <p:nvGrpSpPr>
          <p:cNvPr id="13" name="SMARTInkShape-Group62"/>
          <p:cNvGrpSpPr/>
          <p:nvPr/>
        </p:nvGrpSpPr>
        <p:grpSpPr>
          <a:xfrm>
            <a:off x="2972793" y="850106"/>
            <a:ext cx="1342033" cy="532092"/>
            <a:chOff x="2972793" y="850106"/>
            <a:chExt cx="1342033" cy="532092"/>
          </a:xfrm>
        </p:grpSpPr>
        <p:sp>
          <p:nvSpPr>
            <p:cNvPr id="3" name="SMARTInkShape-474"/>
            <p:cNvSpPr/>
            <p:nvPr/>
          </p:nvSpPr>
          <p:spPr bwMode="auto">
            <a:xfrm>
              <a:off x="2972793" y="1100138"/>
              <a:ext cx="463352" cy="282060"/>
            </a:xfrm>
            <a:custGeom>
              <a:avLst/>
              <a:gdLst/>
              <a:ahLst/>
              <a:cxnLst/>
              <a:rect l="0" t="0" r="0" b="0"/>
              <a:pathLst>
                <a:path w="463352" h="282060">
                  <a:moveTo>
                    <a:pt x="6151" y="271462"/>
                  </a:moveTo>
                  <a:lnTo>
                    <a:pt x="2358" y="275254"/>
                  </a:lnTo>
                  <a:lnTo>
                    <a:pt x="496" y="279233"/>
                  </a:lnTo>
                  <a:lnTo>
                    <a:pt x="0" y="281405"/>
                  </a:lnTo>
                  <a:lnTo>
                    <a:pt x="463" y="282059"/>
                  </a:lnTo>
                  <a:lnTo>
                    <a:pt x="1565" y="281702"/>
                  </a:lnTo>
                  <a:lnTo>
                    <a:pt x="37146" y="251316"/>
                  </a:lnTo>
                  <a:lnTo>
                    <a:pt x="60408" y="227848"/>
                  </a:lnTo>
                  <a:lnTo>
                    <a:pt x="89796" y="198103"/>
                  </a:lnTo>
                  <a:lnTo>
                    <a:pt x="108746" y="181281"/>
                  </a:lnTo>
                  <a:lnTo>
                    <a:pt x="129316" y="163716"/>
                  </a:lnTo>
                  <a:lnTo>
                    <a:pt x="151761" y="146450"/>
                  </a:lnTo>
                  <a:lnTo>
                    <a:pt x="175456" y="129383"/>
                  </a:lnTo>
                  <a:lnTo>
                    <a:pt x="199983" y="112449"/>
                  </a:lnTo>
                  <a:lnTo>
                    <a:pt x="224272" y="96397"/>
                  </a:lnTo>
                  <a:lnTo>
                    <a:pt x="248403" y="80933"/>
                  </a:lnTo>
                  <a:lnTo>
                    <a:pt x="272427" y="65862"/>
                  </a:lnTo>
                  <a:lnTo>
                    <a:pt x="295587" y="53433"/>
                  </a:lnTo>
                  <a:lnTo>
                    <a:pt x="318171" y="42765"/>
                  </a:lnTo>
                  <a:lnTo>
                    <a:pt x="340371" y="33273"/>
                  </a:lnTo>
                  <a:lnTo>
                    <a:pt x="360726" y="26150"/>
                  </a:lnTo>
                  <a:lnTo>
                    <a:pt x="379853" y="20608"/>
                  </a:lnTo>
                  <a:lnTo>
                    <a:pt x="413541" y="12334"/>
                  </a:lnTo>
                  <a:lnTo>
                    <a:pt x="447181" y="4007"/>
                  </a:lnTo>
                  <a:lnTo>
                    <a:pt x="463351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4" name="SMARTInkShape-475"/>
            <p:cNvSpPr/>
            <p:nvPr/>
          </p:nvSpPr>
          <p:spPr bwMode="auto">
            <a:xfrm>
              <a:off x="3650551" y="993276"/>
              <a:ext cx="21338" cy="115666"/>
            </a:xfrm>
            <a:custGeom>
              <a:avLst/>
              <a:gdLst/>
              <a:ahLst/>
              <a:cxnLst/>
              <a:rect l="0" t="0" r="0" b="0"/>
              <a:pathLst>
                <a:path w="21338" h="115666">
                  <a:moveTo>
                    <a:pt x="21337" y="6849"/>
                  </a:moveTo>
                  <a:lnTo>
                    <a:pt x="15186" y="6849"/>
                  </a:lnTo>
                  <a:lnTo>
                    <a:pt x="14855" y="6055"/>
                  </a:lnTo>
                  <a:lnTo>
                    <a:pt x="14219" y="0"/>
                  </a:lnTo>
                  <a:lnTo>
                    <a:pt x="13404" y="7054"/>
                  </a:lnTo>
                  <a:lnTo>
                    <a:pt x="8043" y="36392"/>
                  </a:lnTo>
                  <a:lnTo>
                    <a:pt x="1526" y="71270"/>
                  </a:lnTo>
                  <a:lnTo>
                    <a:pt x="118" y="105291"/>
                  </a:lnTo>
                  <a:lnTo>
                    <a:pt x="0" y="113572"/>
                  </a:lnTo>
                  <a:lnTo>
                    <a:pt x="762" y="115304"/>
                  </a:lnTo>
                  <a:lnTo>
                    <a:pt x="2064" y="115665"/>
                  </a:lnTo>
                  <a:lnTo>
                    <a:pt x="3726" y="115111"/>
                  </a:lnTo>
                  <a:lnTo>
                    <a:pt x="9857" y="106748"/>
                  </a:lnTo>
                  <a:lnTo>
                    <a:pt x="21337" y="7114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5" name="SMARTInkShape-476"/>
            <p:cNvSpPr/>
            <p:nvPr/>
          </p:nvSpPr>
          <p:spPr bwMode="auto">
            <a:xfrm>
              <a:off x="3625164" y="878681"/>
              <a:ext cx="68156" cy="35720"/>
            </a:xfrm>
            <a:custGeom>
              <a:avLst/>
              <a:gdLst/>
              <a:ahLst/>
              <a:cxnLst/>
              <a:rect l="0" t="0" r="0" b="0"/>
              <a:pathLst>
                <a:path w="68156" h="35720">
                  <a:moveTo>
                    <a:pt x="18149" y="35719"/>
                  </a:moveTo>
                  <a:lnTo>
                    <a:pt x="14356" y="35719"/>
                  </a:lnTo>
                  <a:lnTo>
                    <a:pt x="10378" y="33602"/>
                  </a:lnTo>
                  <a:lnTo>
                    <a:pt x="5148" y="29568"/>
                  </a:lnTo>
                  <a:lnTo>
                    <a:pt x="450" y="28870"/>
                  </a:lnTo>
                  <a:lnTo>
                    <a:pt x="0" y="27978"/>
                  </a:lnTo>
                  <a:lnTo>
                    <a:pt x="493" y="26589"/>
                  </a:lnTo>
                  <a:lnTo>
                    <a:pt x="1616" y="24870"/>
                  </a:lnTo>
                  <a:lnTo>
                    <a:pt x="3158" y="23724"/>
                  </a:lnTo>
                  <a:lnTo>
                    <a:pt x="22412" y="16723"/>
                  </a:lnTo>
                  <a:lnTo>
                    <a:pt x="39255" y="14216"/>
                  </a:lnTo>
                  <a:lnTo>
                    <a:pt x="68155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6" name="SMARTInkShape-477"/>
            <p:cNvSpPr/>
            <p:nvPr/>
          </p:nvSpPr>
          <p:spPr bwMode="auto">
            <a:xfrm>
              <a:off x="3716288" y="871538"/>
              <a:ext cx="34182" cy="249981"/>
            </a:xfrm>
            <a:custGeom>
              <a:avLst/>
              <a:gdLst/>
              <a:ahLst/>
              <a:cxnLst/>
              <a:rect l="0" t="0" r="0" b="0"/>
              <a:pathLst>
                <a:path w="34182" h="249981">
                  <a:moveTo>
                    <a:pt x="34181" y="0"/>
                  </a:moveTo>
                  <a:lnTo>
                    <a:pt x="33387" y="11406"/>
                  </a:lnTo>
                  <a:lnTo>
                    <a:pt x="21996" y="44762"/>
                  </a:lnTo>
                  <a:lnTo>
                    <a:pt x="15048" y="71912"/>
                  </a:lnTo>
                  <a:lnTo>
                    <a:pt x="10332" y="96254"/>
                  </a:lnTo>
                  <a:lnTo>
                    <a:pt x="7706" y="120831"/>
                  </a:lnTo>
                  <a:lnTo>
                    <a:pt x="5746" y="144984"/>
                  </a:lnTo>
                  <a:lnTo>
                    <a:pt x="973" y="180100"/>
                  </a:lnTo>
                  <a:lnTo>
                    <a:pt x="0" y="210172"/>
                  </a:lnTo>
                  <a:lnTo>
                    <a:pt x="4711" y="245693"/>
                  </a:lnTo>
                  <a:lnTo>
                    <a:pt x="5803" y="248727"/>
                  </a:lnTo>
                  <a:lnTo>
                    <a:pt x="7325" y="249955"/>
                  </a:lnTo>
                  <a:lnTo>
                    <a:pt x="9133" y="249980"/>
                  </a:lnTo>
                  <a:lnTo>
                    <a:pt x="11132" y="248410"/>
                  </a:lnTo>
                  <a:lnTo>
                    <a:pt x="15470" y="242431"/>
                  </a:lnTo>
                  <a:lnTo>
                    <a:pt x="27037" y="20002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7" name="SMARTInkShape-478"/>
            <p:cNvSpPr/>
            <p:nvPr/>
          </p:nvSpPr>
          <p:spPr bwMode="auto">
            <a:xfrm>
              <a:off x="3808581" y="850106"/>
              <a:ext cx="56189" cy="280591"/>
            </a:xfrm>
            <a:custGeom>
              <a:avLst/>
              <a:gdLst/>
              <a:ahLst/>
              <a:cxnLst/>
              <a:rect l="0" t="0" r="0" b="0"/>
              <a:pathLst>
                <a:path w="56189" h="280591">
                  <a:moveTo>
                    <a:pt x="56188" y="0"/>
                  </a:moveTo>
                  <a:lnTo>
                    <a:pt x="56188" y="3793"/>
                  </a:lnTo>
                  <a:lnTo>
                    <a:pt x="42453" y="34321"/>
                  </a:lnTo>
                  <a:lnTo>
                    <a:pt x="29452" y="64321"/>
                  </a:lnTo>
                  <a:lnTo>
                    <a:pt x="22345" y="88912"/>
                  </a:lnTo>
                  <a:lnTo>
                    <a:pt x="16540" y="115717"/>
                  </a:lnTo>
                  <a:lnTo>
                    <a:pt x="11315" y="143505"/>
                  </a:lnTo>
                  <a:lnTo>
                    <a:pt x="6346" y="169613"/>
                  </a:lnTo>
                  <a:lnTo>
                    <a:pt x="2286" y="194446"/>
                  </a:lnTo>
                  <a:lnTo>
                    <a:pt x="0" y="229152"/>
                  </a:lnTo>
                  <a:lnTo>
                    <a:pt x="1345" y="260900"/>
                  </a:lnTo>
                  <a:lnTo>
                    <a:pt x="6865" y="275477"/>
                  </a:lnTo>
                  <a:lnTo>
                    <a:pt x="9019" y="278901"/>
                  </a:lnTo>
                  <a:lnTo>
                    <a:pt x="11248" y="280390"/>
                  </a:lnTo>
                  <a:lnTo>
                    <a:pt x="13528" y="280590"/>
                  </a:lnTo>
                  <a:lnTo>
                    <a:pt x="15842" y="279929"/>
                  </a:lnTo>
                  <a:lnTo>
                    <a:pt x="20529" y="274961"/>
                  </a:lnTo>
                  <a:lnTo>
                    <a:pt x="27613" y="26431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8" name="SMARTInkShape-479"/>
            <p:cNvSpPr/>
            <p:nvPr/>
          </p:nvSpPr>
          <p:spPr bwMode="auto">
            <a:xfrm>
              <a:off x="3864795" y="1007269"/>
              <a:ext cx="28550" cy="105190"/>
            </a:xfrm>
            <a:custGeom>
              <a:avLst/>
              <a:gdLst/>
              <a:ahLst/>
              <a:cxnLst/>
              <a:rect l="0" t="0" r="0" b="0"/>
              <a:pathLst>
                <a:path w="28550" h="105190">
                  <a:moveTo>
                    <a:pt x="7118" y="0"/>
                  </a:moveTo>
                  <a:lnTo>
                    <a:pt x="7118" y="3792"/>
                  </a:lnTo>
                  <a:lnTo>
                    <a:pt x="967" y="26736"/>
                  </a:lnTo>
                  <a:lnTo>
                    <a:pt x="170" y="55963"/>
                  </a:lnTo>
                  <a:lnTo>
                    <a:pt x="0" y="88920"/>
                  </a:lnTo>
                  <a:lnTo>
                    <a:pt x="2102" y="97199"/>
                  </a:lnTo>
                  <a:lnTo>
                    <a:pt x="3774" y="100518"/>
                  </a:lnTo>
                  <a:lnTo>
                    <a:pt x="6476" y="102731"/>
                  </a:lnTo>
                  <a:lnTo>
                    <a:pt x="13711" y="105189"/>
                  </a:lnTo>
                  <a:lnTo>
                    <a:pt x="17070" y="105051"/>
                  </a:lnTo>
                  <a:lnTo>
                    <a:pt x="28549" y="10001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9" name="SMARTInkShape-480"/>
            <p:cNvSpPr/>
            <p:nvPr/>
          </p:nvSpPr>
          <p:spPr bwMode="auto">
            <a:xfrm>
              <a:off x="3847578" y="973405"/>
              <a:ext cx="138636" cy="145074"/>
            </a:xfrm>
            <a:custGeom>
              <a:avLst/>
              <a:gdLst/>
              <a:ahLst/>
              <a:cxnLst/>
              <a:rect l="0" t="0" r="0" b="0"/>
              <a:pathLst>
                <a:path w="138636" h="145074">
                  <a:moveTo>
                    <a:pt x="10047" y="76726"/>
                  </a:moveTo>
                  <a:lnTo>
                    <a:pt x="10047" y="80519"/>
                  </a:lnTo>
                  <a:lnTo>
                    <a:pt x="7930" y="84497"/>
                  </a:lnTo>
                  <a:lnTo>
                    <a:pt x="3896" y="89727"/>
                  </a:lnTo>
                  <a:lnTo>
                    <a:pt x="3099" y="96463"/>
                  </a:lnTo>
                  <a:lnTo>
                    <a:pt x="2990" y="100844"/>
                  </a:lnTo>
                  <a:lnTo>
                    <a:pt x="3755" y="102330"/>
                  </a:lnTo>
                  <a:lnTo>
                    <a:pt x="5059" y="103320"/>
                  </a:lnTo>
                  <a:lnTo>
                    <a:pt x="8623" y="104421"/>
                  </a:lnTo>
                  <a:lnTo>
                    <a:pt x="19698" y="105185"/>
                  </a:lnTo>
                  <a:lnTo>
                    <a:pt x="34338" y="101475"/>
                  </a:lnTo>
                  <a:lnTo>
                    <a:pt x="42803" y="95398"/>
                  </a:lnTo>
                  <a:lnTo>
                    <a:pt x="61398" y="73982"/>
                  </a:lnTo>
                  <a:lnTo>
                    <a:pt x="70225" y="46692"/>
                  </a:lnTo>
                  <a:lnTo>
                    <a:pt x="70395" y="35332"/>
                  </a:lnTo>
                  <a:lnTo>
                    <a:pt x="64036" y="15104"/>
                  </a:lnTo>
                  <a:lnTo>
                    <a:pt x="57441" y="4405"/>
                  </a:lnTo>
                  <a:lnTo>
                    <a:pt x="54343" y="2318"/>
                  </a:lnTo>
                  <a:lnTo>
                    <a:pt x="46667" y="0"/>
                  </a:lnTo>
                  <a:lnTo>
                    <a:pt x="37964" y="1086"/>
                  </a:lnTo>
                  <a:lnTo>
                    <a:pt x="33421" y="2487"/>
                  </a:lnTo>
                  <a:lnTo>
                    <a:pt x="24140" y="10393"/>
                  </a:lnTo>
                  <a:lnTo>
                    <a:pt x="15517" y="22639"/>
                  </a:lnTo>
                  <a:lnTo>
                    <a:pt x="6200" y="48177"/>
                  </a:lnTo>
                  <a:lnTo>
                    <a:pt x="0" y="79732"/>
                  </a:lnTo>
                  <a:lnTo>
                    <a:pt x="4211" y="115009"/>
                  </a:lnTo>
                  <a:lnTo>
                    <a:pt x="6157" y="121298"/>
                  </a:lnTo>
                  <a:lnTo>
                    <a:pt x="14668" y="132519"/>
                  </a:lnTo>
                  <a:lnTo>
                    <a:pt x="25595" y="141211"/>
                  </a:lnTo>
                  <a:lnTo>
                    <a:pt x="35742" y="145073"/>
                  </a:lnTo>
                  <a:lnTo>
                    <a:pt x="61757" y="139663"/>
                  </a:lnTo>
                  <a:lnTo>
                    <a:pt x="87016" y="128006"/>
                  </a:lnTo>
                  <a:lnTo>
                    <a:pt x="100083" y="112747"/>
                  </a:lnTo>
                  <a:lnTo>
                    <a:pt x="118480" y="83959"/>
                  </a:lnTo>
                  <a:lnTo>
                    <a:pt x="138635" y="5529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0" name="SMARTInkShape-481"/>
            <p:cNvSpPr/>
            <p:nvPr/>
          </p:nvSpPr>
          <p:spPr bwMode="auto">
            <a:xfrm>
              <a:off x="3966220" y="971844"/>
              <a:ext cx="102625" cy="226221"/>
            </a:xfrm>
            <a:custGeom>
              <a:avLst/>
              <a:gdLst/>
              <a:ahLst/>
              <a:cxnLst/>
              <a:rect l="0" t="0" r="0" b="0"/>
              <a:pathLst>
                <a:path w="102625" h="226221">
                  <a:moveTo>
                    <a:pt x="69999" y="6850"/>
                  </a:moveTo>
                  <a:lnTo>
                    <a:pt x="66207" y="6850"/>
                  </a:lnTo>
                  <a:lnTo>
                    <a:pt x="65089" y="6056"/>
                  </a:lnTo>
                  <a:lnTo>
                    <a:pt x="64344" y="4733"/>
                  </a:lnTo>
                  <a:lnTo>
                    <a:pt x="63848" y="3057"/>
                  </a:lnTo>
                  <a:lnTo>
                    <a:pt x="62723" y="1940"/>
                  </a:lnTo>
                  <a:lnTo>
                    <a:pt x="59357" y="699"/>
                  </a:lnTo>
                  <a:lnTo>
                    <a:pt x="49207" y="0"/>
                  </a:lnTo>
                  <a:lnTo>
                    <a:pt x="42766" y="1953"/>
                  </a:lnTo>
                  <a:lnTo>
                    <a:pt x="39937" y="3586"/>
                  </a:lnTo>
                  <a:lnTo>
                    <a:pt x="28372" y="17260"/>
                  </a:lnTo>
                  <a:lnTo>
                    <a:pt x="15944" y="44007"/>
                  </a:lnTo>
                  <a:lnTo>
                    <a:pt x="5846" y="79042"/>
                  </a:lnTo>
                  <a:lnTo>
                    <a:pt x="0" y="108952"/>
                  </a:lnTo>
                  <a:lnTo>
                    <a:pt x="2780" y="125120"/>
                  </a:lnTo>
                  <a:lnTo>
                    <a:pt x="4548" y="128559"/>
                  </a:lnTo>
                  <a:lnTo>
                    <a:pt x="6522" y="130852"/>
                  </a:lnTo>
                  <a:lnTo>
                    <a:pt x="8631" y="132380"/>
                  </a:lnTo>
                  <a:lnTo>
                    <a:pt x="11624" y="132606"/>
                  </a:lnTo>
                  <a:lnTo>
                    <a:pt x="19184" y="130739"/>
                  </a:lnTo>
                  <a:lnTo>
                    <a:pt x="32365" y="121433"/>
                  </a:lnTo>
                  <a:lnTo>
                    <a:pt x="46324" y="104830"/>
                  </a:lnTo>
                  <a:lnTo>
                    <a:pt x="60354" y="72976"/>
                  </a:lnTo>
                  <a:lnTo>
                    <a:pt x="78411" y="39459"/>
                  </a:lnTo>
                  <a:lnTo>
                    <a:pt x="86338" y="27801"/>
                  </a:lnTo>
                  <a:lnTo>
                    <a:pt x="88035" y="26373"/>
                  </a:lnTo>
                  <a:lnTo>
                    <a:pt x="89167" y="26215"/>
                  </a:lnTo>
                  <a:lnTo>
                    <a:pt x="94775" y="31665"/>
                  </a:lnTo>
                  <a:lnTo>
                    <a:pt x="96885" y="40104"/>
                  </a:lnTo>
                  <a:lnTo>
                    <a:pt x="99145" y="73347"/>
                  </a:lnTo>
                  <a:lnTo>
                    <a:pt x="102624" y="104164"/>
                  </a:lnTo>
                  <a:lnTo>
                    <a:pt x="99333" y="137636"/>
                  </a:lnTo>
                  <a:lnTo>
                    <a:pt x="92537" y="168015"/>
                  </a:lnTo>
                  <a:lnTo>
                    <a:pt x="76420" y="202491"/>
                  </a:lnTo>
                  <a:lnTo>
                    <a:pt x="62641" y="217747"/>
                  </a:lnTo>
                  <a:lnTo>
                    <a:pt x="53235" y="223613"/>
                  </a:lnTo>
                  <a:lnTo>
                    <a:pt x="43762" y="226220"/>
                  </a:lnTo>
                  <a:lnTo>
                    <a:pt x="39808" y="225328"/>
                  </a:lnTo>
                  <a:lnTo>
                    <a:pt x="33298" y="220103"/>
                  </a:lnTo>
                  <a:lnTo>
                    <a:pt x="32038" y="215694"/>
                  </a:lnTo>
                  <a:lnTo>
                    <a:pt x="33978" y="180201"/>
                  </a:lnTo>
                  <a:lnTo>
                    <a:pt x="34280" y="17115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1" name="SMARTInkShape-482"/>
            <p:cNvSpPr/>
            <p:nvPr/>
          </p:nvSpPr>
          <p:spPr bwMode="auto">
            <a:xfrm>
              <a:off x="4100835" y="853409"/>
              <a:ext cx="151234" cy="258068"/>
            </a:xfrm>
            <a:custGeom>
              <a:avLst/>
              <a:gdLst/>
              <a:ahLst/>
              <a:cxnLst/>
              <a:rect l="0" t="0" r="0" b="0"/>
              <a:pathLst>
                <a:path w="151234" h="258068">
                  <a:moveTo>
                    <a:pt x="42540" y="132429"/>
                  </a:moveTo>
                  <a:lnTo>
                    <a:pt x="42540" y="128636"/>
                  </a:lnTo>
                  <a:lnTo>
                    <a:pt x="40423" y="124658"/>
                  </a:lnTo>
                  <a:lnTo>
                    <a:pt x="36389" y="119428"/>
                  </a:lnTo>
                  <a:lnTo>
                    <a:pt x="33721" y="118713"/>
                  </a:lnTo>
                  <a:lnTo>
                    <a:pt x="29333" y="118254"/>
                  </a:lnTo>
                  <a:lnTo>
                    <a:pt x="24780" y="125759"/>
                  </a:lnTo>
                  <a:lnTo>
                    <a:pt x="16925" y="148221"/>
                  </a:lnTo>
                  <a:lnTo>
                    <a:pt x="10562" y="182633"/>
                  </a:lnTo>
                  <a:lnTo>
                    <a:pt x="5197" y="218180"/>
                  </a:lnTo>
                  <a:lnTo>
                    <a:pt x="0" y="248275"/>
                  </a:lnTo>
                  <a:lnTo>
                    <a:pt x="686" y="249347"/>
                  </a:lnTo>
                  <a:lnTo>
                    <a:pt x="1938" y="249268"/>
                  </a:lnTo>
                  <a:lnTo>
                    <a:pt x="3566" y="248422"/>
                  </a:lnTo>
                  <a:lnTo>
                    <a:pt x="24519" y="216754"/>
                  </a:lnTo>
                  <a:lnTo>
                    <a:pt x="43646" y="182251"/>
                  </a:lnTo>
                  <a:lnTo>
                    <a:pt x="55304" y="157084"/>
                  </a:lnTo>
                  <a:lnTo>
                    <a:pt x="55812" y="156803"/>
                  </a:lnTo>
                  <a:lnTo>
                    <a:pt x="56150" y="157409"/>
                  </a:lnTo>
                  <a:lnTo>
                    <a:pt x="56788" y="190622"/>
                  </a:lnTo>
                  <a:lnTo>
                    <a:pt x="56822" y="225435"/>
                  </a:lnTo>
                  <a:lnTo>
                    <a:pt x="57619" y="238852"/>
                  </a:lnTo>
                  <a:lnTo>
                    <a:pt x="60619" y="250107"/>
                  </a:lnTo>
                  <a:lnTo>
                    <a:pt x="64598" y="256168"/>
                  </a:lnTo>
                  <a:lnTo>
                    <a:pt x="66770" y="257784"/>
                  </a:lnTo>
                  <a:lnTo>
                    <a:pt x="69012" y="258067"/>
                  </a:lnTo>
                  <a:lnTo>
                    <a:pt x="73620" y="256266"/>
                  </a:lnTo>
                  <a:lnTo>
                    <a:pt x="84469" y="246997"/>
                  </a:lnTo>
                  <a:lnTo>
                    <a:pt x="102357" y="217442"/>
                  </a:lnTo>
                  <a:lnTo>
                    <a:pt x="116444" y="183988"/>
                  </a:lnTo>
                  <a:lnTo>
                    <a:pt x="125922" y="155079"/>
                  </a:lnTo>
                  <a:lnTo>
                    <a:pt x="133309" y="123710"/>
                  </a:lnTo>
                  <a:lnTo>
                    <a:pt x="139238" y="92835"/>
                  </a:lnTo>
                  <a:lnTo>
                    <a:pt x="144519" y="65883"/>
                  </a:lnTo>
                  <a:lnTo>
                    <a:pt x="147395" y="40676"/>
                  </a:lnTo>
                  <a:lnTo>
                    <a:pt x="149015" y="10522"/>
                  </a:lnTo>
                  <a:lnTo>
                    <a:pt x="149242" y="3532"/>
                  </a:lnTo>
                  <a:lnTo>
                    <a:pt x="148599" y="460"/>
                  </a:lnTo>
                  <a:lnTo>
                    <a:pt x="147377" y="0"/>
                  </a:lnTo>
                  <a:lnTo>
                    <a:pt x="143109" y="4515"/>
                  </a:lnTo>
                  <a:lnTo>
                    <a:pt x="131781" y="22826"/>
                  </a:lnTo>
                  <a:lnTo>
                    <a:pt x="118371" y="57356"/>
                  </a:lnTo>
                  <a:lnTo>
                    <a:pt x="109051" y="83982"/>
                  </a:lnTo>
                  <a:lnTo>
                    <a:pt x="103851" y="111690"/>
                  </a:lnTo>
                  <a:lnTo>
                    <a:pt x="101539" y="139880"/>
                  </a:lnTo>
                  <a:lnTo>
                    <a:pt x="100512" y="168284"/>
                  </a:lnTo>
                  <a:lnTo>
                    <a:pt x="102172" y="194666"/>
                  </a:lnTo>
                  <a:lnTo>
                    <a:pt x="106349" y="217240"/>
                  </a:lnTo>
                  <a:lnTo>
                    <a:pt x="117627" y="238873"/>
                  </a:lnTo>
                  <a:lnTo>
                    <a:pt x="126447" y="250116"/>
                  </a:lnTo>
                  <a:lnTo>
                    <a:pt x="131022" y="252162"/>
                  </a:lnTo>
                  <a:lnTo>
                    <a:pt x="135659" y="251938"/>
                  </a:lnTo>
                  <a:lnTo>
                    <a:pt x="140338" y="250202"/>
                  </a:lnTo>
                  <a:lnTo>
                    <a:pt x="147654" y="239805"/>
                  </a:lnTo>
                  <a:lnTo>
                    <a:pt x="150716" y="232588"/>
                  </a:lnTo>
                  <a:lnTo>
                    <a:pt x="151233" y="203469"/>
                  </a:lnTo>
                  <a:lnTo>
                    <a:pt x="146359" y="169705"/>
                  </a:lnTo>
                  <a:lnTo>
                    <a:pt x="142553" y="14671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2" name="SMARTInkShape-483"/>
            <p:cNvSpPr/>
            <p:nvPr/>
          </p:nvSpPr>
          <p:spPr bwMode="auto">
            <a:xfrm>
              <a:off x="3593306" y="1114425"/>
              <a:ext cx="721520" cy="114301"/>
            </a:xfrm>
            <a:custGeom>
              <a:avLst/>
              <a:gdLst/>
              <a:ahLst/>
              <a:cxnLst/>
              <a:rect l="0" t="0" r="0" b="0"/>
              <a:pathLst>
                <a:path w="721520" h="114301">
                  <a:moveTo>
                    <a:pt x="0" y="114300"/>
                  </a:moveTo>
                  <a:lnTo>
                    <a:pt x="3792" y="114300"/>
                  </a:lnTo>
                  <a:lnTo>
                    <a:pt x="34321" y="100565"/>
                  </a:lnTo>
                  <a:lnTo>
                    <a:pt x="57852" y="92056"/>
                  </a:lnTo>
                  <a:lnTo>
                    <a:pt x="87624" y="83776"/>
                  </a:lnTo>
                  <a:lnTo>
                    <a:pt x="122024" y="77451"/>
                  </a:lnTo>
                  <a:lnTo>
                    <a:pt x="141674" y="73859"/>
                  </a:lnTo>
                  <a:lnTo>
                    <a:pt x="162712" y="69877"/>
                  </a:lnTo>
                  <a:lnTo>
                    <a:pt x="184675" y="65634"/>
                  </a:lnTo>
                  <a:lnTo>
                    <a:pt x="207254" y="62013"/>
                  </a:lnTo>
                  <a:lnTo>
                    <a:pt x="230244" y="58804"/>
                  </a:lnTo>
                  <a:lnTo>
                    <a:pt x="253509" y="55871"/>
                  </a:lnTo>
                  <a:lnTo>
                    <a:pt x="278543" y="53916"/>
                  </a:lnTo>
                  <a:lnTo>
                    <a:pt x="304758" y="52613"/>
                  </a:lnTo>
                  <a:lnTo>
                    <a:pt x="331760" y="51744"/>
                  </a:lnTo>
                  <a:lnTo>
                    <a:pt x="359286" y="51959"/>
                  </a:lnTo>
                  <a:lnTo>
                    <a:pt x="387162" y="52895"/>
                  </a:lnTo>
                  <a:lnTo>
                    <a:pt x="415270" y="54314"/>
                  </a:lnTo>
                  <a:lnTo>
                    <a:pt x="442741" y="55259"/>
                  </a:lnTo>
                  <a:lnTo>
                    <a:pt x="469786" y="55889"/>
                  </a:lnTo>
                  <a:lnTo>
                    <a:pt x="496547" y="56310"/>
                  </a:lnTo>
                  <a:lnTo>
                    <a:pt x="522325" y="56590"/>
                  </a:lnTo>
                  <a:lnTo>
                    <a:pt x="547448" y="56776"/>
                  </a:lnTo>
                  <a:lnTo>
                    <a:pt x="572134" y="56901"/>
                  </a:lnTo>
                  <a:lnTo>
                    <a:pt x="594148" y="56984"/>
                  </a:lnTo>
                  <a:lnTo>
                    <a:pt x="614380" y="57039"/>
                  </a:lnTo>
                  <a:lnTo>
                    <a:pt x="650089" y="56307"/>
                  </a:lnTo>
                  <a:lnTo>
                    <a:pt x="679189" y="53336"/>
                  </a:lnTo>
                  <a:lnTo>
                    <a:pt x="701118" y="45136"/>
                  </a:lnTo>
                  <a:lnTo>
                    <a:pt x="710300" y="39616"/>
                  </a:lnTo>
                  <a:lnTo>
                    <a:pt x="715627" y="32760"/>
                  </a:lnTo>
                  <a:lnTo>
                    <a:pt x="721519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sp>
        <p:nvSpPr>
          <p:cNvPr id="14" name="SMARTInkShape-484"/>
          <p:cNvSpPr/>
          <p:nvPr/>
        </p:nvSpPr>
        <p:spPr bwMode="auto">
          <a:xfrm>
            <a:off x="4630143" y="1028700"/>
            <a:ext cx="349052" cy="421482"/>
          </a:xfrm>
          <a:custGeom>
            <a:avLst/>
            <a:gdLst/>
            <a:ahLst/>
            <a:cxnLst/>
            <a:rect l="0" t="0" r="0" b="0"/>
            <a:pathLst>
              <a:path w="349052" h="421482">
                <a:moveTo>
                  <a:pt x="6151" y="0"/>
                </a:moveTo>
                <a:lnTo>
                  <a:pt x="0" y="0"/>
                </a:lnTo>
                <a:lnTo>
                  <a:pt x="30726" y="18682"/>
                </a:lnTo>
                <a:lnTo>
                  <a:pt x="61674" y="38608"/>
                </a:lnTo>
                <a:lnTo>
                  <a:pt x="87184" y="58170"/>
                </a:lnTo>
                <a:lnTo>
                  <a:pt x="118630" y="86443"/>
                </a:lnTo>
                <a:lnTo>
                  <a:pt x="153773" y="120969"/>
                </a:lnTo>
                <a:lnTo>
                  <a:pt x="172034" y="140177"/>
                </a:lnTo>
                <a:lnTo>
                  <a:pt x="190559" y="160127"/>
                </a:lnTo>
                <a:lnTo>
                  <a:pt x="209258" y="182157"/>
                </a:lnTo>
                <a:lnTo>
                  <a:pt x="228074" y="205576"/>
                </a:lnTo>
                <a:lnTo>
                  <a:pt x="246969" y="229919"/>
                </a:lnTo>
                <a:lnTo>
                  <a:pt x="264327" y="253292"/>
                </a:lnTo>
                <a:lnTo>
                  <a:pt x="280663" y="276018"/>
                </a:lnTo>
                <a:lnTo>
                  <a:pt x="296314" y="298312"/>
                </a:lnTo>
                <a:lnTo>
                  <a:pt x="309131" y="318731"/>
                </a:lnTo>
                <a:lnTo>
                  <a:pt x="320056" y="337900"/>
                </a:lnTo>
                <a:lnTo>
                  <a:pt x="336164" y="371634"/>
                </a:lnTo>
                <a:lnTo>
                  <a:pt x="345232" y="405301"/>
                </a:lnTo>
                <a:lnTo>
                  <a:pt x="349051" y="421481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sp>
        <p:nvSpPr>
          <p:cNvPr id="15" name="SMARTInkShape-485"/>
          <p:cNvSpPr/>
          <p:nvPr/>
        </p:nvSpPr>
        <p:spPr bwMode="auto">
          <a:xfrm>
            <a:off x="1228725" y="4929482"/>
            <a:ext cx="3950495" cy="56857"/>
          </a:xfrm>
          <a:custGeom>
            <a:avLst/>
            <a:gdLst/>
            <a:ahLst/>
            <a:cxnLst/>
            <a:rect l="0" t="0" r="0" b="0"/>
            <a:pathLst>
              <a:path w="3950495" h="56857">
                <a:moveTo>
                  <a:pt x="0" y="6849"/>
                </a:moveTo>
                <a:lnTo>
                  <a:pt x="0" y="3057"/>
                </a:lnTo>
                <a:lnTo>
                  <a:pt x="794" y="1939"/>
                </a:lnTo>
                <a:lnTo>
                  <a:pt x="2117" y="1195"/>
                </a:lnTo>
                <a:lnTo>
                  <a:pt x="6151" y="0"/>
                </a:lnTo>
                <a:lnTo>
                  <a:pt x="12651" y="4673"/>
                </a:lnTo>
                <a:lnTo>
                  <a:pt x="20118" y="6562"/>
                </a:lnTo>
                <a:lnTo>
                  <a:pt x="24835" y="6764"/>
                </a:lnTo>
                <a:lnTo>
                  <a:pt x="29029" y="8928"/>
                </a:lnTo>
                <a:lnTo>
                  <a:pt x="31259" y="10616"/>
                </a:lnTo>
                <a:lnTo>
                  <a:pt x="37970" y="12492"/>
                </a:lnTo>
                <a:lnTo>
                  <a:pt x="45451" y="14120"/>
                </a:lnTo>
                <a:lnTo>
                  <a:pt x="54918" y="18705"/>
                </a:lnTo>
                <a:lnTo>
                  <a:pt x="87990" y="20994"/>
                </a:lnTo>
                <a:lnTo>
                  <a:pt x="122536" y="21118"/>
                </a:lnTo>
                <a:lnTo>
                  <a:pt x="157849" y="21133"/>
                </a:lnTo>
                <a:lnTo>
                  <a:pt x="191606" y="21136"/>
                </a:lnTo>
                <a:lnTo>
                  <a:pt x="221519" y="21137"/>
                </a:lnTo>
                <a:lnTo>
                  <a:pt x="255518" y="21137"/>
                </a:lnTo>
                <a:lnTo>
                  <a:pt x="290727" y="21137"/>
                </a:lnTo>
                <a:lnTo>
                  <a:pt x="316537" y="21137"/>
                </a:lnTo>
                <a:lnTo>
                  <a:pt x="344677" y="21137"/>
                </a:lnTo>
                <a:lnTo>
                  <a:pt x="375704" y="21137"/>
                </a:lnTo>
                <a:lnTo>
                  <a:pt x="405898" y="21137"/>
                </a:lnTo>
                <a:lnTo>
                  <a:pt x="436781" y="20343"/>
                </a:lnTo>
                <a:lnTo>
                  <a:pt x="471673" y="17345"/>
                </a:lnTo>
                <a:lnTo>
                  <a:pt x="506230" y="15482"/>
                </a:lnTo>
                <a:lnTo>
                  <a:pt x="540110" y="14655"/>
                </a:lnTo>
                <a:lnTo>
                  <a:pt x="573689" y="14287"/>
                </a:lnTo>
                <a:lnTo>
                  <a:pt x="609250" y="14124"/>
                </a:lnTo>
                <a:lnTo>
                  <a:pt x="627623" y="14080"/>
                </a:lnTo>
                <a:lnTo>
                  <a:pt x="646221" y="14051"/>
                </a:lnTo>
                <a:lnTo>
                  <a:pt x="664970" y="14032"/>
                </a:lnTo>
                <a:lnTo>
                  <a:pt x="683820" y="14019"/>
                </a:lnTo>
                <a:lnTo>
                  <a:pt x="702736" y="14010"/>
                </a:lnTo>
                <a:lnTo>
                  <a:pt x="721697" y="14005"/>
                </a:lnTo>
                <a:lnTo>
                  <a:pt x="740688" y="14001"/>
                </a:lnTo>
                <a:lnTo>
                  <a:pt x="759698" y="13998"/>
                </a:lnTo>
                <a:lnTo>
                  <a:pt x="778722" y="13996"/>
                </a:lnTo>
                <a:lnTo>
                  <a:pt x="797754" y="13995"/>
                </a:lnTo>
                <a:lnTo>
                  <a:pt x="817586" y="13995"/>
                </a:lnTo>
                <a:lnTo>
                  <a:pt x="837951" y="13994"/>
                </a:lnTo>
                <a:lnTo>
                  <a:pt x="858672" y="13994"/>
                </a:lnTo>
                <a:lnTo>
                  <a:pt x="878835" y="14787"/>
                </a:lnTo>
                <a:lnTo>
                  <a:pt x="898628" y="16110"/>
                </a:lnTo>
                <a:lnTo>
                  <a:pt x="918173" y="17786"/>
                </a:lnTo>
                <a:lnTo>
                  <a:pt x="938346" y="18903"/>
                </a:lnTo>
                <a:lnTo>
                  <a:pt x="958939" y="19647"/>
                </a:lnTo>
                <a:lnTo>
                  <a:pt x="979812" y="20144"/>
                </a:lnTo>
                <a:lnTo>
                  <a:pt x="1000870" y="20475"/>
                </a:lnTo>
                <a:lnTo>
                  <a:pt x="1022053" y="20696"/>
                </a:lnTo>
                <a:lnTo>
                  <a:pt x="1043319" y="20843"/>
                </a:lnTo>
                <a:lnTo>
                  <a:pt x="1065433" y="21734"/>
                </a:lnTo>
                <a:lnTo>
                  <a:pt x="1088114" y="23123"/>
                </a:lnTo>
                <a:lnTo>
                  <a:pt x="1111172" y="24842"/>
                </a:lnTo>
                <a:lnTo>
                  <a:pt x="1135275" y="25988"/>
                </a:lnTo>
                <a:lnTo>
                  <a:pt x="1160075" y="26752"/>
                </a:lnTo>
                <a:lnTo>
                  <a:pt x="1185340" y="27262"/>
                </a:lnTo>
                <a:lnTo>
                  <a:pt x="1210120" y="27601"/>
                </a:lnTo>
                <a:lnTo>
                  <a:pt x="1234578" y="27828"/>
                </a:lnTo>
                <a:lnTo>
                  <a:pt x="1258821" y="27979"/>
                </a:lnTo>
                <a:lnTo>
                  <a:pt x="1282920" y="28079"/>
                </a:lnTo>
                <a:lnTo>
                  <a:pt x="1306924" y="28146"/>
                </a:lnTo>
                <a:lnTo>
                  <a:pt x="1330864" y="28191"/>
                </a:lnTo>
                <a:lnTo>
                  <a:pt x="1355555" y="28221"/>
                </a:lnTo>
                <a:lnTo>
                  <a:pt x="1380747" y="28240"/>
                </a:lnTo>
                <a:lnTo>
                  <a:pt x="1406273" y="28254"/>
                </a:lnTo>
                <a:lnTo>
                  <a:pt x="1432815" y="28263"/>
                </a:lnTo>
                <a:lnTo>
                  <a:pt x="1460035" y="28268"/>
                </a:lnTo>
                <a:lnTo>
                  <a:pt x="1487707" y="28272"/>
                </a:lnTo>
                <a:lnTo>
                  <a:pt x="1514886" y="27481"/>
                </a:lnTo>
                <a:lnTo>
                  <a:pt x="1541737" y="26160"/>
                </a:lnTo>
                <a:lnTo>
                  <a:pt x="1568368" y="24485"/>
                </a:lnTo>
                <a:lnTo>
                  <a:pt x="1594853" y="23369"/>
                </a:lnTo>
                <a:lnTo>
                  <a:pt x="1621242" y="22625"/>
                </a:lnTo>
                <a:lnTo>
                  <a:pt x="1647565" y="22129"/>
                </a:lnTo>
                <a:lnTo>
                  <a:pt x="1674639" y="21798"/>
                </a:lnTo>
                <a:lnTo>
                  <a:pt x="1702214" y="21578"/>
                </a:lnTo>
                <a:lnTo>
                  <a:pt x="1730122" y="21431"/>
                </a:lnTo>
                <a:lnTo>
                  <a:pt x="1758252" y="20539"/>
                </a:lnTo>
                <a:lnTo>
                  <a:pt x="1786530" y="19151"/>
                </a:lnTo>
                <a:lnTo>
                  <a:pt x="1814908" y="17432"/>
                </a:lnTo>
                <a:lnTo>
                  <a:pt x="1843351" y="16285"/>
                </a:lnTo>
                <a:lnTo>
                  <a:pt x="1871838" y="15522"/>
                </a:lnTo>
                <a:lnTo>
                  <a:pt x="1900355" y="15012"/>
                </a:lnTo>
                <a:lnTo>
                  <a:pt x="1929684" y="15466"/>
                </a:lnTo>
                <a:lnTo>
                  <a:pt x="1959556" y="16563"/>
                </a:lnTo>
                <a:lnTo>
                  <a:pt x="1989790" y="18087"/>
                </a:lnTo>
                <a:lnTo>
                  <a:pt x="2019470" y="19104"/>
                </a:lnTo>
                <a:lnTo>
                  <a:pt x="2048782" y="19782"/>
                </a:lnTo>
                <a:lnTo>
                  <a:pt x="2077849" y="20233"/>
                </a:lnTo>
                <a:lnTo>
                  <a:pt x="2107545" y="20534"/>
                </a:lnTo>
                <a:lnTo>
                  <a:pt x="2137661" y="20735"/>
                </a:lnTo>
                <a:lnTo>
                  <a:pt x="2168058" y="20869"/>
                </a:lnTo>
                <a:lnTo>
                  <a:pt x="2198641" y="20958"/>
                </a:lnTo>
                <a:lnTo>
                  <a:pt x="2229348" y="21017"/>
                </a:lnTo>
                <a:lnTo>
                  <a:pt x="2260138" y="21058"/>
                </a:lnTo>
                <a:lnTo>
                  <a:pt x="2290984" y="21877"/>
                </a:lnTo>
                <a:lnTo>
                  <a:pt x="2321866" y="23218"/>
                </a:lnTo>
                <a:lnTo>
                  <a:pt x="2352773" y="24906"/>
                </a:lnTo>
                <a:lnTo>
                  <a:pt x="2383697" y="26031"/>
                </a:lnTo>
                <a:lnTo>
                  <a:pt x="2414631" y="26781"/>
                </a:lnTo>
                <a:lnTo>
                  <a:pt x="2445573" y="27281"/>
                </a:lnTo>
                <a:lnTo>
                  <a:pt x="2475726" y="28408"/>
                </a:lnTo>
                <a:lnTo>
                  <a:pt x="2505353" y="29953"/>
                </a:lnTo>
                <a:lnTo>
                  <a:pt x="2534629" y="31777"/>
                </a:lnTo>
                <a:lnTo>
                  <a:pt x="2564465" y="32993"/>
                </a:lnTo>
                <a:lnTo>
                  <a:pt x="2594675" y="33803"/>
                </a:lnTo>
                <a:lnTo>
                  <a:pt x="2625133" y="34344"/>
                </a:lnTo>
                <a:lnTo>
                  <a:pt x="2655757" y="35498"/>
                </a:lnTo>
                <a:lnTo>
                  <a:pt x="2686493" y="37061"/>
                </a:lnTo>
                <a:lnTo>
                  <a:pt x="2717301" y="38896"/>
                </a:lnTo>
                <a:lnTo>
                  <a:pt x="2747366" y="40120"/>
                </a:lnTo>
                <a:lnTo>
                  <a:pt x="2776933" y="40936"/>
                </a:lnTo>
                <a:lnTo>
                  <a:pt x="2806170" y="41480"/>
                </a:lnTo>
                <a:lnTo>
                  <a:pt x="2835980" y="41843"/>
                </a:lnTo>
                <a:lnTo>
                  <a:pt x="2866172" y="42085"/>
                </a:lnTo>
                <a:lnTo>
                  <a:pt x="2896619" y="42246"/>
                </a:lnTo>
                <a:lnTo>
                  <a:pt x="2926442" y="42353"/>
                </a:lnTo>
                <a:lnTo>
                  <a:pt x="2955849" y="42425"/>
                </a:lnTo>
                <a:lnTo>
                  <a:pt x="2984978" y="42473"/>
                </a:lnTo>
                <a:lnTo>
                  <a:pt x="3013923" y="41711"/>
                </a:lnTo>
                <a:lnTo>
                  <a:pt x="3042745" y="40409"/>
                </a:lnTo>
                <a:lnTo>
                  <a:pt x="3071484" y="38747"/>
                </a:lnTo>
                <a:lnTo>
                  <a:pt x="3100962" y="37640"/>
                </a:lnTo>
                <a:lnTo>
                  <a:pt x="3130933" y="36902"/>
                </a:lnTo>
                <a:lnTo>
                  <a:pt x="3161232" y="36409"/>
                </a:lnTo>
                <a:lnTo>
                  <a:pt x="3190957" y="36081"/>
                </a:lnTo>
                <a:lnTo>
                  <a:pt x="3220298" y="35862"/>
                </a:lnTo>
                <a:lnTo>
                  <a:pt x="3249384" y="35716"/>
                </a:lnTo>
                <a:lnTo>
                  <a:pt x="3278300" y="35619"/>
                </a:lnTo>
                <a:lnTo>
                  <a:pt x="3307102" y="35554"/>
                </a:lnTo>
                <a:lnTo>
                  <a:pt x="3335828" y="35511"/>
                </a:lnTo>
                <a:lnTo>
                  <a:pt x="3364504" y="35482"/>
                </a:lnTo>
                <a:lnTo>
                  <a:pt x="3393147" y="35463"/>
                </a:lnTo>
                <a:lnTo>
                  <a:pt x="3421767" y="35450"/>
                </a:lnTo>
                <a:lnTo>
                  <a:pt x="3448784" y="35441"/>
                </a:lnTo>
                <a:lnTo>
                  <a:pt x="3474733" y="35435"/>
                </a:lnTo>
                <a:lnTo>
                  <a:pt x="3499970" y="35432"/>
                </a:lnTo>
                <a:lnTo>
                  <a:pt x="3524732" y="35430"/>
                </a:lnTo>
                <a:lnTo>
                  <a:pt x="3549178" y="35428"/>
                </a:lnTo>
                <a:lnTo>
                  <a:pt x="3573412" y="35427"/>
                </a:lnTo>
                <a:lnTo>
                  <a:pt x="3596712" y="35426"/>
                </a:lnTo>
                <a:lnTo>
                  <a:pt x="3619390" y="35425"/>
                </a:lnTo>
                <a:lnTo>
                  <a:pt x="3641651" y="35425"/>
                </a:lnTo>
                <a:lnTo>
                  <a:pt x="3662843" y="35425"/>
                </a:lnTo>
                <a:lnTo>
                  <a:pt x="3683320" y="35425"/>
                </a:lnTo>
                <a:lnTo>
                  <a:pt x="3703322" y="35424"/>
                </a:lnTo>
                <a:lnTo>
                  <a:pt x="3723006" y="36218"/>
                </a:lnTo>
                <a:lnTo>
                  <a:pt x="3742479" y="37541"/>
                </a:lnTo>
                <a:lnTo>
                  <a:pt x="3761811" y="39217"/>
                </a:lnTo>
                <a:lnTo>
                  <a:pt x="3780255" y="40334"/>
                </a:lnTo>
                <a:lnTo>
                  <a:pt x="3815566" y="41575"/>
                </a:lnTo>
                <a:lnTo>
                  <a:pt x="3847664" y="44243"/>
                </a:lnTo>
                <a:lnTo>
                  <a:pt x="3877010" y="48075"/>
                </a:lnTo>
                <a:lnTo>
                  <a:pt x="3903282" y="52424"/>
                </a:lnTo>
                <a:lnTo>
                  <a:pt x="3938698" y="55980"/>
                </a:lnTo>
                <a:lnTo>
                  <a:pt x="3950494" y="56856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23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Lexical Analyzer Generators</a:t>
            </a:r>
          </a:p>
        </p:txBody>
      </p:sp>
      <p:sp>
        <p:nvSpPr>
          <p:cNvPr id="22323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5943600"/>
            <a:ext cx="8307387" cy="501650"/>
          </a:xfrm>
        </p:spPr>
        <p:txBody>
          <a:bodyPr/>
          <a:lstStyle/>
          <a:p>
            <a:r>
              <a:rPr lang="en-US" altLang="en-US" sz="2000"/>
              <a:t>Fig 3.17 Creating and using a lexical analyzer with lex or flex</a:t>
            </a:r>
          </a:p>
        </p:txBody>
      </p:sp>
      <p:sp>
        <p:nvSpPr>
          <p:cNvPr id="2232324" name="Rectangle 4"/>
          <p:cNvSpPr>
            <a:spLocks noChangeArrowheads="1"/>
          </p:cNvSpPr>
          <p:nvPr/>
        </p:nvSpPr>
        <p:spPr bwMode="auto">
          <a:xfrm>
            <a:off x="2743200" y="1600200"/>
            <a:ext cx="1828800" cy="914400"/>
          </a:xfrm>
          <a:prstGeom prst="rect">
            <a:avLst/>
          </a:prstGeom>
          <a:noFill/>
          <a:ln w="28575">
            <a:solidFill>
              <a:schemeClr val="tx2"/>
            </a:solidFill>
            <a:miter lim="800000"/>
            <a:headEnd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wrap="none" lIns="45720" rIns="45720" anchor="ctr">
            <a:spAutoFit/>
          </a:bodyPr>
          <a:lstStyle/>
          <a:p>
            <a:endParaRPr lang="en-US"/>
          </a:p>
        </p:txBody>
      </p:sp>
      <p:sp>
        <p:nvSpPr>
          <p:cNvPr id="2232325" name="Text Box 5"/>
          <p:cNvSpPr txBox="1">
            <a:spLocks noChangeArrowheads="1"/>
          </p:cNvSpPr>
          <p:nvPr/>
        </p:nvSpPr>
        <p:spPr bwMode="auto">
          <a:xfrm>
            <a:off x="3081338" y="1870075"/>
            <a:ext cx="1006475" cy="339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2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wrap="none" lIns="45720" rIns="45720">
            <a:spAutoFit/>
          </a:bodyPr>
          <a:lstStyle/>
          <a:p>
            <a:r>
              <a:rPr lang="en-US" altLang="en-US" baseline="0"/>
              <a:t>Lex/Flex</a:t>
            </a:r>
          </a:p>
        </p:txBody>
      </p:sp>
      <p:sp>
        <p:nvSpPr>
          <p:cNvPr id="2232326" name="Line 6"/>
          <p:cNvSpPr>
            <a:spLocks noChangeShapeType="1"/>
          </p:cNvSpPr>
          <p:nvPr/>
        </p:nvSpPr>
        <p:spPr bwMode="auto">
          <a:xfrm>
            <a:off x="4572000" y="2057400"/>
            <a:ext cx="914400" cy="0"/>
          </a:xfrm>
          <a:prstGeom prst="line">
            <a:avLst/>
          </a:prstGeom>
          <a:noFill/>
          <a:ln w="28575">
            <a:solidFill>
              <a:schemeClr val="tx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wrap="none" lIns="45720" rIns="45720" anchor="ctr">
            <a:spAutoFit/>
          </a:bodyPr>
          <a:lstStyle/>
          <a:p>
            <a:endParaRPr lang="en-US"/>
          </a:p>
        </p:txBody>
      </p:sp>
      <p:sp>
        <p:nvSpPr>
          <p:cNvPr id="2232327" name="Line 7"/>
          <p:cNvSpPr>
            <a:spLocks noChangeShapeType="1"/>
          </p:cNvSpPr>
          <p:nvPr/>
        </p:nvSpPr>
        <p:spPr bwMode="auto">
          <a:xfrm>
            <a:off x="1828800" y="2057400"/>
            <a:ext cx="914400" cy="0"/>
          </a:xfrm>
          <a:prstGeom prst="line">
            <a:avLst/>
          </a:prstGeom>
          <a:noFill/>
          <a:ln w="28575">
            <a:solidFill>
              <a:schemeClr val="tx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wrap="none" lIns="45720" rIns="45720" anchor="ctr">
            <a:spAutoFit/>
          </a:bodyPr>
          <a:lstStyle/>
          <a:p>
            <a:endParaRPr lang="en-US"/>
          </a:p>
        </p:txBody>
      </p:sp>
      <p:sp>
        <p:nvSpPr>
          <p:cNvPr id="2232328" name="Text Box 8"/>
          <p:cNvSpPr txBox="1">
            <a:spLocks noChangeArrowheads="1"/>
          </p:cNvSpPr>
          <p:nvPr/>
        </p:nvSpPr>
        <p:spPr bwMode="auto">
          <a:xfrm>
            <a:off x="560388" y="1582738"/>
            <a:ext cx="866775" cy="835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2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wrap="none" lIns="45720" rIns="45720">
            <a:spAutoFit/>
          </a:bodyPr>
          <a:lstStyle/>
          <a:p>
            <a:r>
              <a:rPr lang="en-US" altLang="en-US" baseline="0"/>
              <a:t>Lex</a:t>
            </a:r>
          </a:p>
          <a:p>
            <a:r>
              <a:rPr lang="en-US" altLang="en-US" baseline="0"/>
              <a:t>Source</a:t>
            </a:r>
          </a:p>
          <a:p>
            <a:r>
              <a:rPr lang="en-US" altLang="en-US" baseline="0"/>
              <a:t>lang.l</a:t>
            </a:r>
          </a:p>
        </p:txBody>
      </p:sp>
      <p:sp>
        <p:nvSpPr>
          <p:cNvPr id="2232329" name="Text Box 9"/>
          <p:cNvSpPr txBox="1">
            <a:spLocks noChangeArrowheads="1"/>
          </p:cNvSpPr>
          <p:nvPr/>
        </p:nvSpPr>
        <p:spPr bwMode="auto">
          <a:xfrm>
            <a:off x="5978525" y="1870075"/>
            <a:ext cx="917575" cy="339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2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wrap="none" lIns="45720" rIns="45720">
            <a:spAutoFit/>
          </a:bodyPr>
          <a:lstStyle/>
          <a:p>
            <a:r>
              <a:rPr lang="en-US" altLang="en-US" baseline="0"/>
              <a:t>lex.yy.c</a:t>
            </a:r>
          </a:p>
        </p:txBody>
      </p:sp>
      <p:sp>
        <p:nvSpPr>
          <p:cNvPr id="2232330" name="Rectangle 10"/>
          <p:cNvSpPr>
            <a:spLocks noChangeArrowheads="1"/>
          </p:cNvSpPr>
          <p:nvPr/>
        </p:nvSpPr>
        <p:spPr bwMode="auto">
          <a:xfrm>
            <a:off x="2743200" y="2819400"/>
            <a:ext cx="1828800" cy="914400"/>
          </a:xfrm>
          <a:prstGeom prst="rect">
            <a:avLst/>
          </a:prstGeom>
          <a:noFill/>
          <a:ln w="28575">
            <a:solidFill>
              <a:schemeClr val="tx2"/>
            </a:solidFill>
            <a:miter lim="800000"/>
            <a:headEnd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wrap="none" lIns="45720" rIns="45720" anchor="ctr">
            <a:spAutoFit/>
          </a:bodyPr>
          <a:lstStyle/>
          <a:p>
            <a:endParaRPr lang="en-US"/>
          </a:p>
        </p:txBody>
      </p:sp>
      <p:sp>
        <p:nvSpPr>
          <p:cNvPr id="2232331" name="Text Box 11"/>
          <p:cNvSpPr txBox="1">
            <a:spLocks noChangeArrowheads="1"/>
          </p:cNvSpPr>
          <p:nvPr/>
        </p:nvSpPr>
        <p:spPr bwMode="auto">
          <a:xfrm>
            <a:off x="2947988" y="3089275"/>
            <a:ext cx="1273175" cy="339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2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wrap="none" lIns="45720" rIns="45720">
            <a:spAutoFit/>
          </a:bodyPr>
          <a:lstStyle/>
          <a:p>
            <a:r>
              <a:rPr lang="en-US" altLang="en-US" baseline="0"/>
              <a:t>C compiler</a:t>
            </a:r>
          </a:p>
        </p:txBody>
      </p:sp>
      <p:sp>
        <p:nvSpPr>
          <p:cNvPr id="2232332" name="Line 12"/>
          <p:cNvSpPr>
            <a:spLocks noChangeShapeType="1"/>
          </p:cNvSpPr>
          <p:nvPr/>
        </p:nvSpPr>
        <p:spPr bwMode="auto">
          <a:xfrm>
            <a:off x="4572000" y="3276600"/>
            <a:ext cx="914400" cy="0"/>
          </a:xfrm>
          <a:prstGeom prst="line">
            <a:avLst/>
          </a:prstGeom>
          <a:noFill/>
          <a:ln w="28575">
            <a:solidFill>
              <a:schemeClr val="tx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wrap="none" lIns="45720" rIns="45720" anchor="ctr">
            <a:spAutoFit/>
          </a:bodyPr>
          <a:lstStyle/>
          <a:p>
            <a:endParaRPr lang="en-US"/>
          </a:p>
        </p:txBody>
      </p:sp>
      <p:sp>
        <p:nvSpPr>
          <p:cNvPr id="2232333" name="Line 13"/>
          <p:cNvSpPr>
            <a:spLocks noChangeShapeType="1"/>
          </p:cNvSpPr>
          <p:nvPr/>
        </p:nvSpPr>
        <p:spPr bwMode="auto">
          <a:xfrm>
            <a:off x="1828800" y="3276600"/>
            <a:ext cx="914400" cy="0"/>
          </a:xfrm>
          <a:prstGeom prst="line">
            <a:avLst/>
          </a:prstGeom>
          <a:noFill/>
          <a:ln w="28575">
            <a:solidFill>
              <a:schemeClr val="tx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wrap="none" lIns="45720" rIns="45720" anchor="ctr">
            <a:spAutoFit/>
          </a:bodyPr>
          <a:lstStyle/>
          <a:p>
            <a:endParaRPr lang="en-US"/>
          </a:p>
        </p:txBody>
      </p:sp>
      <p:sp>
        <p:nvSpPr>
          <p:cNvPr id="2232335" name="Text Box 15"/>
          <p:cNvSpPr txBox="1">
            <a:spLocks noChangeArrowheads="1"/>
          </p:cNvSpPr>
          <p:nvPr/>
        </p:nvSpPr>
        <p:spPr bwMode="auto">
          <a:xfrm>
            <a:off x="6118225" y="3089275"/>
            <a:ext cx="638175" cy="339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2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wrap="none" lIns="45720" rIns="45720">
            <a:spAutoFit/>
          </a:bodyPr>
          <a:lstStyle/>
          <a:p>
            <a:r>
              <a:rPr lang="en-US" altLang="en-US" baseline="0"/>
              <a:t>a.out</a:t>
            </a:r>
          </a:p>
        </p:txBody>
      </p:sp>
      <p:sp>
        <p:nvSpPr>
          <p:cNvPr id="2232336" name="Rectangle 16"/>
          <p:cNvSpPr>
            <a:spLocks noChangeArrowheads="1"/>
          </p:cNvSpPr>
          <p:nvPr/>
        </p:nvSpPr>
        <p:spPr bwMode="auto">
          <a:xfrm>
            <a:off x="2743200" y="4038600"/>
            <a:ext cx="1828800" cy="914400"/>
          </a:xfrm>
          <a:prstGeom prst="rect">
            <a:avLst/>
          </a:prstGeom>
          <a:noFill/>
          <a:ln w="28575">
            <a:solidFill>
              <a:schemeClr val="tx2"/>
            </a:solidFill>
            <a:miter lim="800000"/>
            <a:headEnd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wrap="none" lIns="45720" rIns="45720" anchor="ctr">
            <a:spAutoFit/>
          </a:bodyPr>
          <a:lstStyle/>
          <a:p>
            <a:endParaRPr lang="en-US"/>
          </a:p>
        </p:txBody>
      </p:sp>
      <p:sp>
        <p:nvSpPr>
          <p:cNvPr id="2232337" name="Text Box 17"/>
          <p:cNvSpPr txBox="1">
            <a:spLocks noChangeArrowheads="1"/>
          </p:cNvSpPr>
          <p:nvPr/>
        </p:nvSpPr>
        <p:spPr bwMode="auto">
          <a:xfrm>
            <a:off x="3265488" y="4308475"/>
            <a:ext cx="638175" cy="339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2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wrap="none" lIns="45720" rIns="45720">
            <a:spAutoFit/>
          </a:bodyPr>
          <a:lstStyle/>
          <a:p>
            <a:r>
              <a:rPr lang="en-US" altLang="en-US" baseline="0"/>
              <a:t>a.out</a:t>
            </a:r>
          </a:p>
        </p:txBody>
      </p:sp>
      <p:sp>
        <p:nvSpPr>
          <p:cNvPr id="2232338" name="Line 18"/>
          <p:cNvSpPr>
            <a:spLocks noChangeShapeType="1"/>
          </p:cNvSpPr>
          <p:nvPr/>
        </p:nvSpPr>
        <p:spPr bwMode="auto">
          <a:xfrm>
            <a:off x="4572000" y="4495800"/>
            <a:ext cx="914400" cy="0"/>
          </a:xfrm>
          <a:prstGeom prst="line">
            <a:avLst/>
          </a:prstGeom>
          <a:noFill/>
          <a:ln w="28575">
            <a:solidFill>
              <a:schemeClr val="tx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wrap="none" lIns="45720" rIns="45720" anchor="ctr">
            <a:spAutoFit/>
          </a:bodyPr>
          <a:lstStyle/>
          <a:p>
            <a:endParaRPr lang="en-US"/>
          </a:p>
        </p:txBody>
      </p:sp>
      <p:sp>
        <p:nvSpPr>
          <p:cNvPr id="2232339" name="Line 19"/>
          <p:cNvSpPr>
            <a:spLocks noChangeShapeType="1"/>
          </p:cNvSpPr>
          <p:nvPr/>
        </p:nvSpPr>
        <p:spPr bwMode="auto">
          <a:xfrm>
            <a:off x="1828800" y="4495800"/>
            <a:ext cx="914400" cy="0"/>
          </a:xfrm>
          <a:prstGeom prst="line">
            <a:avLst/>
          </a:prstGeom>
          <a:noFill/>
          <a:ln w="28575">
            <a:solidFill>
              <a:schemeClr val="tx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wrap="none" lIns="45720" rIns="45720" anchor="ctr">
            <a:spAutoFit/>
          </a:bodyPr>
          <a:lstStyle/>
          <a:p>
            <a:endParaRPr lang="en-US"/>
          </a:p>
        </p:txBody>
      </p:sp>
      <p:sp>
        <p:nvSpPr>
          <p:cNvPr id="2232340" name="Text Box 20"/>
          <p:cNvSpPr txBox="1">
            <a:spLocks noChangeArrowheads="1"/>
          </p:cNvSpPr>
          <p:nvPr/>
        </p:nvSpPr>
        <p:spPr bwMode="auto">
          <a:xfrm>
            <a:off x="573088" y="4213225"/>
            <a:ext cx="841375" cy="587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2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wrap="none" lIns="45720" rIns="45720">
            <a:spAutoFit/>
          </a:bodyPr>
          <a:lstStyle/>
          <a:p>
            <a:r>
              <a:rPr lang="en-US" altLang="en-US" baseline="0"/>
              <a:t>Input</a:t>
            </a:r>
          </a:p>
          <a:p>
            <a:r>
              <a:rPr lang="en-US" altLang="en-US" baseline="0"/>
              <a:t>stream</a:t>
            </a:r>
          </a:p>
        </p:txBody>
      </p:sp>
      <p:sp>
        <p:nvSpPr>
          <p:cNvPr id="2232341" name="Text Box 21"/>
          <p:cNvSpPr txBox="1">
            <a:spLocks noChangeArrowheads="1"/>
          </p:cNvSpPr>
          <p:nvPr/>
        </p:nvSpPr>
        <p:spPr bwMode="auto">
          <a:xfrm>
            <a:off x="5851525" y="4191000"/>
            <a:ext cx="1171575" cy="587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2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wrap="none" lIns="45720" rIns="45720">
            <a:spAutoFit/>
          </a:bodyPr>
          <a:lstStyle/>
          <a:p>
            <a:r>
              <a:rPr lang="en-US" altLang="en-US" baseline="0"/>
              <a:t>Sequence</a:t>
            </a:r>
          </a:p>
          <a:p>
            <a:r>
              <a:rPr lang="en-US" altLang="en-US" baseline="0"/>
              <a:t>of tokens</a:t>
            </a:r>
          </a:p>
        </p:txBody>
      </p:sp>
      <p:sp>
        <p:nvSpPr>
          <p:cNvPr id="2232342" name="Text Box 22"/>
          <p:cNvSpPr txBox="1">
            <a:spLocks noChangeArrowheads="1"/>
          </p:cNvSpPr>
          <p:nvPr/>
        </p:nvSpPr>
        <p:spPr bwMode="auto">
          <a:xfrm>
            <a:off x="606425" y="3124200"/>
            <a:ext cx="917575" cy="339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2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wrap="none" lIns="45720" rIns="45720">
            <a:spAutoFit/>
          </a:bodyPr>
          <a:lstStyle/>
          <a:p>
            <a:r>
              <a:rPr lang="en-US" altLang="en-US" baseline="0"/>
              <a:t>lex.yy.c</a:t>
            </a:r>
          </a:p>
        </p:txBody>
      </p:sp>
      <p:grpSp>
        <p:nvGrpSpPr>
          <p:cNvPr id="4" name="SMARTInkShape-Group65"/>
          <p:cNvGrpSpPr/>
          <p:nvPr/>
        </p:nvGrpSpPr>
        <p:grpSpPr>
          <a:xfrm>
            <a:off x="435893" y="1935956"/>
            <a:ext cx="1242820" cy="641341"/>
            <a:chOff x="435893" y="1935956"/>
            <a:chExt cx="1242820" cy="641341"/>
          </a:xfrm>
        </p:grpSpPr>
        <p:sp>
          <p:nvSpPr>
            <p:cNvPr id="2" name="SMARTInkShape-486"/>
            <p:cNvSpPr/>
            <p:nvPr/>
          </p:nvSpPr>
          <p:spPr bwMode="auto">
            <a:xfrm>
              <a:off x="435893" y="1935956"/>
              <a:ext cx="1242820" cy="641341"/>
            </a:xfrm>
            <a:custGeom>
              <a:avLst/>
              <a:gdLst/>
              <a:ahLst/>
              <a:cxnLst/>
              <a:rect l="0" t="0" r="0" b="0"/>
              <a:pathLst>
                <a:path w="1242820" h="641341">
                  <a:moveTo>
                    <a:pt x="1007145" y="135732"/>
                  </a:moveTo>
                  <a:lnTo>
                    <a:pt x="1007145" y="141882"/>
                  </a:lnTo>
                  <a:lnTo>
                    <a:pt x="1006351" y="142213"/>
                  </a:lnTo>
                  <a:lnTo>
                    <a:pt x="1000295" y="142849"/>
                  </a:lnTo>
                  <a:lnTo>
                    <a:pt x="1000001" y="128677"/>
                  </a:lnTo>
                  <a:lnTo>
                    <a:pt x="996208" y="128614"/>
                  </a:lnTo>
                  <a:lnTo>
                    <a:pt x="995091" y="127812"/>
                  </a:lnTo>
                  <a:lnTo>
                    <a:pt x="993850" y="124803"/>
                  </a:lnTo>
                  <a:lnTo>
                    <a:pt x="992725" y="123684"/>
                  </a:lnTo>
                  <a:lnTo>
                    <a:pt x="972768" y="115921"/>
                  </a:lnTo>
                  <a:lnTo>
                    <a:pt x="951602" y="112326"/>
                  </a:lnTo>
                  <a:lnTo>
                    <a:pt x="918822" y="95173"/>
                  </a:lnTo>
                  <a:lnTo>
                    <a:pt x="904687" y="88877"/>
                  </a:lnTo>
                  <a:lnTo>
                    <a:pt x="869293" y="83793"/>
                  </a:lnTo>
                  <a:lnTo>
                    <a:pt x="840325" y="79268"/>
                  </a:lnTo>
                  <a:lnTo>
                    <a:pt x="806789" y="78672"/>
                  </a:lnTo>
                  <a:lnTo>
                    <a:pt x="771357" y="78593"/>
                  </a:lnTo>
                  <a:lnTo>
                    <a:pt x="742817" y="78584"/>
                  </a:lnTo>
                  <a:lnTo>
                    <a:pt x="708546" y="79376"/>
                  </a:lnTo>
                  <a:lnTo>
                    <a:pt x="680634" y="83491"/>
                  </a:lnTo>
                  <a:lnTo>
                    <a:pt x="652256" y="85857"/>
                  </a:lnTo>
                  <a:lnTo>
                    <a:pt x="623739" y="90439"/>
                  </a:lnTo>
                  <a:lnTo>
                    <a:pt x="595181" y="92943"/>
                  </a:lnTo>
                  <a:lnTo>
                    <a:pt x="566611" y="97565"/>
                  </a:lnTo>
                  <a:lnTo>
                    <a:pt x="538038" y="99288"/>
                  </a:lnTo>
                  <a:lnTo>
                    <a:pt x="509463" y="100592"/>
                  </a:lnTo>
                  <a:lnTo>
                    <a:pt x="480888" y="104859"/>
                  </a:lnTo>
                  <a:lnTo>
                    <a:pt x="452313" y="106476"/>
                  </a:lnTo>
                  <a:lnTo>
                    <a:pt x="422945" y="107749"/>
                  </a:lnTo>
                  <a:lnTo>
                    <a:pt x="390254" y="112006"/>
                  </a:lnTo>
                  <a:lnTo>
                    <a:pt x="359313" y="114414"/>
                  </a:lnTo>
                  <a:lnTo>
                    <a:pt x="326156" y="119008"/>
                  </a:lnTo>
                  <a:lnTo>
                    <a:pt x="295871" y="120722"/>
                  </a:lnTo>
                  <a:lnTo>
                    <a:pt x="267583" y="122024"/>
                  </a:lnTo>
                  <a:lnTo>
                    <a:pt x="234172" y="127056"/>
                  </a:lnTo>
                  <a:lnTo>
                    <a:pt x="201026" y="132078"/>
                  </a:lnTo>
                  <a:lnTo>
                    <a:pt x="171548" y="141507"/>
                  </a:lnTo>
                  <a:lnTo>
                    <a:pt x="142795" y="155717"/>
                  </a:lnTo>
                  <a:lnTo>
                    <a:pt x="107832" y="173788"/>
                  </a:lnTo>
                  <a:lnTo>
                    <a:pt x="81257" y="191592"/>
                  </a:lnTo>
                  <a:lnTo>
                    <a:pt x="48508" y="219171"/>
                  </a:lnTo>
                  <a:lnTo>
                    <a:pt x="35628" y="233391"/>
                  </a:lnTo>
                  <a:lnTo>
                    <a:pt x="16686" y="266702"/>
                  </a:lnTo>
                  <a:lnTo>
                    <a:pt x="2001" y="294384"/>
                  </a:lnTo>
                  <a:lnTo>
                    <a:pt x="0" y="326319"/>
                  </a:lnTo>
                  <a:lnTo>
                    <a:pt x="694" y="340389"/>
                  </a:lnTo>
                  <a:lnTo>
                    <a:pt x="5586" y="352299"/>
                  </a:lnTo>
                  <a:lnTo>
                    <a:pt x="23725" y="383702"/>
                  </a:lnTo>
                  <a:lnTo>
                    <a:pt x="37979" y="415777"/>
                  </a:lnTo>
                  <a:lnTo>
                    <a:pt x="58414" y="447384"/>
                  </a:lnTo>
                  <a:lnTo>
                    <a:pt x="83550" y="480017"/>
                  </a:lnTo>
                  <a:lnTo>
                    <a:pt x="111824" y="511673"/>
                  </a:lnTo>
                  <a:lnTo>
                    <a:pt x="140372" y="536726"/>
                  </a:lnTo>
                  <a:lnTo>
                    <a:pt x="171953" y="549880"/>
                  </a:lnTo>
                  <a:lnTo>
                    <a:pt x="207127" y="567654"/>
                  </a:lnTo>
                  <a:lnTo>
                    <a:pt x="242774" y="586878"/>
                  </a:lnTo>
                  <a:lnTo>
                    <a:pt x="277044" y="602349"/>
                  </a:lnTo>
                  <a:lnTo>
                    <a:pt x="304955" y="611244"/>
                  </a:lnTo>
                  <a:lnTo>
                    <a:pt x="333333" y="619700"/>
                  </a:lnTo>
                  <a:lnTo>
                    <a:pt x="362644" y="630320"/>
                  </a:lnTo>
                  <a:lnTo>
                    <a:pt x="395318" y="634966"/>
                  </a:lnTo>
                  <a:lnTo>
                    <a:pt x="426253" y="640223"/>
                  </a:lnTo>
                  <a:lnTo>
                    <a:pt x="460202" y="641340"/>
                  </a:lnTo>
                  <a:lnTo>
                    <a:pt x="495396" y="637790"/>
                  </a:lnTo>
                  <a:lnTo>
                    <a:pt x="530960" y="635592"/>
                  </a:lnTo>
                  <a:lnTo>
                    <a:pt x="566633" y="631060"/>
                  </a:lnTo>
                  <a:lnTo>
                    <a:pt x="590434" y="629721"/>
                  </a:lnTo>
                  <a:lnTo>
                    <a:pt x="616359" y="627009"/>
                  </a:lnTo>
                  <a:lnTo>
                    <a:pt x="643756" y="623952"/>
                  </a:lnTo>
                  <a:lnTo>
                    <a:pt x="671807" y="622594"/>
                  </a:lnTo>
                  <a:lnTo>
                    <a:pt x="700149" y="621990"/>
                  </a:lnTo>
                  <a:lnTo>
                    <a:pt x="727827" y="620927"/>
                  </a:lnTo>
                  <a:lnTo>
                    <a:pt x="753358" y="617810"/>
                  </a:lnTo>
                  <a:lnTo>
                    <a:pt x="777934" y="615895"/>
                  </a:lnTo>
                  <a:lnTo>
                    <a:pt x="802086" y="614250"/>
                  </a:lnTo>
                  <a:lnTo>
                    <a:pt x="826049" y="610873"/>
                  </a:lnTo>
                  <a:lnTo>
                    <a:pt x="852045" y="604609"/>
                  </a:lnTo>
                  <a:lnTo>
                    <a:pt x="878680" y="597328"/>
                  </a:lnTo>
                  <a:lnTo>
                    <a:pt x="903747" y="591446"/>
                  </a:lnTo>
                  <a:lnTo>
                    <a:pt x="928117" y="584069"/>
                  </a:lnTo>
                  <a:lnTo>
                    <a:pt x="962033" y="570991"/>
                  </a:lnTo>
                  <a:lnTo>
                    <a:pt x="994307" y="557062"/>
                  </a:lnTo>
                  <a:lnTo>
                    <a:pt x="1029006" y="542880"/>
                  </a:lnTo>
                  <a:lnTo>
                    <a:pt x="1062305" y="528625"/>
                  </a:lnTo>
                  <a:lnTo>
                    <a:pt x="1092280" y="512230"/>
                  </a:lnTo>
                  <a:lnTo>
                    <a:pt x="1121270" y="494407"/>
                  </a:lnTo>
                  <a:lnTo>
                    <a:pt x="1155718" y="474163"/>
                  </a:lnTo>
                  <a:lnTo>
                    <a:pt x="1185453" y="454083"/>
                  </a:lnTo>
                  <a:lnTo>
                    <a:pt x="1210024" y="430126"/>
                  </a:lnTo>
                  <a:lnTo>
                    <a:pt x="1233878" y="394528"/>
                  </a:lnTo>
                  <a:lnTo>
                    <a:pt x="1238884" y="383308"/>
                  </a:lnTo>
                  <a:lnTo>
                    <a:pt x="1242361" y="349721"/>
                  </a:lnTo>
                  <a:lnTo>
                    <a:pt x="1242819" y="314283"/>
                  </a:lnTo>
                  <a:lnTo>
                    <a:pt x="1239082" y="281950"/>
                  </a:lnTo>
                  <a:lnTo>
                    <a:pt x="1229149" y="254373"/>
                  </a:lnTo>
                  <a:lnTo>
                    <a:pt x="1210776" y="221520"/>
                  </a:lnTo>
                  <a:lnTo>
                    <a:pt x="1191834" y="194576"/>
                  </a:lnTo>
                  <a:lnTo>
                    <a:pt x="1169553" y="166484"/>
                  </a:lnTo>
                  <a:lnTo>
                    <a:pt x="1138521" y="138052"/>
                  </a:lnTo>
                  <a:lnTo>
                    <a:pt x="1115805" y="119036"/>
                  </a:lnTo>
                  <a:lnTo>
                    <a:pt x="1086130" y="100001"/>
                  </a:lnTo>
                  <a:lnTo>
                    <a:pt x="1051774" y="81751"/>
                  </a:lnTo>
                  <a:lnTo>
                    <a:pt x="1033723" y="73551"/>
                  </a:lnTo>
                  <a:lnTo>
                    <a:pt x="1015338" y="65703"/>
                  </a:lnTo>
                  <a:lnTo>
                    <a:pt x="995938" y="58089"/>
                  </a:lnTo>
                  <a:lnTo>
                    <a:pt x="975861" y="50633"/>
                  </a:lnTo>
                  <a:lnTo>
                    <a:pt x="955333" y="43280"/>
                  </a:lnTo>
                  <a:lnTo>
                    <a:pt x="932916" y="35204"/>
                  </a:lnTo>
                  <a:lnTo>
                    <a:pt x="909240" y="26644"/>
                  </a:lnTo>
                  <a:lnTo>
                    <a:pt x="884725" y="17763"/>
                  </a:lnTo>
                  <a:lnTo>
                    <a:pt x="835695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" name="SMARTInkShape-487"/>
            <p:cNvSpPr/>
            <p:nvPr/>
          </p:nvSpPr>
          <p:spPr bwMode="auto">
            <a:xfrm>
              <a:off x="1428750" y="2078831"/>
              <a:ext cx="14289" cy="1"/>
            </a:xfrm>
            <a:custGeom>
              <a:avLst/>
              <a:gdLst/>
              <a:ahLst/>
              <a:cxnLst/>
              <a:rect l="0" t="0" r="0" b="0"/>
              <a:pathLst>
                <a:path w="14289" h="1">
                  <a:moveTo>
                    <a:pt x="0" y="0"/>
                  </a:moveTo>
                  <a:lnTo>
                    <a:pt x="14288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15" name="SMARTInkShape-Group66"/>
          <p:cNvGrpSpPr/>
          <p:nvPr/>
        </p:nvGrpSpPr>
        <p:grpSpPr>
          <a:xfrm>
            <a:off x="3653947" y="892969"/>
            <a:ext cx="1589567" cy="397006"/>
            <a:chOff x="3653947" y="892969"/>
            <a:chExt cx="1589567" cy="397006"/>
          </a:xfrm>
        </p:grpSpPr>
        <p:sp>
          <p:nvSpPr>
            <p:cNvPr id="5" name="SMARTInkShape-488"/>
            <p:cNvSpPr/>
            <p:nvPr/>
          </p:nvSpPr>
          <p:spPr bwMode="auto">
            <a:xfrm>
              <a:off x="5100638" y="938112"/>
              <a:ext cx="142876" cy="221023"/>
            </a:xfrm>
            <a:custGeom>
              <a:avLst/>
              <a:gdLst/>
              <a:ahLst/>
              <a:cxnLst/>
              <a:rect l="0" t="0" r="0" b="0"/>
              <a:pathLst>
                <a:path w="142876" h="221023">
                  <a:moveTo>
                    <a:pt x="0" y="212032"/>
                  </a:moveTo>
                  <a:lnTo>
                    <a:pt x="0" y="208239"/>
                  </a:lnTo>
                  <a:lnTo>
                    <a:pt x="793" y="207122"/>
                  </a:lnTo>
                  <a:lnTo>
                    <a:pt x="2116" y="206378"/>
                  </a:lnTo>
                  <a:lnTo>
                    <a:pt x="3792" y="205881"/>
                  </a:lnTo>
                  <a:lnTo>
                    <a:pt x="4909" y="204756"/>
                  </a:lnTo>
                  <a:lnTo>
                    <a:pt x="8819" y="197248"/>
                  </a:lnTo>
                  <a:lnTo>
                    <a:pt x="13444" y="192761"/>
                  </a:lnTo>
                  <a:lnTo>
                    <a:pt x="37650" y="177881"/>
                  </a:lnTo>
                  <a:lnTo>
                    <a:pt x="68292" y="145434"/>
                  </a:lnTo>
                  <a:lnTo>
                    <a:pt x="80341" y="118708"/>
                  </a:lnTo>
                  <a:lnTo>
                    <a:pt x="85455" y="84795"/>
                  </a:lnTo>
                  <a:lnTo>
                    <a:pt x="89525" y="57739"/>
                  </a:lnTo>
                  <a:lnTo>
                    <a:pt x="84594" y="26861"/>
                  </a:lnTo>
                  <a:lnTo>
                    <a:pt x="79768" y="5416"/>
                  </a:lnTo>
                  <a:lnTo>
                    <a:pt x="77785" y="2850"/>
                  </a:lnTo>
                  <a:lnTo>
                    <a:pt x="71348" y="0"/>
                  </a:lnTo>
                  <a:lnTo>
                    <a:pt x="68202" y="33"/>
                  </a:lnTo>
                  <a:lnTo>
                    <a:pt x="62591" y="2187"/>
                  </a:lnTo>
                  <a:lnTo>
                    <a:pt x="51177" y="19240"/>
                  </a:lnTo>
                  <a:lnTo>
                    <a:pt x="43711" y="54240"/>
                  </a:lnTo>
                  <a:lnTo>
                    <a:pt x="39233" y="87844"/>
                  </a:lnTo>
                  <a:lnTo>
                    <a:pt x="40720" y="113975"/>
                  </a:lnTo>
                  <a:lnTo>
                    <a:pt x="46143" y="139347"/>
                  </a:lnTo>
                  <a:lnTo>
                    <a:pt x="60238" y="173827"/>
                  </a:lnTo>
                  <a:lnTo>
                    <a:pt x="73604" y="192671"/>
                  </a:lnTo>
                  <a:lnTo>
                    <a:pt x="98185" y="211410"/>
                  </a:lnTo>
                  <a:lnTo>
                    <a:pt x="113487" y="219164"/>
                  </a:lnTo>
                  <a:lnTo>
                    <a:pt x="126109" y="221022"/>
                  </a:lnTo>
                  <a:lnTo>
                    <a:pt x="142875" y="21917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6" name="SMARTInkShape-489"/>
            <p:cNvSpPr/>
            <p:nvPr/>
          </p:nvSpPr>
          <p:spPr bwMode="auto">
            <a:xfrm>
              <a:off x="5014913" y="1135856"/>
              <a:ext cx="21432" cy="14289"/>
            </a:xfrm>
            <a:custGeom>
              <a:avLst/>
              <a:gdLst/>
              <a:ahLst/>
              <a:cxnLst/>
              <a:rect l="0" t="0" r="0" b="0"/>
              <a:pathLst>
                <a:path w="21432" h="14289">
                  <a:moveTo>
                    <a:pt x="0" y="14288"/>
                  </a:moveTo>
                  <a:lnTo>
                    <a:pt x="0" y="7438"/>
                  </a:lnTo>
                  <a:lnTo>
                    <a:pt x="3792" y="7231"/>
                  </a:lnTo>
                  <a:lnTo>
                    <a:pt x="4909" y="7996"/>
                  </a:lnTo>
                  <a:lnTo>
                    <a:pt x="5654" y="9299"/>
                  </a:lnTo>
                  <a:lnTo>
                    <a:pt x="6150" y="10962"/>
                  </a:lnTo>
                  <a:lnTo>
                    <a:pt x="7275" y="12071"/>
                  </a:lnTo>
                  <a:lnTo>
                    <a:pt x="13207" y="13996"/>
                  </a:lnTo>
                  <a:lnTo>
                    <a:pt x="17760" y="10409"/>
                  </a:lnTo>
                  <a:lnTo>
                    <a:pt x="19799" y="6478"/>
                  </a:lnTo>
                  <a:lnTo>
                    <a:pt x="21431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7" name="SMARTInkShape-490"/>
            <p:cNvSpPr/>
            <p:nvPr/>
          </p:nvSpPr>
          <p:spPr bwMode="auto">
            <a:xfrm>
              <a:off x="4879632" y="1024004"/>
              <a:ext cx="63844" cy="265971"/>
            </a:xfrm>
            <a:custGeom>
              <a:avLst/>
              <a:gdLst/>
              <a:ahLst/>
              <a:cxnLst/>
              <a:rect l="0" t="0" r="0" b="0"/>
              <a:pathLst>
                <a:path w="63844" h="265971">
                  <a:moveTo>
                    <a:pt x="63843" y="40415"/>
                  </a:moveTo>
                  <a:lnTo>
                    <a:pt x="63843" y="5924"/>
                  </a:lnTo>
                  <a:lnTo>
                    <a:pt x="63049" y="3133"/>
                  </a:lnTo>
                  <a:lnTo>
                    <a:pt x="61726" y="1273"/>
                  </a:lnTo>
                  <a:lnTo>
                    <a:pt x="60051" y="33"/>
                  </a:lnTo>
                  <a:lnTo>
                    <a:pt x="58140" y="0"/>
                  </a:lnTo>
                  <a:lnTo>
                    <a:pt x="53900" y="2080"/>
                  </a:lnTo>
                  <a:lnTo>
                    <a:pt x="47050" y="7713"/>
                  </a:lnTo>
                  <a:lnTo>
                    <a:pt x="22933" y="41307"/>
                  </a:lnTo>
                  <a:lnTo>
                    <a:pt x="7264" y="76251"/>
                  </a:lnTo>
                  <a:lnTo>
                    <a:pt x="1073" y="100939"/>
                  </a:lnTo>
                  <a:lnTo>
                    <a:pt x="0" y="116204"/>
                  </a:lnTo>
                  <a:lnTo>
                    <a:pt x="644" y="119516"/>
                  </a:lnTo>
                  <a:lnTo>
                    <a:pt x="1867" y="121724"/>
                  </a:lnTo>
                  <a:lnTo>
                    <a:pt x="3475" y="123196"/>
                  </a:lnTo>
                  <a:lnTo>
                    <a:pt x="5342" y="123383"/>
                  </a:lnTo>
                  <a:lnTo>
                    <a:pt x="9532" y="121475"/>
                  </a:lnTo>
                  <a:lnTo>
                    <a:pt x="24393" y="107285"/>
                  </a:lnTo>
                  <a:lnTo>
                    <a:pt x="40499" y="82375"/>
                  </a:lnTo>
                  <a:lnTo>
                    <a:pt x="54066" y="49027"/>
                  </a:lnTo>
                  <a:lnTo>
                    <a:pt x="62399" y="35503"/>
                  </a:lnTo>
                  <a:lnTo>
                    <a:pt x="62880" y="36346"/>
                  </a:lnTo>
                  <a:lnTo>
                    <a:pt x="63759" y="64269"/>
                  </a:lnTo>
                  <a:lnTo>
                    <a:pt x="63818" y="91051"/>
                  </a:lnTo>
                  <a:lnTo>
                    <a:pt x="63832" y="115307"/>
                  </a:lnTo>
                  <a:lnTo>
                    <a:pt x="63838" y="139846"/>
                  </a:lnTo>
                  <a:lnTo>
                    <a:pt x="63841" y="173857"/>
                  </a:lnTo>
                  <a:lnTo>
                    <a:pt x="63842" y="204043"/>
                  </a:lnTo>
                  <a:lnTo>
                    <a:pt x="63843" y="238895"/>
                  </a:lnTo>
                  <a:lnTo>
                    <a:pt x="63049" y="261419"/>
                  </a:lnTo>
                  <a:lnTo>
                    <a:pt x="61726" y="263951"/>
                  </a:lnTo>
                  <a:lnTo>
                    <a:pt x="60051" y="265639"/>
                  </a:lnTo>
                  <a:lnTo>
                    <a:pt x="58933" y="265970"/>
                  </a:lnTo>
                  <a:lnTo>
                    <a:pt x="58189" y="265398"/>
                  </a:lnTo>
                  <a:lnTo>
                    <a:pt x="49556" y="23329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8" name="SMARTInkShape-491"/>
            <p:cNvSpPr/>
            <p:nvPr/>
          </p:nvSpPr>
          <p:spPr bwMode="auto">
            <a:xfrm>
              <a:off x="4714908" y="1048158"/>
              <a:ext cx="128556" cy="113718"/>
            </a:xfrm>
            <a:custGeom>
              <a:avLst/>
              <a:gdLst/>
              <a:ahLst/>
              <a:cxnLst/>
              <a:rect l="0" t="0" r="0" b="0"/>
              <a:pathLst>
                <a:path w="128556" h="113718">
                  <a:moveTo>
                    <a:pt x="14255" y="23405"/>
                  </a:moveTo>
                  <a:lnTo>
                    <a:pt x="14255" y="27197"/>
                  </a:lnTo>
                  <a:lnTo>
                    <a:pt x="12138" y="31175"/>
                  </a:lnTo>
                  <a:lnTo>
                    <a:pt x="4312" y="43989"/>
                  </a:lnTo>
                  <a:lnTo>
                    <a:pt x="1254" y="57197"/>
                  </a:lnTo>
                  <a:lnTo>
                    <a:pt x="42" y="91678"/>
                  </a:lnTo>
                  <a:lnTo>
                    <a:pt x="0" y="100315"/>
                  </a:lnTo>
                  <a:lnTo>
                    <a:pt x="783" y="103253"/>
                  </a:lnTo>
                  <a:lnTo>
                    <a:pt x="2099" y="105212"/>
                  </a:lnTo>
                  <a:lnTo>
                    <a:pt x="6121" y="108356"/>
                  </a:lnTo>
                  <a:lnTo>
                    <a:pt x="14402" y="105108"/>
                  </a:lnTo>
                  <a:lnTo>
                    <a:pt x="20406" y="99140"/>
                  </a:lnTo>
                  <a:lnTo>
                    <a:pt x="41253" y="65390"/>
                  </a:lnTo>
                  <a:lnTo>
                    <a:pt x="52043" y="33726"/>
                  </a:lnTo>
                  <a:lnTo>
                    <a:pt x="66727" y="9098"/>
                  </a:lnTo>
                  <a:lnTo>
                    <a:pt x="72766" y="1700"/>
                  </a:lnTo>
                  <a:lnTo>
                    <a:pt x="74693" y="204"/>
                  </a:lnTo>
                  <a:lnTo>
                    <a:pt x="75978" y="0"/>
                  </a:lnTo>
                  <a:lnTo>
                    <a:pt x="81833" y="5376"/>
                  </a:lnTo>
                  <a:lnTo>
                    <a:pt x="83977" y="11688"/>
                  </a:lnTo>
                  <a:lnTo>
                    <a:pt x="87658" y="43572"/>
                  </a:lnTo>
                  <a:lnTo>
                    <a:pt x="91302" y="60865"/>
                  </a:lnTo>
                  <a:lnTo>
                    <a:pt x="94498" y="78954"/>
                  </a:lnTo>
                  <a:lnTo>
                    <a:pt x="100472" y="92251"/>
                  </a:lnTo>
                  <a:lnTo>
                    <a:pt x="104167" y="99247"/>
                  </a:lnTo>
                  <a:lnTo>
                    <a:pt x="107041" y="110523"/>
                  </a:lnTo>
                  <a:lnTo>
                    <a:pt x="108656" y="112440"/>
                  </a:lnTo>
                  <a:lnTo>
                    <a:pt x="110527" y="113717"/>
                  </a:lnTo>
                  <a:lnTo>
                    <a:pt x="113361" y="112982"/>
                  </a:lnTo>
                  <a:lnTo>
                    <a:pt x="128555" y="10198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9" name="SMARTInkShape-492"/>
            <p:cNvSpPr/>
            <p:nvPr/>
          </p:nvSpPr>
          <p:spPr bwMode="auto">
            <a:xfrm>
              <a:off x="4559244" y="1007650"/>
              <a:ext cx="127057" cy="168781"/>
            </a:xfrm>
            <a:custGeom>
              <a:avLst/>
              <a:gdLst/>
              <a:ahLst/>
              <a:cxnLst/>
              <a:rect l="0" t="0" r="0" b="0"/>
              <a:pathLst>
                <a:path w="127057" h="168781">
                  <a:moveTo>
                    <a:pt x="84194" y="13906"/>
                  </a:moveTo>
                  <a:lnTo>
                    <a:pt x="72009" y="2515"/>
                  </a:lnTo>
                  <a:lnTo>
                    <a:pt x="65061" y="477"/>
                  </a:lnTo>
                  <a:lnTo>
                    <a:pt x="60345" y="0"/>
                  </a:lnTo>
                  <a:lnTo>
                    <a:pt x="53486" y="4022"/>
                  </a:lnTo>
                  <a:lnTo>
                    <a:pt x="40699" y="17327"/>
                  </a:lnTo>
                  <a:lnTo>
                    <a:pt x="22156" y="46949"/>
                  </a:lnTo>
                  <a:lnTo>
                    <a:pt x="11749" y="74056"/>
                  </a:lnTo>
                  <a:lnTo>
                    <a:pt x="3638" y="102196"/>
                  </a:lnTo>
                  <a:lnTo>
                    <a:pt x="0" y="126849"/>
                  </a:lnTo>
                  <a:lnTo>
                    <a:pt x="2715" y="145443"/>
                  </a:lnTo>
                  <a:lnTo>
                    <a:pt x="8546" y="157214"/>
                  </a:lnTo>
                  <a:lnTo>
                    <a:pt x="13002" y="160942"/>
                  </a:lnTo>
                  <a:lnTo>
                    <a:pt x="15301" y="161937"/>
                  </a:lnTo>
                  <a:lnTo>
                    <a:pt x="24206" y="158808"/>
                  </a:lnTo>
                  <a:lnTo>
                    <a:pt x="45533" y="143864"/>
                  </a:lnTo>
                  <a:lnTo>
                    <a:pt x="69942" y="108516"/>
                  </a:lnTo>
                  <a:lnTo>
                    <a:pt x="85880" y="75717"/>
                  </a:lnTo>
                  <a:lnTo>
                    <a:pt x="99069" y="46332"/>
                  </a:lnTo>
                  <a:lnTo>
                    <a:pt x="106446" y="18900"/>
                  </a:lnTo>
                  <a:lnTo>
                    <a:pt x="109165" y="12951"/>
                  </a:lnTo>
                  <a:lnTo>
                    <a:pt x="108778" y="12476"/>
                  </a:lnTo>
                  <a:lnTo>
                    <a:pt x="107727" y="12952"/>
                  </a:lnTo>
                  <a:lnTo>
                    <a:pt x="106559" y="17716"/>
                  </a:lnTo>
                  <a:lnTo>
                    <a:pt x="106248" y="21208"/>
                  </a:lnTo>
                  <a:lnTo>
                    <a:pt x="95135" y="50421"/>
                  </a:lnTo>
                  <a:lnTo>
                    <a:pt x="87788" y="81434"/>
                  </a:lnTo>
                  <a:lnTo>
                    <a:pt x="85259" y="110291"/>
                  </a:lnTo>
                  <a:lnTo>
                    <a:pt x="86520" y="141777"/>
                  </a:lnTo>
                  <a:lnTo>
                    <a:pt x="92027" y="159479"/>
                  </a:lnTo>
                  <a:lnTo>
                    <a:pt x="94178" y="163342"/>
                  </a:lnTo>
                  <a:lnTo>
                    <a:pt x="97200" y="165918"/>
                  </a:lnTo>
                  <a:lnTo>
                    <a:pt x="104791" y="168780"/>
                  </a:lnTo>
                  <a:lnTo>
                    <a:pt x="108244" y="167955"/>
                  </a:lnTo>
                  <a:lnTo>
                    <a:pt x="114197" y="162806"/>
                  </a:lnTo>
                  <a:lnTo>
                    <a:pt x="127056" y="12820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0" name="SMARTInkShape-493"/>
            <p:cNvSpPr/>
            <p:nvPr/>
          </p:nvSpPr>
          <p:spPr bwMode="auto">
            <a:xfrm>
              <a:off x="4508789" y="914400"/>
              <a:ext cx="48925" cy="258758"/>
            </a:xfrm>
            <a:custGeom>
              <a:avLst/>
              <a:gdLst/>
              <a:ahLst/>
              <a:cxnLst/>
              <a:rect l="0" t="0" r="0" b="0"/>
              <a:pathLst>
                <a:path w="48925" h="258758">
                  <a:moveTo>
                    <a:pt x="20349" y="0"/>
                  </a:moveTo>
                  <a:lnTo>
                    <a:pt x="14198" y="0"/>
                  </a:lnTo>
                  <a:lnTo>
                    <a:pt x="13867" y="794"/>
                  </a:lnTo>
                  <a:lnTo>
                    <a:pt x="11219" y="9888"/>
                  </a:lnTo>
                  <a:lnTo>
                    <a:pt x="8353" y="18682"/>
                  </a:lnTo>
                  <a:lnTo>
                    <a:pt x="2571" y="54377"/>
                  </a:lnTo>
                  <a:lnTo>
                    <a:pt x="0" y="85344"/>
                  </a:lnTo>
                  <a:lnTo>
                    <a:pt x="1515" y="110162"/>
                  </a:lnTo>
                  <a:lnTo>
                    <a:pt x="4041" y="136273"/>
                  </a:lnTo>
                  <a:lnTo>
                    <a:pt x="5163" y="161108"/>
                  </a:lnTo>
                  <a:lnTo>
                    <a:pt x="9588" y="193609"/>
                  </a:lnTo>
                  <a:lnTo>
                    <a:pt x="18194" y="227333"/>
                  </a:lnTo>
                  <a:lnTo>
                    <a:pt x="27537" y="252691"/>
                  </a:lnTo>
                  <a:lnTo>
                    <a:pt x="29903" y="256567"/>
                  </a:lnTo>
                  <a:lnTo>
                    <a:pt x="32275" y="258357"/>
                  </a:lnTo>
                  <a:lnTo>
                    <a:pt x="34649" y="258757"/>
                  </a:lnTo>
                  <a:lnTo>
                    <a:pt x="37026" y="258230"/>
                  </a:lnTo>
                  <a:lnTo>
                    <a:pt x="41784" y="253410"/>
                  </a:lnTo>
                  <a:lnTo>
                    <a:pt x="48924" y="24288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1" name="SMARTInkShape-494"/>
            <p:cNvSpPr/>
            <p:nvPr/>
          </p:nvSpPr>
          <p:spPr bwMode="auto">
            <a:xfrm>
              <a:off x="4054365" y="1092994"/>
              <a:ext cx="110442" cy="158125"/>
            </a:xfrm>
            <a:custGeom>
              <a:avLst/>
              <a:gdLst/>
              <a:ahLst/>
              <a:cxnLst/>
              <a:rect l="0" t="0" r="0" b="0"/>
              <a:pathLst>
                <a:path w="110442" h="158125">
                  <a:moveTo>
                    <a:pt x="110441" y="0"/>
                  </a:moveTo>
                  <a:lnTo>
                    <a:pt x="86762" y="27471"/>
                  </a:lnTo>
                  <a:lnTo>
                    <a:pt x="63120" y="53471"/>
                  </a:lnTo>
                  <a:lnTo>
                    <a:pt x="36007" y="85076"/>
                  </a:lnTo>
                  <a:lnTo>
                    <a:pt x="11658" y="115783"/>
                  </a:lnTo>
                  <a:lnTo>
                    <a:pt x="3037" y="133215"/>
                  </a:lnTo>
                  <a:lnTo>
                    <a:pt x="0" y="147313"/>
                  </a:lnTo>
                  <a:lnTo>
                    <a:pt x="1296" y="156224"/>
                  </a:lnTo>
                  <a:lnTo>
                    <a:pt x="4340" y="158124"/>
                  </a:lnTo>
                  <a:lnTo>
                    <a:pt x="14073" y="158119"/>
                  </a:lnTo>
                  <a:lnTo>
                    <a:pt x="53291" y="13573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2" name="SMARTInkShape-495"/>
            <p:cNvSpPr/>
            <p:nvPr/>
          </p:nvSpPr>
          <p:spPr bwMode="auto">
            <a:xfrm>
              <a:off x="3943731" y="1041507"/>
              <a:ext cx="278226" cy="174594"/>
            </a:xfrm>
            <a:custGeom>
              <a:avLst/>
              <a:gdLst/>
              <a:ahLst/>
              <a:cxnLst/>
              <a:rect l="0" t="0" r="0" b="0"/>
              <a:pathLst>
                <a:path w="278226" h="174594">
                  <a:moveTo>
                    <a:pt x="13907" y="122924"/>
                  </a:moveTo>
                  <a:lnTo>
                    <a:pt x="10114" y="122924"/>
                  </a:lnTo>
                  <a:lnTo>
                    <a:pt x="6136" y="125041"/>
                  </a:lnTo>
                  <a:lnTo>
                    <a:pt x="3964" y="126717"/>
                  </a:lnTo>
                  <a:lnTo>
                    <a:pt x="1550" y="130695"/>
                  </a:lnTo>
                  <a:lnTo>
                    <a:pt x="0" y="139717"/>
                  </a:lnTo>
                  <a:lnTo>
                    <a:pt x="667" y="141263"/>
                  </a:lnTo>
                  <a:lnTo>
                    <a:pt x="1905" y="142294"/>
                  </a:lnTo>
                  <a:lnTo>
                    <a:pt x="3525" y="142981"/>
                  </a:lnTo>
                  <a:lnTo>
                    <a:pt x="5398" y="142646"/>
                  </a:lnTo>
                  <a:lnTo>
                    <a:pt x="29371" y="126387"/>
                  </a:lnTo>
                  <a:lnTo>
                    <a:pt x="44506" y="111427"/>
                  </a:lnTo>
                  <a:lnTo>
                    <a:pt x="63842" y="78731"/>
                  </a:lnTo>
                  <a:lnTo>
                    <a:pt x="78179" y="51093"/>
                  </a:lnTo>
                  <a:lnTo>
                    <a:pt x="88248" y="24912"/>
                  </a:lnTo>
                  <a:lnTo>
                    <a:pt x="89810" y="11101"/>
                  </a:lnTo>
                  <a:lnTo>
                    <a:pt x="87858" y="2316"/>
                  </a:lnTo>
                  <a:lnTo>
                    <a:pt x="86226" y="450"/>
                  </a:lnTo>
                  <a:lnTo>
                    <a:pt x="84344" y="0"/>
                  </a:lnTo>
                  <a:lnTo>
                    <a:pt x="82297" y="494"/>
                  </a:lnTo>
                  <a:lnTo>
                    <a:pt x="68037" y="8773"/>
                  </a:lnTo>
                  <a:lnTo>
                    <a:pt x="52523" y="25072"/>
                  </a:lnTo>
                  <a:lnTo>
                    <a:pt x="33058" y="58411"/>
                  </a:lnTo>
                  <a:lnTo>
                    <a:pt x="20287" y="90139"/>
                  </a:lnTo>
                  <a:lnTo>
                    <a:pt x="15797" y="120001"/>
                  </a:lnTo>
                  <a:lnTo>
                    <a:pt x="14280" y="154303"/>
                  </a:lnTo>
                  <a:lnTo>
                    <a:pt x="14156" y="160512"/>
                  </a:lnTo>
                  <a:lnTo>
                    <a:pt x="15660" y="165445"/>
                  </a:lnTo>
                  <a:lnTo>
                    <a:pt x="21565" y="173043"/>
                  </a:lnTo>
                  <a:lnTo>
                    <a:pt x="25362" y="174593"/>
                  </a:lnTo>
                  <a:lnTo>
                    <a:pt x="33815" y="174199"/>
                  </a:lnTo>
                  <a:lnTo>
                    <a:pt x="64653" y="157556"/>
                  </a:lnTo>
                  <a:lnTo>
                    <a:pt x="96426" y="131793"/>
                  </a:lnTo>
                  <a:lnTo>
                    <a:pt x="120113" y="101563"/>
                  </a:lnTo>
                  <a:lnTo>
                    <a:pt x="142213" y="71263"/>
                  </a:lnTo>
                  <a:lnTo>
                    <a:pt x="156257" y="42177"/>
                  </a:lnTo>
                  <a:lnTo>
                    <a:pt x="166526" y="17692"/>
                  </a:lnTo>
                  <a:lnTo>
                    <a:pt x="166453" y="16257"/>
                  </a:lnTo>
                  <a:lnTo>
                    <a:pt x="165610" y="16094"/>
                  </a:lnTo>
                  <a:lnTo>
                    <a:pt x="164674" y="20146"/>
                  </a:lnTo>
                  <a:lnTo>
                    <a:pt x="159114" y="51564"/>
                  </a:lnTo>
                  <a:lnTo>
                    <a:pt x="156679" y="78409"/>
                  </a:lnTo>
                  <a:lnTo>
                    <a:pt x="152871" y="106471"/>
                  </a:lnTo>
                  <a:lnTo>
                    <a:pt x="157890" y="140165"/>
                  </a:lnTo>
                  <a:lnTo>
                    <a:pt x="159902" y="146324"/>
                  </a:lnTo>
                  <a:lnTo>
                    <a:pt x="168487" y="157401"/>
                  </a:lnTo>
                  <a:lnTo>
                    <a:pt x="174110" y="162578"/>
                  </a:lnTo>
                  <a:lnTo>
                    <a:pt x="179446" y="165235"/>
                  </a:lnTo>
                  <a:lnTo>
                    <a:pt x="189609" y="166071"/>
                  </a:lnTo>
                  <a:lnTo>
                    <a:pt x="208047" y="162079"/>
                  </a:lnTo>
                  <a:lnTo>
                    <a:pt x="228592" y="148284"/>
                  </a:lnTo>
                  <a:lnTo>
                    <a:pt x="256074" y="120702"/>
                  </a:lnTo>
                  <a:lnTo>
                    <a:pt x="278225" y="8006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3" name="SMARTInkShape-496"/>
            <p:cNvSpPr/>
            <p:nvPr/>
          </p:nvSpPr>
          <p:spPr bwMode="auto">
            <a:xfrm>
              <a:off x="3893352" y="892969"/>
              <a:ext cx="21424" cy="262618"/>
            </a:xfrm>
            <a:custGeom>
              <a:avLst/>
              <a:gdLst/>
              <a:ahLst/>
              <a:cxnLst/>
              <a:rect l="0" t="0" r="0" b="0"/>
              <a:pathLst>
                <a:path w="21424" h="262618">
                  <a:moveTo>
                    <a:pt x="21423" y="0"/>
                  </a:moveTo>
                  <a:lnTo>
                    <a:pt x="17631" y="0"/>
                  </a:lnTo>
                  <a:lnTo>
                    <a:pt x="16514" y="794"/>
                  </a:lnTo>
                  <a:lnTo>
                    <a:pt x="15769" y="2116"/>
                  </a:lnTo>
                  <a:lnTo>
                    <a:pt x="14721" y="9887"/>
                  </a:lnTo>
                  <a:lnTo>
                    <a:pt x="9428" y="43518"/>
                  </a:lnTo>
                  <a:lnTo>
                    <a:pt x="7021" y="76218"/>
                  </a:lnTo>
                  <a:lnTo>
                    <a:pt x="3645" y="102137"/>
                  </a:lnTo>
                  <a:lnTo>
                    <a:pt x="1615" y="129531"/>
                  </a:lnTo>
                  <a:lnTo>
                    <a:pt x="713" y="155994"/>
                  </a:lnTo>
                  <a:lnTo>
                    <a:pt x="205" y="188743"/>
                  </a:lnTo>
                  <a:lnTo>
                    <a:pt x="55" y="217760"/>
                  </a:lnTo>
                  <a:lnTo>
                    <a:pt x="0" y="249103"/>
                  </a:lnTo>
                  <a:lnTo>
                    <a:pt x="2112" y="255704"/>
                  </a:lnTo>
                  <a:lnTo>
                    <a:pt x="3786" y="258576"/>
                  </a:lnTo>
                  <a:lnTo>
                    <a:pt x="5697" y="260490"/>
                  </a:lnTo>
                  <a:lnTo>
                    <a:pt x="9936" y="262617"/>
                  </a:lnTo>
                  <a:lnTo>
                    <a:pt x="12177" y="262390"/>
                  </a:lnTo>
                  <a:lnTo>
                    <a:pt x="21423" y="25717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4" name="SMARTInkShape-497"/>
            <p:cNvSpPr/>
            <p:nvPr/>
          </p:nvSpPr>
          <p:spPr bwMode="auto">
            <a:xfrm>
              <a:off x="3653947" y="935870"/>
              <a:ext cx="175104" cy="261216"/>
            </a:xfrm>
            <a:custGeom>
              <a:avLst/>
              <a:gdLst/>
              <a:ahLst/>
              <a:cxnLst/>
              <a:rect l="0" t="0" r="0" b="0"/>
              <a:pathLst>
                <a:path w="175104" h="261216">
                  <a:moveTo>
                    <a:pt x="132241" y="57111"/>
                  </a:moveTo>
                  <a:lnTo>
                    <a:pt x="132241" y="33262"/>
                  </a:lnTo>
                  <a:lnTo>
                    <a:pt x="124965" y="10146"/>
                  </a:lnTo>
                  <a:lnTo>
                    <a:pt x="121599" y="5017"/>
                  </a:lnTo>
                  <a:lnTo>
                    <a:pt x="117457" y="2208"/>
                  </a:lnTo>
                  <a:lnTo>
                    <a:pt x="112176" y="960"/>
                  </a:lnTo>
                  <a:lnTo>
                    <a:pt x="87282" y="0"/>
                  </a:lnTo>
                  <a:lnTo>
                    <a:pt x="76145" y="3765"/>
                  </a:lnTo>
                  <a:lnTo>
                    <a:pt x="73412" y="5672"/>
                  </a:lnTo>
                  <a:lnTo>
                    <a:pt x="70376" y="9908"/>
                  </a:lnTo>
                  <a:lnTo>
                    <a:pt x="68666" y="16755"/>
                  </a:lnTo>
                  <a:lnTo>
                    <a:pt x="68782" y="51988"/>
                  </a:lnTo>
                  <a:lnTo>
                    <a:pt x="72869" y="78259"/>
                  </a:lnTo>
                  <a:lnTo>
                    <a:pt x="73638" y="111620"/>
                  </a:lnTo>
                  <a:lnTo>
                    <a:pt x="71005" y="137693"/>
                  </a:lnTo>
                  <a:lnTo>
                    <a:pt x="67189" y="163040"/>
                  </a:lnTo>
                  <a:lnTo>
                    <a:pt x="62695" y="197506"/>
                  </a:lnTo>
                  <a:lnTo>
                    <a:pt x="59247" y="225710"/>
                  </a:lnTo>
                  <a:lnTo>
                    <a:pt x="50970" y="252781"/>
                  </a:lnTo>
                  <a:lnTo>
                    <a:pt x="46379" y="259169"/>
                  </a:lnTo>
                  <a:lnTo>
                    <a:pt x="44043" y="260873"/>
                  </a:lnTo>
                  <a:lnTo>
                    <a:pt x="40898" y="261215"/>
                  </a:lnTo>
                  <a:lnTo>
                    <a:pt x="33171" y="259478"/>
                  </a:lnTo>
                  <a:lnTo>
                    <a:pt x="30475" y="257110"/>
                  </a:lnTo>
                  <a:lnTo>
                    <a:pt x="19061" y="227200"/>
                  </a:lnTo>
                  <a:lnTo>
                    <a:pt x="8924" y="206727"/>
                  </a:lnTo>
                  <a:lnTo>
                    <a:pt x="2577" y="182709"/>
                  </a:lnTo>
                  <a:lnTo>
                    <a:pt x="555" y="178943"/>
                  </a:lnTo>
                  <a:lnTo>
                    <a:pt x="0" y="175639"/>
                  </a:lnTo>
                  <a:lnTo>
                    <a:pt x="424" y="172642"/>
                  </a:lnTo>
                  <a:lnTo>
                    <a:pt x="1500" y="169850"/>
                  </a:lnTo>
                  <a:lnTo>
                    <a:pt x="3012" y="168783"/>
                  </a:lnTo>
                  <a:lnTo>
                    <a:pt x="4813" y="168865"/>
                  </a:lnTo>
                  <a:lnTo>
                    <a:pt x="34125" y="181205"/>
                  </a:lnTo>
                  <a:lnTo>
                    <a:pt x="61972" y="190514"/>
                  </a:lnTo>
                  <a:lnTo>
                    <a:pt x="87255" y="196033"/>
                  </a:lnTo>
                  <a:lnTo>
                    <a:pt x="119650" y="191591"/>
                  </a:lnTo>
                  <a:lnTo>
                    <a:pt x="136170" y="186730"/>
                  </a:lnTo>
                  <a:lnTo>
                    <a:pt x="148803" y="179278"/>
                  </a:lnTo>
                  <a:lnTo>
                    <a:pt x="175103" y="14998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sp>
        <p:nvSpPr>
          <p:cNvPr id="16" name="SMARTInkShape-498"/>
          <p:cNvSpPr/>
          <p:nvPr/>
        </p:nvSpPr>
        <p:spPr bwMode="auto">
          <a:xfrm>
            <a:off x="6039152" y="2200275"/>
            <a:ext cx="883143" cy="35328"/>
          </a:xfrm>
          <a:custGeom>
            <a:avLst/>
            <a:gdLst/>
            <a:ahLst/>
            <a:cxnLst/>
            <a:rect l="0" t="0" r="0" b="0"/>
            <a:pathLst>
              <a:path w="883143" h="35328">
                <a:moveTo>
                  <a:pt x="68754" y="0"/>
                </a:moveTo>
                <a:lnTo>
                  <a:pt x="64962" y="3792"/>
                </a:lnTo>
                <a:lnTo>
                  <a:pt x="51226" y="6151"/>
                </a:lnTo>
                <a:lnTo>
                  <a:pt x="26093" y="9130"/>
                </a:lnTo>
                <a:lnTo>
                  <a:pt x="151" y="20136"/>
                </a:lnTo>
                <a:lnTo>
                  <a:pt x="0" y="21362"/>
                </a:lnTo>
                <a:lnTo>
                  <a:pt x="1949" y="24840"/>
                </a:lnTo>
                <a:lnTo>
                  <a:pt x="15094" y="31260"/>
                </a:lnTo>
                <a:lnTo>
                  <a:pt x="45446" y="34398"/>
                </a:lnTo>
                <a:lnTo>
                  <a:pt x="79562" y="35132"/>
                </a:lnTo>
                <a:lnTo>
                  <a:pt x="99772" y="35327"/>
                </a:lnTo>
                <a:lnTo>
                  <a:pt x="124358" y="34664"/>
                </a:lnTo>
                <a:lnTo>
                  <a:pt x="151861" y="33428"/>
                </a:lnTo>
                <a:lnTo>
                  <a:pt x="181309" y="31810"/>
                </a:lnTo>
                <a:lnTo>
                  <a:pt x="214435" y="29938"/>
                </a:lnTo>
                <a:lnTo>
                  <a:pt x="250012" y="27896"/>
                </a:lnTo>
                <a:lnTo>
                  <a:pt x="287224" y="25741"/>
                </a:lnTo>
                <a:lnTo>
                  <a:pt x="327907" y="23511"/>
                </a:lnTo>
                <a:lnTo>
                  <a:pt x="370904" y="21230"/>
                </a:lnTo>
                <a:lnTo>
                  <a:pt x="415444" y="18916"/>
                </a:lnTo>
                <a:lnTo>
                  <a:pt x="461012" y="16579"/>
                </a:lnTo>
                <a:lnTo>
                  <a:pt x="507265" y="14228"/>
                </a:lnTo>
                <a:lnTo>
                  <a:pt x="553977" y="11866"/>
                </a:lnTo>
                <a:lnTo>
                  <a:pt x="599404" y="11086"/>
                </a:lnTo>
                <a:lnTo>
                  <a:pt x="643977" y="11359"/>
                </a:lnTo>
                <a:lnTo>
                  <a:pt x="687980" y="12335"/>
                </a:lnTo>
                <a:lnTo>
                  <a:pt x="729222" y="13780"/>
                </a:lnTo>
                <a:lnTo>
                  <a:pt x="768622" y="15537"/>
                </a:lnTo>
                <a:lnTo>
                  <a:pt x="806795" y="17502"/>
                </a:lnTo>
                <a:lnTo>
                  <a:pt x="832244" y="18811"/>
                </a:lnTo>
                <a:lnTo>
                  <a:pt x="883142" y="21431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grpSp>
        <p:nvGrpSpPr>
          <p:cNvPr id="31" name="SMARTInkShape-Group68"/>
          <p:cNvGrpSpPr/>
          <p:nvPr/>
        </p:nvGrpSpPr>
        <p:grpSpPr>
          <a:xfrm>
            <a:off x="6336593" y="671513"/>
            <a:ext cx="1709808" cy="1127720"/>
            <a:chOff x="6336593" y="671513"/>
            <a:chExt cx="1709808" cy="1127720"/>
          </a:xfrm>
        </p:grpSpPr>
        <p:sp>
          <p:nvSpPr>
            <p:cNvPr id="17" name="SMARTInkShape-499"/>
            <p:cNvSpPr/>
            <p:nvPr/>
          </p:nvSpPr>
          <p:spPr bwMode="auto">
            <a:xfrm>
              <a:off x="6336593" y="1571625"/>
              <a:ext cx="242802" cy="227608"/>
            </a:xfrm>
            <a:custGeom>
              <a:avLst/>
              <a:gdLst/>
              <a:ahLst/>
              <a:cxnLst/>
              <a:rect l="0" t="0" r="0" b="0"/>
              <a:pathLst>
                <a:path w="242802" h="227608">
                  <a:moveTo>
                    <a:pt x="7057" y="221456"/>
                  </a:moveTo>
                  <a:lnTo>
                    <a:pt x="207" y="221456"/>
                  </a:lnTo>
                  <a:lnTo>
                    <a:pt x="0" y="225249"/>
                  </a:lnTo>
                  <a:lnTo>
                    <a:pt x="765" y="226366"/>
                  </a:lnTo>
                  <a:lnTo>
                    <a:pt x="2068" y="227111"/>
                  </a:lnTo>
                  <a:lnTo>
                    <a:pt x="3732" y="227607"/>
                  </a:lnTo>
                  <a:lnTo>
                    <a:pt x="13657" y="224513"/>
                  </a:lnTo>
                  <a:lnTo>
                    <a:pt x="43433" y="203363"/>
                  </a:lnTo>
                  <a:lnTo>
                    <a:pt x="76926" y="171292"/>
                  </a:lnTo>
                  <a:lnTo>
                    <a:pt x="105843" y="139895"/>
                  </a:lnTo>
                  <a:lnTo>
                    <a:pt x="139333" y="104773"/>
                  </a:lnTo>
                  <a:lnTo>
                    <a:pt x="157153" y="86518"/>
                  </a:lnTo>
                  <a:lnTo>
                    <a:pt x="191771" y="51417"/>
                  </a:lnTo>
                  <a:lnTo>
                    <a:pt x="220121" y="22852"/>
                  </a:lnTo>
                  <a:lnTo>
                    <a:pt x="242801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8" name="SMARTInkShape-500"/>
            <p:cNvSpPr/>
            <p:nvPr/>
          </p:nvSpPr>
          <p:spPr bwMode="auto">
            <a:xfrm>
              <a:off x="7193756" y="1214438"/>
              <a:ext cx="478633" cy="257176"/>
            </a:xfrm>
            <a:custGeom>
              <a:avLst/>
              <a:gdLst/>
              <a:ahLst/>
              <a:cxnLst/>
              <a:rect l="0" t="0" r="0" b="0"/>
              <a:pathLst>
                <a:path w="478633" h="257176">
                  <a:moveTo>
                    <a:pt x="0" y="257175"/>
                  </a:moveTo>
                  <a:lnTo>
                    <a:pt x="31263" y="239647"/>
                  </a:lnTo>
                  <a:lnTo>
                    <a:pt x="56493" y="225043"/>
                  </a:lnTo>
                  <a:lnTo>
                    <a:pt x="89402" y="206381"/>
                  </a:lnTo>
                  <a:lnTo>
                    <a:pt x="110401" y="194737"/>
                  </a:lnTo>
                  <a:lnTo>
                    <a:pt x="133132" y="182212"/>
                  </a:lnTo>
                  <a:lnTo>
                    <a:pt x="158605" y="168306"/>
                  </a:lnTo>
                  <a:lnTo>
                    <a:pt x="185905" y="153479"/>
                  </a:lnTo>
                  <a:lnTo>
                    <a:pt x="214424" y="138038"/>
                  </a:lnTo>
                  <a:lnTo>
                    <a:pt x="245343" y="121394"/>
                  </a:lnTo>
                  <a:lnTo>
                    <a:pt x="277862" y="103948"/>
                  </a:lnTo>
                  <a:lnTo>
                    <a:pt x="311448" y="85967"/>
                  </a:lnTo>
                  <a:lnTo>
                    <a:pt x="344951" y="68424"/>
                  </a:lnTo>
                  <a:lnTo>
                    <a:pt x="378399" y="51172"/>
                  </a:lnTo>
                  <a:lnTo>
                    <a:pt x="411810" y="34114"/>
                  </a:lnTo>
                  <a:lnTo>
                    <a:pt x="434084" y="22743"/>
                  </a:lnTo>
                  <a:lnTo>
                    <a:pt x="478632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9" name="SMARTInkShape-501"/>
            <p:cNvSpPr/>
            <p:nvPr/>
          </p:nvSpPr>
          <p:spPr bwMode="auto">
            <a:xfrm>
              <a:off x="7065169" y="1057275"/>
              <a:ext cx="928688" cy="407195"/>
            </a:xfrm>
            <a:custGeom>
              <a:avLst/>
              <a:gdLst/>
              <a:ahLst/>
              <a:cxnLst/>
              <a:rect l="0" t="0" r="0" b="0"/>
              <a:pathLst>
                <a:path w="928688" h="407195">
                  <a:moveTo>
                    <a:pt x="0" y="407194"/>
                  </a:moveTo>
                  <a:lnTo>
                    <a:pt x="27470" y="393458"/>
                  </a:lnTo>
                  <a:lnTo>
                    <a:pt x="57264" y="372873"/>
                  </a:lnTo>
                  <a:lnTo>
                    <a:pt x="88156" y="351459"/>
                  </a:lnTo>
                  <a:lnTo>
                    <a:pt x="106396" y="339081"/>
                  </a:lnTo>
                  <a:lnTo>
                    <a:pt x="127287" y="326066"/>
                  </a:lnTo>
                  <a:lnTo>
                    <a:pt x="149945" y="312628"/>
                  </a:lnTo>
                  <a:lnTo>
                    <a:pt x="173782" y="298906"/>
                  </a:lnTo>
                  <a:lnTo>
                    <a:pt x="199992" y="284996"/>
                  </a:lnTo>
                  <a:lnTo>
                    <a:pt x="227784" y="270959"/>
                  </a:lnTo>
                  <a:lnTo>
                    <a:pt x="256631" y="256840"/>
                  </a:lnTo>
                  <a:lnTo>
                    <a:pt x="287769" y="241870"/>
                  </a:lnTo>
                  <a:lnTo>
                    <a:pt x="320433" y="226334"/>
                  </a:lnTo>
                  <a:lnTo>
                    <a:pt x="354115" y="210421"/>
                  </a:lnTo>
                  <a:lnTo>
                    <a:pt x="389271" y="195049"/>
                  </a:lnTo>
                  <a:lnTo>
                    <a:pt x="425407" y="180039"/>
                  </a:lnTo>
                  <a:lnTo>
                    <a:pt x="462198" y="165270"/>
                  </a:lnTo>
                  <a:lnTo>
                    <a:pt x="498632" y="151455"/>
                  </a:lnTo>
                  <a:lnTo>
                    <a:pt x="534828" y="138276"/>
                  </a:lnTo>
                  <a:lnTo>
                    <a:pt x="570864" y="125522"/>
                  </a:lnTo>
                  <a:lnTo>
                    <a:pt x="606002" y="113050"/>
                  </a:lnTo>
                  <a:lnTo>
                    <a:pt x="640538" y="100767"/>
                  </a:lnTo>
                  <a:lnTo>
                    <a:pt x="674676" y="88609"/>
                  </a:lnTo>
                  <a:lnTo>
                    <a:pt x="706958" y="77329"/>
                  </a:lnTo>
                  <a:lnTo>
                    <a:pt x="738006" y="66634"/>
                  </a:lnTo>
                  <a:lnTo>
                    <a:pt x="768229" y="56329"/>
                  </a:lnTo>
                  <a:lnTo>
                    <a:pt x="795521" y="47078"/>
                  </a:lnTo>
                  <a:lnTo>
                    <a:pt x="820860" y="38529"/>
                  </a:lnTo>
                  <a:lnTo>
                    <a:pt x="844895" y="30448"/>
                  </a:lnTo>
                  <a:lnTo>
                    <a:pt x="864889" y="23474"/>
                  </a:lnTo>
                  <a:lnTo>
                    <a:pt x="897687" y="11491"/>
                  </a:lnTo>
                  <a:lnTo>
                    <a:pt x="928687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0" name="SMARTInkShape-502"/>
            <p:cNvSpPr/>
            <p:nvPr/>
          </p:nvSpPr>
          <p:spPr bwMode="auto">
            <a:xfrm>
              <a:off x="7355853" y="952122"/>
              <a:ext cx="690548" cy="312236"/>
            </a:xfrm>
            <a:custGeom>
              <a:avLst/>
              <a:gdLst/>
              <a:ahLst/>
              <a:cxnLst/>
              <a:rect l="0" t="0" r="0" b="0"/>
              <a:pathLst>
                <a:path w="690548" h="312236">
                  <a:moveTo>
                    <a:pt x="30785" y="305178"/>
                  </a:moveTo>
                  <a:lnTo>
                    <a:pt x="26992" y="305178"/>
                  </a:lnTo>
                  <a:lnTo>
                    <a:pt x="2596" y="311880"/>
                  </a:lnTo>
                  <a:lnTo>
                    <a:pt x="86" y="312028"/>
                  </a:lnTo>
                  <a:lnTo>
                    <a:pt x="0" y="312126"/>
                  </a:lnTo>
                  <a:lnTo>
                    <a:pt x="4138" y="312235"/>
                  </a:lnTo>
                  <a:lnTo>
                    <a:pt x="31930" y="294401"/>
                  </a:lnTo>
                  <a:lnTo>
                    <a:pt x="67460" y="269265"/>
                  </a:lnTo>
                  <a:lnTo>
                    <a:pt x="85397" y="259011"/>
                  </a:lnTo>
                  <a:lnTo>
                    <a:pt x="105293" y="248206"/>
                  </a:lnTo>
                  <a:lnTo>
                    <a:pt x="126494" y="237034"/>
                  </a:lnTo>
                  <a:lnTo>
                    <a:pt x="148566" y="225618"/>
                  </a:lnTo>
                  <a:lnTo>
                    <a:pt x="171219" y="214038"/>
                  </a:lnTo>
                  <a:lnTo>
                    <a:pt x="196638" y="201555"/>
                  </a:lnTo>
                  <a:lnTo>
                    <a:pt x="223904" y="188471"/>
                  </a:lnTo>
                  <a:lnTo>
                    <a:pt x="252400" y="174986"/>
                  </a:lnTo>
                  <a:lnTo>
                    <a:pt x="282509" y="161233"/>
                  </a:lnTo>
                  <a:lnTo>
                    <a:pt x="313694" y="147302"/>
                  </a:lnTo>
                  <a:lnTo>
                    <a:pt x="345597" y="133253"/>
                  </a:lnTo>
                  <a:lnTo>
                    <a:pt x="377185" y="119917"/>
                  </a:lnTo>
                  <a:lnTo>
                    <a:pt x="408561" y="107058"/>
                  </a:lnTo>
                  <a:lnTo>
                    <a:pt x="439798" y="94517"/>
                  </a:lnTo>
                  <a:lnTo>
                    <a:pt x="470148" y="82981"/>
                  </a:lnTo>
                  <a:lnTo>
                    <a:pt x="499906" y="72115"/>
                  </a:lnTo>
                  <a:lnTo>
                    <a:pt x="529270" y="61697"/>
                  </a:lnTo>
                  <a:lnTo>
                    <a:pt x="555196" y="52370"/>
                  </a:lnTo>
                  <a:lnTo>
                    <a:pt x="578829" y="43770"/>
                  </a:lnTo>
                  <a:lnTo>
                    <a:pt x="600935" y="35656"/>
                  </a:lnTo>
                  <a:lnTo>
                    <a:pt x="636081" y="22407"/>
                  </a:lnTo>
                  <a:lnTo>
                    <a:pt x="662549" y="12021"/>
                  </a:lnTo>
                  <a:lnTo>
                    <a:pt x="690547" y="0"/>
                  </a:lnTo>
                  <a:lnTo>
                    <a:pt x="655801" y="9505"/>
                  </a:lnTo>
                  <a:lnTo>
                    <a:pt x="645147" y="1228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1" name="SMARTInkShape-503"/>
            <p:cNvSpPr/>
            <p:nvPr/>
          </p:nvSpPr>
          <p:spPr bwMode="auto">
            <a:xfrm>
              <a:off x="7893844" y="802773"/>
              <a:ext cx="92008" cy="149694"/>
            </a:xfrm>
            <a:custGeom>
              <a:avLst/>
              <a:gdLst/>
              <a:ahLst/>
              <a:cxnLst/>
              <a:rect l="0" t="0" r="0" b="0"/>
              <a:pathLst>
                <a:path w="92008" h="149694">
                  <a:moveTo>
                    <a:pt x="0" y="90196"/>
                  </a:moveTo>
                  <a:lnTo>
                    <a:pt x="33585" y="73403"/>
                  </a:lnTo>
                  <a:lnTo>
                    <a:pt x="68086" y="49286"/>
                  </a:lnTo>
                  <a:lnTo>
                    <a:pt x="83056" y="35300"/>
                  </a:lnTo>
                  <a:lnTo>
                    <a:pt x="88508" y="25846"/>
                  </a:lnTo>
                  <a:lnTo>
                    <a:pt x="92007" y="6841"/>
                  </a:lnTo>
                  <a:lnTo>
                    <a:pt x="91500" y="3670"/>
                  </a:lnTo>
                  <a:lnTo>
                    <a:pt x="90369" y="1555"/>
                  </a:lnTo>
                  <a:lnTo>
                    <a:pt x="88821" y="146"/>
                  </a:lnTo>
                  <a:lnTo>
                    <a:pt x="86201" y="0"/>
                  </a:lnTo>
                  <a:lnTo>
                    <a:pt x="79058" y="1955"/>
                  </a:lnTo>
                  <a:lnTo>
                    <a:pt x="51717" y="21083"/>
                  </a:lnTo>
                  <a:lnTo>
                    <a:pt x="34550" y="42466"/>
                  </a:lnTo>
                  <a:lnTo>
                    <a:pt x="20202" y="72438"/>
                  </a:lnTo>
                  <a:lnTo>
                    <a:pt x="12159" y="101779"/>
                  </a:lnTo>
                  <a:lnTo>
                    <a:pt x="12812" y="121009"/>
                  </a:lnTo>
                  <a:lnTo>
                    <a:pt x="17865" y="133788"/>
                  </a:lnTo>
                  <a:lnTo>
                    <a:pt x="25402" y="142114"/>
                  </a:lnTo>
                  <a:lnTo>
                    <a:pt x="34044" y="148460"/>
                  </a:lnTo>
                  <a:lnTo>
                    <a:pt x="45293" y="149693"/>
                  </a:lnTo>
                  <a:lnTo>
                    <a:pt x="55849" y="147595"/>
                  </a:lnTo>
                  <a:lnTo>
                    <a:pt x="58664" y="145925"/>
                  </a:lnTo>
                  <a:lnTo>
                    <a:pt x="64742" y="137664"/>
                  </a:lnTo>
                  <a:lnTo>
                    <a:pt x="71437" y="12591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" name="SMARTInkShape-504"/>
            <p:cNvSpPr/>
            <p:nvPr/>
          </p:nvSpPr>
          <p:spPr bwMode="auto">
            <a:xfrm>
              <a:off x="7854010" y="671513"/>
              <a:ext cx="54122" cy="296693"/>
            </a:xfrm>
            <a:custGeom>
              <a:avLst/>
              <a:gdLst/>
              <a:ahLst/>
              <a:cxnLst/>
              <a:rect l="0" t="0" r="0" b="0"/>
              <a:pathLst>
                <a:path w="54122" h="296693">
                  <a:moveTo>
                    <a:pt x="11259" y="0"/>
                  </a:moveTo>
                  <a:lnTo>
                    <a:pt x="4410" y="0"/>
                  </a:lnTo>
                  <a:lnTo>
                    <a:pt x="4141" y="27470"/>
                  </a:lnTo>
                  <a:lnTo>
                    <a:pt x="4123" y="57263"/>
                  </a:lnTo>
                  <a:lnTo>
                    <a:pt x="4118" y="83923"/>
                  </a:lnTo>
                  <a:lnTo>
                    <a:pt x="4117" y="114293"/>
                  </a:lnTo>
                  <a:lnTo>
                    <a:pt x="4116" y="146311"/>
                  </a:lnTo>
                  <a:lnTo>
                    <a:pt x="1999" y="176946"/>
                  </a:lnTo>
                  <a:lnTo>
                    <a:pt x="0" y="205642"/>
                  </a:lnTo>
                  <a:lnTo>
                    <a:pt x="1756" y="231625"/>
                  </a:lnTo>
                  <a:lnTo>
                    <a:pt x="3416" y="264774"/>
                  </a:lnTo>
                  <a:lnTo>
                    <a:pt x="7700" y="287119"/>
                  </a:lnTo>
                  <a:lnTo>
                    <a:pt x="11794" y="294296"/>
                  </a:lnTo>
                  <a:lnTo>
                    <a:pt x="13997" y="296210"/>
                  </a:lnTo>
                  <a:lnTo>
                    <a:pt x="17052" y="296692"/>
                  </a:lnTo>
                  <a:lnTo>
                    <a:pt x="24682" y="295111"/>
                  </a:lnTo>
                  <a:lnTo>
                    <a:pt x="31247" y="289645"/>
                  </a:lnTo>
                  <a:lnTo>
                    <a:pt x="54121" y="25717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3" name="SMARTInkShape-505"/>
            <p:cNvSpPr/>
            <p:nvPr/>
          </p:nvSpPr>
          <p:spPr bwMode="auto">
            <a:xfrm>
              <a:off x="7665244" y="764381"/>
              <a:ext cx="133716" cy="247011"/>
            </a:xfrm>
            <a:custGeom>
              <a:avLst/>
              <a:gdLst/>
              <a:ahLst/>
              <a:cxnLst/>
              <a:rect l="0" t="0" r="0" b="0"/>
              <a:pathLst>
                <a:path w="133716" h="247011">
                  <a:moveTo>
                    <a:pt x="0" y="0"/>
                  </a:moveTo>
                  <a:lnTo>
                    <a:pt x="0" y="31434"/>
                  </a:lnTo>
                  <a:lnTo>
                    <a:pt x="5703" y="64212"/>
                  </a:lnTo>
                  <a:lnTo>
                    <a:pt x="12184" y="96637"/>
                  </a:lnTo>
                  <a:lnTo>
                    <a:pt x="19132" y="130586"/>
                  </a:lnTo>
                  <a:lnTo>
                    <a:pt x="25425" y="160312"/>
                  </a:lnTo>
                  <a:lnTo>
                    <a:pt x="30069" y="192093"/>
                  </a:lnTo>
                  <a:lnTo>
                    <a:pt x="36161" y="209846"/>
                  </a:lnTo>
                  <a:lnTo>
                    <a:pt x="39884" y="215502"/>
                  </a:lnTo>
                  <a:lnTo>
                    <a:pt x="40877" y="215900"/>
                  </a:lnTo>
                  <a:lnTo>
                    <a:pt x="41539" y="215371"/>
                  </a:lnTo>
                  <a:lnTo>
                    <a:pt x="52689" y="190727"/>
                  </a:lnTo>
                  <a:lnTo>
                    <a:pt x="63559" y="158178"/>
                  </a:lnTo>
                  <a:lnTo>
                    <a:pt x="84874" y="123291"/>
                  </a:lnTo>
                  <a:lnTo>
                    <a:pt x="104607" y="97026"/>
                  </a:lnTo>
                  <a:lnTo>
                    <a:pt x="109425" y="94053"/>
                  </a:lnTo>
                  <a:lnTo>
                    <a:pt x="114225" y="92865"/>
                  </a:lnTo>
                  <a:lnTo>
                    <a:pt x="119013" y="92866"/>
                  </a:lnTo>
                  <a:lnTo>
                    <a:pt x="122998" y="94455"/>
                  </a:lnTo>
                  <a:lnTo>
                    <a:pt x="129543" y="100453"/>
                  </a:lnTo>
                  <a:lnTo>
                    <a:pt x="132981" y="110527"/>
                  </a:lnTo>
                  <a:lnTo>
                    <a:pt x="133715" y="124530"/>
                  </a:lnTo>
                  <a:lnTo>
                    <a:pt x="129665" y="153138"/>
                  </a:lnTo>
                  <a:lnTo>
                    <a:pt x="121851" y="178195"/>
                  </a:lnTo>
                  <a:lnTo>
                    <a:pt x="100798" y="212588"/>
                  </a:lnTo>
                  <a:lnTo>
                    <a:pt x="81117" y="238755"/>
                  </a:lnTo>
                  <a:lnTo>
                    <a:pt x="73623" y="245019"/>
                  </a:lnTo>
                  <a:lnTo>
                    <a:pt x="70513" y="246690"/>
                  </a:lnTo>
                  <a:lnTo>
                    <a:pt x="68440" y="247010"/>
                  </a:lnTo>
                  <a:lnTo>
                    <a:pt x="67058" y="246430"/>
                  </a:lnTo>
                  <a:lnTo>
                    <a:pt x="66137" y="245249"/>
                  </a:lnTo>
                  <a:lnTo>
                    <a:pt x="68631" y="232210"/>
                  </a:lnTo>
                  <a:lnTo>
                    <a:pt x="80703" y="199033"/>
                  </a:lnTo>
                  <a:lnTo>
                    <a:pt x="85725" y="18573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" name="SMARTInkShape-506"/>
            <p:cNvSpPr/>
            <p:nvPr/>
          </p:nvSpPr>
          <p:spPr bwMode="auto">
            <a:xfrm>
              <a:off x="7502304" y="924572"/>
              <a:ext cx="170085" cy="184371"/>
            </a:xfrm>
            <a:custGeom>
              <a:avLst/>
              <a:gdLst/>
              <a:ahLst/>
              <a:cxnLst/>
              <a:rect l="0" t="0" r="0" b="0"/>
              <a:pathLst>
                <a:path w="170085" h="184371">
                  <a:moveTo>
                    <a:pt x="98646" y="4116"/>
                  </a:moveTo>
                  <a:lnTo>
                    <a:pt x="88703" y="4116"/>
                  </a:lnTo>
                  <a:lnTo>
                    <a:pt x="74604" y="0"/>
                  </a:lnTo>
                  <a:lnTo>
                    <a:pt x="68646" y="1757"/>
                  </a:lnTo>
                  <a:lnTo>
                    <a:pt x="57037" y="11001"/>
                  </a:lnTo>
                  <a:lnTo>
                    <a:pt x="33983" y="39754"/>
                  </a:lnTo>
                  <a:lnTo>
                    <a:pt x="18280" y="67503"/>
                  </a:lnTo>
                  <a:lnTo>
                    <a:pt x="5160" y="99715"/>
                  </a:lnTo>
                  <a:lnTo>
                    <a:pt x="567" y="129720"/>
                  </a:lnTo>
                  <a:lnTo>
                    <a:pt x="0" y="157131"/>
                  </a:lnTo>
                  <a:lnTo>
                    <a:pt x="2681" y="170283"/>
                  </a:lnTo>
                  <a:lnTo>
                    <a:pt x="8634" y="179303"/>
                  </a:lnTo>
                  <a:lnTo>
                    <a:pt x="12444" y="182820"/>
                  </a:lnTo>
                  <a:lnTo>
                    <a:pt x="16572" y="184370"/>
                  </a:lnTo>
                  <a:lnTo>
                    <a:pt x="25392" y="183977"/>
                  </a:lnTo>
                  <a:lnTo>
                    <a:pt x="43074" y="171708"/>
                  </a:lnTo>
                  <a:lnTo>
                    <a:pt x="70383" y="139731"/>
                  </a:lnTo>
                  <a:lnTo>
                    <a:pt x="90007" y="107445"/>
                  </a:lnTo>
                  <a:lnTo>
                    <a:pt x="101554" y="73537"/>
                  </a:lnTo>
                  <a:lnTo>
                    <a:pt x="109209" y="44617"/>
                  </a:lnTo>
                  <a:lnTo>
                    <a:pt x="111279" y="31112"/>
                  </a:lnTo>
                  <a:lnTo>
                    <a:pt x="111037" y="26876"/>
                  </a:lnTo>
                  <a:lnTo>
                    <a:pt x="110081" y="24051"/>
                  </a:lnTo>
                  <a:lnTo>
                    <a:pt x="108651" y="22169"/>
                  </a:lnTo>
                  <a:lnTo>
                    <a:pt x="107697" y="21707"/>
                  </a:lnTo>
                  <a:lnTo>
                    <a:pt x="107061" y="22193"/>
                  </a:lnTo>
                  <a:lnTo>
                    <a:pt x="101047" y="43009"/>
                  </a:lnTo>
                  <a:lnTo>
                    <a:pt x="99120" y="76650"/>
                  </a:lnTo>
                  <a:lnTo>
                    <a:pt x="100903" y="102337"/>
                  </a:lnTo>
                  <a:lnTo>
                    <a:pt x="108575" y="125028"/>
                  </a:lnTo>
                  <a:lnTo>
                    <a:pt x="116553" y="138023"/>
                  </a:lnTo>
                  <a:lnTo>
                    <a:pt x="125390" y="146445"/>
                  </a:lnTo>
                  <a:lnTo>
                    <a:pt x="129969" y="148214"/>
                  </a:lnTo>
                  <a:lnTo>
                    <a:pt x="139291" y="148063"/>
                  </a:lnTo>
                  <a:lnTo>
                    <a:pt x="148725" y="143234"/>
                  </a:lnTo>
                  <a:lnTo>
                    <a:pt x="153464" y="139724"/>
                  </a:lnTo>
                  <a:lnTo>
                    <a:pt x="160845" y="129473"/>
                  </a:lnTo>
                  <a:lnTo>
                    <a:pt x="170084" y="11127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" name="SMARTInkShape-507"/>
            <p:cNvSpPr/>
            <p:nvPr/>
          </p:nvSpPr>
          <p:spPr bwMode="auto">
            <a:xfrm>
              <a:off x="7408562" y="738129"/>
              <a:ext cx="40831" cy="395238"/>
            </a:xfrm>
            <a:custGeom>
              <a:avLst/>
              <a:gdLst/>
              <a:ahLst/>
              <a:cxnLst/>
              <a:rect l="0" t="0" r="0" b="0"/>
              <a:pathLst>
                <a:path w="40831" h="395238">
                  <a:moveTo>
                    <a:pt x="28082" y="326290"/>
                  </a:moveTo>
                  <a:lnTo>
                    <a:pt x="24289" y="326290"/>
                  </a:lnTo>
                  <a:lnTo>
                    <a:pt x="23172" y="327084"/>
                  </a:lnTo>
                  <a:lnTo>
                    <a:pt x="22427" y="328406"/>
                  </a:lnTo>
                  <a:lnTo>
                    <a:pt x="21233" y="332440"/>
                  </a:lnTo>
                  <a:lnTo>
                    <a:pt x="21025" y="329347"/>
                  </a:lnTo>
                  <a:lnTo>
                    <a:pt x="33298" y="295346"/>
                  </a:lnTo>
                  <a:lnTo>
                    <a:pt x="35766" y="260890"/>
                  </a:lnTo>
                  <a:lnTo>
                    <a:pt x="40830" y="225588"/>
                  </a:lnTo>
                  <a:lnTo>
                    <a:pt x="39797" y="195381"/>
                  </a:lnTo>
                  <a:lnTo>
                    <a:pt x="37257" y="172065"/>
                  </a:lnTo>
                  <a:lnTo>
                    <a:pt x="36129" y="145827"/>
                  </a:lnTo>
                  <a:lnTo>
                    <a:pt x="35627" y="120407"/>
                  </a:lnTo>
                  <a:lnTo>
                    <a:pt x="34610" y="95880"/>
                  </a:lnTo>
                  <a:lnTo>
                    <a:pt x="30368" y="61347"/>
                  </a:lnTo>
                  <a:lnTo>
                    <a:pt x="26417" y="27540"/>
                  </a:lnTo>
                  <a:lnTo>
                    <a:pt x="20866" y="2903"/>
                  </a:lnTo>
                  <a:lnTo>
                    <a:pt x="19302" y="1161"/>
                  </a:lnTo>
                  <a:lnTo>
                    <a:pt x="17466" y="0"/>
                  </a:lnTo>
                  <a:lnTo>
                    <a:pt x="15448" y="19"/>
                  </a:lnTo>
                  <a:lnTo>
                    <a:pt x="11090" y="2158"/>
                  </a:lnTo>
                  <a:lnTo>
                    <a:pt x="9610" y="4633"/>
                  </a:lnTo>
                  <a:lnTo>
                    <a:pt x="3248" y="32058"/>
                  </a:lnTo>
                  <a:lnTo>
                    <a:pt x="615" y="62016"/>
                  </a:lnTo>
                  <a:lnTo>
                    <a:pt x="0" y="88714"/>
                  </a:lnTo>
                  <a:lnTo>
                    <a:pt x="519" y="119100"/>
                  </a:lnTo>
                  <a:lnTo>
                    <a:pt x="3396" y="151126"/>
                  </a:lnTo>
                  <a:lnTo>
                    <a:pt x="5204" y="185998"/>
                  </a:lnTo>
                  <a:lnTo>
                    <a:pt x="5686" y="204187"/>
                  </a:lnTo>
                  <a:lnTo>
                    <a:pt x="10455" y="239213"/>
                  </a:lnTo>
                  <a:lnTo>
                    <a:pt x="17072" y="272508"/>
                  </a:lnTo>
                  <a:lnTo>
                    <a:pt x="22660" y="303180"/>
                  </a:lnTo>
                  <a:lnTo>
                    <a:pt x="25672" y="330571"/>
                  </a:lnTo>
                  <a:lnTo>
                    <a:pt x="29484" y="364071"/>
                  </a:lnTo>
                  <a:lnTo>
                    <a:pt x="35263" y="392002"/>
                  </a:lnTo>
                  <a:lnTo>
                    <a:pt x="36838" y="393910"/>
                  </a:lnTo>
                  <a:lnTo>
                    <a:pt x="38682" y="395182"/>
                  </a:lnTo>
                  <a:lnTo>
                    <a:pt x="39117" y="395237"/>
                  </a:lnTo>
                  <a:lnTo>
                    <a:pt x="34112" y="385388"/>
                  </a:lnTo>
                  <a:lnTo>
                    <a:pt x="28082" y="36915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6" name="SMARTInkShape-508"/>
            <p:cNvSpPr/>
            <p:nvPr/>
          </p:nvSpPr>
          <p:spPr bwMode="auto">
            <a:xfrm>
              <a:off x="7308056" y="950119"/>
              <a:ext cx="200026" cy="85726"/>
            </a:xfrm>
            <a:custGeom>
              <a:avLst/>
              <a:gdLst/>
              <a:ahLst/>
              <a:cxnLst/>
              <a:rect l="0" t="0" r="0" b="0"/>
              <a:pathLst>
                <a:path w="200026" h="85726">
                  <a:moveTo>
                    <a:pt x="0" y="85725"/>
                  </a:moveTo>
                  <a:lnTo>
                    <a:pt x="7291" y="84931"/>
                  </a:lnTo>
                  <a:lnTo>
                    <a:pt x="34249" y="77954"/>
                  </a:lnTo>
                  <a:lnTo>
                    <a:pt x="65975" y="69135"/>
                  </a:lnTo>
                  <a:lnTo>
                    <a:pt x="89647" y="60889"/>
                  </a:lnTo>
                  <a:lnTo>
                    <a:pt x="116043" y="51932"/>
                  </a:lnTo>
                  <a:lnTo>
                    <a:pt x="141533" y="40543"/>
                  </a:lnTo>
                  <a:lnTo>
                    <a:pt x="173963" y="20744"/>
                  </a:lnTo>
                  <a:lnTo>
                    <a:pt x="200025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7" name="SMARTInkShape-509"/>
            <p:cNvSpPr/>
            <p:nvPr/>
          </p:nvSpPr>
          <p:spPr bwMode="auto">
            <a:xfrm>
              <a:off x="7379494" y="788744"/>
              <a:ext cx="92870" cy="323508"/>
            </a:xfrm>
            <a:custGeom>
              <a:avLst/>
              <a:gdLst/>
              <a:ahLst/>
              <a:cxnLst/>
              <a:rect l="0" t="0" r="0" b="0"/>
              <a:pathLst>
                <a:path w="92870" h="323508">
                  <a:moveTo>
                    <a:pt x="92869" y="89937"/>
                  </a:moveTo>
                  <a:lnTo>
                    <a:pt x="92869" y="86145"/>
                  </a:lnTo>
                  <a:lnTo>
                    <a:pt x="80684" y="52916"/>
                  </a:lnTo>
                  <a:lnTo>
                    <a:pt x="69020" y="22121"/>
                  </a:lnTo>
                  <a:lnTo>
                    <a:pt x="59524" y="3663"/>
                  </a:lnTo>
                  <a:lnTo>
                    <a:pt x="54765" y="0"/>
                  </a:lnTo>
                  <a:lnTo>
                    <a:pt x="53179" y="610"/>
                  </a:lnTo>
                  <a:lnTo>
                    <a:pt x="52121" y="2604"/>
                  </a:lnTo>
                  <a:lnTo>
                    <a:pt x="50284" y="33810"/>
                  </a:lnTo>
                  <a:lnTo>
                    <a:pt x="50088" y="66251"/>
                  </a:lnTo>
                  <a:lnTo>
                    <a:pt x="50042" y="92110"/>
                  </a:lnTo>
                  <a:lnTo>
                    <a:pt x="50022" y="119478"/>
                  </a:lnTo>
                  <a:lnTo>
                    <a:pt x="50808" y="146723"/>
                  </a:lnTo>
                  <a:lnTo>
                    <a:pt x="53802" y="172061"/>
                  </a:lnTo>
                  <a:lnTo>
                    <a:pt x="57778" y="196551"/>
                  </a:lnTo>
                  <a:lnTo>
                    <a:pt x="66596" y="230535"/>
                  </a:lnTo>
                  <a:lnTo>
                    <a:pt x="75030" y="258596"/>
                  </a:lnTo>
                  <a:lnTo>
                    <a:pt x="77880" y="285619"/>
                  </a:lnTo>
                  <a:lnTo>
                    <a:pt x="74580" y="305079"/>
                  </a:lnTo>
                  <a:lnTo>
                    <a:pt x="68601" y="314673"/>
                  </a:lnTo>
                  <a:lnTo>
                    <a:pt x="64784" y="318342"/>
                  </a:lnTo>
                  <a:lnTo>
                    <a:pt x="52076" y="322419"/>
                  </a:lnTo>
                  <a:lnTo>
                    <a:pt x="44242" y="323507"/>
                  </a:lnTo>
                  <a:lnTo>
                    <a:pt x="12032" y="315432"/>
                  </a:lnTo>
                  <a:lnTo>
                    <a:pt x="0" y="31139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8" name="SMARTInkShape-510"/>
            <p:cNvSpPr/>
            <p:nvPr/>
          </p:nvSpPr>
          <p:spPr bwMode="auto">
            <a:xfrm>
              <a:off x="6990353" y="1171575"/>
              <a:ext cx="181973" cy="169370"/>
            </a:xfrm>
            <a:custGeom>
              <a:avLst/>
              <a:gdLst/>
              <a:ahLst/>
              <a:cxnLst/>
              <a:rect l="0" t="0" r="0" b="0"/>
              <a:pathLst>
                <a:path w="181973" h="169370">
                  <a:moveTo>
                    <a:pt x="31953" y="0"/>
                  </a:moveTo>
                  <a:lnTo>
                    <a:pt x="31953" y="3792"/>
                  </a:lnTo>
                  <a:lnTo>
                    <a:pt x="29836" y="7771"/>
                  </a:lnTo>
                  <a:lnTo>
                    <a:pt x="26250" y="13773"/>
                  </a:lnTo>
                  <a:lnTo>
                    <a:pt x="15160" y="43735"/>
                  </a:lnTo>
                  <a:lnTo>
                    <a:pt x="8104" y="72137"/>
                  </a:lnTo>
                  <a:lnTo>
                    <a:pt x="4779" y="101896"/>
                  </a:lnTo>
                  <a:lnTo>
                    <a:pt x="0" y="130821"/>
                  </a:lnTo>
                  <a:lnTo>
                    <a:pt x="25" y="145720"/>
                  </a:lnTo>
                  <a:lnTo>
                    <a:pt x="2682" y="156839"/>
                  </a:lnTo>
                  <a:lnTo>
                    <a:pt x="6508" y="164427"/>
                  </a:lnTo>
                  <a:lnTo>
                    <a:pt x="9434" y="166768"/>
                  </a:lnTo>
                  <a:lnTo>
                    <a:pt x="16918" y="169369"/>
                  </a:lnTo>
                  <a:lnTo>
                    <a:pt x="21136" y="168475"/>
                  </a:lnTo>
                  <a:lnTo>
                    <a:pt x="30056" y="163249"/>
                  </a:lnTo>
                  <a:lnTo>
                    <a:pt x="44002" y="143796"/>
                  </a:lnTo>
                  <a:lnTo>
                    <a:pt x="54397" y="117924"/>
                  </a:lnTo>
                  <a:lnTo>
                    <a:pt x="66297" y="86358"/>
                  </a:lnTo>
                  <a:lnTo>
                    <a:pt x="76084" y="55662"/>
                  </a:lnTo>
                  <a:lnTo>
                    <a:pt x="80799" y="24136"/>
                  </a:lnTo>
                  <a:lnTo>
                    <a:pt x="81730" y="12852"/>
                  </a:lnTo>
                  <a:lnTo>
                    <a:pt x="81946" y="47825"/>
                  </a:lnTo>
                  <a:lnTo>
                    <a:pt x="85748" y="74584"/>
                  </a:lnTo>
                  <a:lnTo>
                    <a:pt x="91902" y="102620"/>
                  </a:lnTo>
                  <a:lnTo>
                    <a:pt x="102544" y="123451"/>
                  </a:lnTo>
                  <a:lnTo>
                    <a:pt x="115751" y="139678"/>
                  </a:lnTo>
                  <a:lnTo>
                    <a:pt x="129257" y="145423"/>
                  </a:lnTo>
                  <a:lnTo>
                    <a:pt x="137303" y="146955"/>
                  </a:lnTo>
                  <a:lnTo>
                    <a:pt x="144256" y="146389"/>
                  </a:lnTo>
                  <a:lnTo>
                    <a:pt x="156213" y="141526"/>
                  </a:lnTo>
                  <a:lnTo>
                    <a:pt x="166819" y="129840"/>
                  </a:lnTo>
                  <a:lnTo>
                    <a:pt x="181972" y="10715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9" name="SMARTInkShape-511"/>
            <p:cNvSpPr/>
            <p:nvPr/>
          </p:nvSpPr>
          <p:spPr bwMode="auto">
            <a:xfrm>
              <a:off x="6817406" y="1064419"/>
              <a:ext cx="197758" cy="312446"/>
            </a:xfrm>
            <a:custGeom>
              <a:avLst/>
              <a:gdLst/>
              <a:ahLst/>
              <a:cxnLst/>
              <a:rect l="0" t="0" r="0" b="0"/>
              <a:pathLst>
                <a:path w="197758" h="312446">
                  <a:moveTo>
                    <a:pt x="133463" y="0"/>
                  </a:moveTo>
                  <a:lnTo>
                    <a:pt x="118989" y="16590"/>
                  </a:lnTo>
                  <a:lnTo>
                    <a:pt x="106451" y="44900"/>
                  </a:lnTo>
                  <a:lnTo>
                    <a:pt x="96002" y="71953"/>
                  </a:lnTo>
                  <a:lnTo>
                    <a:pt x="93002" y="96273"/>
                  </a:lnTo>
                  <a:lnTo>
                    <a:pt x="91668" y="120840"/>
                  </a:lnTo>
                  <a:lnTo>
                    <a:pt x="91868" y="144988"/>
                  </a:lnTo>
                  <a:lnTo>
                    <a:pt x="94603" y="168949"/>
                  </a:lnTo>
                  <a:lnTo>
                    <a:pt x="98465" y="192828"/>
                  </a:lnTo>
                  <a:lnTo>
                    <a:pt x="105102" y="226468"/>
                  </a:lnTo>
                  <a:lnTo>
                    <a:pt x="112095" y="254426"/>
                  </a:lnTo>
                  <a:lnTo>
                    <a:pt x="123153" y="286828"/>
                  </a:lnTo>
                  <a:lnTo>
                    <a:pt x="124911" y="297077"/>
                  </a:lnTo>
                  <a:lnTo>
                    <a:pt x="123793" y="301239"/>
                  </a:lnTo>
                  <a:lnTo>
                    <a:pt x="118317" y="307980"/>
                  </a:lnTo>
                  <a:lnTo>
                    <a:pt x="110592" y="311505"/>
                  </a:lnTo>
                  <a:lnTo>
                    <a:pt x="106309" y="312445"/>
                  </a:lnTo>
                  <a:lnTo>
                    <a:pt x="88905" y="309975"/>
                  </a:lnTo>
                  <a:lnTo>
                    <a:pt x="56781" y="296326"/>
                  </a:lnTo>
                  <a:lnTo>
                    <a:pt x="26682" y="278343"/>
                  </a:lnTo>
                  <a:lnTo>
                    <a:pt x="5390" y="263296"/>
                  </a:lnTo>
                  <a:lnTo>
                    <a:pt x="1135" y="255662"/>
                  </a:lnTo>
                  <a:lnTo>
                    <a:pt x="0" y="251404"/>
                  </a:lnTo>
                  <a:lnTo>
                    <a:pt x="832" y="247771"/>
                  </a:lnTo>
                  <a:lnTo>
                    <a:pt x="5988" y="241618"/>
                  </a:lnTo>
                  <a:lnTo>
                    <a:pt x="38771" y="226630"/>
                  </a:lnTo>
                  <a:lnTo>
                    <a:pt x="68629" y="213728"/>
                  </a:lnTo>
                  <a:lnTo>
                    <a:pt x="99700" y="199852"/>
                  </a:lnTo>
                  <a:lnTo>
                    <a:pt x="131926" y="187803"/>
                  </a:lnTo>
                  <a:lnTo>
                    <a:pt x="161582" y="177089"/>
                  </a:lnTo>
                  <a:lnTo>
                    <a:pt x="178504" y="168400"/>
                  </a:lnTo>
                  <a:lnTo>
                    <a:pt x="197757" y="15001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0" name="SMARTInkShape-512"/>
            <p:cNvSpPr/>
            <p:nvPr/>
          </p:nvSpPr>
          <p:spPr bwMode="auto">
            <a:xfrm>
              <a:off x="6653637" y="1139044"/>
              <a:ext cx="240083" cy="375441"/>
            </a:xfrm>
            <a:custGeom>
              <a:avLst/>
              <a:gdLst/>
              <a:ahLst/>
              <a:cxnLst/>
              <a:rect l="0" t="0" r="0" b="0"/>
              <a:pathLst>
                <a:path w="240083" h="375441">
                  <a:moveTo>
                    <a:pt x="97207" y="218269"/>
                  </a:moveTo>
                  <a:lnTo>
                    <a:pt x="97207" y="208325"/>
                  </a:lnTo>
                  <a:lnTo>
                    <a:pt x="88388" y="175204"/>
                  </a:lnTo>
                  <a:lnTo>
                    <a:pt x="86565" y="170509"/>
                  </a:lnTo>
                  <a:lnTo>
                    <a:pt x="80306" y="163175"/>
                  </a:lnTo>
                  <a:lnTo>
                    <a:pt x="73027" y="158064"/>
                  </a:lnTo>
                  <a:lnTo>
                    <a:pt x="67146" y="155792"/>
                  </a:lnTo>
                  <a:lnTo>
                    <a:pt x="63672" y="156774"/>
                  </a:lnTo>
                  <a:lnTo>
                    <a:pt x="55580" y="162098"/>
                  </a:lnTo>
                  <a:lnTo>
                    <a:pt x="37449" y="190651"/>
                  </a:lnTo>
                  <a:lnTo>
                    <a:pt x="23321" y="223138"/>
                  </a:lnTo>
                  <a:lnTo>
                    <a:pt x="13833" y="249008"/>
                  </a:lnTo>
                  <a:lnTo>
                    <a:pt x="6441" y="278497"/>
                  </a:lnTo>
                  <a:lnTo>
                    <a:pt x="1304" y="307743"/>
                  </a:lnTo>
                  <a:lnTo>
                    <a:pt x="0" y="341264"/>
                  </a:lnTo>
                  <a:lnTo>
                    <a:pt x="5321" y="358658"/>
                  </a:lnTo>
                  <a:lnTo>
                    <a:pt x="12977" y="370093"/>
                  </a:lnTo>
                  <a:lnTo>
                    <a:pt x="17241" y="374254"/>
                  </a:lnTo>
                  <a:lnTo>
                    <a:pt x="22465" y="375440"/>
                  </a:lnTo>
                  <a:lnTo>
                    <a:pt x="34619" y="372525"/>
                  </a:lnTo>
                  <a:lnTo>
                    <a:pt x="45842" y="361704"/>
                  </a:lnTo>
                  <a:lnTo>
                    <a:pt x="65319" y="335645"/>
                  </a:lnTo>
                  <a:lnTo>
                    <a:pt x="81446" y="312505"/>
                  </a:lnTo>
                  <a:lnTo>
                    <a:pt x="96553" y="283699"/>
                  </a:lnTo>
                  <a:lnTo>
                    <a:pt x="109087" y="250259"/>
                  </a:lnTo>
                  <a:lnTo>
                    <a:pt x="114651" y="232452"/>
                  </a:lnTo>
                  <a:lnTo>
                    <a:pt x="119156" y="214230"/>
                  </a:lnTo>
                  <a:lnTo>
                    <a:pt x="122952" y="195733"/>
                  </a:lnTo>
                  <a:lnTo>
                    <a:pt x="126276" y="177051"/>
                  </a:lnTo>
                  <a:lnTo>
                    <a:pt x="129286" y="158246"/>
                  </a:lnTo>
                  <a:lnTo>
                    <a:pt x="132087" y="139360"/>
                  </a:lnTo>
                  <a:lnTo>
                    <a:pt x="134747" y="120419"/>
                  </a:lnTo>
                  <a:lnTo>
                    <a:pt x="137315" y="102235"/>
                  </a:lnTo>
                  <a:lnTo>
                    <a:pt x="142285" y="67215"/>
                  </a:lnTo>
                  <a:lnTo>
                    <a:pt x="145022" y="39479"/>
                  </a:lnTo>
                  <a:lnTo>
                    <a:pt x="146564" y="10248"/>
                  </a:lnTo>
                  <a:lnTo>
                    <a:pt x="146780" y="3388"/>
                  </a:lnTo>
                  <a:lnTo>
                    <a:pt x="146131" y="403"/>
                  </a:lnTo>
                  <a:lnTo>
                    <a:pt x="144904" y="0"/>
                  </a:lnTo>
                  <a:lnTo>
                    <a:pt x="143292" y="1318"/>
                  </a:lnTo>
                  <a:lnTo>
                    <a:pt x="134208" y="27835"/>
                  </a:lnTo>
                  <a:lnTo>
                    <a:pt x="126617" y="51082"/>
                  </a:lnTo>
                  <a:lnTo>
                    <a:pt x="117950" y="81521"/>
                  </a:lnTo>
                  <a:lnTo>
                    <a:pt x="109601" y="115423"/>
                  </a:lnTo>
                  <a:lnTo>
                    <a:pt x="103245" y="149012"/>
                  </a:lnTo>
                  <a:lnTo>
                    <a:pt x="102007" y="182461"/>
                  </a:lnTo>
                  <a:lnTo>
                    <a:pt x="104896" y="214260"/>
                  </a:lnTo>
                  <a:lnTo>
                    <a:pt x="111473" y="241623"/>
                  </a:lnTo>
                  <a:lnTo>
                    <a:pt x="127892" y="271755"/>
                  </a:lnTo>
                  <a:lnTo>
                    <a:pt x="143124" y="283844"/>
                  </a:lnTo>
                  <a:lnTo>
                    <a:pt x="160477" y="291070"/>
                  </a:lnTo>
                  <a:lnTo>
                    <a:pt x="178772" y="294281"/>
                  </a:lnTo>
                  <a:lnTo>
                    <a:pt x="197487" y="289358"/>
                  </a:lnTo>
                  <a:lnTo>
                    <a:pt x="214801" y="278439"/>
                  </a:lnTo>
                  <a:lnTo>
                    <a:pt x="240082" y="24684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232334" name="SMARTInkShape-Group69"/>
          <p:cNvGrpSpPr/>
          <p:nvPr/>
        </p:nvGrpSpPr>
        <p:grpSpPr>
          <a:xfrm>
            <a:off x="515670" y="2986516"/>
            <a:ext cx="1255549" cy="520058"/>
            <a:chOff x="515670" y="2986516"/>
            <a:chExt cx="1255549" cy="520058"/>
          </a:xfrm>
        </p:grpSpPr>
        <p:sp>
          <p:nvSpPr>
            <p:cNvPr id="2232320" name="SMARTInkShape-513"/>
            <p:cNvSpPr/>
            <p:nvPr/>
          </p:nvSpPr>
          <p:spPr bwMode="auto">
            <a:xfrm>
              <a:off x="515670" y="2986516"/>
              <a:ext cx="1255549" cy="492491"/>
            </a:xfrm>
            <a:custGeom>
              <a:avLst/>
              <a:gdLst/>
              <a:ahLst/>
              <a:cxnLst/>
              <a:rect l="0" t="0" r="0" b="0"/>
              <a:pathLst>
                <a:path w="1255549" h="492491">
                  <a:moveTo>
                    <a:pt x="734486" y="492490"/>
                  </a:moveTo>
                  <a:lnTo>
                    <a:pt x="762209" y="486787"/>
                  </a:lnTo>
                  <a:lnTo>
                    <a:pt x="789708" y="480305"/>
                  </a:lnTo>
                  <a:lnTo>
                    <a:pt x="825328" y="471004"/>
                  </a:lnTo>
                  <a:lnTo>
                    <a:pt x="859322" y="461523"/>
                  </a:lnTo>
                  <a:lnTo>
                    <a:pt x="887186" y="454387"/>
                  </a:lnTo>
                  <a:lnTo>
                    <a:pt x="915550" y="447245"/>
                  </a:lnTo>
                  <a:lnTo>
                    <a:pt x="944063" y="440102"/>
                  </a:lnTo>
                  <a:lnTo>
                    <a:pt x="972619" y="436751"/>
                  </a:lnTo>
                  <a:lnTo>
                    <a:pt x="1001189" y="431966"/>
                  </a:lnTo>
                  <a:lnTo>
                    <a:pt x="1033554" y="421729"/>
                  </a:lnTo>
                  <a:lnTo>
                    <a:pt x="1064487" y="412434"/>
                  </a:lnTo>
                  <a:lnTo>
                    <a:pt x="1093761" y="404653"/>
                  </a:lnTo>
                  <a:lnTo>
                    <a:pt x="1127187" y="390003"/>
                  </a:lnTo>
                  <a:lnTo>
                    <a:pt x="1161425" y="376526"/>
                  </a:lnTo>
                  <a:lnTo>
                    <a:pt x="1193698" y="354158"/>
                  </a:lnTo>
                  <a:lnTo>
                    <a:pt x="1228228" y="330693"/>
                  </a:lnTo>
                  <a:lnTo>
                    <a:pt x="1240914" y="313452"/>
                  </a:lnTo>
                  <a:lnTo>
                    <a:pt x="1252702" y="294935"/>
                  </a:lnTo>
                  <a:lnTo>
                    <a:pt x="1255548" y="276906"/>
                  </a:lnTo>
                  <a:lnTo>
                    <a:pt x="1250191" y="260788"/>
                  </a:lnTo>
                  <a:lnTo>
                    <a:pt x="1232372" y="226013"/>
                  </a:lnTo>
                  <a:lnTo>
                    <a:pt x="1203666" y="190774"/>
                  </a:lnTo>
                  <a:lnTo>
                    <a:pt x="1169951" y="162216"/>
                  </a:lnTo>
                  <a:lnTo>
                    <a:pt x="1134496" y="137779"/>
                  </a:lnTo>
                  <a:lnTo>
                    <a:pt x="1099456" y="123562"/>
                  </a:lnTo>
                  <a:lnTo>
                    <a:pt x="1067433" y="111627"/>
                  </a:lnTo>
                  <a:lnTo>
                    <a:pt x="1036690" y="101918"/>
                  </a:lnTo>
                  <a:lnTo>
                    <a:pt x="1003592" y="89339"/>
                  </a:lnTo>
                  <a:lnTo>
                    <a:pt x="972530" y="76352"/>
                  </a:lnTo>
                  <a:lnTo>
                    <a:pt x="938544" y="66331"/>
                  </a:lnTo>
                  <a:lnTo>
                    <a:pt x="903339" y="53659"/>
                  </a:lnTo>
                  <a:lnTo>
                    <a:pt x="879646" y="44513"/>
                  </a:lnTo>
                  <a:lnTo>
                    <a:pt x="853771" y="35156"/>
                  </a:lnTo>
                  <a:lnTo>
                    <a:pt x="827189" y="26499"/>
                  </a:lnTo>
                  <a:lnTo>
                    <a:pt x="802146" y="20006"/>
                  </a:lnTo>
                  <a:lnTo>
                    <a:pt x="775670" y="14474"/>
                  </a:lnTo>
                  <a:lnTo>
                    <a:pt x="748821" y="9370"/>
                  </a:lnTo>
                  <a:lnTo>
                    <a:pt x="723659" y="4456"/>
                  </a:lnTo>
                  <a:lnTo>
                    <a:pt x="697131" y="1742"/>
                  </a:lnTo>
                  <a:lnTo>
                    <a:pt x="669465" y="536"/>
                  </a:lnTo>
                  <a:lnTo>
                    <a:pt x="641294" y="0"/>
                  </a:lnTo>
                  <a:lnTo>
                    <a:pt x="612899" y="1879"/>
                  </a:lnTo>
                  <a:lnTo>
                    <a:pt x="583610" y="4566"/>
                  </a:lnTo>
                  <a:lnTo>
                    <a:pt x="552072" y="5760"/>
                  </a:lnTo>
                  <a:lnTo>
                    <a:pt x="519534" y="8407"/>
                  </a:lnTo>
                  <a:lnTo>
                    <a:pt x="487346" y="12230"/>
                  </a:lnTo>
                  <a:lnTo>
                    <a:pt x="457165" y="16575"/>
                  </a:lnTo>
                  <a:lnTo>
                    <a:pt x="425759" y="21151"/>
                  </a:lnTo>
                  <a:lnTo>
                    <a:pt x="394074" y="25831"/>
                  </a:lnTo>
                  <a:lnTo>
                    <a:pt x="364117" y="30557"/>
                  </a:lnTo>
                  <a:lnTo>
                    <a:pt x="332811" y="35303"/>
                  </a:lnTo>
                  <a:lnTo>
                    <a:pt x="301170" y="40852"/>
                  </a:lnTo>
                  <a:lnTo>
                    <a:pt x="271233" y="48610"/>
                  </a:lnTo>
                  <a:lnTo>
                    <a:pt x="242052" y="57350"/>
                  </a:lnTo>
                  <a:lnTo>
                    <a:pt x="214002" y="66526"/>
                  </a:lnTo>
                  <a:lnTo>
                    <a:pt x="188306" y="75896"/>
                  </a:lnTo>
                  <a:lnTo>
                    <a:pt x="161539" y="87468"/>
                  </a:lnTo>
                  <a:lnTo>
                    <a:pt x="135356" y="100549"/>
                  </a:lnTo>
                  <a:lnTo>
                    <a:pt x="102765" y="122095"/>
                  </a:lnTo>
                  <a:lnTo>
                    <a:pt x="73794" y="148235"/>
                  </a:lnTo>
                  <a:lnTo>
                    <a:pt x="49775" y="176088"/>
                  </a:lnTo>
                  <a:lnTo>
                    <a:pt x="29165" y="204449"/>
                  </a:lnTo>
                  <a:lnTo>
                    <a:pt x="16532" y="232961"/>
                  </a:lnTo>
                  <a:lnTo>
                    <a:pt x="4675" y="261517"/>
                  </a:lnTo>
                  <a:lnTo>
                    <a:pt x="456" y="290086"/>
                  </a:lnTo>
                  <a:lnTo>
                    <a:pt x="0" y="318660"/>
                  </a:lnTo>
                  <a:lnTo>
                    <a:pt x="5333" y="346440"/>
                  </a:lnTo>
                  <a:lnTo>
                    <a:pt x="12485" y="362492"/>
                  </a:lnTo>
                  <a:lnTo>
                    <a:pt x="29229" y="381124"/>
                  </a:lnTo>
                  <a:lnTo>
                    <a:pt x="62717" y="406551"/>
                  </a:lnTo>
                  <a:lnTo>
                    <a:pt x="96059" y="423459"/>
                  </a:lnTo>
                  <a:lnTo>
                    <a:pt x="122128" y="436409"/>
                  </a:lnTo>
                  <a:lnTo>
                    <a:pt x="151706" y="447986"/>
                  </a:lnTo>
                  <a:lnTo>
                    <a:pt x="183373" y="458423"/>
                  </a:lnTo>
                  <a:lnTo>
                    <a:pt x="215968" y="468353"/>
                  </a:lnTo>
                  <a:lnTo>
                    <a:pt x="248711" y="47820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32321" name="SMARTInkShape-514"/>
            <p:cNvSpPr/>
            <p:nvPr/>
          </p:nvSpPr>
          <p:spPr bwMode="auto">
            <a:xfrm>
              <a:off x="600076" y="3443288"/>
              <a:ext cx="585788" cy="63286"/>
            </a:xfrm>
            <a:custGeom>
              <a:avLst/>
              <a:gdLst/>
              <a:ahLst/>
              <a:cxnLst/>
              <a:rect l="0" t="0" r="0" b="0"/>
              <a:pathLst>
                <a:path w="585788" h="63286">
                  <a:moveTo>
                    <a:pt x="7143" y="0"/>
                  </a:moveTo>
                  <a:lnTo>
                    <a:pt x="992" y="0"/>
                  </a:lnTo>
                  <a:lnTo>
                    <a:pt x="661" y="793"/>
                  </a:lnTo>
                  <a:lnTo>
                    <a:pt x="0" y="7135"/>
                  </a:lnTo>
                  <a:lnTo>
                    <a:pt x="3792" y="7141"/>
                  </a:lnTo>
                  <a:lnTo>
                    <a:pt x="4909" y="7935"/>
                  </a:lnTo>
                  <a:lnTo>
                    <a:pt x="5653" y="9259"/>
                  </a:lnTo>
                  <a:lnTo>
                    <a:pt x="6849" y="13294"/>
                  </a:lnTo>
                  <a:lnTo>
                    <a:pt x="17060" y="24143"/>
                  </a:lnTo>
                  <a:lnTo>
                    <a:pt x="21605" y="26605"/>
                  </a:lnTo>
                  <a:lnTo>
                    <a:pt x="26270" y="28493"/>
                  </a:lnTo>
                  <a:lnTo>
                    <a:pt x="38109" y="38403"/>
                  </a:lnTo>
                  <a:lnTo>
                    <a:pt x="47099" y="40880"/>
                  </a:lnTo>
                  <a:lnTo>
                    <a:pt x="78325" y="44805"/>
                  </a:lnTo>
                  <a:lnTo>
                    <a:pt x="94909" y="48465"/>
                  </a:lnTo>
                  <a:lnTo>
                    <a:pt x="128855" y="49803"/>
                  </a:lnTo>
                  <a:lnTo>
                    <a:pt x="164341" y="49979"/>
                  </a:lnTo>
                  <a:lnTo>
                    <a:pt x="200029" y="44348"/>
                  </a:lnTo>
                  <a:lnTo>
                    <a:pt x="223573" y="45419"/>
                  </a:lnTo>
                  <a:lnTo>
                    <a:pt x="256181" y="49100"/>
                  </a:lnTo>
                  <a:lnTo>
                    <a:pt x="285553" y="54736"/>
                  </a:lnTo>
                  <a:lnTo>
                    <a:pt x="314285" y="58789"/>
                  </a:lnTo>
                  <a:lnTo>
                    <a:pt x="346684" y="63206"/>
                  </a:lnTo>
                  <a:lnTo>
                    <a:pt x="377954" y="63285"/>
                  </a:lnTo>
                  <a:lnTo>
                    <a:pt x="409178" y="58597"/>
                  </a:lnTo>
                  <a:lnTo>
                    <a:pt x="441893" y="53643"/>
                  </a:lnTo>
                  <a:lnTo>
                    <a:pt x="476195" y="50724"/>
                  </a:lnTo>
                  <a:lnTo>
                    <a:pt x="508841" y="50148"/>
                  </a:lnTo>
                  <a:lnTo>
                    <a:pt x="536265" y="47931"/>
                  </a:lnTo>
                  <a:lnTo>
                    <a:pt x="570184" y="43863"/>
                  </a:lnTo>
                  <a:lnTo>
                    <a:pt x="585787" y="4286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232349" name="SMARTInkShape-Group70"/>
          <p:cNvGrpSpPr/>
          <p:nvPr/>
        </p:nvGrpSpPr>
        <p:grpSpPr>
          <a:xfrm>
            <a:off x="778669" y="3579400"/>
            <a:ext cx="756730" cy="370210"/>
            <a:chOff x="778669" y="3579400"/>
            <a:chExt cx="756730" cy="370210"/>
          </a:xfrm>
        </p:grpSpPr>
        <p:sp>
          <p:nvSpPr>
            <p:cNvPr id="2232343" name="SMARTInkShape-515"/>
            <p:cNvSpPr/>
            <p:nvPr/>
          </p:nvSpPr>
          <p:spPr bwMode="auto">
            <a:xfrm>
              <a:off x="1450181" y="3593306"/>
              <a:ext cx="85218" cy="356304"/>
            </a:xfrm>
            <a:custGeom>
              <a:avLst/>
              <a:gdLst/>
              <a:ahLst/>
              <a:cxnLst/>
              <a:rect l="0" t="0" r="0" b="0"/>
              <a:pathLst>
                <a:path w="85218" h="356304">
                  <a:moveTo>
                    <a:pt x="14288" y="0"/>
                  </a:moveTo>
                  <a:lnTo>
                    <a:pt x="14288" y="3792"/>
                  </a:lnTo>
                  <a:lnTo>
                    <a:pt x="12171" y="7771"/>
                  </a:lnTo>
                  <a:lnTo>
                    <a:pt x="10495" y="9943"/>
                  </a:lnTo>
                  <a:lnTo>
                    <a:pt x="3646" y="39943"/>
                  </a:lnTo>
                  <a:lnTo>
                    <a:pt x="480" y="71994"/>
                  </a:lnTo>
                  <a:lnTo>
                    <a:pt x="857" y="100733"/>
                  </a:lnTo>
                  <a:lnTo>
                    <a:pt x="3821" y="107741"/>
                  </a:lnTo>
                  <a:lnTo>
                    <a:pt x="5722" y="109928"/>
                  </a:lnTo>
                  <a:lnTo>
                    <a:pt x="9952" y="112357"/>
                  </a:lnTo>
                  <a:lnTo>
                    <a:pt x="12191" y="112211"/>
                  </a:lnTo>
                  <a:lnTo>
                    <a:pt x="16795" y="109932"/>
                  </a:lnTo>
                  <a:lnTo>
                    <a:pt x="38255" y="94340"/>
                  </a:lnTo>
                  <a:lnTo>
                    <a:pt x="46965" y="81575"/>
                  </a:lnTo>
                  <a:lnTo>
                    <a:pt x="59137" y="58447"/>
                  </a:lnTo>
                  <a:lnTo>
                    <a:pt x="72800" y="38356"/>
                  </a:lnTo>
                  <a:lnTo>
                    <a:pt x="78233" y="20689"/>
                  </a:lnTo>
                  <a:lnTo>
                    <a:pt x="79937" y="18555"/>
                  </a:lnTo>
                  <a:lnTo>
                    <a:pt x="84582" y="15131"/>
                  </a:lnTo>
                  <a:lnTo>
                    <a:pt x="85217" y="18896"/>
                  </a:lnTo>
                  <a:lnTo>
                    <a:pt x="84706" y="26654"/>
                  </a:lnTo>
                  <a:lnTo>
                    <a:pt x="79545" y="57838"/>
                  </a:lnTo>
                  <a:lnTo>
                    <a:pt x="78772" y="92358"/>
                  </a:lnTo>
                  <a:lnTo>
                    <a:pt x="78638" y="125879"/>
                  </a:lnTo>
                  <a:lnTo>
                    <a:pt x="78606" y="151990"/>
                  </a:lnTo>
                  <a:lnTo>
                    <a:pt x="80709" y="177353"/>
                  </a:lnTo>
                  <a:lnTo>
                    <a:pt x="83496" y="201855"/>
                  </a:lnTo>
                  <a:lnTo>
                    <a:pt x="84271" y="237168"/>
                  </a:lnTo>
                  <a:lnTo>
                    <a:pt x="79826" y="268092"/>
                  </a:lnTo>
                  <a:lnTo>
                    <a:pt x="72689" y="296570"/>
                  </a:lnTo>
                  <a:lnTo>
                    <a:pt x="56456" y="325811"/>
                  </a:lnTo>
                  <a:lnTo>
                    <a:pt x="40541" y="342070"/>
                  </a:lnTo>
                  <a:lnTo>
                    <a:pt x="24977" y="352709"/>
                  </a:lnTo>
                  <a:lnTo>
                    <a:pt x="17451" y="355197"/>
                  </a:lnTo>
                  <a:lnTo>
                    <a:pt x="8814" y="356303"/>
                  </a:lnTo>
                  <a:lnTo>
                    <a:pt x="5876" y="355010"/>
                  </a:lnTo>
                  <a:lnTo>
                    <a:pt x="3918" y="352561"/>
                  </a:lnTo>
                  <a:lnTo>
                    <a:pt x="1741" y="344813"/>
                  </a:lnTo>
                  <a:lnTo>
                    <a:pt x="0" y="32146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32344" name="SMARTInkShape-516"/>
            <p:cNvSpPr/>
            <p:nvPr/>
          </p:nvSpPr>
          <p:spPr bwMode="auto">
            <a:xfrm>
              <a:off x="1372593" y="3721894"/>
              <a:ext cx="13296" cy="27175"/>
            </a:xfrm>
            <a:custGeom>
              <a:avLst/>
              <a:gdLst/>
              <a:ahLst/>
              <a:cxnLst/>
              <a:rect l="0" t="0" r="0" b="0"/>
              <a:pathLst>
                <a:path w="13296" h="27175">
                  <a:moveTo>
                    <a:pt x="6151" y="0"/>
                  </a:moveTo>
                  <a:lnTo>
                    <a:pt x="2358" y="0"/>
                  </a:lnTo>
                  <a:lnTo>
                    <a:pt x="1241" y="794"/>
                  </a:lnTo>
                  <a:lnTo>
                    <a:pt x="497" y="2116"/>
                  </a:lnTo>
                  <a:lnTo>
                    <a:pt x="0" y="3792"/>
                  </a:lnTo>
                  <a:lnTo>
                    <a:pt x="463" y="5703"/>
                  </a:lnTo>
                  <a:lnTo>
                    <a:pt x="4792" y="14473"/>
                  </a:lnTo>
                  <a:lnTo>
                    <a:pt x="6071" y="27174"/>
                  </a:lnTo>
                  <a:lnTo>
                    <a:pt x="6892" y="26848"/>
                  </a:lnTo>
                  <a:lnTo>
                    <a:pt x="9920" y="24367"/>
                  </a:lnTo>
                  <a:lnTo>
                    <a:pt x="11794" y="20619"/>
                  </a:lnTo>
                  <a:lnTo>
                    <a:pt x="13295" y="1428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32345" name="SMARTInkShape-517"/>
            <p:cNvSpPr/>
            <p:nvPr/>
          </p:nvSpPr>
          <p:spPr bwMode="auto">
            <a:xfrm>
              <a:off x="1164431" y="3659008"/>
              <a:ext cx="143645" cy="268683"/>
            </a:xfrm>
            <a:custGeom>
              <a:avLst/>
              <a:gdLst/>
              <a:ahLst/>
              <a:cxnLst/>
              <a:rect l="0" t="0" r="0" b="0"/>
              <a:pathLst>
                <a:path w="143645" h="268683">
                  <a:moveTo>
                    <a:pt x="114300" y="34311"/>
                  </a:moveTo>
                  <a:lnTo>
                    <a:pt x="110508" y="34311"/>
                  </a:lnTo>
                  <a:lnTo>
                    <a:pt x="109391" y="33517"/>
                  </a:lnTo>
                  <a:lnTo>
                    <a:pt x="108646" y="32194"/>
                  </a:lnTo>
                  <a:lnTo>
                    <a:pt x="108149" y="30519"/>
                  </a:lnTo>
                  <a:lnTo>
                    <a:pt x="99516" y="19838"/>
                  </a:lnTo>
                  <a:lnTo>
                    <a:pt x="95823" y="15178"/>
                  </a:lnTo>
                  <a:lnTo>
                    <a:pt x="91336" y="5719"/>
                  </a:lnTo>
                  <a:lnTo>
                    <a:pt x="89466" y="3344"/>
                  </a:lnTo>
                  <a:lnTo>
                    <a:pt x="85271" y="704"/>
                  </a:lnTo>
                  <a:lnTo>
                    <a:pt x="83041" y="0"/>
                  </a:lnTo>
                  <a:lnTo>
                    <a:pt x="80761" y="324"/>
                  </a:lnTo>
                  <a:lnTo>
                    <a:pt x="76111" y="2802"/>
                  </a:lnTo>
                  <a:lnTo>
                    <a:pt x="69030" y="8659"/>
                  </a:lnTo>
                  <a:lnTo>
                    <a:pt x="61905" y="19214"/>
                  </a:lnTo>
                  <a:lnTo>
                    <a:pt x="58559" y="32395"/>
                  </a:lnTo>
                  <a:lnTo>
                    <a:pt x="57233" y="66867"/>
                  </a:lnTo>
                  <a:lnTo>
                    <a:pt x="57161" y="85498"/>
                  </a:lnTo>
                  <a:lnTo>
                    <a:pt x="57951" y="87485"/>
                  </a:lnTo>
                  <a:lnTo>
                    <a:pt x="59272" y="88811"/>
                  </a:lnTo>
                  <a:lnTo>
                    <a:pt x="62856" y="90283"/>
                  </a:lnTo>
                  <a:lnTo>
                    <a:pt x="67094" y="90937"/>
                  </a:lnTo>
                  <a:lnTo>
                    <a:pt x="77735" y="87513"/>
                  </a:lnTo>
                  <a:lnTo>
                    <a:pt x="84291" y="81504"/>
                  </a:lnTo>
                  <a:lnTo>
                    <a:pt x="89057" y="73542"/>
                  </a:lnTo>
                  <a:lnTo>
                    <a:pt x="98238" y="46901"/>
                  </a:lnTo>
                  <a:lnTo>
                    <a:pt x="105160" y="34916"/>
                  </a:lnTo>
                  <a:lnTo>
                    <a:pt x="106269" y="31405"/>
                  </a:lnTo>
                  <a:lnTo>
                    <a:pt x="106565" y="31580"/>
                  </a:lnTo>
                  <a:lnTo>
                    <a:pt x="107927" y="66643"/>
                  </a:lnTo>
                  <a:lnTo>
                    <a:pt x="113647" y="90105"/>
                  </a:lnTo>
                  <a:lnTo>
                    <a:pt x="127283" y="121884"/>
                  </a:lnTo>
                  <a:lnTo>
                    <a:pt x="137461" y="149158"/>
                  </a:lnTo>
                  <a:lnTo>
                    <a:pt x="143644" y="167904"/>
                  </a:lnTo>
                  <a:lnTo>
                    <a:pt x="142662" y="194720"/>
                  </a:lnTo>
                  <a:lnTo>
                    <a:pt x="139341" y="207733"/>
                  </a:lnTo>
                  <a:lnTo>
                    <a:pt x="125424" y="227776"/>
                  </a:lnTo>
                  <a:lnTo>
                    <a:pt x="98634" y="245004"/>
                  </a:lnTo>
                  <a:lnTo>
                    <a:pt x="69354" y="260163"/>
                  </a:lnTo>
                  <a:lnTo>
                    <a:pt x="36777" y="267124"/>
                  </a:lnTo>
                  <a:lnTo>
                    <a:pt x="8911" y="268682"/>
                  </a:lnTo>
                  <a:lnTo>
                    <a:pt x="5941" y="267552"/>
                  </a:lnTo>
                  <a:lnTo>
                    <a:pt x="0" y="26291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32346" name="SMARTInkShape-518"/>
            <p:cNvSpPr/>
            <p:nvPr/>
          </p:nvSpPr>
          <p:spPr bwMode="auto">
            <a:xfrm>
              <a:off x="1035844" y="3652555"/>
              <a:ext cx="157163" cy="150541"/>
            </a:xfrm>
            <a:custGeom>
              <a:avLst/>
              <a:gdLst/>
              <a:ahLst/>
              <a:cxnLst/>
              <a:rect l="0" t="0" r="0" b="0"/>
              <a:pathLst>
                <a:path w="157163" h="150541">
                  <a:moveTo>
                    <a:pt x="0" y="26476"/>
                  </a:moveTo>
                  <a:lnTo>
                    <a:pt x="0" y="32627"/>
                  </a:lnTo>
                  <a:lnTo>
                    <a:pt x="3792" y="37118"/>
                  </a:lnTo>
                  <a:lnTo>
                    <a:pt x="5654" y="43377"/>
                  </a:lnTo>
                  <a:lnTo>
                    <a:pt x="7013" y="77339"/>
                  </a:lnTo>
                  <a:lnTo>
                    <a:pt x="7126" y="112314"/>
                  </a:lnTo>
                  <a:lnTo>
                    <a:pt x="7932" y="132078"/>
                  </a:lnTo>
                  <a:lnTo>
                    <a:pt x="13294" y="149470"/>
                  </a:lnTo>
                  <a:lnTo>
                    <a:pt x="14419" y="150540"/>
                  </a:lnTo>
                  <a:lnTo>
                    <a:pt x="15962" y="150461"/>
                  </a:lnTo>
                  <a:lnTo>
                    <a:pt x="17785" y="149614"/>
                  </a:lnTo>
                  <a:lnTo>
                    <a:pt x="24143" y="140837"/>
                  </a:lnTo>
                  <a:lnTo>
                    <a:pt x="35762" y="109152"/>
                  </a:lnTo>
                  <a:lnTo>
                    <a:pt x="44992" y="80606"/>
                  </a:lnTo>
                  <a:lnTo>
                    <a:pt x="55664" y="49129"/>
                  </a:lnTo>
                  <a:lnTo>
                    <a:pt x="62046" y="30988"/>
                  </a:lnTo>
                  <a:lnTo>
                    <a:pt x="74564" y="12644"/>
                  </a:lnTo>
                  <a:lnTo>
                    <a:pt x="83675" y="4983"/>
                  </a:lnTo>
                  <a:lnTo>
                    <a:pt x="93016" y="1049"/>
                  </a:lnTo>
                  <a:lnTo>
                    <a:pt x="97729" y="0"/>
                  </a:lnTo>
                  <a:lnTo>
                    <a:pt x="100871" y="1681"/>
                  </a:lnTo>
                  <a:lnTo>
                    <a:pt x="102966" y="5184"/>
                  </a:lnTo>
                  <a:lnTo>
                    <a:pt x="112308" y="35373"/>
                  </a:lnTo>
                  <a:lnTo>
                    <a:pt x="119404" y="70155"/>
                  </a:lnTo>
                  <a:lnTo>
                    <a:pt x="121041" y="103808"/>
                  </a:lnTo>
                  <a:lnTo>
                    <a:pt x="122158" y="126888"/>
                  </a:lnTo>
                  <a:lnTo>
                    <a:pt x="125201" y="134075"/>
                  </a:lnTo>
                  <a:lnTo>
                    <a:pt x="127123" y="135515"/>
                  </a:lnTo>
                  <a:lnTo>
                    <a:pt x="129199" y="135681"/>
                  </a:lnTo>
                  <a:lnTo>
                    <a:pt x="131376" y="134998"/>
                  </a:lnTo>
                  <a:lnTo>
                    <a:pt x="135912" y="130006"/>
                  </a:lnTo>
                  <a:lnTo>
                    <a:pt x="157162" y="9791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32347" name="SMARTInkShape-519"/>
            <p:cNvSpPr/>
            <p:nvPr/>
          </p:nvSpPr>
          <p:spPr bwMode="auto">
            <a:xfrm>
              <a:off x="864528" y="3644920"/>
              <a:ext cx="171317" cy="190197"/>
            </a:xfrm>
            <a:custGeom>
              <a:avLst/>
              <a:gdLst/>
              <a:ahLst/>
              <a:cxnLst/>
              <a:rect l="0" t="0" r="0" b="0"/>
              <a:pathLst>
                <a:path w="171317" h="190197">
                  <a:moveTo>
                    <a:pt x="71303" y="26968"/>
                  </a:moveTo>
                  <a:lnTo>
                    <a:pt x="71303" y="3817"/>
                  </a:lnTo>
                  <a:lnTo>
                    <a:pt x="70510" y="2009"/>
                  </a:lnTo>
                  <a:lnTo>
                    <a:pt x="69187" y="803"/>
                  </a:lnTo>
                  <a:lnTo>
                    <a:pt x="67511" y="0"/>
                  </a:lnTo>
                  <a:lnTo>
                    <a:pt x="65600" y="258"/>
                  </a:lnTo>
                  <a:lnTo>
                    <a:pt x="50718" y="8477"/>
                  </a:lnTo>
                  <a:lnTo>
                    <a:pt x="28239" y="35439"/>
                  </a:lnTo>
                  <a:lnTo>
                    <a:pt x="16210" y="58052"/>
                  </a:lnTo>
                  <a:lnTo>
                    <a:pt x="7619" y="84861"/>
                  </a:lnTo>
                  <a:lnTo>
                    <a:pt x="2163" y="112913"/>
                  </a:lnTo>
                  <a:lnTo>
                    <a:pt x="168" y="148147"/>
                  </a:lnTo>
                  <a:lnTo>
                    <a:pt x="0" y="155702"/>
                  </a:lnTo>
                  <a:lnTo>
                    <a:pt x="2042" y="161706"/>
                  </a:lnTo>
                  <a:lnTo>
                    <a:pt x="3698" y="164418"/>
                  </a:lnTo>
                  <a:lnTo>
                    <a:pt x="5596" y="165432"/>
                  </a:lnTo>
                  <a:lnTo>
                    <a:pt x="7654" y="165315"/>
                  </a:lnTo>
                  <a:lnTo>
                    <a:pt x="9821" y="164443"/>
                  </a:lnTo>
                  <a:lnTo>
                    <a:pt x="33659" y="142966"/>
                  </a:lnTo>
                  <a:lnTo>
                    <a:pt x="51422" y="111975"/>
                  </a:lnTo>
                  <a:lnTo>
                    <a:pt x="68185" y="78467"/>
                  </a:lnTo>
                  <a:lnTo>
                    <a:pt x="76939" y="64921"/>
                  </a:lnTo>
                  <a:lnTo>
                    <a:pt x="77442" y="64970"/>
                  </a:lnTo>
                  <a:lnTo>
                    <a:pt x="78000" y="67141"/>
                  </a:lnTo>
                  <a:lnTo>
                    <a:pt x="78388" y="94905"/>
                  </a:lnTo>
                  <a:lnTo>
                    <a:pt x="78435" y="130081"/>
                  </a:lnTo>
                  <a:lnTo>
                    <a:pt x="82236" y="158149"/>
                  </a:lnTo>
                  <a:lnTo>
                    <a:pt x="88389" y="178990"/>
                  </a:lnTo>
                  <a:lnTo>
                    <a:pt x="91425" y="183084"/>
                  </a:lnTo>
                  <a:lnTo>
                    <a:pt x="99032" y="187634"/>
                  </a:lnTo>
                  <a:lnTo>
                    <a:pt x="112239" y="190196"/>
                  </a:lnTo>
                  <a:lnTo>
                    <a:pt x="116850" y="188174"/>
                  </a:lnTo>
                  <a:lnTo>
                    <a:pt x="130924" y="173951"/>
                  </a:lnTo>
                  <a:lnTo>
                    <a:pt x="144355" y="153068"/>
                  </a:lnTo>
                  <a:lnTo>
                    <a:pt x="154508" y="122451"/>
                  </a:lnTo>
                  <a:lnTo>
                    <a:pt x="171316" y="7697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32348" name="SMARTInkShape-520"/>
            <p:cNvSpPr/>
            <p:nvPr/>
          </p:nvSpPr>
          <p:spPr bwMode="auto">
            <a:xfrm>
              <a:off x="778669" y="3579400"/>
              <a:ext cx="28576" cy="245013"/>
            </a:xfrm>
            <a:custGeom>
              <a:avLst/>
              <a:gdLst/>
              <a:ahLst/>
              <a:cxnLst/>
              <a:rect l="0" t="0" r="0" b="0"/>
              <a:pathLst>
                <a:path w="28576" h="245013">
                  <a:moveTo>
                    <a:pt x="0" y="13906"/>
                  </a:moveTo>
                  <a:lnTo>
                    <a:pt x="3792" y="13906"/>
                  </a:lnTo>
                  <a:lnTo>
                    <a:pt x="4909" y="13113"/>
                  </a:lnTo>
                  <a:lnTo>
                    <a:pt x="5654" y="11790"/>
                  </a:lnTo>
                  <a:lnTo>
                    <a:pt x="7118" y="0"/>
                  </a:lnTo>
                  <a:lnTo>
                    <a:pt x="7143" y="27798"/>
                  </a:lnTo>
                  <a:lnTo>
                    <a:pt x="7143" y="63188"/>
                  </a:lnTo>
                  <a:lnTo>
                    <a:pt x="7143" y="96859"/>
                  </a:lnTo>
                  <a:lnTo>
                    <a:pt x="7144" y="123005"/>
                  </a:lnTo>
                  <a:lnTo>
                    <a:pt x="7144" y="148384"/>
                  </a:lnTo>
                  <a:lnTo>
                    <a:pt x="7144" y="182868"/>
                  </a:lnTo>
                  <a:lnTo>
                    <a:pt x="7144" y="211078"/>
                  </a:lnTo>
                  <a:lnTo>
                    <a:pt x="7937" y="237868"/>
                  </a:lnTo>
                  <a:lnTo>
                    <a:pt x="10936" y="243884"/>
                  </a:lnTo>
                  <a:lnTo>
                    <a:pt x="12053" y="245012"/>
                  </a:lnTo>
                  <a:lnTo>
                    <a:pt x="12798" y="244971"/>
                  </a:lnTo>
                  <a:lnTo>
                    <a:pt x="24143" y="212821"/>
                  </a:lnTo>
                  <a:lnTo>
                    <a:pt x="28575" y="19964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232352" name="SMARTInkShape-Group71"/>
          <p:cNvGrpSpPr/>
          <p:nvPr/>
        </p:nvGrpSpPr>
        <p:grpSpPr>
          <a:xfrm>
            <a:off x="1964986" y="3407627"/>
            <a:ext cx="761230" cy="221311"/>
            <a:chOff x="1964986" y="3407627"/>
            <a:chExt cx="761230" cy="221311"/>
          </a:xfrm>
        </p:grpSpPr>
        <p:sp>
          <p:nvSpPr>
            <p:cNvPr id="2232350" name="SMARTInkShape-521"/>
            <p:cNvSpPr/>
            <p:nvPr/>
          </p:nvSpPr>
          <p:spPr bwMode="auto">
            <a:xfrm>
              <a:off x="2538854" y="3407627"/>
              <a:ext cx="187362" cy="158583"/>
            </a:xfrm>
            <a:custGeom>
              <a:avLst/>
              <a:gdLst/>
              <a:ahLst/>
              <a:cxnLst/>
              <a:rect l="0" t="0" r="0" b="0"/>
              <a:pathLst>
                <a:path w="187362" h="158583">
                  <a:moveTo>
                    <a:pt x="82902" y="7086"/>
                  </a:moveTo>
                  <a:lnTo>
                    <a:pt x="79110" y="7086"/>
                  </a:lnTo>
                  <a:lnTo>
                    <a:pt x="75131" y="4969"/>
                  </a:lnTo>
                  <a:lnTo>
                    <a:pt x="70717" y="2176"/>
                  </a:lnTo>
                  <a:lnTo>
                    <a:pt x="66110" y="935"/>
                  </a:lnTo>
                  <a:lnTo>
                    <a:pt x="35007" y="0"/>
                  </a:lnTo>
                  <a:lnTo>
                    <a:pt x="17911" y="753"/>
                  </a:lnTo>
                  <a:lnTo>
                    <a:pt x="221" y="6095"/>
                  </a:lnTo>
                  <a:lnTo>
                    <a:pt x="0" y="6425"/>
                  </a:lnTo>
                  <a:lnTo>
                    <a:pt x="1872" y="6792"/>
                  </a:lnTo>
                  <a:lnTo>
                    <a:pt x="29428" y="7047"/>
                  </a:lnTo>
                  <a:lnTo>
                    <a:pt x="57533" y="7074"/>
                  </a:lnTo>
                  <a:lnTo>
                    <a:pt x="90996" y="7082"/>
                  </a:lnTo>
                  <a:lnTo>
                    <a:pt x="123930" y="9201"/>
                  </a:lnTo>
                  <a:lnTo>
                    <a:pt x="153796" y="14856"/>
                  </a:lnTo>
                  <a:lnTo>
                    <a:pt x="176404" y="21559"/>
                  </a:lnTo>
                  <a:lnTo>
                    <a:pt x="180955" y="23878"/>
                  </a:lnTo>
                  <a:lnTo>
                    <a:pt x="183990" y="27806"/>
                  </a:lnTo>
                  <a:lnTo>
                    <a:pt x="187361" y="38520"/>
                  </a:lnTo>
                  <a:lnTo>
                    <a:pt x="182510" y="53335"/>
                  </a:lnTo>
                  <a:lnTo>
                    <a:pt x="156200" y="88717"/>
                  </a:lnTo>
                  <a:lnTo>
                    <a:pt x="129667" y="116821"/>
                  </a:lnTo>
                  <a:lnTo>
                    <a:pt x="100447" y="152270"/>
                  </a:lnTo>
                  <a:lnTo>
                    <a:pt x="96980" y="156263"/>
                  </a:lnTo>
                  <a:lnTo>
                    <a:pt x="96256" y="158131"/>
                  </a:lnTo>
                  <a:lnTo>
                    <a:pt x="97361" y="158582"/>
                  </a:lnTo>
                  <a:lnTo>
                    <a:pt x="104334" y="15710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32351" name="SMARTInkShape-522"/>
            <p:cNvSpPr/>
            <p:nvPr/>
          </p:nvSpPr>
          <p:spPr bwMode="auto">
            <a:xfrm>
              <a:off x="1964986" y="3471971"/>
              <a:ext cx="671901" cy="156967"/>
            </a:xfrm>
            <a:custGeom>
              <a:avLst/>
              <a:gdLst/>
              <a:ahLst/>
              <a:cxnLst/>
              <a:rect l="0" t="0" r="0" b="0"/>
              <a:pathLst>
                <a:path w="671901" h="156967">
                  <a:moveTo>
                    <a:pt x="149564" y="121335"/>
                  </a:moveTo>
                  <a:lnTo>
                    <a:pt x="139621" y="121335"/>
                  </a:lnTo>
                  <a:lnTo>
                    <a:pt x="135091" y="123452"/>
                  </a:lnTo>
                  <a:lnTo>
                    <a:pt x="130431" y="126245"/>
                  </a:lnTo>
                  <a:lnTo>
                    <a:pt x="99998" y="135143"/>
                  </a:lnTo>
                  <a:lnTo>
                    <a:pt x="94197" y="136203"/>
                  </a:lnTo>
                  <a:lnTo>
                    <a:pt x="60718" y="147474"/>
                  </a:lnTo>
                  <a:lnTo>
                    <a:pt x="28077" y="149768"/>
                  </a:lnTo>
                  <a:lnTo>
                    <a:pt x="19370" y="150641"/>
                  </a:lnTo>
                  <a:lnTo>
                    <a:pt x="0" y="156966"/>
                  </a:lnTo>
                  <a:lnTo>
                    <a:pt x="19048" y="156255"/>
                  </a:lnTo>
                  <a:lnTo>
                    <a:pt x="53169" y="149282"/>
                  </a:lnTo>
                  <a:lnTo>
                    <a:pt x="76559" y="144868"/>
                  </a:lnTo>
                  <a:lnTo>
                    <a:pt x="105476" y="140261"/>
                  </a:lnTo>
                  <a:lnTo>
                    <a:pt x="136848" y="133451"/>
                  </a:lnTo>
                  <a:lnTo>
                    <a:pt x="170900" y="125926"/>
                  </a:lnTo>
                  <a:lnTo>
                    <a:pt x="189982" y="122808"/>
                  </a:lnTo>
                  <a:lnTo>
                    <a:pt x="209847" y="119936"/>
                  </a:lnTo>
                  <a:lnTo>
                    <a:pt x="230234" y="116434"/>
                  </a:lnTo>
                  <a:lnTo>
                    <a:pt x="250969" y="112511"/>
                  </a:lnTo>
                  <a:lnTo>
                    <a:pt x="271936" y="108309"/>
                  </a:lnTo>
                  <a:lnTo>
                    <a:pt x="293058" y="103920"/>
                  </a:lnTo>
                  <a:lnTo>
                    <a:pt x="314283" y="99406"/>
                  </a:lnTo>
                  <a:lnTo>
                    <a:pt x="335576" y="94810"/>
                  </a:lnTo>
                  <a:lnTo>
                    <a:pt x="356916" y="89364"/>
                  </a:lnTo>
                  <a:lnTo>
                    <a:pt x="378286" y="83352"/>
                  </a:lnTo>
                  <a:lnTo>
                    <a:pt x="399677" y="76963"/>
                  </a:lnTo>
                  <a:lnTo>
                    <a:pt x="421081" y="71117"/>
                  </a:lnTo>
                  <a:lnTo>
                    <a:pt x="442494" y="65631"/>
                  </a:lnTo>
                  <a:lnTo>
                    <a:pt x="463913" y="60387"/>
                  </a:lnTo>
                  <a:lnTo>
                    <a:pt x="484543" y="55303"/>
                  </a:lnTo>
                  <a:lnTo>
                    <a:pt x="504645" y="50326"/>
                  </a:lnTo>
                  <a:lnTo>
                    <a:pt x="524398" y="45421"/>
                  </a:lnTo>
                  <a:lnTo>
                    <a:pt x="543122" y="40563"/>
                  </a:lnTo>
                  <a:lnTo>
                    <a:pt x="578743" y="30932"/>
                  </a:lnTo>
                  <a:lnTo>
                    <a:pt x="606746" y="21360"/>
                  </a:lnTo>
                  <a:lnTo>
                    <a:pt x="640360" y="11280"/>
                  </a:lnTo>
                  <a:lnTo>
                    <a:pt x="664079" y="6176"/>
                  </a:lnTo>
                  <a:lnTo>
                    <a:pt x="671131" y="2685"/>
                  </a:lnTo>
                  <a:lnTo>
                    <a:pt x="671900" y="1753"/>
                  </a:lnTo>
                  <a:lnTo>
                    <a:pt x="671619" y="1133"/>
                  </a:lnTo>
                  <a:lnTo>
                    <a:pt x="669191" y="443"/>
                  </a:lnTo>
                  <a:lnTo>
                    <a:pt x="657372" y="0"/>
                  </a:lnTo>
                  <a:lnTo>
                    <a:pt x="650952" y="2056"/>
                  </a:lnTo>
                  <a:lnTo>
                    <a:pt x="644659" y="4823"/>
                  </a:lnTo>
                  <a:lnTo>
                    <a:pt x="632985" y="7173"/>
                  </a:lnTo>
                  <a:lnTo>
                    <a:pt x="626884" y="10536"/>
                  </a:lnTo>
                  <a:lnTo>
                    <a:pt x="623644" y="14677"/>
                  </a:lnTo>
                  <a:lnTo>
                    <a:pt x="621564" y="20010"/>
                  </a:lnTo>
                  <a:lnTo>
                    <a:pt x="622187" y="20448"/>
                  </a:lnTo>
                  <a:lnTo>
                    <a:pt x="628195" y="2132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232355" name="SMARTInkShape-Group72"/>
          <p:cNvGrpSpPr/>
          <p:nvPr/>
        </p:nvGrpSpPr>
        <p:grpSpPr>
          <a:xfrm>
            <a:off x="709265" y="3436154"/>
            <a:ext cx="1906477" cy="460045"/>
            <a:chOff x="709265" y="3436154"/>
            <a:chExt cx="1906477" cy="460045"/>
          </a:xfrm>
        </p:grpSpPr>
        <p:sp>
          <p:nvSpPr>
            <p:cNvPr id="2232353" name="SMARTInkShape-523"/>
            <p:cNvSpPr/>
            <p:nvPr/>
          </p:nvSpPr>
          <p:spPr bwMode="auto">
            <a:xfrm>
              <a:off x="709265" y="3621881"/>
              <a:ext cx="983965" cy="274318"/>
            </a:xfrm>
            <a:custGeom>
              <a:avLst/>
              <a:gdLst/>
              <a:ahLst/>
              <a:cxnLst/>
              <a:rect l="0" t="0" r="0" b="0"/>
              <a:pathLst>
                <a:path w="983965" h="274318">
                  <a:moveTo>
                    <a:pt x="755204" y="0"/>
                  </a:moveTo>
                  <a:lnTo>
                    <a:pt x="743004" y="7291"/>
                  </a:lnTo>
                  <a:lnTo>
                    <a:pt x="714253" y="34249"/>
                  </a:lnTo>
                  <a:lnTo>
                    <a:pt x="682216" y="68092"/>
                  </a:lnTo>
                  <a:lnTo>
                    <a:pt x="658471" y="94557"/>
                  </a:lnTo>
                  <a:lnTo>
                    <a:pt x="632043" y="122194"/>
                  </a:lnTo>
                  <a:lnTo>
                    <a:pt x="608655" y="148236"/>
                  </a:lnTo>
                  <a:lnTo>
                    <a:pt x="579755" y="183093"/>
                  </a:lnTo>
                  <a:lnTo>
                    <a:pt x="552448" y="211938"/>
                  </a:lnTo>
                  <a:lnTo>
                    <a:pt x="548596" y="212730"/>
                  </a:lnTo>
                  <a:lnTo>
                    <a:pt x="546028" y="210876"/>
                  </a:lnTo>
                  <a:lnTo>
                    <a:pt x="544316" y="207259"/>
                  </a:lnTo>
                  <a:lnTo>
                    <a:pt x="546647" y="194774"/>
                  </a:lnTo>
                  <a:lnTo>
                    <a:pt x="559001" y="165661"/>
                  </a:lnTo>
                  <a:lnTo>
                    <a:pt x="571165" y="141096"/>
                  </a:lnTo>
                  <a:lnTo>
                    <a:pt x="584509" y="116949"/>
                  </a:lnTo>
                  <a:lnTo>
                    <a:pt x="598377" y="92988"/>
                  </a:lnTo>
                  <a:lnTo>
                    <a:pt x="617455" y="63536"/>
                  </a:lnTo>
                  <a:lnTo>
                    <a:pt x="634332" y="43154"/>
                  </a:lnTo>
                  <a:lnTo>
                    <a:pt x="636522" y="42263"/>
                  </a:lnTo>
                  <a:lnTo>
                    <a:pt x="637983" y="43257"/>
                  </a:lnTo>
                  <a:lnTo>
                    <a:pt x="638956" y="45507"/>
                  </a:lnTo>
                  <a:lnTo>
                    <a:pt x="636534" y="60050"/>
                  </a:lnTo>
                  <a:lnTo>
                    <a:pt x="626997" y="87026"/>
                  </a:lnTo>
                  <a:lnTo>
                    <a:pt x="610325" y="120154"/>
                  </a:lnTo>
                  <a:lnTo>
                    <a:pt x="590304" y="151313"/>
                  </a:lnTo>
                  <a:lnTo>
                    <a:pt x="569290" y="180653"/>
                  </a:lnTo>
                  <a:lnTo>
                    <a:pt x="555101" y="193532"/>
                  </a:lnTo>
                  <a:lnTo>
                    <a:pt x="541650" y="201108"/>
                  </a:lnTo>
                  <a:lnTo>
                    <a:pt x="530381" y="204475"/>
                  </a:lnTo>
                  <a:lnTo>
                    <a:pt x="525153" y="203786"/>
                  </a:lnTo>
                  <a:lnTo>
                    <a:pt x="515111" y="198786"/>
                  </a:lnTo>
                  <a:lnTo>
                    <a:pt x="507473" y="187039"/>
                  </a:lnTo>
                  <a:lnTo>
                    <a:pt x="502226" y="171235"/>
                  </a:lnTo>
                  <a:lnTo>
                    <a:pt x="499272" y="144487"/>
                  </a:lnTo>
                  <a:lnTo>
                    <a:pt x="498397" y="116454"/>
                  </a:lnTo>
                  <a:lnTo>
                    <a:pt x="498102" y="82770"/>
                  </a:lnTo>
                  <a:lnTo>
                    <a:pt x="497267" y="71712"/>
                  </a:lnTo>
                  <a:lnTo>
                    <a:pt x="494251" y="64151"/>
                  </a:lnTo>
                  <a:lnTo>
                    <a:pt x="491541" y="61817"/>
                  </a:lnTo>
                  <a:lnTo>
                    <a:pt x="484298" y="59225"/>
                  </a:lnTo>
                  <a:lnTo>
                    <a:pt x="473670" y="62305"/>
                  </a:lnTo>
                  <a:lnTo>
                    <a:pt x="443652" y="81011"/>
                  </a:lnTo>
                  <a:lnTo>
                    <a:pt x="408892" y="104525"/>
                  </a:lnTo>
                  <a:lnTo>
                    <a:pt x="380096" y="120274"/>
                  </a:lnTo>
                  <a:lnTo>
                    <a:pt x="347983" y="135212"/>
                  </a:lnTo>
                  <a:lnTo>
                    <a:pt x="312544" y="149788"/>
                  </a:lnTo>
                  <a:lnTo>
                    <a:pt x="294203" y="156215"/>
                  </a:lnTo>
                  <a:lnTo>
                    <a:pt x="275626" y="162087"/>
                  </a:lnTo>
                  <a:lnTo>
                    <a:pt x="256892" y="167589"/>
                  </a:lnTo>
                  <a:lnTo>
                    <a:pt x="238052" y="172051"/>
                  </a:lnTo>
                  <a:lnTo>
                    <a:pt x="219142" y="175820"/>
                  </a:lnTo>
                  <a:lnTo>
                    <a:pt x="200186" y="179126"/>
                  </a:lnTo>
                  <a:lnTo>
                    <a:pt x="181992" y="180536"/>
                  </a:lnTo>
                  <a:lnTo>
                    <a:pt x="146959" y="179986"/>
                  </a:lnTo>
                  <a:lnTo>
                    <a:pt x="117102" y="177096"/>
                  </a:lnTo>
                  <a:lnTo>
                    <a:pt x="90603" y="173166"/>
                  </a:lnTo>
                  <a:lnTo>
                    <a:pt x="54959" y="166490"/>
                  </a:lnTo>
                  <a:lnTo>
                    <a:pt x="22894" y="159241"/>
                  </a:lnTo>
                  <a:lnTo>
                    <a:pt x="4831" y="157573"/>
                  </a:lnTo>
                  <a:lnTo>
                    <a:pt x="2543" y="159818"/>
                  </a:lnTo>
                  <a:lnTo>
                    <a:pt x="0" y="168661"/>
                  </a:lnTo>
                  <a:lnTo>
                    <a:pt x="3104" y="180530"/>
                  </a:lnTo>
                  <a:lnTo>
                    <a:pt x="18031" y="207552"/>
                  </a:lnTo>
                  <a:lnTo>
                    <a:pt x="39189" y="224921"/>
                  </a:lnTo>
                  <a:lnTo>
                    <a:pt x="69359" y="236329"/>
                  </a:lnTo>
                  <a:lnTo>
                    <a:pt x="96107" y="239973"/>
                  </a:lnTo>
                  <a:lnTo>
                    <a:pt x="125722" y="239211"/>
                  </a:lnTo>
                  <a:lnTo>
                    <a:pt x="154759" y="230935"/>
                  </a:lnTo>
                  <a:lnTo>
                    <a:pt x="187773" y="215086"/>
                  </a:lnTo>
                  <a:lnTo>
                    <a:pt x="205466" y="205303"/>
                  </a:lnTo>
                  <a:lnTo>
                    <a:pt x="224406" y="194813"/>
                  </a:lnTo>
                  <a:lnTo>
                    <a:pt x="244176" y="183850"/>
                  </a:lnTo>
                  <a:lnTo>
                    <a:pt x="264500" y="172573"/>
                  </a:lnTo>
                  <a:lnTo>
                    <a:pt x="285193" y="160292"/>
                  </a:lnTo>
                  <a:lnTo>
                    <a:pt x="306132" y="147343"/>
                  </a:lnTo>
                  <a:lnTo>
                    <a:pt x="327235" y="133948"/>
                  </a:lnTo>
                  <a:lnTo>
                    <a:pt x="347654" y="120255"/>
                  </a:lnTo>
                  <a:lnTo>
                    <a:pt x="367616" y="106364"/>
                  </a:lnTo>
                  <a:lnTo>
                    <a:pt x="387275" y="92340"/>
                  </a:lnTo>
                  <a:lnTo>
                    <a:pt x="405936" y="79817"/>
                  </a:lnTo>
                  <a:lnTo>
                    <a:pt x="441488" y="57435"/>
                  </a:lnTo>
                  <a:lnTo>
                    <a:pt x="475810" y="39020"/>
                  </a:lnTo>
                  <a:lnTo>
                    <a:pt x="507204" y="25280"/>
                  </a:lnTo>
                  <a:lnTo>
                    <a:pt x="542728" y="18338"/>
                  </a:lnTo>
                  <a:lnTo>
                    <a:pt x="563403" y="19528"/>
                  </a:lnTo>
                  <a:lnTo>
                    <a:pt x="581059" y="26935"/>
                  </a:lnTo>
                  <a:lnTo>
                    <a:pt x="595256" y="38165"/>
                  </a:lnTo>
                  <a:lnTo>
                    <a:pt x="617508" y="71760"/>
                  </a:lnTo>
                  <a:lnTo>
                    <a:pt x="636224" y="103398"/>
                  </a:lnTo>
                  <a:lnTo>
                    <a:pt x="650453" y="116538"/>
                  </a:lnTo>
                  <a:lnTo>
                    <a:pt x="659965" y="122703"/>
                  </a:lnTo>
                  <a:lnTo>
                    <a:pt x="671600" y="123856"/>
                  </a:lnTo>
                  <a:lnTo>
                    <a:pt x="678037" y="123052"/>
                  </a:lnTo>
                  <a:lnTo>
                    <a:pt x="711180" y="104652"/>
                  </a:lnTo>
                  <a:lnTo>
                    <a:pt x="739690" y="84983"/>
                  </a:lnTo>
                  <a:lnTo>
                    <a:pt x="772127" y="64074"/>
                  </a:lnTo>
                  <a:lnTo>
                    <a:pt x="802198" y="43591"/>
                  </a:lnTo>
                  <a:lnTo>
                    <a:pt x="830423" y="28703"/>
                  </a:lnTo>
                  <a:lnTo>
                    <a:pt x="846578" y="24663"/>
                  </a:lnTo>
                  <a:lnTo>
                    <a:pt x="869061" y="26181"/>
                  </a:lnTo>
                  <a:lnTo>
                    <a:pt x="874765" y="29360"/>
                  </a:lnTo>
                  <a:lnTo>
                    <a:pt x="883219" y="39243"/>
                  </a:lnTo>
                  <a:lnTo>
                    <a:pt x="897690" y="71902"/>
                  </a:lnTo>
                  <a:lnTo>
                    <a:pt x="902990" y="93007"/>
                  </a:lnTo>
                  <a:lnTo>
                    <a:pt x="905027" y="125856"/>
                  </a:lnTo>
                  <a:lnTo>
                    <a:pt x="905092" y="129148"/>
                  </a:lnTo>
                  <a:lnTo>
                    <a:pt x="904342" y="130549"/>
                  </a:lnTo>
                  <a:lnTo>
                    <a:pt x="903048" y="130689"/>
                  </a:lnTo>
                  <a:lnTo>
                    <a:pt x="901392" y="129988"/>
                  </a:lnTo>
                  <a:lnTo>
                    <a:pt x="900287" y="127934"/>
                  </a:lnTo>
                  <a:lnTo>
                    <a:pt x="899060" y="121418"/>
                  </a:lnTo>
                  <a:lnTo>
                    <a:pt x="904316" y="87454"/>
                  </a:lnTo>
                  <a:lnTo>
                    <a:pt x="911294" y="52958"/>
                  </a:lnTo>
                  <a:lnTo>
                    <a:pt x="912048" y="45854"/>
                  </a:lnTo>
                  <a:lnTo>
                    <a:pt x="911361" y="45651"/>
                  </a:lnTo>
                  <a:lnTo>
                    <a:pt x="908480" y="47541"/>
                  </a:lnTo>
                  <a:lnTo>
                    <a:pt x="887993" y="77228"/>
                  </a:lnTo>
                  <a:lnTo>
                    <a:pt x="868632" y="110989"/>
                  </a:lnTo>
                  <a:lnTo>
                    <a:pt x="854035" y="136641"/>
                  </a:lnTo>
                  <a:lnTo>
                    <a:pt x="836964" y="161271"/>
                  </a:lnTo>
                  <a:lnTo>
                    <a:pt x="809503" y="193657"/>
                  </a:lnTo>
                  <a:lnTo>
                    <a:pt x="781259" y="219570"/>
                  </a:lnTo>
                  <a:lnTo>
                    <a:pt x="755470" y="237459"/>
                  </a:lnTo>
                  <a:lnTo>
                    <a:pt x="747914" y="240475"/>
                  </a:lnTo>
                  <a:lnTo>
                    <a:pt x="745581" y="239691"/>
                  </a:lnTo>
                  <a:lnTo>
                    <a:pt x="744026" y="237582"/>
                  </a:lnTo>
                  <a:lnTo>
                    <a:pt x="742990" y="234588"/>
                  </a:lnTo>
                  <a:lnTo>
                    <a:pt x="745323" y="215205"/>
                  </a:lnTo>
                  <a:lnTo>
                    <a:pt x="759720" y="180211"/>
                  </a:lnTo>
                  <a:lnTo>
                    <a:pt x="784671" y="144841"/>
                  </a:lnTo>
                  <a:lnTo>
                    <a:pt x="812530" y="118481"/>
                  </a:lnTo>
                  <a:lnTo>
                    <a:pt x="824603" y="112190"/>
                  </a:lnTo>
                  <a:lnTo>
                    <a:pt x="830045" y="110512"/>
                  </a:lnTo>
                  <a:lnTo>
                    <a:pt x="834467" y="110981"/>
                  </a:lnTo>
                  <a:lnTo>
                    <a:pt x="838208" y="112881"/>
                  </a:lnTo>
                  <a:lnTo>
                    <a:pt x="841496" y="115735"/>
                  </a:lnTo>
                  <a:lnTo>
                    <a:pt x="845150" y="125257"/>
                  </a:lnTo>
                  <a:lnTo>
                    <a:pt x="845980" y="138220"/>
                  </a:lnTo>
                  <a:lnTo>
                    <a:pt x="841191" y="164162"/>
                  </a:lnTo>
                  <a:lnTo>
                    <a:pt x="830070" y="195837"/>
                  </a:lnTo>
                  <a:lnTo>
                    <a:pt x="812090" y="231154"/>
                  </a:lnTo>
                  <a:lnTo>
                    <a:pt x="792736" y="255077"/>
                  </a:lnTo>
                  <a:lnTo>
                    <a:pt x="795252" y="245177"/>
                  </a:lnTo>
                  <a:lnTo>
                    <a:pt x="816208" y="213207"/>
                  </a:lnTo>
                  <a:lnTo>
                    <a:pt x="835233" y="189215"/>
                  </a:lnTo>
                  <a:lnTo>
                    <a:pt x="856918" y="164794"/>
                  </a:lnTo>
                  <a:lnTo>
                    <a:pt x="879785" y="140711"/>
                  </a:lnTo>
                  <a:lnTo>
                    <a:pt x="914972" y="106427"/>
                  </a:lnTo>
                  <a:lnTo>
                    <a:pt x="948151" y="82069"/>
                  </a:lnTo>
                  <a:lnTo>
                    <a:pt x="962931" y="72723"/>
                  </a:lnTo>
                  <a:lnTo>
                    <a:pt x="974792" y="70157"/>
                  </a:lnTo>
                  <a:lnTo>
                    <a:pt x="980177" y="70584"/>
                  </a:lnTo>
                  <a:lnTo>
                    <a:pt x="982973" y="74044"/>
                  </a:lnTo>
                  <a:lnTo>
                    <a:pt x="983964" y="86354"/>
                  </a:lnTo>
                  <a:lnTo>
                    <a:pt x="972474" y="118720"/>
                  </a:lnTo>
                  <a:lnTo>
                    <a:pt x="958395" y="144839"/>
                  </a:lnTo>
                  <a:lnTo>
                    <a:pt x="941555" y="172323"/>
                  </a:lnTo>
                  <a:lnTo>
                    <a:pt x="923487" y="200413"/>
                  </a:lnTo>
                  <a:lnTo>
                    <a:pt x="887880" y="235418"/>
                  </a:lnTo>
                  <a:lnTo>
                    <a:pt x="854752" y="262106"/>
                  </a:lnTo>
                  <a:lnTo>
                    <a:pt x="832413" y="273717"/>
                  </a:lnTo>
                  <a:lnTo>
                    <a:pt x="823121" y="274317"/>
                  </a:lnTo>
                  <a:lnTo>
                    <a:pt x="819532" y="273366"/>
                  </a:lnTo>
                  <a:lnTo>
                    <a:pt x="818727" y="269556"/>
                  </a:lnTo>
                  <a:lnTo>
                    <a:pt x="822065" y="256857"/>
                  </a:lnTo>
                  <a:lnTo>
                    <a:pt x="840455" y="228065"/>
                  </a:lnTo>
                  <a:lnTo>
                    <a:pt x="859239" y="203756"/>
                  </a:lnTo>
                  <a:lnTo>
                    <a:pt x="880817" y="177077"/>
                  </a:lnTo>
                  <a:lnTo>
                    <a:pt x="903636" y="149345"/>
                  </a:lnTo>
                  <a:lnTo>
                    <a:pt x="935003" y="114541"/>
                  </a:lnTo>
                  <a:lnTo>
                    <a:pt x="960613" y="95498"/>
                  </a:lnTo>
                  <a:lnTo>
                    <a:pt x="971645" y="92185"/>
                  </a:lnTo>
                  <a:lnTo>
                    <a:pt x="975698" y="92413"/>
                  </a:lnTo>
                  <a:lnTo>
                    <a:pt x="978400" y="94946"/>
                  </a:lnTo>
                  <a:lnTo>
                    <a:pt x="981402" y="104111"/>
                  </a:lnTo>
                  <a:lnTo>
                    <a:pt x="975507" y="130243"/>
                  </a:lnTo>
                  <a:lnTo>
                    <a:pt x="959914" y="163121"/>
                  </a:lnTo>
                  <a:lnTo>
                    <a:pt x="936420" y="197999"/>
                  </a:lnTo>
                  <a:lnTo>
                    <a:pt x="901766" y="225883"/>
                  </a:lnTo>
                  <a:lnTo>
                    <a:pt x="877228" y="239564"/>
                  </a:lnTo>
                  <a:lnTo>
                    <a:pt x="853093" y="248554"/>
                  </a:lnTo>
                  <a:lnTo>
                    <a:pt x="829137" y="249904"/>
                  </a:lnTo>
                  <a:lnTo>
                    <a:pt x="805261" y="245741"/>
                  </a:lnTo>
                  <a:lnTo>
                    <a:pt x="793338" y="242409"/>
                  </a:lnTo>
                  <a:lnTo>
                    <a:pt x="773740" y="228123"/>
                  </a:lnTo>
                  <a:lnTo>
                    <a:pt x="748060" y="20002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32354" name="SMARTInkShape-524"/>
            <p:cNvSpPr/>
            <p:nvPr/>
          </p:nvSpPr>
          <p:spPr bwMode="auto">
            <a:xfrm>
              <a:off x="811521" y="3436154"/>
              <a:ext cx="1804221" cy="342338"/>
            </a:xfrm>
            <a:custGeom>
              <a:avLst/>
              <a:gdLst/>
              <a:ahLst/>
              <a:cxnLst/>
              <a:rect l="0" t="0" r="0" b="0"/>
              <a:pathLst>
                <a:path w="1804221" h="342338">
                  <a:moveTo>
                    <a:pt x="674379" y="228590"/>
                  </a:moveTo>
                  <a:lnTo>
                    <a:pt x="662194" y="217199"/>
                  </a:lnTo>
                  <a:lnTo>
                    <a:pt x="657586" y="215589"/>
                  </a:lnTo>
                  <a:lnTo>
                    <a:pt x="656040" y="214367"/>
                  </a:lnTo>
                  <a:lnTo>
                    <a:pt x="652277" y="208853"/>
                  </a:lnTo>
                  <a:lnTo>
                    <a:pt x="641019" y="202193"/>
                  </a:lnTo>
                  <a:lnTo>
                    <a:pt x="605663" y="190463"/>
                  </a:lnTo>
                  <a:lnTo>
                    <a:pt x="574732" y="183338"/>
                  </a:lnTo>
                  <a:lnTo>
                    <a:pt x="549923" y="180697"/>
                  </a:lnTo>
                  <a:lnTo>
                    <a:pt x="522228" y="180316"/>
                  </a:lnTo>
                  <a:lnTo>
                    <a:pt x="491398" y="182793"/>
                  </a:lnTo>
                  <a:lnTo>
                    <a:pt x="473810" y="184565"/>
                  </a:lnTo>
                  <a:lnTo>
                    <a:pt x="454942" y="186540"/>
                  </a:lnTo>
                  <a:lnTo>
                    <a:pt x="435219" y="188650"/>
                  </a:lnTo>
                  <a:lnTo>
                    <a:pt x="414926" y="191645"/>
                  </a:lnTo>
                  <a:lnTo>
                    <a:pt x="394254" y="195229"/>
                  </a:lnTo>
                  <a:lnTo>
                    <a:pt x="373329" y="199205"/>
                  </a:lnTo>
                  <a:lnTo>
                    <a:pt x="352235" y="203444"/>
                  </a:lnTo>
                  <a:lnTo>
                    <a:pt x="331029" y="207857"/>
                  </a:lnTo>
                  <a:lnTo>
                    <a:pt x="309748" y="212387"/>
                  </a:lnTo>
                  <a:lnTo>
                    <a:pt x="288417" y="217788"/>
                  </a:lnTo>
                  <a:lnTo>
                    <a:pt x="267052" y="223770"/>
                  </a:lnTo>
                  <a:lnTo>
                    <a:pt x="245665" y="230139"/>
                  </a:lnTo>
                  <a:lnTo>
                    <a:pt x="225057" y="236766"/>
                  </a:lnTo>
                  <a:lnTo>
                    <a:pt x="204969" y="243566"/>
                  </a:lnTo>
                  <a:lnTo>
                    <a:pt x="185226" y="250480"/>
                  </a:lnTo>
                  <a:lnTo>
                    <a:pt x="165715" y="257471"/>
                  </a:lnTo>
                  <a:lnTo>
                    <a:pt x="146357" y="264512"/>
                  </a:lnTo>
                  <a:lnTo>
                    <a:pt x="127102" y="271588"/>
                  </a:lnTo>
                  <a:lnTo>
                    <a:pt x="93007" y="285800"/>
                  </a:lnTo>
                  <a:lnTo>
                    <a:pt x="62773" y="299261"/>
                  </a:lnTo>
                  <a:lnTo>
                    <a:pt x="36106" y="310534"/>
                  </a:lnTo>
                  <a:lnTo>
                    <a:pt x="10158" y="325806"/>
                  </a:lnTo>
                  <a:lnTo>
                    <a:pt x="2138" y="333445"/>
                  </a:lnTo>
                  <a:lnTo>
                    <a:pt x="0" y="336593"/>
                  </a:lnTo>
                  <a:lnTo>
                    <a:pt x="955" y="338692"/>
                  </a:lnTo>
                  <a:lnTo>
                    <a:pt x="3974" y="340091"/>
                  </a:lnTo>
                  <a:lnTo>
                    <a:pt x="29720" y="342337"/>
                  </a:lnTo>
                  <a:lnTo>
                    <a:pt x="55547" y="340527"/>
                  </a:lnTo>
                  <a:lnTo>
                    <a:pt x="88986" y="337077"/>
                  </a:lnTo>
                  <a:lnTo>
                    <a:pt x="107905" y="335046"/>
                  </a:lnTo>
                  <a:lnTo>
                    <a:pt x="127661" y="332898"/>
                  </a:lnTo>
                  <a:lnTo>
                    <a:pt x="149563" y="329085"/>
                  </a:lnTo>
                  <a:lnTo>
                    <a:pt x="172895" y="324161"/>
                  </a:lnTo>
                  <a:lnTo>
                    <a:pt x="197181" y="318498"/>
                  </a:lnTo>
                  <a:lnTo>
                    <a:pt x="222104" y="312341"/>
                  </a:lnTo>
                  <a:lnTo>
                    <a:pt x="247450" y="305855"/>
                  </a:lnTo>
                  <a:lnTo>
                    <a:pt x="273078" y="299150"/>
                  </a:lnTo>
                  <a:lnTo>
                    <a:pt x="299689" y="291505"/>
                  </a:lnTo>
                  <a:lnTo>
                    <a:pt x="326954" y="283233"/>
                  </a:lnTo>
                  <a:lnTo>
                    <a:pt x="354656" y="274544"/>
                  </a:lnTo>
                  <a:lnTo>
                    <a:pt x="381855" y="265576"/>
                  </a:lnTo>
                  <a:lnTo>
                    <a:pt x="408720" y="256422"/>
                  </a:lnTo>
                  <a:lnTo>
                    <a:pt x="435360" y="247145"/>
                  </a:lnTo>
                  <a:lnTo>
                    <a:pt x="461058" y="238578"/>
                  </a:lnTo>
                  <a:lnTo>
                    <a:pt x="486128" y="230487"/>
                  </a:lnTo>
                  <a:lnTo>
                    <a:pt x="510778" y="222710"/>
                  </a:lnTo>
                  <a:lnTo>
                    <a:pt x="534355" y="214351"/>
                  </a:lnTo>
                  <a:lnTo>
                    <a:pt x="557217" y="205604"/>
                  </a:lnTo>
                  <a:lnTo>
                    <a:pt x="579603" y="196597"/>
                  </a:lnTo>
                  <a:lnTo>
                    <a:pt x="600082" y="189005"/>
                  </a:lnTo>
                  <a:lnTo>
                    <a:pt x="619291" y="182356"/>
                  </a:lnTo>
                  <a:lnTo>
                    <a:pt x="653071" y="169941"/>
                  </a:lnTo>
                  <a:lnTo>
                    <a:pt x="688350" y="151152"/>
                  </a:lnTo>
                  <a:lnTo>
                    <a:pt x="707182" y="139852"/>
                  </a:lnTo>
                  <a:lnTo>
                    <a:pt x="708948" y="136888"/>
                  </a:lnTo>
                  <a:lnTo>
                    <a:pt x="709331" y="134118"/>
                  </a:lnTo>
                  <a:lnTo>
                    <a:pt x="706412" y="133065"/>
                  </a:lnTo>
                  <a:lnTo>
                    <a:pt x="676796" y="137078"/>
                  </a:lnTo>
                  <a:lnTo>
                    <a:pt x="652435" y="141880"/>
                  </a:lnTo>
                  <a:lnTo>
                    <a:pt x="617795" y="149307"/>
                  </a:lnTo>
                  <a:lnTo>
                    <a:pt x="598556" y="153509"/>
                  </a:lnTo>
                  <a:lnTo>
                    <a:pt x="578587" y="157899"/>
                  </a:lnTo>
                  <a:lnTo>
                    <a:pt x="558130" y="162412"/>
                  </a:lnTo>
                  <a:lnTo>
                    <a:pt x="535761" y="167803"/>
                  </a:lnTo>
                  <a:lnTo>
                    <a:pt x="512117" y="173778"/>
                  </a:lnTo>
                  <a:lnTo>
                    <a:pt x="487623" y="180142"/>
                  </a:lnTo>
                  <a:lnTo>
                    <a:pt x="463356" y="186766"/>
                  </a:lnTo>
                  <a:lnTo>
                    <a:pt x="439241" y="193564"/>
                  </a:lnTo>
                  <a:lnTo>
                    <a:pt x="415227" y="200476"/>
                  </a:lnTo>
                  <a:lnTo>
                    <a:pt x="391279" y="207466"/>
                  </a:lnTo>
                  <a:lnTo>
                    <a:pt x="367377" y="214507"/>
                  </a:lnTo>
                  <a:lnTo>
                    <a:pt x="343505" y="221582"/>
                  </a:lnTo>
                  <a:lnTo>
                    <a:pt x="319652" y="229475"/>
                  </a:lnTo>
                  <a:lnTo>
                    <a:pt x="295813" y="237911"/>
                  </a:lnTo>
                  <a:lnTo>
                    <a:pt x="271983" y="246710"/>
                  </a:lnTo>
                  <a:lnTo>
                    <a:pt x="251334" y="254958"/>
                  </a:lnTo>
                  <a:lnTo>
                    <a:pt x="215690" y="270471"/>
                  </a:lnTo>
                  <a:lnTo>
                    <a:pt x="188207" y="283187"/>
                  </a:lnTo>
                  <a:lnTo>
                    <a:pt x="161234" y="299271"/>
                  </a:lnTo>
                  <a:lnTo>
                    <a:pt x="156070" y="304286"/>
                  </a:lnTo>
                  <a:lnTo>
                    <a:pt x="154215" y="308422"/>
                  </a:lnTo>
                  <a:lnTo>
                    <a:pt x="154565" y="311974"/>
                  </a:lnTo>
                  <a:lnTo>
                    <a:pt x="156386" y="315136"/>
                  </a:lnTo>
                  <a:lnTo>
                    <a:pt x="168993" y="320765"/>
                  </a:lnTo>
                  <a:lnTo>
                    <a:pt x="191001" y="324325"/>
                  </a:lnTo>
                  <a:lnTo>
                    <a:pt x="224594" y="323262"/>
                  </a:lnTo>
                  <a:lnTo>
                    <a:pt x="245141" y="321867"/>
                  </a:lnTo>
                  <a:lnTo>
                    <a:pt x="267570" y="320143"/>
                  </a:lnTo>
                  <a:lnTo>
                    <a:pt x="291255" y="318201"/>
                  </a:lnTo>
                  <a:lnTo>
                    <a:pt x="316569" y="314524"/>
                  </a:lnTo>
                  <a:lnTo>
                    <a:pt x="342970" y="309692"/>
                  </a:lnTo>
                  <a:lnTo>
                    <a:pt x="370096" y="304089"/>
                  </a:lnTo>
                  <a:lnTo>
                    <a:pt x="399292" y="297973"/>
                  </a:lnTo>
                  <a:lnTo>
                    <a:pt x="429869" y="291514"/>
                  </a:lnTo>
                  <a:lnTo>
                    <a:pt x="461366" y="284827"/>
                  </a:lnTo>
                  <a:lnTo>
                    <a:pt x="494271" y="277988"/>
                  </a:lnTo>
                  <a:lnTo>
                    <a:pt x="528113" y="271046"/>
                  </a:lnTo>
                  <a:lnTo>
                    <a:pt x="562581" y="264038"/>
                  </a:lnTo>
                  <a:lnTo>
                    <a:pt x="597466" y="255397"/>
                  </a:lnTo>
                  <a:lnTo>
                    <a:pt x="632628" y="245667"/>
                  </a:lnTo>
                  <a:lnTo>
                    <a:pt x="667976" y="235212"/>
                  </a:lnTo>
                  <a:lnTo>
                    <a:pt x="703448" y="225067"/>
                  </a:lnTo>
                  <a:lnTo>
                    <a:pt x="739002" y="215129"/>
                  </a:lnTo>
                  <a:lnTo>
                    <a:pt x="774611" y="205328"/>
                  </a:lnTo>
                  <a:lnTo>
                    <a:pt x="808669" y="195620"/>
                  </a:lnTo>
                  <a:lnTo>
                    <a:pt x="841693" y="185972"/>
                  </a:lnTo>
                  <a:lnTo>
                    <a:pt x="874028" y="176366"/>
                  </a:lnTo>
                  <a:lnTo>
                    <a:pt x="904316" y="166786"/>
                  </a:lnTo>
                  <a:lnTo>
                    <a:pt x="933239" y="157225"/>
                  </a:lnTo>
                  <a:lnTo>
                    <a:pt x="961252" y="147675"/>
                  </a:lnTo>
                  <a:lnTo>
                    <a:pt x="987072" y="138928"/>
                  </a:lnTo>
                  <a:lnTo>
                    <a:pt x="1011428" y="130715"/>
                  </a:lnTo>
                  <a:lnTo>
                    <a:pt x="1034810" y="122859"/>
                  </a:lnTo>
                  <a:lnTo>
                    <a:pt x="1055160" y="115240"/>
                  </a:lnTo>
                  <a:lnTo>
                    <a:pt x="1090471" y="100425"/>
                  </a:lnTo>
                  <a:lnTo>
                    <a:pt x="1121957" y="86281"/>
                  </a:lnTo>
                  <a:lnTo>
                    <a:pt x="1126752" y="82917"/>
                  </a:lnTo>
                  <a:lnTo>
                    <a:pt x="1129155" y="79881"/>
                  </a:lnTo>
                  <a:lnTo>
                    <a:pt x="1129963" y="77063"/>
                  </a:lnTo>
                  <a:lnTo>
                    <a:pt x="1126533" y="75978"/>
                  </a:lnTo>
                  <a:lnTo>
                    <a:pt x="1099569" y="79038"/>
                  </a:lnTo>
                  <a:lnTo>
                    <a:pt x="1066552" y="85657"/>
                  </a:lnTo>
                  <a:lnTo>
                    <a:pt x="1045365" y="90439"/>
                  </a:lnTo>
                  <a:lnTo>
                    <a:pt x="1021716" y="96008"/>
                  </a:lnTo>
                  <a:lnTo>
                    <a:pt x="996424" y="102102"/>
                  </a:lnTo>
                  <a:lnTo>
                    <a:pt x="968451" y="110133"/>
                  </a:lnTo>
                  <a:lnTo>
                    <a:pt x="938689" y="119456"/>
                  </a:lnTo>
                  <a:lnTo>
                    <a:pt x="907736" y="129640"/>
                  </a:lnTo>
                  <a:lnTo>
                    <a:pt x="875988" y="140398"/>
                  </a:lnTo>
                  <a:lnTo>
                    <a:pt x="843710" y="151539"/>
                  </a:lnTo>
                  <a:lnTo>
                    <a:pt x="811079" y="162935"/>
                  </a:lnTo>
                  <a:lnTo>
                    <a:pt x="779006" y="173708"/>
                  </a:lnTo>
                  <a:lnTo>
                    <a:pt x="747305" y="184064"/>
                  </a:lnTo>
                  <a:lnTo>
                    <a:pt x="715853" y="194144"/>
                  </a:lnTo>
                  <a:lnTo>
                    <a:pt x="686947" y="204832"/>
                  </a:lnTo>
                  <a:lnTo>
                    <a:pt x="659739" y="215926"/>
                  </a:lnTo>
                  <a:lnTo>
                    <a:pt x="633663" y="227291"/>
                  </a:lnTo>
                  <a:lnTo>
                    <a:pt x="610722" y="238043"/>
                  </a:lnTo>
                  <a:lnTo>
                    <a:pt x="589872" y="248385"/>
                  </a:lnTo>
                  <a:lnTo>
                    <a:pt x="554270" y="267551"/>
                  </a:lnTo>
                  <a:lnTo>
                    <a:pt x="519552" y="291727"/>
                  </a:lnTo>
                  <a:lnTo>
                    <a:pt x="510317" y="306657"/>
                  </a:lnTo>
                  <a:lnTo>
                    <a:pt x="510236" y="312385"/>
                  </a:lnTo>
                  <a:lnTo>
                    <a:pt x="512563" y="316997"/>
                  </a:lnTo>
                  <a:lnTo>
                    <a:pt x="516495" y="320865"/>
                  </a:lnTo>
                  <a:lnTo>
                    <a:pt x="533565" y="325164"/>
                  </a:lnTo>
                  <a:lnTo>
                    <a:pt x="559407" y="326280"/>
                  </a:lnTo>
                  <a:lnTo>
                    <a:pt x="594706" y="324131"/>
                  </a:lnTo>
                  <a:lnTo>
                    <a:pt x="616501" y="320859"/>
                  </a:lnTo>
                  <a:lnTo>
                    <a:pt x="640556" y="316296"/>
                  </a:lnTo>
                  <a:lnTo>
                    <a:pt x="666118" y="310873"/>
                  </a:lnTo>
                  <a:lnTo>
                    <a:pt x="694272" y="304083"/>
                  </a:lnTo>
                  <a:lnTo>
                    <a:pt x="724153" y="296381"/>
                  </a:lnTo>
                  <a:lnTo>
                    <a:pt x="755187" y="288071"/>
                  </a:lnTo>
                  <a:lnTo>
                    <a:pt x="787782" y="278563"/>
                  </a:lnTo>
                  <a:lnTo>
                    <a:pt x="821419" y="268255"/>
                  </a:lnTo>
                  <a:lnTo>
                    <a:pt x="855749" y="257415"/>
                  </a:lnTo>
                  <a:lnTo>
                    <a:pt x="890542" y="245425"/>
                  </a:lnTo>
                  <a:lnTo>
                    <a:pt x="925644" y="232670"/>
                  </a:lnTo>
                  <a:lnTo>
                    <a:pt x="960952" y="219403"/>
                  </a:lnTo>
                  <a:lnTo>
                    <a:pt x="996396" y="206590"/>
                  </a:lnTo>
                  <a:lnTo>
                    <a:pt x="1031932" y="194080"/>
                  </a:lnTo>
                  <a:lnTo>
                    <a:pt x="1067529" y="181771"/>
                  </a:lnTo>
                  <a:lnTo>
                    <a:pt x="1102373" y="168802"/>
                  </a:lnTo>
                  <a:lnTo>
                    <a:pt x="1136714" y="155394"/>
                  </a:lnTo>
                  <a:lnTo>
                    <a:pt x="1170721" y="141692"/>
                  </a:lnTo>
                  <a:lnTo>
                    <a:pt x="1202918" y="129383"/>
                  </a:lnTo>
                  <a:lnTo>
                    <a:pt x="1233907" y="118002"/>
                  </a:lnTo>
                  <a:lnTo>
                    <a:pt x="1264091" y="107240"/>
                  </a:lnTo>
                  <a:lnTo>
                    <a:pt x="1292152" y="97683"/>
                  </a:lnTo>
                  <a:lnTo>
                    <a:pt x="1318796" y="88931"/>
                  </a:lnTo>
                  <a:lnTo>
                    <a:pt x="1344497" y="80715"/>
                  </a:lnTo>
                  <a:lnTo>
                    <a:pt x="1367187" y="72857"/>
                  </a:lnTo>
                  <a:lnTo>
                    <a:pt x="1387870" y="65237"/>
                  </a:lnTo>
                  <a:lnTo>
                    <a:pt x="1423286" y="51213"/>
                  </a:lnTo>
                  <a:lnTo>
                    <a:pt x="1457900" y="35981"/>
                  </a:lnTo>
                  <a:lnTo>
                    <a:pt x="1467110" y="31861"/>
                  </a:lnTo>
                  <a:lnTo>
                    <a:pt x="1442920" y="40623"/>
                  </a:lnTo>
                  <a:lnTo>
                    <a:pt x="1416532" y="48740"/>
                  </a:lnTo>
                  <a:lnTo>
                    <a:pt x="1382050" y="61873"/>
                  </a:lnTo>
                  <a:lnTo>
                    <a:pt x="1362853" y="69820"/>
                  </a:lnTo>
                  <a:lnTo>
                    <a:pt x="1342118" y="78293"/>
                  </a:lnTo>
                  <a:lnTo>
                    <a:pt x="1320357" y="87117"/>
                  </a:lnTo>
                  <a:lnTo>
                    <a:pt x="1297912" y="96175"/>
                  </a:lnTo>
                  <a:lnTo>
                    <a:pt x="1275012" y="106182"/>
                  </a:lnTo>
                  <a:lnTo>
                    <a:pt x="1251807" y="116822"/>
                  </a:lnTo>
                  <a:lnTo>
                    <a:pt x="1228400" y="127884"/>
                  </a:lnTo>
                  <a:lnTo>
                    <a:pt x="1206445" y="138434"/>
                  </a:lnTo>
                  <a:lnTo>
                    <a:pt x="1185458" y="148642"/>
                  </a:lnTo>
                  <a:lnTo>
                    <a:pt x="1165117" y="158623"/>
                  </a:lnTo>
                  <a:lnTo>
                    <a:pt x="1131933" y="176062"/>
                  </a:lnTo>
                  <a:lnTo>
                    <a:pt x="1105543" y="190956"/>
                  </a:lnTo>
                  <a:lnTo>
                    <a:pt x="1085876" y="202868"/>
                  </a:lnTo>
                  <a:lnTo>
                    <a:pt x="1080473" y="208267"/>
                  </a:lnTo>
                  <a:lnTo>
                    <a:pt x="1077664" y="213454"/>
                  </a:lnTo>
                  <a:lnTo>
                    <a:pt x="1076586" y="218499"/>
                  </a:lnTo>
                  <a:lnTo>
                    <a:pt x="1078248" y="221863"/>
                  </a:lnTo>
                  <a:lnTo>
                    <a:pt x="1081738" y="224105"/>
                  </a:lnTo>
                  <a:lnTo>
                    <a:pt x="1086445" y="225600"/>
                  </a:lnTo>
                  <a:lnTo>
                    <a:pt x="1112032" y="223912"/>
                  </a:lnTo>
                  <a:lnTo>
                    <a:pt x="1139825" y="218309"/>
                  </a:lnTo>
                  <a:lnTo>
                    <a:pt x="1174931" y="210527"/>
                  </a:lnTo>
                  <a:lnTo>
                    <a:pt x="1195406" y="206229"/>
                  </a:lnTo>
                  <a:lnTo>
                    <a:pt x="1216993" y="201776"/>
                  </a:lnTo>
                  <a:lnTo>
                    <a:pt x="1240115" y="197220"/>
                  </a:lnTo>
                  <a:lnTo>
                    <a:pt x="1264261" y="192595"/>
                  </a:lnTo>
                  <a:lnTo>
                    <a:pt x="1289090" y="187925"/>
                  </a:lnTo>
                  <a:lnTo>
                    <a:pt x="1314374" y="182430"/>
                  </a:lnTo>
                  <a:lnTo>
                    <a:pt x="1339961" y="176385"/>
                  </a:lnTo>
                  <a:lnTo>
                    <a:pt x="1365750" y="169974"/>
                  </a:lnTo>
                  <a:lnTo>
                    <a:pt x="1391674" y="163319"/>
                  </a:lnTo>
                  <a:lnTo>
                    <a:pt x="1417688" y="156501"/>
                  </a:lnTo>
                  <a:lnTo>
                    <a:pt x="1443762" y="149574"/>
                  </a:lnTo>
                  <a:lnTo>
                    <a:pt x="1469082" y="142575"/>
                  </a:lnTo>
                  <a:lnTo>
                    <a:pt x="1493900" y="135528"/>
                  </a:lnTo>
                  <a:lnTo>
                    <a:pt x="1518383" y="128449"/>
                  </a:lnTo>
                  <a:lnTo>
                    <a:pt x="1540261" y="121348"/>
                  </a:lnTo>
                  <a:lnTo>
                    <a:pt x="1560402" y="114232"/>
                  </a:lnTo>
                  <a:lnTo>
                    <a:pt x="1596011" y="99977"/>
                  </a:lnTo>
                  <a:lnTo>
                    <a:pt x="1625066" y="85704"/>
                  </a:lnTo>
                  <a:lnTo>
                    <a:pt x="1652359" y="68072"/>
                  </a:lnTo>
                  <a:lnTo>
                    <a:pt x="1660693" y="57765"/>
                  </a:lnTo>
                  <a:lnTo>
                    <a:pt x="1662916" y="52794"/>
                  </a:lnTo>
                  <a:lnTo>
                    <a:pt x="1661222" y="48686"/>
                  </a:lnTo>
                  <a:lnTo>
                    <a:pt x="1650874" y="42006"/>
                  </a:lnTo>
                  <a:lnTo>
                    <a:pt x="1633575" y="40624"/>
                  </a:lnTo>
                  <a:lnTo>
                    <a:pt x="1599406" y="46425"/>
                  </a:lnTo>
                  <a:lnTo>
                    <a:pt x="1572071" y="54759"/>
                  </a:lnTo>
                  <a:lnTo>
                    <a:pt x="1541401" y="66400"/>
                  </a:lnTo>
                  <a:lnTo>
                    <a:pt x="1513483" y="79512"/>
                  </a:lnTo>
                  <a:lnTo>
                    <a:pt x="1487845" y="94864"/>
                  </a:lnTo>
                  <a:lnTo>
                    <a:pt x="1454274" y="125026"/>
                  </a:lnTo>
                  <a:lnTo>
                    <a:pt x="1437889" y="154425"/>
                  </a:lnTo>
                  <a:lnTo>
                    <a:pt x="1430965" y="173667"/>
                  </a:lnTo>
                  <a:lnTo>
                    <a:pt x="1430388" y="181656"/>
                  </a:lnTo>
                  <a:lnTo>
                    <a:pt x="1433981" y="194765"/>
                  </a:lnTo>
                  <a:lnTo>
                    <a:pt x="1440869" y="203767"/>
                  </a:lnTo>
                  <a:lnTo>
                    <a:pt x="1444929" y="207279"/>
                  </a:lnTo>
                  <a:lnTo>
                    <a:pt x="1460023" y="209064"/>
                  </a:lnTo>
                  <a:lnTo>
                    <a:pt x="1479960" y="205624"/>
                  </a:lnTo>
                  <a:lnTo>
                    <a:pt x="1514291" y="190300"/>
                  </a:lnTo>
                  <a:lnTo>
                    <a:pt x="1540592" y="177441"/>
                  </a:lnTo>
                  <a:lnTo>
                    <a:pt x="1566040" y="161671"/>
                  </a:lnTo>
                  <a:lnTo>
                    <a:pt x="1590579" y="143286"/>
                  </a:lnTo>
                  <a:lnTo>
                    <a:pt x="1625913" y="112210"/>
                  </a:lnTo>
                  <a:lnTo>
                    <a:pt x="1656050" y="86421"/>
                  </a:lnTo>
                  <a:lnTo>
                    <a:pt x="1683735" y="53898"/>
                  </a:lnTo>
                  <a:lnTo>
                    <a:pt x="1689719" y="43793"/>
                  </a:lnTo>
                  <a:lnTo>
                    <a:pt x="1690204" y="41098"/>
                  </a:lnTo>
                  <a:lnTo>
                    <a:pt x="1689733" y="39302"/>
                  </a:lnTo>
                  <a:lnTo>
                    <a:pt x="1687832" y="38104"/>
                  </a:lnTo>
                  <a:lnTo>
                    <a:pt x="1681486" y="36773"/>
                  </a:lnTo>
                  <a:lnTo>
                    <a:pt x="1671257" y="40415"/>
                  </a:lnTo>
                  <a:lnTo>
                    <a:pt x="1658773" y="48913"/>
                  </a:lnTo>
                  <a:lnTo>
                    <a:pt x="1631356" y="80239"/>
                  </a:lnTo>
                  <a:lnTo>
                    <a:pt x="1610126" y="107640"/>
                  </a:lnTo>
                  <a:lnTo>
                    <a:pt x="1589203" y="141551"/>
                  </a:lnTo>
                  <a:lnTo>
                    <a:pt x="1583878" y="163907"/>
                  </a:lnTo>
                  <a:lnTo>
                    <a:pt x="1584748" y="174177"/>
                  </a:lnTo>
                  <a:lnTo>
                    <a:pt x="1586092" y="178027"/>
                  </a:lnTo>
                  <a:lnTo>
                    <a:pt x="1589369" y="179800"/>
                  </a:lnTo>
                  <a:lnTo>
                    <a:pt x="1599360" y="179654"/>
                  </a:lnTo>
                  <a:lnTo>
                    <a:pt x="1630880" y="166595"/>
                  </a:lnTo>
                  <a:lnTo>
                    <a:pt x="1659109" y="146985"/>
                  </a:lnTo>
                  <a:lnTo>
                    <a:pt x="1690668" y="116745"/>
                  </a:lnTo>
                  <a:lnTo>
                    <a:pt x="1716600" y="83444"/>
                  </a:lnTo>
                  <a:lnTo>
                    <a:pt x="1741657" y="53116"/>
                  </a:lnTo>
                  <a:lnTo>
                    <a:pt x="1758442" y="18656"/>
                  </a:lnTo>
                  <a:lnTo>
                    <a:pt x="1762610" y="8286"/>
                  </a:lnTo>
                  <a:lnTo>
                    <a:pt x="1762610" y="5521"/>
                  </a:lnTo>
                  <a:lnTo>
                    <a:pt x="1761817" y="3677"/>
                  </a:lnTo>
                  <a:lnTo>
                    <a:pt x="1759700" y="4035"/>
                  </a:lnTo>
                  <a:lnTo>
                    <a:pt x="1736690" y="23992"/>
                  </a:lnTo>
                  <a:lnTo>
                    <a:pt x="1704897" y="57001"/>
                  </a:lnTo>
                  <a:lnTo>
                    <a:pt x="1682980" y="88672"/>
                  </a:lnTo>
                  <a:lnTo>
                    <a:pt x="1666873" y="117724"/>
                  </a:lnTo>
                  <a:lnTo>
                    <a:pt x="1655047" y="149079"/>
                  </a:lnTo>
                  <a:lnTo>
                    <a:pt x="1655976" y="151770"/>
                  </a:lnTo>
                  <a:lnTo>
                    <a:pt x="1658183" y="153564"/>
                  </a:lnTo>
                  <a:lnTo>
                    <a:pt x="1661242" y="154760"/>
                  </a:lnTo>
                  <a:lnTo>
                    <a:pt x="1670991" y="151856"/>
                  </a:lnTo>
                  <a:lnTo>
                    <a:pt x="1684055" y="143686"/>
                  </a:lnTo>
                  <a:lnTo>
                    <a:pt x="1710054" y="121236"/>
                  </a:lnTo>
                  <a:lnTo>
                    <a:pt x="1740953" y="94475"/>
                  </a:lnTo>
                  <a:lnTo>
                    <a:pt x="1766688" y="66438"/>
                  </a:lnTo>
                  <a:lnTo>
                    <a:pt x="1791688" y="38816"/>
                  </a:lnTo>
                  <a:lnTo>
                    <a:pt x="1801463" y="22802"/>
                  </a:lnTo>
                  <a:lnTo>
                    <a:pt x="1804220" y="9864"/>
                  </a:lnTo>
                  <a:lnTo>
                    <a:pt x="1803844" y="4191"/>
                  </a:lnTo>
                  <a:lnTo>
                    <a:pt x="1801212" y="1203"/>
                  </a:lnTo>
                  <a:lnTo>
                    <a:pt x="1797076" y="5"/>
                  </a:lnTo>
                  <a:lnTo>
                    <a:pt x="1791937" y="0"/>
                  </a:lnTo>
                  <a:lnTo>
                    <a:pt x="1761951" y="15162"/>
                  </a:lnTo>
                  <a:lnTo>
                    <a:pt x="1736388" y="33191"/>
                  </a:lnTo>
                  <a:lnTo>
                    <a:pt x="1709152" y="56021"/>
                  </a:lnTo>
                  <a:lnTo>
                    <a:pt x="1681172" y="84688"/>
                  </a:lnTo>
                  <a:lnTo>
                    <a:pt x="1652861" y="113834"/>
                  </a:lnTo>
                  <a:lnTo>
                    <a:pt x="1625991" y="141868"/>
                  </a:lnTo>
                  <a:lnTo>
                    <a:pt x="1603466" y="167557"/>
                  </a:lnTo>
                  <a:lnTo>
                    <a:pt x="1576727" y="196748"/>
                  </a:lnTo>
                  <a:lnTo>
                    <a:pt x="1561307" y="212893"/>
                  </a:lnTo>
                  <a:lnTo>
                    <a:pt x="1559352" y="214157"/>
                  </a:lnTo>
                  <a:lnTo>
                    <a:pt x="1558842" y="213412"/>
                  </a:lnTo>
                  <a:lnTo>
                    <a:pt x="1559296" y="211327"/>
                  </a:lnTo>
                  <a:lnTo>
                    <a:pt x="1579860" y="180161"/>
                  </a:lnTo>
                  <a:lnTo>
                    <a:pt x="1604657" y="148359"/>
                  </a:lnTo>
                  <a:lnTo>
                    <a:pt x="1632113" y="113801"/>
                  </a:lnTo>
                  <a:lnTo>
                    <a:pt x="1658239" y="82660"/>
                  </a:lnTo>
                  <a:lnTo>
                    <a:pt x="1680816" y="58388"/>
                  </a:lnTo>
                  <a:lnTo>
                    <a:pt x="1681887" y="57972"/>
                  </a:lnTo>
                  <a:lnTo>
                    <a:pt x="1678844" y="63859"/>
                  </a:lnTo>
                  <a:lnTo>
                    <a:pt x="1656828" y="91939"/>
                  </a:lnTo>
                  <a:lnTo>
                    <a:pt x="1634105" y="119173"/>
                  </a:lnTo>
                  <a:lnTo>
                    <a:pt x="1606542" y="150591"/>
                  </a:lnTo>
                  <a:lnTo>
                    <a:pt x="1573126" y="185721"/>
                  </a:lnTo>
                  <a:lnTo>
                    <a:pt x="1554531" y="202392"/>
                  </a:lnTo>
                  <a:lnTo>
                    <a:pt x="1534991" y="218268"/>
                  </a:lnTo>
                  <a:lnTo>
                    <a:pt x="1501373" y="243846"/>
                  </a:lnTo>
                  <a:lnTo>
                    <a:pt x="1474479" y="26430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sp>
        <p:nvSpPr>
          <p:cNvPr id="2232356" name="SMARTInkShape-525"/>
          <p:cNvSpPr/>
          <p:nvPr/>
        </p:nvSpPr>
        <p:spPr bwMode="auto">
          <a:xfrm>
            <a:off x="3736181" y="3250406"/>
            <a:ext cx="7145" cy="7145"/>
          </a:xfrm>
          <a:custGeom>
            <a:avLst/>
            <a:gdLst/>
            <a:ahLst/>
            <a:cxnLst/>
            <a:rect l="0" t="0" r="0" b="0"/>
            <a:pathLst>
              <a:path w="7145" h="7145">
                <a:moveTo>
                  <a:pt x="0" y="7144"/>
                </a:moveTo>
                <a:lnTo>
                  <a:pt x="3792" y="7144"/>
                </a:lnTo>
                <a:lnTo>
                  <a:pt x="4910" y="6350"/>
                </a:lnTo>
                <a:lnTo>
                  <a:pt x="5655" y="5027"/>
                </a:lnTo>
                <a:lnTo>
                  <a:pt x="7144" y="0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grpSp>
        <p:nvGrpSpPr>
          <p:cNvPr id="2232378" name="SMARTInkShape-Group74"/>
          <p:cNvGrpSpPr/>
          <p:nvPr/>
        </p:nvGrpSpPr>
        <p:grpSpPr>
          <a:xfrm>
            <a:off x="6908006" y="2872082"/>
            <a:ext cx="1769364" cy="1170201"/>
            <a:chOff x="6908006" y="2872082"/>
            <a:chExt cx="1769364" cy="1170201"/>
          </a:xfrm>
        </p:grpSpPr>
        <p:sp>
          <p:nvSpPr>
            <p:cNvPr id="2232357" name="SMARTInkShape-526"/>
            <p:cNvSpPr/>
            <p:nvPr/>
          </p:nvSpPr>
          <p:spPr bwMode="auto">
            <a:xfrm>
              <a:off x="7653875" y="3875137"/>
              <a:ext cx="74167" cy="96699"/>
            </a:xfrm>
            <a:custGeom>
              <a:avLst/>
              <a:gdLst/>
              <a:ahLst/>
              <a:cxnLst/>
              <a:rect l="0" t="0" r="0" b="0"/>
              <a:pathLst>
                <a:path w="74167" h="96699">
                  <a:moveTo>
                    <a:pt x="47088" y="11063"/>
                  </a:moveTo>
                  <a:lnTo>
                    <a:pt x="47088" y="421"/>
                  </a:lnTo>
                  <a:lnTo>
                    <a:pt x="46294" y="0"/>
                  </a:lnTo>
                  <a:lnTo>
                    <a:pt x="44971" y="512"/>
                  </a:lnTo>
                  <a:lnTo>
                    <a:pt x="43295" y="1648"/>
                  </a:lnTo>
                  <a:lnTo>
                    <a:pt x="42178" y="3199"/>
                  </a:lnTo>
                  <a:lnTo>
                    <a:pt x="38269" y="11391"/>
                  </a:lnTo>
                  <a:lnTo>
                    <a:pt x="30088" y="24445"/>
                  </a:lnTo>
                  <a:lnTo>
                    <a:pt x="29404" y="28716"/>
                  </a:lnTo>
                  <a:lnTo>
                    <a:pt x="30761" y="37694"/>
                  </a:lnTo>
                  <a:lnTo>
                    <a:pt x="38100" y="55599"/>
                  </a:lnTo>
                  <a:lnTo>
                    <a:pt x="42565" y="62078"/>
                  </a:lnTo>
                  <a:lnTo>
                    <a:pt x="53332" y="70188"/>
                  </a:lnTo>
                  <a:lnTo>
                    <a:pt x="70612" y="78695"/>
                  </a:lnTo>
                  <a:lnTo>
                    <a:pt x="73418" y="82926"/>
                  </a:lnTo>
                  <a:lnTo>
                    <a:pt x="74166" y="85165"/>
                  </a:lnTo>
                  <a:lnTo>
                    <a:pt x="73871" y="86658"/>
                  </a:lnTo>
                  <a:lnTo>
                    <a:pt x="72880" y="87654"/>
                  </a:lnTo>
                  <a:lnTo>
                    <a:pt x="71427" y="88317"/>
                  </a:lnTo>
                  <a:lnTo>
                    <a:pt x="38616" y="94476"/>
                  </a:lnTo>
                  <a:lnTo>
                    <a:pt x="4255" y="96585"/>
                  </a:lnTo>
                  <a:lnTo>
                    <a:pt x="269" y="96698"/>
                  </a:lnTo>
                  <a:lnTo>
                    <a:pt x="0" y="95934"/>
                  </a:lnTo>
                  <a:lnTo>
                    <a:pt x="4225" y="8964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32358" name="SMARTInkShape-527"/>
            <p:cNvSpPr/>
            <p:nvPr/>
          </p:nvSpPr>
          <p:spPr bwMode="auto">
            <a:xfrm>
              <a:off x="7444622" y="3813148"/>
              <a:ext cx="163473" cy="193086"/>
            </a:xfrm>
            <a:custGeom>
              <a:avLst/>
              <a:gdLst/>
              <a:ahLst/>
              <a:cxnLst/>
              <a:rect l="0" t="0" r="0" b="0"/>
              <a:pathLst>
                <a:path w="163473" h="193086">
                  <a:moveTo>
                    <a:pt x="77747" y="130202"/>
                  </a:moveTo>
                  <a:lnTo>
                    <a:pt x="73954" y="130202"/>
                  </a:lnTo>
                  <a:lnTo>
                    <a:pt x="41787" y="144675"/>
                  </a:lnTo>
                  <a:lnTo>
                    <a:pt x="8677" y="161169"/>
                  </a:lnTo>
                  <a:lnTo>
                    <a:pt x="3392" y="165925"/>
                  </a:lnTo>
                  <a:lnTo>
                    <a:pt x="1044" y="170685"/>
                  </a:lnTo>
                  <a:lnTo>
                    <a:pt x="0" y="175447"/>
                  </a:lnTo>
                  <a:lnTo>
                    <a:pt x="516" y="177828"/>
                  </a:lnTo>
                  <a:lnTo>
                    <a:pt x="3205" y="182590"/>
                  </a:lnTo>
                  <a:lnTo>
                    <a:pt x="12974" y="189733"/>
                  </a:lnTo>
                  <a:lnTo>
                    <a:pt x="25924" y="193085"/>
                  </a:lnTo>
                  <a:lnTo>
                    <a:pt x="43606" y="190286"/>
                  </a:lnTo>
                  <a:lnTo>
                    <a:pt x="60135" y="180637"/>
                  </a:lnTo>
                  <a:lnTo>
                    <a:pt x="93362" y="153843"/>
                  </a:lnTo>
                  <a:lnTo>
                    <a:pt x="110067" y="135884"/>
                  </a:lnTo>
                  <a:lnTo>
                    <a:pt x="124230" y="103573"/>
                  </a:lnTo>
                  <a:lnTo>
                    <a:pt x="134671" y="71320"/>
                  </a:lnTo>
                  <a:lnTo>
                    <a:pt x="140585" y="38402"/>
                  </a:lnTo>
                  <a:lnTo>
                    <a:pt x="137817" y="16219"/>
                  </a:lnTo>
                  <a:lnTo>
                    <a:pt x="131970" y="2149"/>
                  </a:lnTo>
                  <a:lnTo>
                    <a:pt x="129770" y="384"/>
                  </a:lnTo>
                  <a:lnTo>
                    <a:pt x="127510" y="0"/>
                  </a:lnTo>
                  <a:lnTo>
                    <a:pt x="125211" y="539"/>
                  </a:lnTo>
                  <a:lnTo>
                    <a:pt x="120537" y="5370"/>
                  </a:lnTo>
                  <a:lnTo>
                    <a:pt x="107278" y="32784"/>
                  </a:lnTo>
                  <a:lnTo>
                    <a:pt x="97785" y="65001"/>
                  </a:lnTo>
                  <a:lnTo>
                    <a:pt x="89946" y="99682"/>
                  </a:lnTo>
                  <a:lnTo>
                    <a:pt x="90181" y="127509"/>
                  </a:lnTo>
                  <a:lnTo>
                    <a:pt x="97371" y="157451"/>
                  </a:lnTo>
                  <a:lnTo>
                    <a:pt x="101814" y="169036"/>
                  </a:lnTo>
                  <a:lnTo>
                    <a:pt x="105698" y="172760"/>
                  </a:lnTo>
                  <a:lnTo>
                    <a:pt x="116364" y="176898"/>
                  </a:lnTo>
                  <a:lnTo>
                    <a:pt x="126924" y="176620"/>
                  </a:lnTo>
                  <a:lnTo>
                    <a:pt x="131964" y="175435"/>
                  </a:lnTo>
                  <a:lnTo>
                    <a:pt x="163472" y="15163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32359" name="SMARTInkShape-528"/>
            <p:cNvSpPr/>
            <p:nvPr/>
          </p:nvSpPr>
          <p:spPr bwMode="auto">
            <a:xfrm>
              <a:off x="7305329" y="3921919"/>
              <a:ext cx="145603" cy="112065"/>
            </a:xfrm>
            <a:custGeom>
              <a:avLst/>
              <a:gdLst/>
              <a:ahLst/>
              <a:cxnLst/>
              <a:rect l="0" t="0" r="0" b="0"/>
              <a:pathLst>
                <a:path w="145603" h="112065">
                  <a:moveTo>
                    <a:pt x="67021" y="0"/>
                  </a:moveTo>
                  <a:lnTo>
                    <a:pt x="38075" y="16590"/>
                  </a:lnTo>
                  <a:lnTo>
                    <a:pt x="19323" y="33792"/>
                  </a:lnTo>
                  <a:lnTo>
                    <a:pt x="8879" y="51552"/>
                  </a:lnTo>
                  <a:lnTo>
                    <a:pt x="758" y="71895"/>
                  </a:lnTo>
                  <a:lnTo>
                    <a:pt x="0" y="85928"/>
                  </a:lnTo>
                  <a:lnTo>
                    <a:pt x="909" y="93004"/>
                  </a:lnTo>
                  <a:lnTo>
                    <a:pt x="6153" y="102983"/>
                  </a:lnTo>
                  <a:lnTo>
                    <a:pt x="9773" y="106755"/>
                  </a:lnTo>
                  <a:lnTo>
                    <a:pt x="18029" y="110946"/>
                  </a:lnTo>
                  <a:lnTo>
                    <a:pt x="22454" y="112064"/>
                  </a:lnTo>
                  <a:lnTo>
                    <a:pt x="40058" y="109845"/>
                  </a:lnTo>
                  <a:lnTo>
                    <a:pt x="66545" y="96281"/>
                  </a:lnTo>
                  <a:lnTo>
                    <a:pt x="87888" y="76197"/>
                  </a:lnTo>
                  <a:lnTo>
                    <a:pt x="100456" y="56444"/>
                  </a:lnTo>
                  <a:lnTo>
                    <a:pt x="113551" y="22925"/>
                  </a:lnTo>
                  <a:lnTo>
                    <a:pt x="116722" y="4518"/>
                  </a:lnTo>
                  <a:lnTo>
                    <a:pt x="116823" y="4599"/>
                  </a:lnTo>
                  <a:lnTo>
                    <a:pt x="116206" y="23918"/>
                  </a:lnTo>
                  <a:lnTo>
                    <a:pt x="110873" y="57477"/>
                  </a:lnTo>
                  <a:lnTo>
                    <a:pt x="115782" y="84996"/>
                  </a:lnTo>
                  <a:lnTo>
                    <a:pt x="124395" y="104425"/>
                  </a:lnTo>
                  <a:lnTo>
                    <a:pt x="126702" y="107716"/>
                  </a:lnTo>
                  <a:lnTo>
                    <a:pt x="129827" y="109117"/>
                  </a:lnTo>
                  <a:lnTo>
                    <a:pt x="145602" y="10715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32360" name="SMARTInkShape-529"/>
            <p:cNvSpPr/>
            <p:nvPr/>
          </p:nvSpPr>
          <p:spPr bwMode="auto">
            <a:xfrm>
              <a:off x="7166262" y="3888036"/>
              <a:ext cx="148939" cy="154247"/>
            </a:xfrm>
            <a:custGeom>
              <a:avLst/>
              <a:gdLst/>
              <a:ahLst/>
              <a:cxnLst/>
              <a:rect l="0" t="0" r="0" b="0"/>
              <a:pathLst>
                <a:path w="148939" h="154247">
                  <a:moveTo>
                    <a:pt x="13207" y="76745"/>
                  </a:moveTo>
                  <a:lnTo>
                    <a:pt x="9414" y="76745"/>
                  </a:lnTo>
                  <a:lnTo>
                    <a:pt x="8297" y="77539"/>
                  </a:lnTo>
                  <a:lnTo>
                    <a:pt x="7552" y="78862"/>
                  </a:lnTo>
                  <a:lnTo>
                    <a:pt x="7056" y="80537"/>
                  </a:lnTo>
                  <a:lnTo>
                    <a:pt x="539" y="91218"/>
                  </a:lnTo>
                  <a:lnTo>
                    <a:pt x="0" y="93538"/>
                  </a:lnTo>
                  <a:lnTo>
                    <a:pt x="433" y="95878"/>
                  </a:lnTo>
                  <a:lnTo>
                    <a:pt x="3032" y="100594"/>
                  </a:lnTo>
                  <a:lnTo>
                    <a:pt x="5630" y="101376"/>
                  </a:lnTo>
                  <a:lnTo>
                    <a:pt x="12749" y="100128"/>
                  </a:lnTo>
                  <a:lnTo>
                    <a:pt x="43361" y="88405"/>
                  </a:lnTo>
                  <a:lnTo>
                    <a:pt x="70669" y="72581"/>
                  </a:lnTo>
                  <a:lnTo>
                    <a:pt x="102325" y="44270"/>
                  </a:lnTo>
                  <a:lnTo>
                    <a:pt x="113784" y="29376"/>
                  </a:lnTo>
                  <a:lnTo>
                    <a:pt x="117439" y="19709"/>
                  </a:lnTo>
                  <a:lnTo>
                    <a:pt x="119785" y="4360"/>
                  </a:lnTo>
                  <a:lnTo>
                    <a:pt x="118390" y="2295"/>
                  </a:lnTo>
                  <a:lnTo>
                    <a:pt x="115873" y="918"/>
                  </a:lnTo>
                  <a:lnTo>
                    <a:pt x="112607" y="0"/>
                  </a:lnTo>
                  <a:lnTo>
                    <a:pt x="108842" y="975"/>
                  </a:lnTo>
                  <a:lnTo>
                    <a:pt x="100426" y="6293"/>
                  </a:lnTo>
                  <a:lnTo>
                    <a:pt x="68868" y="41740"/>
                  </a:lnTo>
                  <a:lnTo>
                    <a:pt x="56069" y="66461"/>
                  </a:lnTo>
                  <a:lnTo>
                    <a:pt x="47250" y="93895"/>
                  </a:lnTo>
                  <a:lnTo>
                    <a:pt x="43402" y="122132"/>
                  </a:lnTo>
                  <a:lnTo>
                    <a:pt x="46054" y="143021"/>
                  </a:lnTo>
                  <a:lnTo>
                    <a:pt x="48598" y="147123"/>
                  </a:lnTo>
                  <a:lnTo>
                    <a:pt x="51883" y="149857"/>
                  </a:lnTo>
                  <a:lnTo>
                    <a:pt x="60559" y="152896"/>
                  </a:lnTo>
                  <a:lnTo>
                    <a:pt x="72352" y="154246"/>
                  </a:lnTo>
                  <a:lnTo>
                    <a:pt x="85531" y="150613"/>
                  </a:lnTo>
                  <a:lnTo>
                    <a:pt x="113394" y="135346"/>
                  </a:lnTo>
                  <a:lnTo>
                    <a:pt x="148938" y="9817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32361" name="SMARTInkShape-530"/>
            <p:cNvSpPr/>
            <p:nvPr/>
          </p:nvSpPr>
          <p:spPr bwMode="auto">
            <a:xfrm>
              <a:off x="7059020" y="3845326"/>
              <a:ext cx="148473" cy="157990"/>
            </a:xfrm>
            <a:custGeom>
              <a:avLst/>
              <a:gdLst/>
              <a:ahLst/>
              <a:cxnLst/>
              <a:rect l="0" t="0" r="0" b="0"/>
              <a:pathLst>
                <a:path w="148473" h="157990">
                  <a:moveTo>
                    <a:pt x="13293" y="19443"/>
                  </a:moveTo>
                  <a:lnTo>
                    <a:pt x="9500" y="19443"/>
                  </a:lnTo>
                  <a:lnTo>
                    <a:pt x="8383" y="20237"/>
                  </a:lnTo>
                  <a:lnTo>
                    <a:pt x="7638" y="21559"/>
                  </a:lnTo>
                  <a:lnTo>
                    <a:pt x="6443" y="29386"/>
                  </a:lnTo>
                  <a:lnTo>
                    <a:pt x="5372" y="63549"/>
                  </a:lnTo>
                  <a:lnTo>
                    <a:pt x="0" y="98188"/>
                  </a:lnTo>
                  <a:lnTo>
                    <a:pt x="4790" y="131648"/>
                  </a:lnTo>
                  <a:lnTo>
                    <a:pt x="6339" y="141543"/>
                  </a:lnTo>
                  <a:lnTo>
                    <a:pt x="12220" y="157015"/>
                  </a:lnTo>
                  <a:lnTo>
                    <a:pt x="13371" y="157989"/>
                  </a:lnTo>
                  <a:lnTo>
                    <a:pt x="14933" y="157844"/>
                  </a:lnTo>
                  <a:lnTo>
                    <a:pt x="16767" y="156954"/>
                  </a:lnTo>
                  <a:lnTo>
                    <a:pt x="17991" y="155567"/>
                  </a:lnTo>
                  <a:lnTo>
                    <a:pt x="28064" y="123112"/>
                  </a:lnTo>
                  <a:lnTo>
                    <a:pt x="37200" y="87810"/>
                  </a:lnTo>
                  <a:lnTo>
                    <a:pt x="44277" y="59720"/>
                  </a:lnTo>
                  <a:lnTo>
                    <a:pt x="58986" y="35081"/>
                  </a:lnTo>
                  <a:lnTo>
                    <a:pt x="78425" y="16491"/>
                  </a:lnTo>
                  <a:lnTo>
                    <a:pt x="99266" y="4722"/>
                  </a:lnTo>
                  <a:lnTo>
                    <a:pt x="116730" y="0"/>
                  </a:lnTo>
                  <a:lnTo>
                    <a:pt x="121939" y="925"/>
                  </a:lnTo>
                  <a:lnTo>
                    <a:pt x="131958" y="6185"/>
                  </a:lnTo>
                  <a:lnTo>
                    <a:pt x="142733" y="18072"/>
                  </a:lnTo>
                  <a:lnTo>
                    <a:pt x="146228" y="27036"/>
                  </a:lnTo>
                  <a:lnTo>
                    <a:pt x="148472" y="45725"/>
                  </a:lnTo>
                  <a:lnTo>
                    <a:pt x="144545" y="55201"/>
                  </a:lnTo>
                  <a:lnTo>
                    <a:pt x="138302" y="63116"/>
                  </a:lnTo>
                  <a:lnTo>
                    <a:pt x="129160" y="68615"/>
                  </a:lnTo>
                  <a:lnTo>
                    <a:pt x="128637" y="68099"/>
                  </a:lnTo>
                  <a:lnTo>
                    <a:pt x="128057" y="65410"/>
                  </a:lnTo>
                  <a:lnTo>
                    <a:pt x="128478" y="46602"/>
                  </a:lnTo>
                  <a:lnTo>
                    <a:pt x="134736" y="2658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32362" name="SMARTInkShape-531"/>
            <p:cNvSpPr/>
            <p:nvPr/>
          </p:nvSpPr>
          <p:spPr bwMode="auto">
            <a:xfrm>
              <a:off x="8251413" y="3415264"/>
              <a:ext cx="425957" cy="371726"/>
            </a:xfrm>
            <a:custGeom>
              <a:avLst/>
              <a:gdLst/>
              <a:ahLst/>
              <a:cxnLst/>
              <a:rect l="0" t="0" r="0" b="0"/>
              <a:pathLst>
                <a:path w="425957" h="371726">
                  <a:moveTo>
                    <a:pt x="13906" y="70886"/>
                  </a:moveTo>
                  <a:lnTo>
                    <a:pt x="2514" y="83071"/>
                  </a:lnTo>
                  <a:lnTo>
                    <a:pt x="476" y="90019"/>
                  </a:lnTo>
                  <a:lnTo>
                    <a:pt x="0" y="94735"/>
                  </a:lnTo>
                  <a:lnTo>
                    <a:pt x="666" y="96310"/>
                  </a:lnTo>
                  <a:lnTo>
                    <a:pt x="1904" y="97361"/>
                  </a:lnTo>
                  <a:lnTo>
                    <a:pt x="5397" y="98528"/>
                  </a:lnTo>
                  <a:lnTo>
                    <a:pt x="16420" y="99338"/>
                  </a:lnTo>
                  <a:lnTo>
                    <a:pt x="18757" y="97792"/>
                  </a:lnTo>
                  <a:lnTo>
                    <a:pt x="50253" y="63189"/>
                  </a:lnTo>
                  <a:lnTo>
                    <a:pt x="80147" y="28636"/>
                  </a:lnTo>
                  <a:lnTo>
                    <a:pt x="84260" y="26051"/>
                  </a:lnTo>
                  <a:lnTo>
                    <a:pt x="87002" y="25121"/>
                  </a:lnTo>
                  <a:lnTo>
                    <a:pt x="88831" y="25295"/>
                  </a:lnTo>
                  <a:lnTo>
                    <a:pt x="90049" y="26204"/>
                  </a:lnTo>
                  <a:lnTo>
                    <a:pt x="90068" y="27604"/>
                  </a:lnTo>
                  <a:lnTo>
                    <a:pt x="77919" y="48080"/>
                  </a:lnTo>
                  <a:lnTo>
                    <a:pt x="74106" y="53606"/>
                  </a:lnTo>
                  <a:lnTo>
                    <a:pt x="71960" y="61180"/>
                  </a:lnTo>
                  <a:lnTo>
                    <a:pt x="71457" y="66043"/>
                  </a:lnTo>
                  <a:lnTo>
                    <a:pt x="72118" y="67658"/>
                  </a:lnTo>
                  <a:lnTo>
                    <a:pt x="73351" y="68734"/>
                  </a:lnTo>
                  <a:lnTo>
                    <a:pt x="76838" y="69929"/>
                  </a:lnTo>
                  <a:lnTo>
                    <a:pt x="81034" y="70461"/>
                  </a:lnTo>
                  <a:lnTo>
                    <a:pt x="91651" y="66968"/>
                  </a:lnTo>
                  <a:lnTo>
                    <a:pt x="98201" y="60942"/>
                  </a:lnTo>
                  <a:lnTo>
                    <a:pt x="106351" y="46508"/>
                  </a:lnTo>
                  <a:lnTo>
                    <a:pt x="112143" y="35445"/>
                  </a:lnTo>
                  <a:lnTo>
                    <a:pt x="124563" y="21875"/>
                  </a:lnTo>
                  <a:lnTo>
                    <a:pt x="125776" y="19162"/>
                  </a:lnTo>
                  <a:lnTo>
                    <a:pt x="127380" y="17354"/>
                  </a:lnTo>
                  <a:lnTo>
                    <a:pt x="131278" y="15344"/>
                  </a:lnTo>
                  <a:lnTo>
                    <a:pt x="132636" y="15602"/>
                  </a:lnTo>
                  <a:lnTo>
                    <a:pt x="133540" y="16567"/>
                  </a:lnTo>
                  <a:lnTo>
                    <a:pt x="134143" y="18005"/>
                  </a:lnTo>
                  <a:lnTo>
                    <a:pt x="132697" y="23835"/>
                  </a:lnTo>
                  <a:lnTo>
                    <a:pt x="130202" y="32512"/>
                  </a:lnTo>
                  <a:lnTo>
                    <a:pt x="127587" y="66371"/>
                  </a:lnTo>
                  <a:lnTo>
                    <a:pt x="118286" y="96015"/>
                  </a:lnTo>
                  <a:lnTo>
                    <a:pt x="108839" y="112981"/>
                  </a:lnTo>
                  <a:lnTo>
                    <a:pt x="107047" y="126347"/>
                  </a:lnTo>
                  <a:lnTo>
                    <a:pt x="106061" y="138472"/>
                  </a:lnTo>
                  <a:lnTo>
                    <a:pt x="93050" y="169078"/>
                  </a:lnTo>
                  <a:lnTo>
                    <a:pt x="80042" y="199375"/>
                  </a:lnTo>
                  <a:lnTo>
                    <a:pt x="69926" y="233487"/>
                  </a:lnTo>
                  <a:lnTo>
                    <a:pt x="58109" y="268731"/>
                  </a:lnTo>
                  <a:lnTo>
                    <a:pt x="44553" y="304308"/>
                  </a:lnTo>
                  <a:lnTo>
                    <a:pt x="34275" y="336192"/>
                  </a:lnTo>
                  <a:lnTo>
                    <a:pt x="16425" y="370935"/>
                  </a:lnTo>
                  <a:lnTo>
                    <a:pt x="15585" y="371725"/>
                  </a:lnTo>
                  <a:lnTo>
                    <a:pt x="15026" y="370664"/>
                  </a:lnTo>
                  <a:lnTo>
                    <a:pt x="14127" y="353763"/>
                  </a:lnTo>
                  <a:lnTo>
                    <a:pt x="20446" y="319409"/>
                  </a:lnTo>
                  <a:lnTo>
                    <a:pt x="27661" y="292201"/>
                  </a:lnTo>
                  <a:lnTo>
                    <a:pt x="36159" y="265821"/>
                  </a:lnTo>
                  <a:lnTo>
                    <a:pt x="45227" y="240074"/>
                  </a:lnTo>
                  <a:lnTo>
                    <a:pt x="54549" y="212756"/>
                  </a:lnTo>
                  <a:lnTo>
                    <a:pt x="68723" y="181978"/>
                  </a:lnTo>
                  <a:lnTo>
                    <a:pt x="86769" y="157777"/>
                  </a:lnTo>
                  <a:lnTo>
                    <a:pt x="107196" y="143110"/>
                  </a:lnTo>
                  <a:lnTo>
                    <a:pt x="140432" y="128453"/>
                  </a:lnTo>
                  <a:lnTo>
                    <a:pt x="170150" y="115391"/>
                  </a:lnTo>
                  <a:lnTo>
                    <a:pt x="203476" y="84991"/>
                  </a:lnTo>
                  <a:lnTo>
                    <a:pt x="215658" y="66087"/>
                  </a:lnTo>
                  <a:lnTo>
                    <a:pt x="219469" y="51826"/>
                  </a:lnTo>
                  <a:lnTo>
                    <a:pt x="219211" y="48654"/>
                  </a:lnTo>
                  <a:lnTo>
                    <a:pt x="218244" y="46540"/>
                  </a:lnTo>
                  <a:lnTo>
                    <a:pt x="216807" y="45130"/>
                  </a:lnTo>
                  <a:lnTo>
                    <a:pt x="214260" y="44984"/>
                  </a:lnTo>
                  <a:lnTo>
                    <a:pt x="207199" y="46939"/>
                  </a:lnTo>
                  <a:lnTo>
                    <a:pt x="194297" y="56294"/>
                  </a:lnTo>
                  <a:lnTo>
                    <a:pt x="168785" y="87676"/>
                  </a:lnTo>
                  <a:lnTo>
                    <a:pt x="160691" y="101878"/>
                  </a:lnTo>
                  <a:lnTo>
                    <a:pt x="158518" y="111383"/>
                  </a:lnTo>
                  <a:lnTo>
                    <a:pt x="158733" y="114553"/>
                  </a:lnTo>
                  <a:lnTo>
                    <a:pt x="159670" y="116666"/>
                  </a:lnTo>
                  <a:lnTo>
                    <a:pt x="161088" y="118075"/>
                  </a:lnTo>
                  <a:lnTo>
                    <a:pt x="166897" y="119640"/>
                  </a:lnTo>
                  <a:lnTo>
                    <a:pt x="170669" y="120057"/>
                  </a:lnTo>
                  <a:lnTo>
                    <a:pt x="201228" y="110876"/>
                  </a:lnTo>
                  <a:lnTo>
                    <a:pt x="229325" y="90339"/>
                  </a:lnTo>
                  <a:lnTo>
                    <a:pt x="260393" y="63352"/>
                  </a:lnTo>
                  <a:lnTo>
                    <a:pt x="286489" y="29559"/>
                  </a:lnTo>
                  <a:lnTo>
                    <a:pt x="295402" y="17983"/>
                  </a:lnTo>
                  <a:lnTo>
                    <a:pt x="297765" y="12184"/>
                  </a:lnTo>
                  <a:lnTo>
                    <a:pt x="297602" y="11114"/>
                  </a:lnTo>
                  <a:lnTo>
                    <a:pt x="296699" y="11194"/>
                  </a:lnTo>
                  <a:lnTo>
                    <a:pt x="295303" y="12042"/>
                  </a:lnTo>
                  <a:lnTo>
                    <a:pt x="275581" y="42916"/>
                  </a:lnTo>
                  <a:lnTo>
                    <a:pt x="261835" y="72063"/>
                  </a:lnTo>
                  <a:lnTo>
                    <a:pt x="261150" y="81463"/>
                  </a:lnTo>
                  <a:lnTo>
                    <a:pt x="262079" y="85081"/>
                  </a:lnTo>
                  <a:lnTo>
                    <a:pt x="260995" y="93335"/>
                  </a:lnTo>
                  <a:lnTo>
                    <a:pt x="259595" y="97758"/>
                  </a:lnTo>
                  <a:lnTo>
                    <a:pt x="259454" y="100707"/>
                  </a:lnTo>
                  <a:lnTo>
                    <a:pt x="260155" y="102673"/>
                  </a:lnTo>
                  <a:lnTo>
                    <a:pt x="261415" y="103983"/>
                  </a:lnTo>
                  <a:lnTo>
                    <a:pt x="263050" y="103270"/>
                  </a:lnTo>
                  <a:lnTo>
                    <a:pt x="293854" y="75439"/>
                  </a:lnTo>
                  <a:lnTo>
                    <a:pt x="328936" y="48943"/>
                  </a:lnTo>
                  <a:lnTo>
                    <a:pt x="358691" y="31664"/>
                  </a:lnTo>
                  <a:lnTo>
                    <a:pt x="391486" y="12397"/>
                  </a:lnTo>
                  <a:lnTo>
                    <a:pt x="425956" y="0"/>
                  </a:lnTo>
                  <a:lnTo>
                    <a:pt x="425924" y="610"/>
                  </a:lnTo>
                  <a:lnTo>
                    <a:pt x="413956" y="1373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32363" name="SMARTInkShape-532"/>
            <p:cNvSpPr/>
            <p:nvPr/>
          </p:nvSpPr>
          <p:spPr bwMode="auto">
            <a:xfrm>
              <a:off x="8151106" y="3459720"/>
              <a:ext cx="97195" cy="246295"/>
            </a:xfrm>
            <a:custGeom>
              <a:avLst/>
              <a:gdLst/>
              <a:ahLst/>
              <a:cxnLst/>
              <a:rect l="0" t="0" r="0" b="0"/>
              <a:pathLst>
                <a:path w="97195" h="246295">
                  <a:moveTo>
                    <a:pt x="7057" y="19286"/>
                  </a:moveTo>
                  <a:lnTo>
                    <a:pt x="7057" y="15171"/>
                  </a:lnTo>
                  <a:lnTo>
                    <a:pt x="7057" y="26664"/>
                  </a:lnTo>
                  <a:lnTo>
                    <a:pt x="4940" y="32619"/>
                  </a:lnTo>
                  <a:lnTo>
                    <a:pt x="3264" y="35319"/>
                  </a:lnTo>
                  <a:lnTo>
                    <a:pt x="906" y="46702"/>
                  </a:lnTo>
                  <a:lnTo>
                    <a:pt x="0" y="70370"/>
                  </a:lnTo>
                  <a:lnTo>
                    <a:pt x="2068" y="75857"/>
                  </a:lnTo>
                  <a:lnTo>
                    <a:pt x="3731" y="78431"/>
                  </a:lnTo>
                  <a:lnTo>
                    <a:pt x="5633" y="80147"/>
                  </a:lnTo>
                  <a:lnTo>
                    <a:pt x="9863" y="82055"/>
                  </a:lnTo>
                  <a:lnTo>
                    <a:pt x="12103" y="81769"/>
                  </a:lnTo>
                  <a:lnTo>
                    <a:pt x="16708" y="79335"/>
                  </a:lnTo>
                  <a:lnTo>
                    <a:pt x="36276" y="59159"/>
                  </a:lnTo>
                  <a:lnTo>
                    <a:pt x="52227" y="41948"/>
                  </a:lnTo>
                  <a:lnTo>
                    <a:pt x="85213" y="8713"/>
                  </a:lnTo>
                  <a:lnTo>
                    <a:pt x="97019" y="0"/>
                  </a:lnTo>
                  <a:lnTo>
                    <a:pt x="97194" y="872"/>
                  </a:lnTo>
                  <a:lnTo>
                    <a:pt x="83222" y="34656"/>
                  </a:lnTo>
                  <a:lnTo>
                    <a:pt x="66110" y="69947"/>
                  </a:lnTo>
                  <a:lnTo>
                    <a:pt x="58967" y="94190"/>
                  </a:lnTo>
                  <a:lnTo>
                    <a:pt x="52353" y="119251"/>
                  </a:lnTo>
                  <a:lnTo>
                    <a:pt x="39704" y="152005"/>
                  </a:lnTo>
                  <a:lnTo>
                    <a:pt x="27489" y="184905"/>
                  </a:lnTo>
                  <a:lnTo>
                    <a:pt x="20442" y="216043"/>
                  </a:lnTo>
                  <a:lnTo>
                    <a:pt x="13933" y="230514"/>
                  </a:lnTo>
                  <a:lnTo>
                    <a:pt x="10113" y="236990"/>
                  </a:lnTo>
                  <a:lnTo>
                    <a:pt x="7459" y="246294"/>
                  </a:lnTo>
                  <a:lnTo>
                    <a:pt x="7325" y="246031"/>
                  </a:lnTo>
                  <a:lnTo>
                    <a:pt x="7057" y="24074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32364" name="SMARTInkShape-533"/>
            <p:cNvSpPr/>
            <p:nvPr/>
          </p:nvSpPr>
          <p:spPr bwMode="auto">
            <a:xfrm>
              <a:off x="7881083" y="3343436"/>
              <a:ext cx="229285" cy="276164"/>
            </a:xfrm>
            <a:custGeom>
              <a:avLst/>
              <a:gdLst/>
              <a:ahLst/>
              <a:cxnLst/>
              <a:rect l="0" t="0" r="0" b="0"/>
              <a:pathLst>
                <a:path w="229285" h="276164">
                  <a:moveTo>
                    <a:pt x="77055" y="114139"/>
                  </a:moveTo>
                  <a:lnTo>
                    <a:pt x="67112" y="114139"/>
                  </a:lnTo>
                  <a:lnTo>
                    <a:pt x="56470" y="121724"/>
                  </a:lnTo>
                  <a:lnTo>
                    <a:pt x="43561" y="140096"/>
                  </a:lnTo>
                  <a:lnTo>
                    <a:pt x="26547" y="172653"/>
                  </a:lnTo>
                  <a:lnTo>
                    <a:pt x="14729" y="200268"/>
                  </a:lnTo>
                  <a:lnTo>
                    <a:pt x="3624" y="234251"/>
                  </a:lnTo>
                  <a:lnTo>
                    <a:pt x="0" y="256619"/>
                  </a:lnTo>
                  <a:lnTo>
                    <a:pt x="1268" y="266893"/>
                  </a:lnTo>
                  <a:lnTo>
                    <a:pt x="2718" y="270744"/>
                  </a:lnTo>
                  <a:lnTo>
                    <a:pt x="4478" y="273311"/>
                  </a:lnTo>
                  <a:lnTo>
                    <a:pt x="8550" y="276163"/>
                  </a:lnTo>
                  <a:lnTo>
                    <a:pt x="10748" y="276130"/>
                  </a:lnTo>
                  <a:lnTo>
                    <a:pt x="15306" y="273977"/>
                  </a:lnTo>
                  <a:lnTo>
                    <a:pt x="40495" y="248341"/>
                  </a:lnTo>
                  <a:lnTo>
                    <a:pt x="60220" y="217201"/>
                  </a:lnTo>
                  <a:lnTo>
                    <a:pt x="74624" y="189831"/>
                  </a:lnTo>
                  <a:lnTo>
                    <a:pt x="88010" y="158636"/>
                  </a:lnTo>
                  <a:lnTo>
                    <a:pt x="95029" y="143904"/>
                  </a:lnTo>
                  <a:lnTo>
                    <a:pt x="96181" y="142714"/>
                  </a:lnTo>
                  <a:lnTo>
                    <a:pt x="96949" y="142714"/>
                  </a:lnTo>
                  <a:lnTo>
                    <a:pt x="97461" y="143508"/>
                  </a:lnTo>
                  <a:lnTo>
                    <a:pt x="98031" y="146506"/>
                  </a:lnTo>
                  <a:lnTo>
                    <a:pt x="88577" y="161396"/>
                  </a:lnTo>
                  <a:lnTo>
                    <a:pt x="84775" y="193299"/>
                  </a:lnTo>
                  <a:lnTo>
                    <a:pt x="80196" y="215706"/>
                  </a:lnTo>
                  <a:lnTo>
                    <a:pt x="81890" y="225690"/>
                  </a:lnTo>
                  <a:lnTo>
                    <a:pt x="87307" y="236444"/>
                  </a:lnTo>
                  <a:lnTo>
                    <a:pt x="90239" y="237744"/>
                  </a:lnTo>
                  <a:lnTo>
                    <a:pt x="97731" y="237073"/>
                  </a:lnTo>
                  <a:lnTo>
                    <a:pt x="128615" y="215827"/>
                  </a:lnTo>
                  <a:lnTo>
                    <a:pt x="155943" y="185143"/>
                  </a:lnTo>
                  <a:lnTo>
                    <a:pt x="176364" y="153081"/>
                  </a:lnTo>
                  <a:lnTo>
                    <a:pt x="192822" y="117652"/>
                  </a:lnTo>
                  <a:lnTo>
                    <a:pt x="202855" y="91094"/>
                  </a:lnTo>
                  <a:lnTo>
                    <a:pt x="212605" y="65532"/>
                  </a:lnTo>
                  <a:lnTo>
                    <a:pt x="224903" y="33062"/>
                  </a:lnTo>
                  <a:lnTo>
                    <a:pt x="229284" y="16986"/>
                  </a:lnTo>
                  <a:lnTo>
                    <a:pt x="228585" y="4550"/>
                  </a:lnTo>
                  <a:lnTo>
                    <a:pt x="227287" y="1392"/>
                  </a:lnTo>
                  <a:lnTo>
                    <a:pt x="225628" y="80"/>
                  </a:lnTo>
                  <a:lnTo>
                    <a:pt x="223728" y="0"/>
                  </a:lnTo>
                  <a:lnTo>
                    <a:pt x="209677" y="11264"/>
                  </a:lnTo>
                  <a:lnTo>
                    <a:pt x="188507" y="42900"/>
                  </a:lnTo>
                  <a:lnTo>
                    <a:pt x="169874" y="75922"/>
                  </a:lnTo>
                  <a:lnTo>
                    <a:pt x="159053" y="101916"/>
                  </a:lnTo>
                  <a:lnTo>
                    <a:pt x="151069" y="127227"/>
                  </a:lnTo>
                  <a:lnTo>
                    <a:pt x="144875" y="151706"/>
                  </a:lnTo>
                  <a:lnTo>
                    <a:pt x="138513" y="186212"/>
                  </a:lnTo>
                  <a:lnTo>
                    <a:pt x="139559" y="204116"/>
                  </a:lnTo>
                  <a:lnTo>
                    <a:pt x="148402" y="227582"/>
                  </a:lnTo>
                  <a:lnTo>
                    <a:pt x="157284" y="242032"/>
                  </a:lnTo>
                  <a:lnTo>
                    <a:pt x="166687" y="248503"/>
                  </a:lnTo>
                  <a:lnTo>
                    <a:pt x="172529" y="251340"/>
                  </a:lnTo>
                  <a:lnTo>
                    <a:pt x="183252" y="252376"/>
                  </a:lnTo>
                  <a:lnTo>
                    <a:pt x="219930" y="24272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32365" name="SMARTInkShape-534"/>
            <p:cNvSpPr/>
            <p:nvPr/>
          </p:nvSpPr>
          <p:spPr bwMode="auto">
            <a:xfrm>
              <a:off x="7672805" y="3457575"/>
              <a:ext cx="192465" cy="174847"/>
            </a:xfrm>
            <a:custGeom>
              <a:avLst/>
              <a:gdLst/>
              <a:ahLst/>
              <a:cxnLst/>
              <a:rect l="0" t="0" r="0" b="0"/>
              <a:pathLst>
                <a:path w="192465" h="174847">
                  <a:moveTo>
                    <a:pt x="42445" y="0"/>
                  </a:moveTo>
                  <a:lnTo>
                    <a:pt x="41651" y="11407"/>
                  </a:lnTo>
                  <a:lnTo>
                    <a:pt x="30260" y="44762"/>
                  </a:lnTo>
                  <a:lnTo>
                    <a:pt x="23313" y="71119"/>
                  </a:lnTo>
                  <a:lnTo>
                    <a:pt x="16226" y="102123"/>
                  </a:lnTo>
                  <a:lnTo>
                    <a:pt x="6722" y="134737"/>
                  </a:lnTo>
                  <a:lnTo>
                    <a:pt x="523" y="164822"/>
                  </a:lnTo>
                  <a:lnTo>
                    <a:pt x="0" y="171944"/>
                  </a:lnTo>
                  <a:lnTo>
                    <a:pt x="655" y="173367"/>
                  </a:lnTo>
                  <a:lnTo>
                    <a:pt x="1885" y="173522"/>
                  </a:lnTo>
                  <a:lnTo>
                    <a:pt x="3499" y="172831"/>
                  </a:lnTo>
                  <a:lnTo>
                    <a:pt x="30122" y="137949"/>
                  </a:lnTo>
                  <a:lnTo>
                    <a:pt x="50171" y="111165"/>
                  </a:lnTo>
                  <a:lnTo>
                    <a:pt x="67400" y="79328"/>
                  </a:lnTo>
                  <a:lnTo>
                    <a:pt x="88238" y="45215"/>
                  </a:lnTo>
                  <a:lnTo>
                    <a:pt x="106813" y="29183"/>
                  </a:lnTo>
                  <a:lnTo>
                    <a:pt x="117619" y="24877"/>
                  </a:lnTo>
                  <a:lnTo>
                    <a:pt x="121136" y="24522"/>
                  </a:lnTo>
                  <a:lnTo>
                    <a:pt x="123481" y="25079"/>
                  </a:lnTo>
                  <a:lnTo>
                    <a:pt x="125044" y="26244"/>
                  </a:lnTo>
                  <a:lnTo>
                    <a:pt x="126781" y="33889"/>
                  </a:lnTo>
                  <a:lnTo>
                    <a:pt x="127193" y="65787"/>
                  </a:lnTo>
                  <a:lnTo>
                    <a:pt x="122413" y="92429"/>
                  </a:lnTo>
                  <a:lnTo>
                    <a:pt x="115969" y="123518"/>
                  </a:lnTo>
                  <a:lnTo>
                    <a:pt x="108797" y="156161"/>
                  </a:lnTo>
                  <a:lnTo>
                    <a:pt x="108447" y="168624"/>
                  </a:lnTo>
                  <a:lnTo>
                    <a:pt x="109465" y="171947"/>
                  </a:lnTo>
                  <a:lnTo>
                    <a:pt x="110937" y="174163"/>
                  </a:lnTo>
                  <a:lnTo>
                    <a:pt x="113507" y="174846"/>
                  </a:lnTo>
                  <a:lnTo>
                    <a:pt x="120595" y="173488"/>
                  </a:lnTo>
                  <a:lnTo>
                    <a:pt x="137303" y="164469"/>
                  </a:lnTo>
                  <a:lnTo>
                    <a:pt x="167757" y="129158"/>
                  </a:lnTo>
                  <a:lnTo>
                    <a:pt x="192464" y="10715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32366" name="SMARTInkShape-535"/>
            <p:cNvSpPr/>
            <p:nvPr/>
          </p:nvSpPr>
          <p:spPr bwMode="auto">
            <a:xfrm>
              <a:off x="7446325" y="3457575"/>
              <a:ext cx="226064" cy="214452"/>
            </a:xfrm>
            <a:custGeom>
              <a:avLst/>
              <a:gdLst/>
              <a:ahLst/>
              <a:cxnLst/>
              <a:rect l="0" t="0" r="0" b="0"/>
              <a:pathLst>
                <a:path w="226064" h="214452">
                  <a:moveTo>
                    <a:pt x="111763" y="0"/>
                  </a:moveTo>
                  <a:lnTo>
                    <a:pt x="101820" y="0"/>
                  </a:lnTo>
                  <a:lnTo>
                    <a:pt x="91178" y="3792"/>
                  </a:lnTo>
                  <a:lnTo>
                    <a:pt x="64003" y="26736"/>
                  </a:lnTo>
                  <a:lnTo>
                    <a:pt x="44267" y="56757"/>
                  </a:lnTo>
                  <a:lnTo>
                    <a:pt x="26676" y="84727"/>
                  </a:lnTo>
                  <a:lnTo>
                    <a:pt x="14938" y="117003"/>
                  </a:lnTo>
                  <a:lnTo>
                    <a:pt x="3346" y="146234"/>
                  </a:lnTo>
                  <a:lnTo>
                    <a:pt x="0" y="169535"/>
                  </a:lnTo>
                  <a:lnTo>
                    <a:pt x="2030" y="181446"/>
                  </a:lnTo>
                  <a:lnTo>
                    <a:pt x="4476" y="185258"/>
                  </a:lnTo>
                  <a:lnTo>
                    <a:pt x="7694" y="187799"/>
                  </a:lnTo>
                  <a:lnTo>
                    <a:pt x="11428" y="189493"/>
                  </a:lnTo>
                  <a:lnTo>
                    <a:pt x="19808" y="189259"/>
                  </a:lnTo>
                  <a:lnTo>
                    <a:pt x="24266" y="188085"/>
                  </a:lnTo>
                  <a:lnTo>
                    <a:pt x="49324" y="168298"/>
                  </a:lnTo>
                  <a:lnTo>
                    <a:pt x="81908" y="134638"/>
                  </a:lnTo>
                  <a:lnTo>
                    <a:pt x="104240" y="104716"/>
                  </a:lnTo>
                  <a:lnTo>
                    <a:pt x="123821" y="70714"/>
                  </a:lnTo>
                  <a:lnTo>
                    <a:pt x="140867" y="35047"/>
                  </a:lnTo>
                  <a:lnTo>
                    <a:pt x="149314" y="21673"/>
                  </a:lnTo>
                  <a:lnTo>
                    <a:pt x="150290" y="20799"/>
                  </a:lnTo>
                  <a:lnTo>
                    <a:pt x="150148" y="21803"/>
                  </a:lnTo>
                  <a:lnTo>
                    <a:pt x="137220" y="47174"/>
                  </a:lnTo>
                  <a:lnTo>
                    <a:pt x="128919" y="81182"/>
                  </a:lnTo>
                  <a:lnTo>
                    <a:pt x="121432" y="116746"/>
                  </a:lnTo>
                  <a:lnTo>
                    <a:pt x="114980" y="151626"/>
                  </a:lnTo>
                  <a:lnTo>
                    <a:pt x="113510" y="181628"/>
                  </a:lnTo>
                  <a:lnTo>
                    <a:pt x="117748" y="204363"/>
                  </a:lnTo>
                  <a:lnTo>
                    <a:pt x="121831" y="213330"/>
                  </a:lnTo>
                  <a:lnTo>
                    <a:pt x="124825" y="214451"/>
                  </a:lnTo>
                  <a:lnTo>
                    <a:pt x="128408" y="213611"/>
                  </a:lnTo>
                  <a:lnTo>
                    <a:pt x="149358" y="200857"/>
                  </a:lnTo>
                  <a:lnTo>
                    <a:pt x="176427" y="165147"/>
                  </a:lnTo>
                  <a:lnTo>
                    <a:pt x="190509" y="140074"/>
                  </a:lnTo>
                  <a:lnTo>
                    <a:pt x="204705" y="115172"/>
                  </a:lnTo>
                  <a:lnTo>
                    <a:pt x="226063" y="7858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32367" name="SMARTInkShape-536"/>
            <p:cNvSpPr/>
            <p:nvPr/>
          </p:nvSpPr>
          <p:spPr bwMode="auto">
            <a:xfrm>
              <a:off x="8124380" y="2893743"/>
              <a:ext cx="367082" cy="295096"/>
            </a:xfrm>
            <a:custGeom>
              <a:avLst/>
              <a:gdLst/>
              <a:ahLst/>
              <a:cxnLst/>
              <a:rect l="0" t="0" r="0" b="0"/>
              <a:pathLst>
                <a:path w="367082" h="295096">
                  <a:moveTo>
                    <a:pt x="76645" y="206645"/>
                  </a:moveTo>
                  <a:lnTo>
                    <a:pt x="46572" y="224533"/>
                  </a:lnTo>
                  <a:lnTo>
                    <a:pt x="15946" y="247286"/>
                  </a:lnTo>
                  <a:lnTo>
                    <a:pt x="4597" y="261461"/>
                  </a:lnTo>
                  <a:lnTo>
                    <a:pt x="967" y="270960"/>
                  </a:lnTo>
                  <a:lnTo>
                    <a:pt x="0" y="275715"/>
                  </a:lnTo>
                  <a:lnTo>
                    <a:pt x="942" y="279679"/>
                  </a:lnTo>
                  <a:lnTo>
                    <a:pt x="6222" y="286200"/>
                  </a:lnTo>
                  <a:lnTo>
                    <a:pt x="18120" y="294334"/>
                  </a:lnTo>
                  <a:lnTo>
                    <a:pt x="29203" y="295095"/>
                  </a:lnTo>
                  <a:lnTo>
                    <a:pt x="42066" y="291993"/>
                  </a:lnTo>
                  <a:lnTo>
                    <a:pt x="76795" y="276435"/>
                  </a:lnTo>
                  <a:lnTo>
                    <a:pt x="88882" y="267031"/>
                  </a:lnTo>
                  <a:lnTo>
                    <a:pt x="108772" y="240408"/>
                  </a:lnTo>
                  <a:lnTo>
                    <a:pt x="124464" y="214441"/>
                  </a:lnTo>
                  <a:lnTo>
                    <a:pt x="125679" y="210903"/>
                  </a:lnTo>
                  <a:lnTo>
                    <a:pt x="126003" y="211071"/>
                  </a:lnTo>
                  <a:lnTo>
                    <a:pt x="126523" y="217044"/>
                  </a:lnTo>
                  <a:lnTo>
                    <a:pt x="119798" y="250624"/>
                  </a:lnTo>
                  <a:lnTo>
                    <a:pt x="123386" y="262450"/>
                  </a:lnTo>
                  <a:lnTo>
                    <a:pt x="126855" y="265279"/>
                  </a:lnTo>
                  <a:lnTo>
                    <a:pt x="137061" y="268423"/>
                  </a:lnTo>
                  <a:lnTo>
                    <a:pt x="149534" y="265587"/>
                  </a:lnTo>
                  <a:lnTo>
                    <a:pt x="180737" y="250831"/>
                  </a:lnTo>
                  <a:lnTo>
                    <a:pt x="212565" y="226132"/>
                  </a:lnTo>
                  <a:lnTo>
                    <a:pt x="239331" y="199807"/>
                  </a:lnTo>
                  <a:lnTo>
                    <a:pt x="267371" y="166430"/>
                  </a:lnTo>
                  <a:lnTo>
                    <a:pt x="286295" y="140353"/>
                  </a:lnTo>
                  <a:lnTo>
                    <a:pt x="307406" y="115004"/>
                  </a:lnTo>
                  <a:lnTo>
                    <a:pt x="328430" y="89716"/>
                  </a:lnTo>
                  <a:lnTo>
                    <a:pt x="345712" y="62601"/>
                  </a:lnTo>
                  <a:lnTo>
                    <a:pt x="361244" y="28146"/>
                  </a:lnTo>
                  <a:lnTo>
                    <a:pt x="367081" y="5413"/>
                  </a:lnTo>
                  <a:lnTo>
                    <a:pt x="365519" y="1846"/>
                  </a:lnTo>
                  <a:lnTo>
                    <a:pt x="362097" y="262"/>
                  </a:lnTo>
                  <a:lnTo>
                    <a:pt x="357434" y="0"/>
                  </a:lnTo>
                  <a:lnTo>
                    <a:pt x="339493" y="7216"/>
                  </a:lnTo>
                  <a:lnTo>
                    <a:pt x="306395" y="41780"/>
                  </a:lnTo>
                  <a:lnTo>
                    <a:pt x="288029" y="66696"/>
                  </a:lnTo>
                  <a:lnTo>
                    <a:pt x="271400" y="93645"/>
                  </a:lnTo>
                  <a:lnTo>
                    <a:pt x="257659" y="121498"/>
                  </a:lnTo>
                  <a:lnTo>
                    <a:pt x="248906" y="149751"/>
                  </a:lnTo>
                  <a:lnTo>
                    <a:pt x="246604" y="176067"/>
                  </a:lnTo>
                  <a:lnTo>
                    <a:pt x="251886" y="211078"/>
                  </a:lnTo>
                  <a:lnTo>
                    <a:pt x="263506" y="237327"/>
                  </a:lnTo>
                  <a:lnTo>
                    <a:pt x="272407" y="248856"/>
                  </a:lnTo>
                  <a:lnTo>
                    <a:pt x="290958" y="26379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32368" name="SMARTInkShape-537"/>
            <p:cNvSpPr/>
            <p:nvPr/>
          </p:nvSpPr>
          <p:spPr bwMode="auto">
            <a:xfrm>
              <a:off x="8037640" y="3043645"/>
              <a:ext cx="141955" cy="194453"/>
            </a:xfrm>
            <a:custGeom>
              <a:avLst/>
              <a:gdLst/>
              <a:ahLst/>
              <a:cxnLst/>
              <a:rect l="0" t="0" r="0" b="0"/>
              <a:pathLst>
                <a:path w="141955" h="194453">
                  <a:moveTo>
                    <a:pt x="99091" y="21024"/>
                  </a:moveTo>
                  <a:lnTo>
                    <a:pt x="99091" y="17232"/>
                  </a:lnTo>
                  <a:lnTo>
                    <a:pt x="96974" y="13253"/>
                  </a:lnTo>
                  <a:lnTo>
                    <a:pt x="89148" y="4231"/>
                  </a:lnTo>
                  <a:lnTo>
                    <a:pt x="82502" y="1654"/>
                  </a:lnTo>
                  <a:lnTo>
                    <a:pt x="69092" y="0"/>
                  </a:lnTo>
                  <a:lnTo>
                    <a:pt x="61681" y="4007"/>
                  </a:lnTo>
                  <a:lnTo>
                    <a:pt x="53096" y="12667"/>
                  </a:lnTo>
                  <a:lnTo>
                    <a:pt x="32533" y="46213"/>
                  </a:lnTo>
                  <a:lnTo>
                    <a:pt x="14812" y="81404"/>
                  </a:lnTo>
                  <a:lnTo>
                    <a:pt x="6071" y="107391"/>
                  </a:lnTo>
                  <a:lnTo>
                    <a:pt x="1151" y="142746"/>
                  </a:lnTo>
                  <a:lnTo>
                    <a:pt x="0" y="160847"/>
                  </a:lnTo>
                  <a:lnTo>
                    <a:pt x="3721" y="174714"/>
                  </a:lnTo>
                  <a:lnTo>
                    <a:pt x="6936" y="180634"/>
                  </a:lnTo>
                  <a:lnTo>
                    <a:pt x="16858" y="189328"/>
                  </a:lnTo>
                  <a:lnTo>
                    <a:pt x="22838" y="192758"/>
                  </a:lnTo>
                  <a:lnTo>
                    <a:pt x="35832" y="194452"/>
                  </a:lnTo>
                  <a:lnTo>
                    <a:pt x="50338" y="191766"/>
                  </a:lnTo>
                  <a:lnTo>
                    <a:pt x="67369" y="185280"/>
                  </a:lnTo>
                  <a:lnTo>
                    <a:pt x="94807" y="161326"/>
                  </a:lnTo>
                  <a:lnTo>
                    <a:pt x="123046" y="129093"/>
                  </a:lnTo>
                  <a:lnTo>
                    <a:pt x="141954" y="10674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32369" name="SMARTInkShape-538"/>
            <p:cNvSpPr/>
            <p:nvPr/>
          </p:nvSpPr>
          <p:spPr bwMode="auto">
            <a:xfrm>
              <a:off x="7956842" y="2957513"/>
              <a:ext cx="79878" cy="28576"/>
            </a:xfrm>
            <a:custGeom>
              <a:avLst/>
              <a:gdLst/>
              <a:ahLst/>
              <a:cxnLst/>
              <a:rect l="0" t="0" r="0" b="0"/>
              <a:pathLst>
                <a:path w="79878" h="28576">
                  <a:moveTo>
                    <a:pt x="44158" y="0"/>
                  </a:moveTo>
                  <a:lnTo>
                    <a:pt x="34215" y="0"/>
                  </a:lnTo>
                  <a:lnTo>
                    <a:pt x="14158" y="6150"/>
                  </a:lnTo>
                  <a:lnTo>
                    <a:pt x="2549" y="3057"/>
                  </a:lnTo>
                  <a:lnTo>
                    <a:pt x="544" y="2038"/>
                  </a:lnTo>
                  <a:lnTo>
                    <a:pt x="0" y="1358"/>
                  </a:lnTo>
                  <a:lnTo>
                    <a:pt x="432" y="905"/>
                  </a:lnTo>
                  <a:lnTo>
                    <a:pt x="3029" y="2519"/>
                  </a:lnTo>
                  <a:lnTo>
                    <a:pt x="4832" y="4060"/>
                  </a:lnTo>
                  <a:lnTo>
                    <a:pt x="11069" y="5773"/>
                  </a:lnTo>
                  <a:lnTo>
                    <a:pt x="42899" y="12677"/>
                  </a:lnTo>
                  <a:lnTo>
                    <a:pt x="53917" y="15159"/>
                  </a:lnTo>
                  <a:lnTo>
                    <a:pt x="79877" y="2857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32370" name="SMARTInkShape-539"/>
            <p:cNvSpPr/>
            <p:nvPr/>
          </p:nvSpPr>
          <p:spPr bwMode="auto">
            <a:xfrm>
              <a:off x="7894272" y="3086100"/>
              <a:ext cx="71010" cy="185701"/>
            </a:xfrm>
            <a:custGeom>
              <a:avLst/>
              <a:gdLst/>
              <a:ahLst/>
              <a:cxnLst/>
              <a:rect l="0" t="0" r="0" b="0"/>
              <a:pathLst>
                <a:path w="71010" h="185701">
                  <a:moveTo>
                    <a:pt x="71009" y="0"/>
                  </a:moveTo>
                  <a:lnTo>
                    <a:pt x="54916" y="9943"/>
                  </a:lnTo>
                  <a:lnTo>
                    <a:pt x="34739" y="39145"/>
                  </a:lnTo>
                  <a:lnTo>
                    <a:pt x="19924" y="74495"/>
                  </a:lnTo>
                  <a:lnTo>
                    <a:pt x="11864" y="106387"/>
                  </a:lnTo>
                  <a:lnTo>
                    <a:pt x="4448" y="137179"/>
                  </a:lnTo>
                  <a:lnTo>
                    <a:pt x="535" y="169531"/>
                  </a:lnTo>
                  <a:lnTo>
                    <a:pt x="0" y="181445"/>
                  </a:lnTo>
                  <a:lnTo>
                    <a:pt x="651" y="184464"/>
                  </a:lnTo>
                  <a:lnTo>
                    <a:pt x="1879" y="185682"/>
                  </a:lnTo>
                  <a:lnTo>
                    <a:pt x="3491" y="185700"/>
                  </a:lnTo>
                  <a:lnTo>
                    <a:pt x="7399" y="181488"/>
                  </a:lnTo>
                  <a:lnTo>
                    <a:pt x="24415" y="149165"/>
                  </a:lnTo>
                  <a:lnTo>
                    <a:pt x="42434" y="10715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32371" name="SMARTInkShape-540"/>
            <p:cNvSpPr/>
            <p:nvPr/>
          </p:nvSpPr>
          <p:spPr bwMode="auto">
            <a:xfrm>
              <a:off x="7886700" y="3157538"/>
              <a:ext cx="28576" cy="28576"/>
            </a:xfrm>
            <a:custGeom>
              <a:avLst/>
              <a:gdLst/>
              <a:ahLst/>
              <a:cxnLst/>
              <a:rect l="0" t="0" r="0" b="0"/>
              <a:pathLst>
                <a:path w="28576" h="28576">
                  <a:moveTo>
                    <a:pt x="28575" y="0"/>
                  </a:moveTo>
                  <a:lnTo>
                    <a:pt x="24782" y="3792"/>
                  </a:lnTo>
                  <a:lnTo>
                    <a:pt x="20804" y="5654"/>
                  </a:lnTo>
                  <a:lnTo>
                    <a:pt x="18632" y="6150"/>
                  </a:lnTo>
                  <a:lnTo>
                    <a:pt x="11782" y="10641"/>
                  </a:lnTo>
                  <a:lnTo>
                    <a:pt x="4726" y="16999"/>
                  </a:lnTo>
                  <a:lnTo>
                    <a:pt x="2101" y="21578"/>
                  </a:lnTo>
                  <a:lnTo>
                    <a:pt x="0" y="2857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32372" name="SMARTInkShape-541"/>
            <p:cNvSpPr/>
            <p:nvPr/>
          </p:nvSpPr>
          <p:spPr bwMode="auto">
            <a:xfrm>
              <a:off x="7692968" y="3014663"/>
              <a:ext cx="208021" cy="322022"/>
            </a:xfrm>
            <a:custGeom>
              <a:avLst/>
              <a:gdLst/>
              <a:ahLst/>
              <a:cxnLst/>
              <a:rect l="0" t="0" r="0" b="0"/>
              <a:pathLst>
                <a:path w="208021" h="322022">
                  <a:moveTo>
                    <a:pt x="208020" y="0"/>
                  </a:moveTo>
                  <a:lnTo>
                    <a:pt x="199935" y="12993"/>
                  </a:lnTo>
                  <a:lnTo>
                    <a:pt x="168117" y="46605"/>
                  </a:lnTo>
                  <a:lnTo>
                    <a:pt x="145835" y="70719"/>
                  </a:lnTo>
                  <a:lnTo>
                    <a:pt x="120057" y="102603"/>
                  </a:lnTo>
                  <a:lnTo>
                    <a:pt x="94842" y="137941"/>
                  </a:lnTo>
                  <a:lnTo>
                    <a:pt x="82561" y="156254"/>
                  </a:lnTo>
                  <a:lnTo>
                    <a:pt x="70406" y="174813"/>
                  </a:lnTo>
                  <a:lnTo>
                    <a:pt x="58333" y="193535"/>
                  </a:lnTo>
                  <a:lnTo>
                    <a:pt x="46316" y="212367"/>
                  </a:lnTo>
                  <a:lnTo>
                    <a:pt x="26614" y="245991"/>
                  </a:lnTo>
                  <a:lnTo>
                    <a:pt x="11507" y="275223"/>
                  </a:lnTo>
                  <a:lnTo>
                    <a:pt x="128" y="307149"/>
                  </a:lnTo>
                  <a:lnTo>
                    <a:pt x="0" y="318544"/>
                  </a:lnTo>
                  <a:lnTo>
                    <a:pt x="2665" y="321106"/>
                  </a:lnTo>
                  <a:lnTo>
                    <a:pt x="6822" y="322021"/>
                  </a:lnTo>
                  <a:lnTo>
                    <a:pt x="11976" y="321836"/>
                  </a:lnTo>
                  <a:lnTo>
                    <a:pt x="44794" y="306813"/>
                  </a:lnTo>
                  <a:lnTo>
                    <a:pt x="58001" y="30003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32373" name="SMARTInkShape-542"/>
            <p:cNvSpPr/>
            <p:nvPr/>
          </p:nvSpPr>
          <p:spPr bwMode="auto">
            <a:xfrm>
              <a:off x="7488024" y="3048000"/>
              <a:ext cx="412965" cy="242732"/>
            </a:xfrm>
            <a:custGeom>
              <a:avLst/>
              <a:gdLst/>
              <a:ahLst/>
              <a:cxnLst/>
              <a:rect l="0" t="0" r="0" b="0"/>
              <a:pathLst>
                <a:path w="412965" h="242732">
                  <a:moveTo>
                    <a:pt x="20057" y="130969"/>
                  </a:moveTo>
                  <a:lnTo>
                    <a:pt x="14354" y="137466"/>
                  </a:lnTo>
                  <a:lnTo>
                    <a:pt x="3264" y="161497"/>
                  </a:lnTo>
                  <a:lnTo>
                    <a:pt x="0" y="177761"/>
                  </a:lnTo>
                  <a:lnTo>
                    <a:pt x="1130" y="182007"/>
                  </a:lnTo>
                  <a:lnTo>
                    <a:pt x="6618" y="188842"/>
                  </a:lnTo>
                  <a:lnTo>
                    <a:pt x="22425" y="197153"/>
                  </a:lnTo>
                  <a:lnTo>
                    <a:pt x="28779" y="197316"/>
                  </a:lnTo>
                  <a:lnTo>
                    <a:pt x="58205" y="186173"/>
                  </a:lnTo>
                  <a:lnTo>
                    <a:pt x="85070" y="169021"/>
                  </a:lnTo>
                  <a:lnTo>
                    <a:pt x="118801" y="134781"/>
                  </a:lnTo>
                  <a:lnTo>
                    <a:pt x="141125" y="103082"/>
                  </a:lnTo>
                  <a:lnTo>
                    <a:pt x="159029" y="68555"/>
                  </a:lnTo>
                  <a:lnTo>
                    <a:pt x="166803" y="36981"/>
                  </a:lnTo>
                  <a:lnTo>
                    <a:pt x="169106" y="11310"/>
                  </a:lnTo>
                  <a:lnTo>
                    <a:pt x="167842" y="5953"/>
                  </a:lnTo>
                  <a:lnTo>
                    <a:pt x="165412" y="2381"/>
                  </a:lnTo>
                  <a:lnTo>
                    <a:pt x="162204" y="0"/>
                  </a:lnTo>
                  <a:lnTo>
                    <a:pt x="158478" y="0"/>
                  </a:lnTo>
                  <a:lnTo>
                    <a:pt x="150104" y="4233"/>
                  </a:lnTo>
                  <a:lnTo>
                    <a:pt x="125297" y="37790"/>
                  </a:lnTo>
                  <a:lnTo>
                    <a:pt x="108635" y="62568"/>
                  </a:lnTo>
                  <a:lnTo>
                    <a:pt x="94879" y="91573"/>
                  </a:lnTo>
                  <a:lnTo>
                    <a:pt x="83474" y="122191"/>
                  </a:lnTo>
                  <a:lnTo>
                    <a:pt x="73113" y="151674"/>
                  </a:lnTo>
                  <a:lnTo>
                    <a:pt x="65334" y="178536"/>
                  </a:lnTo>
                  <a:lnTo>
                    <a:pt x="60818" y="202116"/>
                  </a:lnTo>
                  <a:lnTo>
                    <a:pt x="61456" y="220533"/>
                  </a:lnTo>
                  <a:lnTo>
                    <a:pt x="64326" y="227191"/>
                  </a:lnTo>
                  <a:lnTo>
                    <a:pt x="73863" y="236705"/>
                  </a:lnTo>
                  <a:lnTo>
                    <a:pt x="83923" y="241463"/>
                  </a:lnTo>
                  <a:lnTo>
                    <a:pt x="88828" y="242731"/>
                  </a:lnTo>
                  <a:lnTo>
                    <a:pt x="100628" y="239908"/>
                  </a:lnTo>
                  <a:lnTo>
                    <a:pt x="107109" y="236932"/>
                  </a:lnTo>
                  <a:lnTo>
                    <a:pt x="141117" y="202847"/>
                  </a:lnTo>
                  <a:lnTo>
                    <a:pt x="162497" y="177996"/>
                  </a:lnTo>
                  <a:lnTo>
                    <a:pt x="183112" y="148959"/>
                  </a:lnTo>
                  <a:lnTo>
                    <a:pt x="202063" y="117533"/>
                  </a:lnTo>
                  <a:lnTo>
                    <a:pt x="218424" y="85045"/>
                  </a:lnTo>
                  <a:lnTo>
                    <a:pt x="233633" y="58435"/>
                  </a:lnTo>
                  <a:lnTo>
                    <a:pt x="255214" y="23067"/>
                  </a:lnTo>
                  <a:lnTo>
                    <a:pt x="261625" y="15544"/>
                  </a:lnTo>
                  <a:lnTo>
                    <a:pt x="264446" y="13538"/>
                  </a:lnTo>
                  <a:lnTo>
                    <a:pt x="265534" y="15375"/>
                  </a:lnTo>
                  <a:lnTo>
                    <a:pt x="263691" y="43254"/>
                  </a:lnTo>
                  <a:lnTo>
                    <a:pt x="261050" y="77462"/>
                  </a:lnTo>
                  <a:lnTo>
                    <a:pt x="258133" y="103219"/>
                  </a:lnTo>
                  <a:lnTo>
                    <a:pt x="256837" y="127896"/>
                  </a:lnTo>
                  <a:lnTo>
                    <a:pt x="258378" y="152093"/>
                  </a:lnTo>
                  <a:lnTo>
                    <a:pt x="263708" y="183794"/>
                  </a:lnTo>
                  <a:lnTo>
                    <a:pt x="268841" y="199691"/>
                  </a:lnTo>
                  <a:lnTo>
                    <a:pt x="276413" y="212047"/>
                  </a:lnTo>
                  <a:lnTo>
                    <a:pt x="287187" y="220714"/>
                  </a:lnTo>
                  <a:lnTo>
                    <a:pt x="293393" y="224136"/>
                  </a:lnTo>
                  <a:lnTo>
                    <a:pt x="306640" y="225822"/>
                  </a:lnTo>
                  <a:lnTo>
                    <a:pt x="313506" y="225161"/>
                  </a:lnTo>
                  <a:lnTo>
                    <a:pt x="327485" y="218075"/>
                  </a:lnTo>
                  <a:lnTo>
                    <a:pt x="341635" y="205402"/>
                  </a:lnTo>
                  <a:lnTo>
                    <a:pt x="362990" y="174366"/>
                  </a:lnTo>
                  <a:lnTo>
                    <a:pt x="377259" y="146023"/>
                  </a:lnTo>
                  <a:lnTo>
                    <a:pt x="391538" y="112789"/>
                  </a:lnTo>
                  <a:lnTo>
                    <a:pt x="403442" y="83201"/>
                  </a:lnTo>
                  <a:lnTo>
                    <a:pt x="412964" y="5953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32374" name="SMARTInkShape-543"/>
            <p:cNvSpPr/>
            <p:nvPr/>
          </p:nvSpPr>
          <p:spPr bwMode="auto">
            <a:xfrm>
              <a:off x="7429923" y="2872082"/>
              <a:ext cx="40949" cy="421851"/>
            </a:xfrm>
            <a:custGeom>
              <a:avLst/>
              <a:gdLst/>
              <a:ahLst/>
              <a:cxnLst/>
              <a:rect l="0" t="0" r="0" b="0"/>
              <a:pathLst>
                <a:path w="40949" h="421851">
                  <a:moveTo>
                    <a:pt x="13865" y="6849"/>
                  </a:moveTo>
                  <a:lnTo>
                    <a:pt x="20015" y="698"/>
                  </a:lnTo>
                  <a:lnTo>
                    <a:pt x="28299" y="0"/>
                  </a:lnTo>
                  <a:lnTo>
                    <a:pt x="30631" y="695"/>
                  </a:lnTo>
                  <a:lnTo>
                    <a:pt x="32186" y="1953"/>
                  </a:lnTo>
                  <a:lnTo>
                    <a:pt x="33223" y="3585"/>
                  </a:lnTo>
                  <a:lnTo>
                    <a:pt x="38906" y="34034"/>
                  </a:lnTo>
                  <a:lnTo>
                    <a:pt x="40869" y="57560"/>
                  </a:lnTo>
                  <a:lnTo>
                    <a:pt x="40948" y="86537"/>
                  </a:lnTo>
                  <a:lnTo>
                    <a:pt x="38337" y="117937"/>
                  </a:lnTo>
                  <a:lnTo>
                    <a:pt x="37323" y="135677"/>
                  </a:lnTo>
                  <a:lnTo>
                    <a:pt x="36648" y="154646"/>
                  </a:lnTo>
                  <a:lnTo>
                    <a:pt x="36196" y="174437"/>
                  </a:lnTo>
                  <a:lnTo>
                    <a:pt x="34309" y="194774"/>
                  </a:lnTo>
                  <a:lnTo>
                    <a:pt x="31463" y="215476"/>
                  </a:lnTo>
                  <a:lnTo>
                    <a:pt x="27978" y="236422"/>
                  </a:lnTo>
                  <a:lnTo>
                    <a:pt x="24861" y="256735"/>
                  </a:lnTo>
                  <a:lnTo>
                    <a:pt x="21989" y="276627"/>
                  </a:lnTo>
                  <a:lnTo>
                    <a:pt x="19280" y="296239"/>
                  </a:lnTo>
                  <a:lnTo>
                    <a:pt x="14155" y="330729"/>
                  </a:lnTo>
                  <a:lnTo>
                    <a:pt x="9231" y="360346"/>
                  </a:lnTo>
                  <a:lnTo>
                    <a:pt x="2790" y="393282"/>
                  </a:lnTo>
                  <a:lnTo>
                    <a:pt x="0" y="420991"/>
                  </a:lnTo>
                  <a:lnTo>
                    <a:pt x="653" y="421850"/>
                  </a:lnTo>
                  <a:lnTo>
                    <a:pt x="1882" y="420835"/>
                  </a:lnTo>
                  <a:lnTo>
                    <a:pt x="6721" y="41404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32375" name="SMARTInkShape-544"/>
            <p:cNvSpPr/>
            <p:nvPr/>
          </p:nvSpPr>
          <p:spPr bwMode="auto">
            <a:xfrm>
              <a:off x="6908006" y="3307556"/>
              <a:ext cx="242889" cy="57151"/>
            </a:xfrm>
            <a:custGeom>
              <a:avLst/>
              <a:gdLst/>
              <a:ahLst/>
              <a:cxnLst/>
              <a:rect l="0" t="0" r="0" b="0"/>
              <a:pathLst>
                <a:path w="242889" h="57151">
                  <a:moveTo>
                    <a:pt x="0" y="57150"/>
                  </a:moveTo>
                  <a:lnTo>
                    <a:pt x="6498" y="51447"/>
                  </a:lnTo>
                  <a:lnTo>
                    <a:pt x="19476" y="44965"/>
                  </a:lnTo>
                  <a:lnTo>
                    <a:pt x="44311" y="37224"/>
                  </a:lnTo>
                  <a:lnTo>
                    <a:pt x="68113" y="29509"/>
                  </a:lnTo>
                  <a:lnTo>
                    <a:pt x="94567" y="22905"/>
                  </a:lnTo>
                  <a:lnTo>
                    <a:pt x="122199" y="17324"/>
                  </a:lnTo>
                  <a:lnTo>
                    <a:pt x="150355" y="12198"/>
                  </a:lnTo>
                  <a:lnTo>
                    <a:pt x="176627" y="9390"/>
                  </a:lnTo>
                  <a:lnTo>
                    <a:pt x="209497" y="7809"/>
                  </a:lnTo>
                  <a:lnTo>
                    <a:pt x="224873" y="6646"/>
                  </a:lnTo>
                  <a:lnTo>
                    <a:pt x="242888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32376" name="SMARTInkShape-545"/>
            <p:cNvSpPr/>
            <p:nvPr/>
          </p:nvSpPr>
          <p:spPr bwMode="auto">
            <a:xfrm>
              <a:off x="6908006" y="3221831"/>
              <a:ext cx="200026" cy="35720"/>
            </a:xfrm>
            <a:custGeom>
              <a:avLst/>
              <a:gdLst/>
              <a:ahLst/>
              <a:cxnLst/>
              <a:rect l="0" t="0" r="0" b="0"/>
              <a:pathLst>
                <a:path w="200026" h="35720">
                  <a:moveTo>
                    <a:pt x="0" y="35719"/>
                  </a:moveTo>
                  <a:lnTo>
                    <a:pt x="3793" y="35719"/>
                  </a:lnTo>
                  <a:lnTo>
                    <a:pt x="37815" y="28443"/>
                  </a:lnTo>
                  <a:lnTo>
                    <a:pt x="64033" y="23068"/>
                  </a:lnTo>
                  <a:lnTo>
                    <a:pt x="95791" y="16448"/>
                  </a:lnTo>
                  <a:lnTo>
                    <a:pt x="125661" y="10254"/>
                  </a:lnTo>
                  <a:lnTo>
                    <a:pt x="153827" y="8065"/>
                  </a:lnTo>
                  <a:lnTo>
                    <a:pt x="182962" y="5209"/>
                  </a:lnTo>
                  <a:lnTo>
                    <a:pt x="200025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32377" name="SMARTInkShape-546"/>
            <p:cNvSpPr/>
            <p:nvPr/>
          </p:nvSpPr>
          <p:spPr bwMode="auto">
            <a:xfrm>
              <a:off x="6922294" y="3136106"/>
              <a:ext cx="207170" cy="50008"/>
            </a:xfrm>
            <a:custGeom>
              <a:avLst/>
              <a:gdLst/>
              <a:ahLst/>
              <a:cxnLst/>
              <a:rect l="0" t="0" r="0" b="0"/>
              <a:pathLst>
                <a:path w="207170" h="50008">
                  <a:moveTo>
                    <a:pt x="0" y="50007"/>
                  </a:moveTo>
                  <a:lnTo>
                    <a:pt x="3793" y="46214"/>
                  </a:lnTo>
                  <a:lnTo>
                    <a:pt x="7771" y="44352"/>
                  </a:lnTo>
                  <a:lnTo>
                    <a:pt x="37585" y="33007"/>
                  </a:lnTo>
                  <a:lnTo>
                    <a:pt x="71160" y="27863"/>
                  </a:lnTo>
                  <a:lnTo>
                    <a:pt x="103722" y="18222"/>
                  </a:lnTo>
                  <a:lnTo>
                    <a:pt x="137712" y="9985"/>
                  </a:lnTo>
                  <a:lnTo>
                    <a:pt x="167451" y="3311"/>
                  </a:lnTo>
                  <a:lnTo>
                    <a:pt x="201761" y="291"/>
                  </a:lnTo>
                  <a:lnTo>
                    <a:pt x="207169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232387" name="SMARTInkShape-Group75"/>
          <p:cNvGrpSpPr/>
          <p:nvPr/>
        </p:nvGrpSpPr>
        <p:grpSpPr>
          <a:xfrm>
            <a:off x="571500" y="4775051"/>
            <a:ext cx="1157289" cy="493216"/>
            <a:chOff x="571500" y="4775051"/>
            <a:chExt cx="1157289" cy="493216"/>
          </a:xfrm>
        </p:grpSpPr>
        <p:sp>
          <p:nvSpPr>
            <p:cNvPr id="2232379" name="SMARTInkShape-547"/>
            <p:cNvSpPr/>
            <p:nvPr/>
          </p:nvSpPr>
          <p:spPr bwMode="auto">
            <a:xfrm>
              <a:off x="1557338" y="5022056"/>
              <a:ext cx="171451" cy="152616"/>
            </a:xfrm>
            <a:custGeom>
              <a:avLst/>
              <a:gdLst/>
              <a:ahLst/>
              <a:cxnLst/>
              <a:rect l="0" t="0" r="0" b="0"/>
              <a:pathLst>
                <a:path w="171451" h="152616">
                  <a:moveTo>
                    <a:pt x="0" y="57150"/>
                  </a:moveTo>
                  <a:lnTo>
                    <a:pt x="0" y="67093"/>
                  </a:lnTo>
                  <a:lnTo>
                    <a:pt x="793" y="68541"/>
                  </a:lnTo>
                  <a:lnTo>
                    <a:pt x="2116" y="69507"/>
                  </a:lnTo>
                  <a:lnTo>
                    <a:pt x="3792" y="70151"/>
                  </a:lnTo>
                  <a:lnTo>
                    <a:pt x="4909" y="71373"/>
                  </a:lnTo>
                  <a:lnTo>
                    <a:pt x="6150" y="74848"/>
                  </a:lnTo>
                  <a:lnTo>
                    <a:pt x="7275" y="76093"/>
                  </a:lnTo>
                  <a:lnTo>
                    <a:pt x="10641" y="77475"/>
                  </a:lnTo>
                  <a:lnTo>
                    <a:pt x="16999" y="78254"/>
                  </a:lnTo>
                  <a:lnTo>
                    <a:pt x="21578" y="76320"/>
                  </a:lnTo>
                  <a:lnTo>
                    <a:pt x="44259" y="55629"/>
                  </a:lnTo>
                  <a:lnTo>
                    <a:pt x="59444" y="30614"/>
                  </a:lnTo>
                  <a:lnTo>
                    <a:pt x="63335" y="12633"/>
                  </a:lnTo>
                  <a:lnTo>
                    <a:pt x="63868" y="6144"/>
                  </a:lnTo>
                  <a:lnTo>
                    <a:pt x="63216" y="4096"/>
                  </a:lnTo>
                  <a:lnTo>
                    <a:pt x="61987" y="2731"/>
                  </a:lnTo>
                  <a:lnTo>
                    <a:pt x="60375" y="1820"/>
                  </a:lnTo>
                  <a:lnTo>
                    <a:pt x="58506" y="2008"/>
                  </a:lnTo>
                  <a:lnTo>
                    <a:pt x="54313" y="4332"/>
                  </a:lnTo>
                  <a:lnTo>
                    <a:pt x="43697" y="13896"/>
                  </a:lnTo>
                  <a:lnTo>
                    <a:pt x="34290" y="30576"/>
                  </a:lnTo>
                  <a:lnTo>
                    <a:pt x="24000" y="63249"/>
                  </a:lnTo>
                  <a:lnTo>
                    <a:pt x="16441" y="98160"/>
                  </a:lnTo>
                  <a:lnTo>
                    <a:pt x="14712" y="128222"/>
                  </a:lnTo>
                  <a:lnTo>
                    <a:pt x="16593" y="138479"/>
                  </a:lnTo>
                  <a:lnTo>
                    <a:pt x="22114" y="148716"/>
                  </a:lnTo>
                  <a:lnTo>
                    <a:pt x="24267" y="151532"/>
                  </a:lnTo>
                  <a:lnTo>
                    <a:pt x="26497" y="152615"/>
                  </a:lnTo>
                  <a:lnTo>
                    <a:pt x="28777" y="152543"/>
                  </a:lnTo>
                  <a:lnTo>
                    <a:pt x="41932" y="146725"/>
                  </a:lnTo>
                  <a:lnTo>
                    <a:pt x="55198" y="132639"/>
                  </a:lnTo>
                  <a:lnTo>
                    <a:pt x="72983" y="97489"/>
                  </a:lnTo>
                  <a:lnTo>
                    <a:pt x="84066" y="70690"/>
                  </a:lnTo>
                  <a:lnTo>
                    <a:pt x="97412" y="35121"/>
                  </a:lnTo>
                  <a:lnTo>
                    <a:pt x="103916" y="21960"/>
                  </a:lnTo>
                  <a:lnTo>
                    <a:pt x="104996" y="20990"/>
                  </a:lnTo>
                  <a:lnTo>
                    <a:pt x="105716" y="21137"/>
                  </a:lnTo>
                  <a:lnTo>
                    <a:pt x="99796" y="52282"/>
                  </a:lnTo>
                  <a:lnTo>
                    <a:pt x="94472" y="84528"/>
                  </a:lnTo>
                  <a:lnTo>
                    <a:pt x="89392" y="114064"/>
                  </a:lnTo>
                  <a:lnTo>
                    <a:pt x="85939" y="139907"/>
                  </a:lnTo>
                  <a:lnTo>
                    <a:pt x="85753" y="132646"/>
                  </a:lnTo>
                  <a:lnTo>
                    <a:pt x="95616" y="103693"/>
                  </a:lnTo>
                  <a:lnTo>
                    <a:pt x="112461" y="72164"/>
                  </a:lnTo>
                  <a:lnTo>
                    <a:pt x="130148" y="37931"/>
                  </a:lnTo>
                  <a:lnTo>
                    <a:pt x="143337" y="24204"/>
                  </a:lnTo>
                  <a:lnTo>
                    <a:pt x="155182" y="17226"/>
                  </a:lnTo>
                  <a:lnTo>
                    <a:pt x="169922" y="14460"/>
                  </a:lnTo>
                  <a:lnTo>
                    <a:pt x="170432" y="13609"/>
                  </a:lnTo>
                  <a:lnTo>
                    <a:pt x="171450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32380" name="SMARTInkShape-548"/>
            <p:cNvSpPr/>
            <p:nvPr/>
          </p:nvSpPr>
          <p:spPr bwMode="auto">
            <a:xfrm>
              <a:off x="1414757" y="4936331"/>
              <a:ext cx="228307" cy="50008"/>
            </a:xfrm>
            <a:custGeom>
              <a:avLst/>
              <a:gdLst/>
              <a:ahLst/>
              <a:cxnLst/>
              <a:rect l="0" t="0" r="0" b="0"/>
              <a:pathLst>
                <a:path w="228307" h="50008">
                  <a:moveTo>
                    <a:pt x="6849" y="50007"/>
                  </a:moveTo>
                  <a:lnTo>
                    <a:pt x="0" y="50007"/>
                  </a:lnTo>
                  <a:lnTo>
                    <a:pt x="11170" y="45097"/>
                  </a:lnTo>
                  <a:lnTo>
                    <a:pt x="40883" y="39365"/>
                  </a:lnTo>
                  <a:lnTo>
                    <a:pt x="71085" y="33007"/>
                  </a:lnTo>
                  <a:lnTo>
                    <a:pt x="95723" y="28428"/>
                  </a:lnTo>
                  <a:lnTo>
                    <a:pt x="121755" y="23747"/>
                  </a:lnTo>
                  <a:lnTo>
                    <a:pt x="146554" y="19021"/>
                  </a:lnTo>
                  <a:lnTo>
                    <a:pt x="170805" y="14275"/>
                  </a:lnTo>
                  <a:lnTo>
                    <a:pt x="202537" y="7140"/>
                  </a:lnTo>
                  <a:lnTo>
                    <a:pt x="228306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32381" name="SMARTInkShape-549"/>
            <p:cNvSpPr/>
            <p:nvPr/>
          </p:nvSpPr>
          <p:spPr bwMode="auto">
            <a:xfrm>
              <a:off x="1445507" y="4886435"/>
              <a:ext cx="118929" cy="336810"/>
            </a:xfrm>
            <a:custGeom>
              <a:avLst/>
              <a:gdLst/>
              <a:ahLst/>
              <a:cxnLst/>
              <a:rect l="0" t="0" r="0" b="0"/>
              <a:pathLst>
                <a:path w="118929" h="336810">
                  <a:moveTo>
                    <a:pt x="54681" y="128478"/>
                  </a:moveTo>
                  <a:lnTo>
                    <a:pt x="32436" y="158493"/>
                  </a:lnTo>
                  <a:lnTo>
                    <a:pt x="20838" y="181027"/>
                  </a:lnTo>
                  <a:lnTo>
                    <a:pt x="10257" y="207812"/>
                  </a:lnTo>
                  <a:lnTo>
                    <a:pt x="1301" y="233740"/>
                  </a:lnTo>
                  <a:lnTo>
                    <a:pt x="0" y="247492"/>
                  </a:lnTo>
                  <a:lnTo>
                    <a:pt x="2068" y="256250"/>
                  </a:lnTo>
                  <a:lnTo>
                    <a:pt x="7694" y="265643"/>
                  </a:lnTo>
                  <a:lnTo>
                    <a:pt x="10656" y="267547"/>
                  </a:lnTo>
                  <a:lnTo>
                    <a:pt x="18181" y="269661"/>
                  </a:lnTo>
                  <a:lnTo>
                    <a:pt x="21616" y="269431"/>
                  </a:lnTo>
                  <a:lnTo>
                    <a:pt x="27550" y="267059"/>
                  </a:lnTo>
                  <a:lnTo>
                    <a:pt x="53695" y="241271"/>
                  </a:lnTo>
                  <a:lnTo>
                    <a:pt x="77328" y="210113"/>
                  </a:lnTo>
                  <a:lnTo>
                    <a:pt x="90319" y="182740"/>
                  </a:lnTo>
                  <a:lnTo>
                    <a:pt x="102987" y="150729"/>
                  </a:lnTo>
                  <a:lnTo>
                    <a:pt x="113003" y="116108"/>
                  </a:lnTo>
                  <a:lnTo>
                    <a:pt x="117205" y="84508"/>
                  </a:lnTo>
                  <a:lnTo>
                    <a:pt x="118450" y="51244"/>
                  </a:lnTo>
                  <a:lnTo>
                    <a:pt x="118871" y="16648"/>
                  </a:lnTo>
                  <a:lnTo>
                    <a:pt x="118928" y="4428"/>
                  </a:lnTo>
                  <a:lnTo>
                    <a:pt x="118150" y="1328"/>
                  </a:lnTo>
                  <a:lnTo>
                    <a:pt x="116837" y="54"/>
                  </a:lnTo>
                  <a:lnTo>
                    <a:pt x="115168" y="0"/>
                  </a:lnTo>
                  <a:lnTo>
                    <a:pt x="105235" y="11300"/>
                  </a:lnTo>
                  <a:lnTo>
                    <a:pt x="92237" y="41106"/>
                  </a:lnTo>
                  <a:lnTo>
                    <a:pt x="85131" y="70861"/>
                  </a:lnTo>
                  <a:lnTo>
                    <a:pt x="79326" y="104457"/>
                  </a:lnTo>
                  <a:lnTo>
                    <a:pt x="74101" y="137910"/>
                  </a:lnTo>
                  <a:lnTo>
                    <a:pt x="71249" y="173416"/>
                  </a:lnTo>
                  <a:lnTo>
                    <a:pt x="70489" y="191774"/>
                  </a:lnTo>
                  <a:lnTo>
                    <a:pt x="69644" y="226989"/>
                  </a:lnTo>
                  <a:lnTo>
                    <a:pt x="69268" y="259573"/>
                  </a:lnTo>
                  <a:lnTo>
                    <a:pt x="69102" y="287283"/>
                  </a:lnTo>
                  <a:lnTo>
                    <a:pt x="69008" y="317612"/>
                  </a:lnTo>
                  <a:lnTo>
                    <a:pt x="71102" y="329748"/>
                  </a:lnTo>
                  <a:lnTo>
                    <a:pt x="73885" y="336200"/>
                  </a:lnTo>
                  <a:lnTo>
                    <a:pt x="74627" y="336809"/>
                  </a:lnTo>
                  <a:lnTo>
                    <a:pt x="75122" y="336421"/>
                  </a:lnTo>
                  <a:lnTo>
                    <a:pt x="79611" y="328291"/>
                  </a:lnTo>
                  <a:lnTo>
                    <a:pt x="82776" y="296842"/>
                  </a:lnTo>
                  <a:lnTo>
                    <a:pt x="80997" y="268322"/>
                  </a:lnTo>
                  <a:lnTo>
                    <a:pt x="73326" y="232619"/>
                  </a:lnTo>
                  <a:lnTo>
                    <a:pt x="66142" y="206513"/>
                  </a:lnTo>
                  <a:lnTo>
                    <a:pt x="58429" y="173471"/>
                  </a:lnTo>
                  <a:lnTo>
                    <a:pt x="54681" y="15705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32382" name="SMARTInkShape-550"/>
            <p:cNvSpPr/>
            <p:nvPr/>
          </p:nvSpPr>
          <p:spPr bwMode="auto">
            <a:xfrm>
              <a:off x="1317813" y="5036344"/>
              <a:ext cx="96651" cy="166885"/>
            </a:xfrm>
            <a:custGeom>
              <a:avLst/>
              <a:gdLst/>
              <a:ahLst/>
              <a:cxnLst/>
              <a:rect l="0" t="0" r="0" b="0"/>
              <a:pathLst>
                <a:path w="96651" h="166885">
                  <a:moveTo>
                    <a:pt x="39500" y="0"/>
                  </a:moveTo>
                  <a:lnTo>
                    <a:pt x="35707" y="3792"/>
                  </a:lnTo>
                  <a:lnTo>
                    <a:pt x="18915" y="36679"/>
                  </a:lnTo>
                  <a:lnTo>
                    <a:pt x="9500" y="61226"/>
                  </a:lnTo>
                  <a:lnTo>
                    <a:pt x="5475" y="92401"/>
                  </a:lnTo>
                  <a:lnTo>
                    <a:pt x="0" y="127084"/>
                  </a:lnTo>
                  <a:lnTo>
                    <a:pt x="3126" y="156524"/>
                  </a:lnTo>
                  <a:lnTo>
                    <a:pt x="5606" y="162963"/>
                  </a:lnTo>
                  <a:lnTo>
                    <a:pt x="7379" y="165793"/>
                  </a:lnTo>
                  <a:lnTo>
                    <a:pt x="9355" y="166884"/>
                  </a:lnTo>
                  <a:lnTo>
                    <a:pt x="11465" y="166819"/>
                  </a:lnTo>
                  <a:lnTo>
                    <a:pt x="13666" y="165981"/>
                  </a:lnTo>
                  <a:lnTo>
                    <a:pt x="24349" y="157217"/>
                  </a:lnTo>
                  <a:lnTo>
                    <a:pt x="41189" y="125537"/>
                  </a:lnTo>
                  <a:lnTo>
                    <a:pt x="55091" y="89885"/>
                  </a:lnTo>
                  <a:lnTo>
                    <a:pt x="67933" y="54787"/>
                  </a:lnTo>
                  <a:lnTo>
                    <a:pt x="73779" y="45218"/>
                  </a:lnTo>
                  <a:lnTo>
                    <a:pt x="70025" y="55528"/>
                  </a:lnTo>
                  <a:lnTo>
                    <a:pt x="64539" y="86452"/>
                  </a:lnTo>
                  <a:lnTo>
                    <a:pt x="61406" y="121540"/>
                  </a:lnTo>
                  <a:lnTo>
                    <a:pt x="61936" y="134186"/>
                  </a:lnTo>
                  <a:lnTo>
                    <a:pt x="64817" y="142453"/>
                  </a:lnTo>
                  <a:lnTo>
                    <a:pt x="70902" y="151569"/>
                  </a:lnTo>
                  <a:lnTo>
                    <a:pt x="75416" y="154676"/>
                  </a:lnTo>
                  <a:lnTo>
                    <a:pt x="77732" y="155505"/>
                  </a:lnTo>
                  <a:lnTo>
                    <a:pt x="80862" y="154470"/>
                  </a:lnTo>
                  <a:lnTo>
                    <a:pt x="96650" y="14287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32383" name="SMARTInkShape-551"/>
            <p:cNvSpPr/>
            <p:nvPr/>
          </p:nvSpPr>
          <p:spPr bwMode="auto">
            <a:xfrm>
              <a:off x="1071812" y="5022056"/>
              <a:ext cx="249783" cy="199152"/>
            </a:xfrm>
            <a:custGeom>
              <a:avLst/>
              <a:gdLst/>
              <a:ahLst/>
              <a:cxnLst/>
              <a:rect l="0" t="0" r="0" b="0"/>
              <a:pathLst>
                <a:path w="249783" h="199152">
                  <a:moveTo>
                    <a:pt x="78332" y="0"/>
                  </a:moveTo>
                  <a:lnTo>
                    <a:pt x="74539" y="0"/>
                  </a:lnTo>
                  <a:lnTo>
                    <a:pt x="70561" y="2117"/>
                  </a:lnTo>
                  <a:lnTo>
                    <a:pt x="64559" y="5703"/>
                  </a:lnTo>
                  <a:lnTo>
                    <a:pt x="43420" y="16591"/>
                  </a:lnTo>
                  <a:lnTo>
                    <a:pt x="28565" y="31374"/>
                  </a:lnTo>
                  <a:lnTo>
                    <a:pt x="9323" y="57703"/>
                  </a:lnTo>
                  <a:lnTo>
                    <a:pt x="4005" y="71683"/>
                  </a:lnTo>
                  <a:lnTo>
                    <a:pt x="591" y="103854"/>
                  </a:lnTo>
                  <a:lnTo>
                    <a:pt x="0" y="127609"/>
                  </a:lnTo>
                  <a:lnTo>
                    <a:pt x="4095" y="140323"/>
                  </a:lnTo>
                  <a:lnTo>
                    <a:pt x="15866" y="157629"/>
                  </a:lnTo>
                  <a:lnTo>
                    <a:pt x="23053" y="161338"/>
                  </a:lnTo>
                  <a:lnTo>
                    <a:pt x="27192" y="162328"/>
                  </a:lnTo>
                  <a:lnTo>
                    <a:pt x="36024" y="161311"/>
                  </a:lnTo>
                  <a:lnTo>
                    <a:pt x="44447" y="158213"/>
                  </a:lnTo>
                  <a:lnTo>
                    <a:pt x="50836" y="154190"/>
                  </a:lnTo>
                  <a:lnTo>
                    <a:pt x="62688" y="139878"/>
                  </a:lnTo>
                  <a:lnTo>
                    <a:pt x="77840" y="106762"/>
                  </a:lnTo>
                  <a:lnTo>
                    <a:pt x="83213" y="85608"/>
                  </a:lnTo>
                  <a:lnTo>
                    <a:pt x="85178" y="51578"/>
                  </a:lnTo>
                  <a:lnTo>
                    <a:pt x="85449" y="33894"/>
                  </a:lnTo>
                  <a:lnTo>
                    <a:pt x="84674" y="41881"/>
                  </a:lnTo>
                  <a:lnTo>
                    <a:pt x="79324" y="76041"/>
                  </a:lnTo>
                  <a:lnTo>
                    <a:pt x="78528" y="106655"/>
                  </a:lnTo>
                  <a:lnTo>
                    <a:pt x="80487" y="135632"/>
                  </a:lnTo>
                  <a:lnTo>
                    <a:pt x="86114" y="152899"/>
                  </a:lnTo>
                  <a:lnTo>
                    <a:pt x="90692" y="163043"/>
                  </a:lnTo>
                  <a:lnTo>
                    <a:pt x="91334" y="165846"/>
                  </a:lnTo>
                  <a:lnTo>
                    <a:pt x="93350" y="166920"/>
                  </a:lnTo>
                  <a:lnTo>
                    <a:pt x="99823" y="165997"/>
                  </a:lnTo>
                  <a:lnTo>
                    <a:pt x="105875" y="160825"/>
                  </a:lnTo>
                  <a:lnTo>
                    <a:pt x="127308" y="126973"/>
                  </a:lnTo>
                  <a:lnTo>
                    <a:pt x="138777" y="99693"/>
                  </a:lnTo>
                  <a:lnTo>
                    <a:pt x="143982" y="75608"/>
                  </a:lnTo>
                  <a:lnTo>
                    <a:pt x="148626" y="66529"/>
                  </a:lnTo>
                  <a:lnTo>
                    <a:pt x="149007" y="67371"/>
                  </a:lnTo>
                  <a:lnTo>
                    <a:pt x="149702" y="95291"/>
                  </a:lnTo>
                  <a:lnTo>
                    <a:pt x="151873" y="127420"/>
                  </a:lnTo>
                  <a:lnTo>
                    <a:pt x="155917" y="156932"/>
                  </a:lnTo>
                  <a:lnTo>
                    <a:pt x="158899" y="185080"/>
                  </a:lnTo>
                  <a:lnTo>
                    <a:pt x="162558" y="193383"/>
                  </a:lnTo>
                  <a:lnTo>
                    <a:pt x="169906" y="199151"/>
                  </a:lnTo>
                  <a:lnTo>
                    <a:pt x="172742" y="195403"/>
                  </a:lnTo>
                  <a:lnTo>
                    <a:pt x="187740" y="161157"/>
                  </a:lnTo>
                  <a:lnTo>
                    <a:pt x="201191" y="125584"/>
                  </a:lnTo>
                  <a:lnTo>
                    <a:pt x="209014" y="97447"/>
                  </a:lnTo>
                  <a:lnTo>
                    <a:pt x="215515" y="67641"/>
                  </a:lnTo>
                  <a:lnTo>
                    <a:pt x="217412" y="64144"/>
                  </a:lnTo>
                  <a:lnTo>
                    <a:pt x="219471" y="61813"/>
                  </a:lnTo>
                  <a:lnTo>
                    <a:pt x="223875" y="59222"/>
                  </a:lnTo>
                  <a:lnTo>
                    <a:pt x="226160" y="59326"/>
                  </a:lnTo>
                  <a:lnTo>
                    <a:pt x="230817" y="61557"/>
                  </a:lnTo>
                  <a:lnTo>
                    <a:pt x="237901" y="67275"/>
                  </a:lnTo>
                  <a:lnTo>
                    <a:pt x="249782" y="8572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32384" name="SMARTInkShape-552"/>
            <p:cNvSpPr/>
            <p:nvPr/>
          </p:nvSpPr>
          <p:spPr bwMode="auto">
            <a:xfrm>
              <a:off x="882452" y="4972050"/>
              <a:ext cx="203399" cy="294313"/>
            </a:xfrm>
            <a:custGeom>
              <a:avLst/>
              <a:gdLst/>
              <a:ahLst/>
              <a:cxnLst/>
              <a:rect l="0" t="0" r="0" b="0"/>
              <a:pathLst>
                <a:path w="203399" h="294313">
                  <a:moveTo>
                    <a:pt x="31948" y="0"/>
                  </a:moveTo>
                  <a:lnTo>
                    <a:pt x="28156" y="3792"/>
                  </a:lnTo>
                  <a:lnTo>
                    <a:pt x="19763" y="25179"/>
                  </a:lnTo>
                  <a:lnTo>
                    <a:pt x="13609" y="54909"/>
                  </a:lnTo>
                  <a:lnTo>
                    <a:pt x="10639" y="90441"/>
                  </a:lnTo>
                  <a:lnTo>
                    <a:pt x="7132" y="119836"/>
                  </a:lnTo>
                  <a:lnTo>
                    <a:pt x="2927" y="149304"/>
                  </a:lnTo>
                  <a:lnTo>
                    <a:pt x="0" y="177482"/>
                  </a:lnTo>
                  <a:lnTo>
                    <a:pt x="1345" y="203235"/>
                  </a:lnTo>
                  <a:lnTo>
                    <a:pt x="6564" y="236254"/>
                  </a:lnTo>
                  <a:lnTo>
                    <a:pt x="13138" y="254769"/>
                  </a:lnTo>
                  <a:lnTo>
                    <a:pt x="19884" y="262191"/>
                  </a:lnTo>
                  <a:lnTo>
                    <a:pt x="23905" y="265281"/>
                  </a:lnTo>
                  <a:lnTo>
                    <a:pt x="27380" y="265754"/>
                  </a:lnTo>
                  <a:lnTo>
                    <a:pt x="30490" y="264482"/>
                  </a:lnTo>
                  <a:lnTo>
                    <a:pt x="40776" y="252990"/>
                  </a:lnTo>
                  <a:lnTo>
                    <a:pt x="58475" y="223981"/>
                  </a:lnTo>
                  <a:lnTo>
                    <a:pt x="68735" y="193188"/>
                  </a:lnTo>
                  <a:lnTo>
                    <a:pt x="80595" y="162721"/>
                  </a:lnTo>
                  <a:lnTo>
                    <a:pt x="90371" y="133586"/>
                  </a:lnTo>
                  <a:lnTo>
                    <a:pt x="102087" y="112430"/>
                  </a:lnTo>
                  <a:lnTo>
                    <a:pt x="106777" y="107648"/>
                  </a:lnTo>
                  <a:lnTo>
                    <a:pt x="108028" y="107484"/>
                  </a:lnTo>
                  <a:lnTo>
                    <a:pt x="113581" y="122423"/>
                  </a:lnTo>
                  <a:lnTo>
                    <a:pt x="116460" y="150750"/>
                  </a:lnTo>
                  <a:lnTo>
                    <a:pt x="117314" y="184278"/>
                  </a:lnTo>
                  <a:lnTo>
                    <a:pt x="121359" y="219348"/>
                  </a:lnTo>
                  <a:lnTo>
                    <a:pt x="123792" y="251082"/>
                  </a:lnTo>
                  <a:lnTo>
                    <a:pt x="132098" y="276801"/>
                  </a:lnTo>
                  <a:lnTo>
                    <a:pt x="140821" y="291918"/>
                  </a:lnTo>
                  <a:lnTo>
                    <a:pt x="144217" y="293831"/>
                  </a:lnTo>
                  <a:lnTo>
                    <a:pt x="148069" y="294312"/>
                  </a:lnTo>
                  <a:lnTo>
                    <a:pt x="152225" y="293839"/>
                  </a:lnTo>
                  <a:lnTo>
                    <a:pt x="161075" y="289081"/>
                  </a:lnTo>
                  <a:lnTo>
                    <a:pt x="170300" y="280086"/>
                  </a:lnTo>
                  <a:lnTo>
                    <a:pt x="189158" y="248442"/>
                  </a:lnTo>
                  <a:lnTo>
                    <a:pt x="203398" y="22145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32385" name="SMARTInkShape-553"/>
            <p:cNvSpPr/>
            <p:nvPr/>
          </p:nvSpPr>
          <p:spPr bwMode="auto">
            <a:xfrm>
              <a:off x="750944" y="5031985"/>
              <a:ext cx="163457" cy="236282"/>
            </a:xfrm>
            <a:custGeom>
              <a:avLst/>
              <a:gdLst/>
              <a:ahLst/>
              <a:cxnLst/>
              <a:rect l="0" t="0" r="0" b="0"/>
              <a:pathLst>
                <a:path w="163457" h="236282">
                  <a:moveTo>
                    <a:pt x="106306" y="61509"/>
                  </a:moveTo>
                  <a:lnTo>
                    <a:pt x="102514" y="57717"/>
                  </a:lnTo>
                  <a:lnTo>
                    <a:pt x="100652" y="53738"/>
                  </a:lnTo>
                  <a:lnTo>
                    <a:pt x="100155" y="51566"/>
                  </a:lnTo>
                  <a:lnTo>
                    <a:pt x="80047" y="15979"/>
                  </a:lnTo>
                  <a:lnTo>
                    <a:pt x="75321" y="6613"/>
                  </a:lnTo>
                  <a:lnTo>
                    <a:pt x="72155" y="3481"/>
                  </a:lnTo>
                  <a:lnTo>
                    <a:pt x="64405" y="0"/>
                  </a:lnTo>
                  <a:lnTo>
                    <a:pt x="55669" y="569"/>
                  </a:lnTo>
                  <a:lnTo>
                    <a:pt x="51117" y="1833"/>
                  </a:lnTo>
                  <a:lnTo>
                    <a:pt x="33333" y="18780"/>
                  </a:lnTo>
                  <a:lnTo>
                    <a:pt x="16775" y="47702"/>
                  </a:lnTo>
                  <a:lnTo>
                    <a:pt x="8835" y="74158"/>
                  </a:lnTo>
                  <a:lnTo>
                    <a:pt x="3454" y="103643"/>
                  </a:lnTo>
                  <a:lnTo>
                    <a:pt x="1063" y="132622"/>
                  </a:lnTo>
                  <a:lnTo>
                    <a:pt x="0" y="159260"/>
                  </a:lnTo>
                  <a:lnTo>
                    <a:pt x="1115" y="183535"/>
                  </a:lnTo>
                  <a:lnTo>
                    <a:pt x="6902" y="204907"/>
                  </a:lnTo>
                  <a:lnTo>
                    <a:pt x="16883" y="220756"/>
                  </a:lnTo>
                  <a:lnTo>
                    <a:pt x="22878" y="227205"/>
                  </a:lnTo>
                  <a:lnTo>
                    <a:pt x="35889" y="234370"/>
                  </a:lnTo>
                  <a:lnTo>
                    <a:pt x="42693" y="236281"/>
                  </a:lnTo>
                  <a:lnTo>
                    <a:pt x="56602" y="234171"/>
                  </a:lnTo>
                  <a:lnTo>
                    <a:pt x="88727" y="216088"/>
                  </a:lnTo>
                  <a:lnTo>
                    <a:pt x="119943" y="183089"/>
                  </a:lnTo>
                  <a:lnTo>
                    <a:pt x="141038" y="149832"/>
                  </a:lnTo>
                  <a:lnTo>
                    <a:pt x="156108" y="114930"/>
                  </a:lnTo>
                  <a:lnTo>
                    <a:pt x="163456" y="9722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32386" name="SMARTInkShape-554"/>
            <p:cNvSpPr/>
            <p:nvPr/>
          </p:nvSpPr>
          <p:spPr bwMode="auto">
            <a:xfrm>
              <a:off x="571500" y="4775051"/>
              <a:ext cx="828676" cy="132706"/>
            </a:xfrm>
            <a:custGeom>
              <a:avLst/>
              <a:gdLst/>
              <a:ahLst/>
              <a:cxnLst/>
              <a:rect l="0" t="0" r="0" b="0"/>
              <a:pathLst>
                <a:path w="828676" h="132706">
                  <a:moveTo>
                    <a:pt x="0" y="132705"/>
                  </a:moveTo>
                  <a:lnTo>
                    <a:pt x="0" y="126554"/>
                  </a:lnTo>
                  <a:lnTo>
                    <a:pt x="3792" y="129648"/>
                  </a:lnTo>
                  <a:lnTo>
                    <a:pt x="17528" y="131799"/>
                  </a:lnTo>
                  <a:lnTo>
                    <a:pt x="44264" y="128644"/>
                  </a:lnTo>
                  <a:lnTo>
                    <a:pt x="74441" y="122698"/>
                  </a:lnTo>
                  <a:lnTo>
                    <a:pt x="92490" y="118891"/>
                  </a:lnTo>
                  <a:lnTo>
                    <a:pt x="113254" y="113970"/>
                  </a:lnTo>
                  <a:lnTo>
                    <a:pt x="135828" y="108309"/>
                  </a:lnTo>
                  <a:lnTo>
                    <a:pt x="159608" y="102154"/>
                  </a:lnTo>
                  <a:lnTo>
                    <a:pt x="186574" y="94875"/>
                  </a:lnTo>
                  <a:lnTo>
                    <a:pt x="215664" y="86848"/>
                  </a:lnTo>
                  <a:lnTo>
                    <a:pt x="246170" y="78321"/>
                  </a:lnTo>
                  <a:lnTo>
                    <a:pt x="277619" y="69461"/>
                  </a:lnTo>
                  <a:lnTo>
                    <a:pt x="309698" y="60380"/>
                  </a:lnTo>
                  <a:lnTo>
                    <a:pt x="342197" y="51151"/>
                  </a:lnTo>
                  <a:lnTo>
                    <a:pt x="374975" y="42617"/>
                  </a:lnTo>
                  <a:lnTo>
                    <a:pt x="407940" y="34547"/>
                  </a:lnTo>
                  <a:lnTo>
                    <a:pt x="441029" y="26785"/>
                  </a:lnTo>
                  <a:lnTo>
                    <a:pt x="472613" y="20023"/>
                  </a:lnTo>
                  <a:lnTo>
                    <a:pt x="503194" y="13928"/>
                  </a:lnTo>
                  <a:lnTo>
                    <a:pt x="533106" y="8276"/>
                  </a:lnTo>
                  <a:lnTo>
                    <a:pt x="561779" y="4509"/>
                  </a:lnTo>
                  <a:lnTo>
                    <a:pt x="589626" y="1997"/>
                  </a:lnTo>
                  <a:lnTo>
                    <a:pt x="616921" y="323"/>
                  </a:lnTo>
                  <a:lnTo>
                    <a:pt x="642262" y="0"/>
                  </a:lnTo>
                  <a:lnTo>
                    <a:pt x="666300" y="579"/>
                  </a:lnTo>
                  <a:lnTo>
                    <a:pt x="689469" y="1759"/>
                  </a:lnTo>
                  <a:lnTo>
                    <a:pt x="711264" y="4132"/>
                  </a:lnTo>
                  <a:lnTo>
                    <a:pt x="732145" y="7302"/>
                  </a:lnTo>
                  <a:lnTo>
                    <a:pt x="752415" y="11003"/>
                  </a:lnTo>
                  <a:lnTo>
                    <a:pt x="785521" y="17232"/>
                  </a:lnTo>
                  <a:lnTo>
                    <a:pt x="828675" y="2554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232390" name="SMARTInkShape-Group76"/>
          <p:cNvGrpSpPr/>
          <p:nvPr/>
        </p:nvGrpSpPr>
        <p:grpSpPr>
          <a:xfrm>
            <a:off x="3658593" y="4500563"/>
            <a:ext cx="127596" cy="92869"/>
            <a:chOff x="3658593" y="4500563"/>
            <a:chExt cx="127596" cy="92869"/>
          </a:xfrm>
        </p:grpSpPr>
        <p:sp>
          <p:nvSpPr>
            <p:cNvPr id="2232388" name="SMARTInkShape-555"/>
            <p:cNvSpPr/>
            <p:nvPr/>
          </p:nvSpPr>
          <p:spPr bwMode="auto">
            <a:xfrm>
              <a:off x="3764756" y="4550569"/>
              <a:ext cx="21433" cy="42863"/>
            </a:xfrm>
            <a:custGeom>
              <a:avLst/>
              <a:gdLst/>
              <a:ahLst/>
              <a:cxnLst/>
              <a:rect l="0" t="0" r="0" b="0"/>
              <a:pathLst>
                <a:path w="21433" h="42863">
                  <a:moveTo>
                    <a:pt x="0" y="42862"/>
                  </a:moveTo>
                  <a:lnTo>
                    <a:pt x="0" y="39070"/>
                  </a:lnTo>
                  <a:lnTo>
                    <a:pt x="6497" y="24180"/>
                  </a:lnTo>
                  <a:lnTo>
                    <a:pt x="21432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32389" name="SMARTInkShape-556"/>
            <p:cNvSpPr/>
            <p:nvPr/>
          </p:nvSpPr>
          <p:spPr bwMode="auto">
            <a:xfrm>
              <a:off x="3658593" y="4500563"/>
              <a:ext cx="20439" cy="13907"/>
            </a:xfrm>
            <a:custGeom>
              <a:avLst/>
              <a:gdLst/>
              <a:ahLst/>
              <a:cxnLst/>
              <a:rect l="0" t="0" r="0" b="0"/>
              <a:pathLst>
                <a:path w="20439" h="13907">
                  <a:moveTo>
                    <a:pt x="6151" y="0"/>
                  </a:moveTo>
                  <a:lnTo>
                    <a:pt x="2359" y="3792"/>
                  </a:lnTo>
                  <a:lnTo>
                    <a:pt x="496" y="7770"/>
                  </a:lnTo>
                  <a:lnTo>
                    <a:pt x="0" y="9942"/>
                  </a:lnTo>
                  <a:lnTo>
                    <a:pt x="463" y="11391"/>
                  </a:lnTo>
                  <a:lnTo>
                    <a:pt x="1565" y="12356"/>
                  </a:lnTo>
                  <a:lnTo>
                    <a:pt x="4906" y="13429"/>
                  </a:lnTo>
                  <a:lnTo>
                    <a:pt x="9037" y="13906"/>
                  </a:lnTo>
                  <a:lnTo>
                    <a:pt x="13519" y="12001"/>
                  </a:lnTo>
                  <a:lnTo>
                    <a:pt x="20438" y="714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sp>
        <p:nvSpPr>
          <p:cNvPr id="2232391" name="SMARTInkShape-557"/>
          <p:cNvSpPr/>
          <p:nvPr/>
        </p:nvSpPr>
        <p:spPr bwMode="auto">
          <a:xfrm>
            <a:off x="4443413" y="3371850"/>
            <a:ext cx="1657351" cy="885826"/>
          </a:xfrm>
          <a:custGeom>
            <a:avLst/>
            <a:gdLst/>
            <a:ahLst/>
            <a:cxnLst/>
            <a:rect l="0" t="0" r="0" b="0"/>
            <a:pathLst>
              <a:path w="1657351" h="885826">
                <a:moveTo>
                  <a:pt x="1657350" y="0"/>
                </a:moveTo>
                <a:lnTo>
                  <a:pt x="1650853" y="5703"/>
                </a:lnTo>
                <a:lnTo>
                  <a:pt x="1622857" y="19926"/>
                </a:lnTo>
                <a:lnTo>
                  <a:pt x="1589185" y="32715"/>
                </a:lnTo>
                <a:lnTo>
                  <a:pt x="1562761" y="44703"/>
                </a:lnTo>
                <a:lnTo>
                  <a:pt x="1545871" y="51233"/>
                </a:lnTo>
                <a:lnTo>
                  <a:pt x="1526675" y="57968"/>
                </a:lnTo>
                <a:lnTo>
                  <a:pt x="1505939" y="64839"/>
                </a:lnTo>
                <a:lnTo>
                  <a:pt x="1483384" y="73389"/>
                </a:lnTo>
                <a:lnTo>
                  <a:pt x="1459616" y="83057"/>
                </a:lnTo>
                <a:lnTo>
                  <a:pt x="1435040" y="93471"/>
                </a:lnTo>
                <a:lnTo>
                  <a:pt x="1407543" y="105971"/>
                </a:lnTo>
                <a:lnTo>
                  <a:pt x="1378100" y="119859"/>
                </a:lnTo>
                <a:lnTo>
                  <a:pt x="1347358" y="134675"/>
                </a:lnTo>
                <a:lnTo>
                  <a:pt x="1314163" y="150902"/>
                </a:lnTo>
                <a:lnTo>
                  <a:pt x="1279334" y="168070"/>
                </a:lnTo>
                <a:lnTo>
                  <a:pt x="1243414" y="185865"/>
                </a:lnTo>
                <a:lnTo>
                  <a:pt x="1205180" y="204873"/>
                </a:lnTo>
                <a:lnTo>
                  <a:pt x="1165404" y="224688"/>
                </a:lnTo>
                <a:lnTo>
                  <a:pt x="1124598" y="245042"/>
                </a:lnTo>
                <a:lnTo>
                  <a:pt x="1081519" y="267343"/>
                </a:lnTo>
                <a:lnTo>
                  <a:pt x="1036925" y="290941"/>
                </a:lnTo>
                <a:lnTo>
                  <a:pt x="991320" y="315404"/>
                </a:lnTo>
                <a:lnTo>
                  <a:pt x="944249" y="339651"/>
                </a:lnTo>
                <a:lnTo>
                  <a:pt x="896199" y="363753"/>
                </a:lnTo>
                <a:lnTo>
                  <a:pt x="847497" y="387758"/>
                </a:lnTo>
                <a:lnTo>
                  <a:pt x="798361" y="412493"/>
                </a:lnTo>
                <a:lnTo>
                  <a:pt x="748934" y="437714"/>
                </a:lnTo>
                <a:lnTo>
                  <a:pt x="699314" y="463259"/>
                </a:lnTo>
                <a:lnTo>
                  <a:pt x="651153" y="487433"/>
                </a:lnTo>
                <a:lnTo>
                  <a:pt x="603964" y="510693"/>
                </a:lnTo>
                <a:lnTo>
                  <a:pt x="557424" y="533343"/>
                </a:lnTo>
                <a:lnTo>
                  <a:pt x="512109" y="556381"/>
                </a:lnTo>
                <a:lnTo>
                  <a:pt x="467612" y="579677"/>
                </a:lnTo>
                <a:lnTo>
                  <a:pt x="423660" y="603145"/>
                </a:lnTo>
                <a:lnTo>
                  <a:pt x="381659" y="625140"/>
                </a:lnTo>
                <a:lnTo>
                  <a:pt x="340958" y="646154"/>
                </a:lnTo>
                <a:lnTo>
                  <a:pt x="301124" y="666513"/>
                </a:lnTo>
                <a:lnTo>
                  <a:pt x="264249" y="686436"/>
                </a:lnTo>
                <a:lnTo>
                  <a:pt x="229347" y="706068"/>
                </a:lnTo>
                <a:lnTo>
                  <a:pt x="195760" y="725506"/>
                </a:lnTo>
                <a:lnTo>
                  <a:pt x="167019" y="743227"/>
                </a:lnTo>
                <a:lnTo>
                  <a:pt x="141509" y="759803"/>
                </a:lnTo>
                <a:lnTo>
                  <a:pt x="118152" y="775617"/>
                </a:lnTo>
                <a:lnTo>
                  <a:pt x="97024" y="790921"/>
                </a:lnTo>
                <a:lnTo>
                  <a:pt x="77382" y="805887"/>
                </a:lnTo>
                <a:lnTo>
                  <a:pt x="44711" y="832834"/>
                </a:lnTo>
                <a:lnTo>
                  <a:pt x="12918" y="867420"/>
                </a:lnTo>
                <a:lnTo>
                  <a:pt x="0" y="885825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sp>
        <p:nvSpPr>
          <p:cNvPr id="2232392" name="SMARTInkShape-558"/>
          <p:cNvSpPr/>
          <p:nvPr/>
        </p:nvSpPr>
        <p:spPr bwMode="auto">
          <a:xfrm>
            <a:off x="6486525" y="4450556"/>
            <a:ext cx="1" cy="7145"/>
          </a:xfrm>
          <a:custGeom>
            <a:avLst/>
            <a:gdLst/>
            <a:ahLst/>
            <a:cxnLst/>
            <a:rect l="0" t="0" r="0" b="0"/>
            <a:pathLst>
              <a:path w="1" h="7145">
                <a:moveTo>
                  <a:pt x="0" y="0"/>
                </a:moveTo>
                <a:lnTo>
                  <a:pt x="0" y="7144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7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Lex and Flex</a:t>
            </a:r>
          </a:p>
        </p:txBody>
      </p:sp>
      <p:sp>
        <p:nvSpPr>
          <p:cNvPr id="22077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1220788"/>
            <a:ext cx="8701087" cy="5224462"/>
          </a:xfrm>
        </p:spPr>
        <p:txBody>
          <a:bodyPr/>
          <a:lstStyle/>
          <a:p>
            <a:r>
              <a:rPr lang="en-US" altLang="en-US"/>
              <a:t>Johnson, Porter, Ackley, Ross CACM 1968 – described the construction of scanners using Finite State techniques</a:t>
            </a:r>
          </a:p>
          <a:p>
            <a:r>
              <a:rPr lang="en-US" altLang="en-US"/>
              <a:t>Lex – A Lexical Analyzer Generator</a:t>
            </a:r>
          </a:p>
          <a:p>
            <a:r>
              <a:rPr lang="en-US" altLang="en-US"/>
              <a:t>Flex – Fast Lex</a:t>
            </a:r>
          </a:p>
          <a:p>
            <a:pPr lvl="1"/>
            <a:r>
              <a:rPr lang="en-US" altLang="en-US"/>
              <a:t>Manual page ( man flex )</a:t>
            </a:r>
          </a:p>
          <a:p>
            <a:pPr lvl="1"/>
            <a:r>
              <a:rPr lang="en-US" altLang="en-US"/>
              <a:t>531 Resources Page</a:t>
            </a:r>
          </a:p>
          <a:p>
            <a:pPr lvl="1"/>
            <a:r>
              <a:rPr lang="en-US" altLang="en-US"/>
              <a:t>http://www.gnu.org/software/flex/manual/html_mono/flex.html</a:t>
            </a:r>
          </a:p>
          <a:p>
            <a:endParaRPr lang="en-US" altLang="en-US"/>
          </a:p>
        </p:txBody>
      </p:sp>
      <p:sp>
        <p:nvSpPr>
          <p:cNvPr id="2" name="SMARTInkShape-559"/>
          <p:cNvSpPr/>
          <p:nvPr/>
        </p:nvSpPr>
        <p:spPr bwMode="auto">
          <a:xfrm>
            <a:off x="5865019" y="1578900"/>
            <a:ext cx="785523" cy="42732"/>
          </a:xfrm>
          <a:custGeom>
            <a:avLst/>
            <a:gdLst/>
            <a:ahLst/>
            <a:cxnLst/>
            <a:rect l="0" t="0" r="0" b="0"/>
            <a:pathLst>
              <a:path w="785523" h="42732">
                <a:moveTo>
                  <a:pt x="0" y="35588"/>
                </a:moveTo>
                <a:lnTo>
                  <a:pt x="3792" y="31795"/>
                </a:lnTo>
                <a:lnTo>
                  <a:pt x="7771" y="29933"/>
                </a:lnTo>
                <a:lnTo>
                  <a:pt x="33792" y="28531"/>
                </a:lnTo>
                <a:lnTo>
                  <a:pt x="69213" y="34109"/>
                </a:lnTo>
                <a:lnTo>
                  <a:pt x="99353" y="35150"/>
                </a:lnTo>
                <a:lnTo>
                  <a:pt x="132625" y="35458"/>
                </a:lnTo>
                <a:lnTo>
                  <a:pt x="158957" y="35530"/>
                </a:lnTo>
                <a:lnTo>
                  <a:pt x="186535" y="35562"/>
                </a:lnTo>
                <a:lnTo>
                  <a:pt x="214667" y="37693"/>
                </a:lnTo>
                <a:lnTo>
                  <a:pt x="244632" y="40492"/>
                </a:lnTo>
                <a:lnTo>
                  <a:pt x="279117" y="41736"/>
                </a:lnTo>
                <a:lnTo>
                  <a:pt x="313493" y="42289"/>
                </a:lnTo>
                <a:lnTo>
                  <a:pt x="348087" y="42535"/>
                </a:lnTo>
                <a:lnTo>
                  <a:pt x="366201" y="42600"/>
                </a:lnTo>
                <a:lnTo>
                  <a:pt x="384628" y="42644"/>
                </a:lnTo>
                <a:lnTo>
                  <a:pt x="404056" y="41879"/>
                </a:lnTo>
                <a:lnTo>
                  <a:pt x="424152" y="40576"/>
                </a:lnTo>
                <a:lnTo>
                  <a:pt x="444693" y="38913"/>
                </a:lnTo>
                <a:lnTo>
                  <a:pt x="465531" y="37011"/>
                </a:lnTo>
                <a:lnTo>
                  <a:pt x="486566" y="34949"/>
                </a:lnTo>
                <a:lnTo>
                  <a:pt x="507734" y="32780"/>
                </a:lnTo>
                <a:lnTo>
                  <a:pt x="528195" y="29747"/>
                </a:lnTo>
                <a:lnTo>
                  <a:pt x="548186" y="26138"/>
                </a:lnTo>
                <a:lnTo>
                  <a:pt x="567864" y="22144"/>
                </a:lnTo>
                <a:lnTo>
                  <a:pt x="588126" y="18688"/>
                </a:lnTo>
                <a:lnTo>
                  <a:pt x="608778" y="15590"/>
                </a:lnTo>
                <a:lnTo>
                  <a:pt x="629689" y="12731"/>
                </a:lnTo>
                <a:lnTo>
                  <a:pt x="648393" y="10031"/>
                </a:lnTo>
                <a:lnTo>
                  <a:pt x="681874" y="4914"/>
                </a:lnTo>
                <a:lnTo>
                  <a:pt x="712630" y="2111"/>
                </a:lnTo>
                <a:lnTo>
                  <a:pt x="739793" y="865"/>
                </a:lnTo>
                <a:lnTo>
                  <a:pt x="774517" y="66"/>
                </a:lnTo>
                <a:lnTo>
                  <a:pt x="780663" y="0"/>
                </a:lnTo>
                <a:lnTo>
                  <a:pt x="783967" y="1544"/>
                </a:lnTo>
                <a:lnTo>
                  <a:pt x="785376" y="4160"/>
                </a:lnTo>
                <a:lnTo>
                  <a:pt x="785522" y="7492"/>
                </a:lnTo>
                <a:lnTo>
                  <a:pt x="783567" y="13311"/>
                </a:lnTo>
                <a:lnTo>
                  <a:pt x="781934" y="15974"/>
                </a:lnTo>
                <a:lnTo>
                  <a:pt x="764467" y="27307"/>
                </a:lnTo>
                <a:lnTo>
                  <a:pt x="721519" y="42731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grpSp>
        <p:nvGrpSpPr>
          <p:cNvPr id="5" name="SMARTInkShape-Group80"/>
          <p:cNvGrpSpPr/>
          <p:nvPr/>
        </p:nvGrpSpPr>
        <p:grpSpPr>
          <a:xfrm>
            <a:off x="1600208" y="2421734"/>
            <a:ext cx="4177071" cy="92867"/>
            <a:chOff x="1600208" y="2421734"/>
            <a:chExt cx="4177071" cy="92867"/>
          </a:xfrm>
        </p:grpSpPr>
        <p:sp>
          <p:nvSpPr>
            <p:cNvPr id="3" name="SMARTInkShape-560"/>
            <p:cNvSpPr/>
            <p:nvPr/>
          </p:nvSpPr>
          <p:spPr bwMode="auto">
            <a:xfrm>
              <a:off x="1600208" y="2493169"/>
              <a:ext cx="578637" cy="21432"/>
            </a:xfrm>
            <a:custGeom>
              <a:avLst/>
              <a:gdLst/>
              <a:ahLst/>
              <a:cxnLst/>
              <a:rect l="0" t="0" r="0" b="0"/>
              <a:pathLst>
                <a:path w="578637" h="21432">
                  <a:moveTo>
                    <a:pt x="21423" y="14287"/>
                  </a:moveTo>
                  <a:lnTo>
                    <a:pt x="14574" y="7438"/>
                  </a:lnTo>
                  <a:lnTo>
                    <a:pt x="3645" y="7151"/>
                  </a:lnTo>
                  <a:lnTo>
                    <a:pt x="2428" y="7942"/>
                  </a:lnTo>
                  <a:lnTo>
                    <a:pt x="1616" y="9264"/>
                  </a:lnTo>
                  <a:lnTo>
                    <a:pt x="87" y="13993"/>
                  </a:lnTo>
                  <a:lnTo>
                    <a:pt x="0" y="20412"/>
                  </a:lnTo>
                  <a:lnTo>
                    <a:pt x="791" y="20752"/>
                  </a:lnTo>
                  <a:lnTo>
                    <a:pt x="33785" y="21423"/>
                  </a:lnTo>
                  <a:lnTo>
                    <a:pt x="63876" y="21429"/>
                  </a:lnTo>
                  <a:lnTo>
                    <a:pt x="91857" y="21431"/>
                  </a:lnTo>
                  <a:lnTo>
                    <a:pt x="125725" y="20637"/>
                  </a:lnTo>
                  <a:lnTo>
                    <a:pt x="151917" y="17639"/>
                  </a:lnTo>
                  <a:lnTo>
                    <a:pt x="181550" y="15777"/>
                  </a:lnTo>
                  <a:lnTo>
                    <a:pt x="213240" y="14155"/>
                  </a:lnTo>
                  <a:lnTo>
                    <a:pt x="245846" y="10789"/>
                  </a:lnTo>
                  <a:lnTo>
                    <a:pt x="278859" y="8764"/>
                  </a:lnTo>
                  <a:lnTo>
                    <a:pt x="312845" y="7864"/>
                  </a:lnTo>
                  <a:lnTo>
                    <a:pt x="330798" y="7623"/>
                  </a:lnTo>
                  <a:lnTo>
                    <a:pt x="349117" y="7464"/>
                  </a:lnTo>
                  <a:lnTo>
                    <a:pt x="368473" y="6563"/>
                  </a:lnTo>
                  <a:lnTo>
                    <a:pt x="388521" y="5169"/>
                  </a:lnTo>
                  <a:lnTo>
                    <a:pt x="409030" y="3446"/>
                  </a:lnTo>
                  <a:lnTo>
                    <a:pt x="429847" y="2297"/>
                  </a:lnTo>
                  <a:lnTo>
                    <a:pt x="450868" y="1531"/>
                  </a:lnTo>
                  <a:lnTo>
                    <a:pt x="472026" y="1021"/>
                  </a:lnTo>
                  <a:lnTo>
                    <a:pt x="493275" y="681"/>
                  </a:lnTo>
                  <a:lnTo>
                    <a:pt x="514585" y="454"/>
                  </a:lnTo>
                  <a:lnTo>
                    <a:pt x="550169" y="201"/>
                  </a:lnTo>
                  <a:lnTo>
                    <a:pt x="578636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4" name="SMARTInkShape-561"/>
            <p:cNvSpPr/>
            <p:nvPr/>
          </p:nvSpPr>
          <p:spPr bwMode="auto">
            <a:xfrm>
              <a:off x="2314575" y="2421734"/>
              <a:ext cx="3462704" cy="71436"/>
            </a:xfrm>
            <a:custGeom>
              <a:avLst/>
              <a:gdLst/>
              <a:ahLst/>
              <a:cxnLst/>
              <a:rect l="0" t="0" r="0" b="0"/>
              <a:pathLst>
                <a:path w="3462704" h="71436">
                  <a:moveTo>
                    <a:pt x="0" y="71435"/>
                  </a:moveTo>
                  <a:lnTo>
                    <a:pt x="23283" y="71435"/>
                  </a:lnTo>
                  <a:lnTo>
                    <a:pt x="41716" y="71435"/>
                  </a:lnTo>
                  <a:lnTo>
                    <a:pt x="61942" y="70641"/>
                  </a:lnTo>
                  <a:lnTo>
                    <a:pt x="83363" y="69318"/>
                  </a:lnTo>
                  <a:lnTo>
                    <a:pt x="105582" y="67642"/>
                  </a:lnTo>
                  <a:lnTo>
                    <a:pt x="129125" y="66525"/>
                  </a:lnTo>
                  <a:lnTo>
                    <a:pt x="153552" y="65780"/>
                  </a:lnTo>
                  <a:lnTo>
                    <a:pt x="178568" y="65284"/>
                  </a:lnTo>
                  <a:lnTo>
                    <a:pt x="205564" y="64159"/>
                  </a:lnTo>
                  <a:lnTo>
                    <a:pt x="233880" y="62616"/>
                  </a:lnTo>
                  <a:lnTo>
                    <a:pt x="263076" y="60793"/>
                  </a:lnTo>
                  <a:lnTo>
                    <a:pt x="291272" y="58784"/>
                  </a:lnTo>
                  <a:lnTo>
                    <a:pt x="318800" y="56651"/>
                  </a:lnTo>
                  <a:lnTo>
                    <a:pt x="345883" y="54435"/>
                  </a:lnTo>
                  <a:lnTo>
                    <a:pt x="373464" y="52958"/>
                  </a:lnTo>
                  <a:lnTo>
                    <a:pt x="401376" y="51973"/>
                  </a:lnTo>
                  <a:lnTo>
                    <a:pt x="429509" y="51317"/>
                  </a:lnTo>
                  <a:lnTo>
                    <a:pt x="457789" y="50085"/>
                  </a:lnTo>
                  <a:lnTo>
                    <a:pt x="486168" y="48470"/>
                  </a:lnTo>
                  <a:lnTo>
                    <a:pt x="514612" y="46600"/>
                  </a:lnTo>
                  <a:lnTo>
                    <a:pt x="543100" y="45353"/>
                  </a:lnTo>
                  <a:lnTo>
                    <a:pt x="571617" y="44522"/>
                  </a:lnTo>
                  <a:lnTo>
                    <a:pt x="600153" y="43968"/>
                  </a:lnTo>
                  <a:lnTo>
                    <a:pt x="629496" y="43599"/>
                  </a:lnTo>
                  <a:lnTo>
                    <a:pt x="659376" y="43352"/>
                  </a:lnTo>
                  <a:lnTo>
                    <a:pt x="689615" y="43188"/>
                  </a:lnTo>
                  <a:lnTo>
                    <a:pt x="720094" y="42285"/>
                  </a:lnTo>
                  <a:lnTo>
                    <a:pt x="750731" y="40889"/>
                  </a:lnTo>
                  <a:lnTo>
                    <a:pt x="781475" y="39165"/>
                  </a:lnTo>
                  <a:lnTo>
                    <a:pt x="811496" y="38015"/>
                  </a:lnTo>
                  <a:lnTo>
                    <a:pt x="841035" y="37249"/>
                  </a:lnTo>
                  <a:lnTo>
                    <a:pt x="870252" y="36738"/>
                  </a:lnTo>
                  <a:lnTo>
                    <a:pt x="899256" y="36397"/>
                  </a:lnTo>
                  <a:lnTo>
                    <a:pt x="928116" y="36170"/>
                  </a:lnTo>
                  <a:lnTo>
                    <a:pt x="956882" y="36019"/>
                  </a:lnTo>
                  <a:lnTo>
                    <a:pt x="985584" y="35918"/>
                  </a:lnTo>
                  <a:lnTo>
                    <a:pt x="1014243" y="35850"/>
                  </a:lnTo>
                  <a:lnTo>
                    <a:pt x="1042875" y="35806"/>
                  </a:lnTo>
                  <a:lnTo>
                    <a:pt x="1071487" y="34982"/>
                  </a:lnTo>
                  <a:lnTo>
                    <a:pt x="1100088" y="33639"/>
                  </a:lnTo>
                  <a:lnTo>
                    <a:pt x="1128679" y="31950"/>
                  </a:lnTo>
                  <a:lnTo>
                    <a:pt x="1158059" y="30824"/>
                  </a:lnTo>
                  <a:lnTo>
                    <a:pt x="1187964" y="30074"/>
                  </a:lnTo>
                  <a:lnTo>
                    <a:pt x="1218220" y="29573"/>
                  </a:lnTo>
                  <a:lnTo>
                    <a:pt x="1248709" y="29239"/>
                  </a:lnTo>
                  <a:lnTo>
                    <a:pt x="1279354" y="29017"/>
                  </a:lnTo>
                  <a:lnTo>
                    <a:pt x="1310103" y="28869"/>
                  </a:lnTo>
                  <a:lnTo>
                    <a:pt x="1340127" y="28770"/>
                  </a:lnTo>
                  <a:lnTo>
                    <a:pt x="1369668" y="28704"/>
                  </a:lnTo>
                  <a:lnTo>
                    <a:pt x="1398887" y="28660"/>
                  </a:lnTo>
                  <a:lnTo>
                    <a:pt x="1427891" y="28631"/>
                  </a:lnTo>
                  <a:lnTo>
                    <a:pt x="1456753" y="28611"/>
                  </a:lnTo>
                  <a:lnTo>
                    <a:pt x="1485518" y="28598"/>
                  </a:lnTo>
                  <a:lnTo>
                    <a:pt x="1515014" y="28590"/>
                  </a:lnTo>
                  <a:lnTo>
                    <a:pt x="1544997" y="28584"/>
                  </a:lnTo>
                  <a:lnTo>
                    <a:pt x="1575305" y="28580"/>
                  </a:lnTo>
                  <a:lnTo>
                    <a:pt x="1605828" y="27784"/>
                  </a:lnTo>
                  <a:lnTo>
                    <a:pt x="1636496" y="26459"/>
                  </a:lnTo>
                  <a:lnTo>
                    <a:pt x="1667260" y="24782"/>
                  </a:lnTo>
                  <a:lnTo>
                    <a:pt x="1698088" y="23664"/>
                  </a:lnTo>
                  <a:lnTo>
                    <a:pt x="1728958" y="22919"/>
                  </a:lnTo>
                  <a:lnTo>
                    <a:pt x="1759858" y="22422"/>
                  </a:lnTo>
                  <a:lnTo>
                    <a:pt x="1790776" y="21297"/>
                  </a:lnTo>
                  <a:lnTo>
                    <a:pt x="1821707" y="19753"/>
                  </a:lnTo>
                  <a:lnTo>
                    <a:pt x="1852646" y="17930"/>
                  </a:lnTo>
                  <a:lnTo>
                    <a:pt x="1883591" y="16715"/>
                  </a:lnTo>
                  <a:lnTo>
                    <a:pt x="1914540" y="15905"/>
                  </a:lnTo>
                  <a:lnTo>
                    <a:pt x="1945491" y="15365"/>
                  </a:lnTo>
                  <a:lnTo>
                    <a:pt x="1976444" y="14211"/>
                  </a:lnTo>
                  <a:lnTo>
                    <a:pt x="2007398" y="12648"/>
                  </a:lnTo>
                  <a:lnTo>
                    <a:pt x="2038353" y="10812"/>
                  </a:lnTo>
                  <a:lnTo>
                    <a:pt x="2069308" y="9589"/>
                  </a:lnTo>
                  <a:lnTo>
                    <a:pt x="2100264" y="8773"/>
                  </a:lnTo>
                  <a:lnTo>
                    <a:pt x="2131220" y="8229"/>
                  </a:lnTo>
                  <a:lnTo>
                    <a:pt x="2162176" y="7072"/>
                  </a:lnTo>
                  <a:lnTo>
                    <a:pt x="2193132" y="5508"/>
                  </a:lnTo>
                  <a:lnTo>
                    <a:pt x="2224088" y="3671"/>
                  </a:lnTo>
                  <a:lnTo>
                    <a:pt x="2254250" y="2446"/>
                  </a:lnTo>
                  <a:lnTo>
                    <a:pt x="2283883" y="1630"/>
                  </a:lnTo>
                  <a:lnTo>
                    <a:pt x="2313164" y="1086"/>
                  </a:lnTo>
                  <a:lnTo>
                    <a:pt x="2343003" y="723"/>
                  </a:lnTo>
                  <a:lnTo>
                    <a:pt x="2373214" y="481"/>
                  </a:lnTo>
                  <a:lnTo>
                    <a:pt x="2403674" y="320"/>
                  </a:lnTo>
                  <a:lnTo>
                    <a:pt x="2433506" y="212"/>
                  </a:lnTo>
                  <a:lnTo>
                    <a:pt x="2462918" y="141"/>
                  </a:lnTo>
                  <a:lnTo>
                    <a:pt x="2492052" y="93"/>
                  </a:lnTo>
                  <a:lnTo>
                    <a:pt x="2520999" y="61"/>
                  </a:lnTo>
                  <a:lnTo>
                    <a:pt x="2549822" y="40"/>
                  </a:lnTo>
                  <a:lnTo>
                    <a:pt x="2578563" y="26"/>
                  </a:lnTo>
                  <a:lnTo>
                    <a:pt x="2608042" y="16"/>
                  </a:lnTo>
                  <a:lnTo>
                    <a:pt x="2638013" y="10"/>
                  </a:lnTo>
                  <a:lnTo>
                    <a:pt x="2668313" y="6"/>
                  </a:lnTo>
                  <a:lnTo>
                    <a:pt x="2698038" y="3"/>
                  </a:lnTo>
                  <a:lnTo>
                    <a:pt x="2727379" y="1"/>
                  </a:lnTo>
                  <a:lnTo>
                    <a:pt x="2756465" y="0"/>
                  </a:lnTo>
                  <a:lnTo>
                    <a:pt x="2785381" y="793"/>
                  </a:lnTo>
                  <a:lnTo>
                    <a:pt x="2814183" y="2115"/>
                  </a:lnTo>
                  <a:lnTo>
                    <a:pt x="2842909" y="3790"/>
                  </a:lnTo>
                  <a:lnTo>
                    <a:pt x="2870791" y="4907"/>
                  </a:lnTo>
                  <a:lnTo>
                    <a:pt x="2898111" y="5652"/>
                  </a:lnTo>
                  <a:lnTo>
                    <a:pt x="2925055" y="6148"/>
                  </a:lnTo>
                  <a:lnTo>
                    <a:pt x="2950956" y="6479"/>
                  </a:lnTo>
                  <a:lnTo>
                    <a:pt x="2976159" y="6700"/>
                  </a:lnTo>
                  <a:lnTo>
                    <a:pt x="3000901" y="6847"/>
                  </a:lnTo>
                  <a:lnTo>
                    <a:pt x="3025332" y="7739"/>
                  </a:lnTo>
                  <a:lnTo>
                    <a:pt x="3049556" y="9127"/>
                  </a:lnTo>
                  <a:lnTo>
                    <a:pt x="3073644" y="10846"/>
                  </a:lnTo>
                  <a:lnTo>
                    <a:pt x="3096846" y="12786"/>
                  </a:lnTo>
                  <a:lnTo>
                    <a:pt x="3119458" y="14873"/>
                  </a:lnTo>
                  <a:lnTo>
                    <a:pt x="3141676" y="17058"/>
                  </a:lnTo>
                  <a:lnTo>
                    <a:pt x="3162838" y="19309"/>
                  </a:lnTo>
                  <a:lnTo>
                    <a:pt x="3183296" y="21603"/>
                  </a:lnTo>
                  <a:lnTo>
                    <a:pt x="3203285" y="23926"/>
                  </a:lnTo>
                  <a:lnTo>
                    <a:pt x="3222961" y="25475"/>
                  </a:lnTo>
                  <a:lnTo>
                    <a:pt x="3242428" y="26507"/>
                  </a:lnTo>
                  <a:lnTo>
                    <a:pt x="3261756" y="27196"/>
                  </a:lnTo>
                  <a:lnTo>
                    <a:pt x="3280198" y="27654"/>
                  </a:lnTo>
                  <a:lnTo>
                    <a:pt x="3315505" y="28165"/>
                  </a:lnTo>
                  <a:lnTo>
                    <a:pt x="3347602" y="28391"/>
                  </a:lnTo>
                  <a:lnTo>
                    <a:pt x="3376154" y="29286"/>
                  </a:lnTo>
                  <a:lnTo>
                    <a:pt x="3409285" y="32664"/>
                  </a:lnTo>
                  <a:lnTo>
                    <a:pt x="3440099" y="31732"/>
                  </a:lnTo>
                  <a:lnTo>
                    <a:pt x="3462703" y="35483"/>
                  </a:lnTo>
                  <a:lnTo>
                    <a:pt x="3462581" y="35561"/>
                  </a:lnTo>
                  <a:lnTo>
                    <a:pt x="3457575" y="3571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sp>
        <p:nvSpPr>
          <p:cNvPr id="6" name="SMARTInkShape-562"/>
          <p:cNvSpPr/>
          <p:nvPr/>
        </p:nvSpPr>
        <p:spPr bwMode="auto">
          <a:xfrm>
            <a:off x="1428750" y="2964656"/>
            <a:ext cx="1343026" cy="85726"/>
          </a:xfrm>
          <a:custGeom>
            <a:avLst/>
            <a:gdLst/>
            <a:ahLst/>
            <a:cxnLst/>
            <a:rect l="0" t="0" r="0" b="0"/>
            <a:pathLst>
              <a:path w="1343026" h="85726">
                <a:moveTo>
                  <a:pt x="0" y="85725"/>
                </a:moveTo>
                <a:lnTo>
                  <a:pt x="3792" y="85725"/>
                </a:lnTo>
                <a:lnTo>
                  <a:pt x="32132" y="72300"/>
                </a:lnTo>
                <a:lnTo>
                  <a:pt x="60321" y="64549"/>
                </a:lnTo>
                <a:lnTo>
                  <a:pt x="93808" y="57226"/>
                </a:lnTo>
                <a:lnTo>
                  <a:pt x="117893" y="53215"/>
                </a:lnTo>
                <a:lnTo>
                  <a:pt x="144472" y="51433"/>
                </a:lnTo>
                <a:lnTo>
                  <a:pt x="174276" y="50641"/>
                </a:lnTo>
                <a:lnTo>
                  <a:pt x="206044" y="51082"/>
                </a:lnTo>
                <a:lnTo>
                  <a:pt x="238683" y="53924"/>
                </a:lnTo>
                <a:lnTo>
                  <a:pt x="271711" y="57833"/>
                </a:lnTo>
                <a:lnTo>
                  <a:pt x="306498" y="62216"/>
                </a:lnTo>
                <a:lnTo>
                  <a:pt x="325776" y="64496"/>
                </a:lnTo>
                <a:lnTo>
                  <a:pt x="345771" y="66810"/>
                </a:lnTo>
                <a:lnTo>
                  <a:pt x="366245" y="69146"/>
                </a:lnTo>
                <a:lnTo>
                  <a:pt x="387039" y="71498"/>
                </a:lnTo>
                <a:lnTo>
                  <a:pt x="408044" y="73859"/>
                </a:lnTo>
                <a:lnTo>
                  <a:pt x="429986" y="76227"/>
                </a:lnTo>
                <a:lnTo>
                  <a:pt x="452551" y="78599"/>
                </a:lnTo>
                <a:lnTo>
                  <a:pt x="475532" y="80975"/>
                </a:lnTo>
                <a:lnTo>
                  <a:pt x="500378" y="82558"/>
                </a:lnTo>
                <a:lnTo>
                  <a:pt x="526466" y="83614"/>
                </a:lnTo>
                <a:lnTo>
                  <a:pt x="553384" y="84318"/>
                </a:lnTo>
                <a:lnTo>
                  <a:pt x="581647" y="83993"/>
                </a:lnTo>
                <a:lnTo>
                  <a:pt x="610809" y="82983"/>
                </a:lnTo>
                <a:lnTo>
                  <a:pt x="640568" y="81516"/>
                </a:lnTo>
                <a:lnTo>
                  <a:pt x="670727" y="78950"/>
                </a:lnTo>
                <a:lnTo>
                  <a:pt x="701151" y="75652"/>
                </a:lnTo>
                <a:lnTo>
                  <a:pt x="731753" y="71866"/>
                </a:lnTo>
                <a:lnTo>
                  <a:pt x="762473" y="68548"/>
                </a:lnTo>
                <a:lnTo>
                  <a:pt x="793271" y="65543"/>
                </a:lnTo>
                <a:lnTo>
                  <a:pt x="824123" y="62745"/>
                </a:lnTo>
                <a:lnTo>
                  <a:pt x="855803" y="58499"/>
                </a:lnTo>
                <a:lnTo>
                  <a:pt x="888035" y="53287"/>
                </a:lnTo>
                <a:lnTo>
                  <a:pt x="920636" y="47431"/>
                </a:lnTo>
                <a:lnTo>
                  <a:pt x="953482" y="41940"/>
                </a:lnTo>
                <a:lnTo>
                  <a:pt x="986492" y="36691"/>
                </a:lnTo>
                <a:lnTo>
                  <a:pt x="1019612" y="31605"/>
                </a:lnTo>
                <a:lnTo>
                  <a:pt x="1052010" y="27420"/>
                </a:lnTo>
                <a:lnTo>
                  <a:pt x="1083927" y="23836"/>
                </a:lnTo>
                <a:lnTo>
                  <a:pt x="1115525" y="20653"/>
                </a:lnTo>
                <a:lnTo>
                  <a:pt x="1146114" y="17738"/>
                </a:lnTo>
                <a:lnTo>
                  <a:pt x="1176032" y="15000"/>
                </a:lnTo>
                <a:lnTo>
                  <a:pt x="1205503" y="12381"/>
                </a:lnTo>
                <a:lnTo>
                  <a:pt x="1233881" y="9842"/>
                </a:lnTo>
                <a:lnTo>
                  <a:pt x="1261531" y="7355"/>
                </a:lnTo>
                <a:lnTo>
                  <a:pt x="1288696" y="4903"/>
                </a:lnTo>
                <a:lnTo>
                  <a:pt x="1343025" y="0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white212">
  <a:themeElements>
    <a:clrScheme name="">
      <a:dk1>
        <a:srgbClr val="000066"/>
      </a:dk1>
      <a:lt1>
        <a:srgbClr val="FFFFFF"/>
      </a:lt1>
      <a:dk2>
        <a:srgbClr val="003300"/>
      </a:dk2>
      <a:lt2>
        <a:srgbClr val="00FF99"/>
      </a:lt2>
      <a:accent1>
        <a:srgbClr val="800000"/>
      </a:accent1>
      <a:accent2>
        <a:srgbClr val="33CCCC"/>
      </a:accent2>
      <a:accent3>
        <a:srgbClr val="FFFFFF"/>
      </a:accent3>
      <a:accent4>
        <a:srgbClr val="000056"/>
      </a:accent4>
      <a:accent5>
        <a:srgbClr val="C0AAAA"/>
      </a:accent5>
      <a:accent6>
        <a:srgbClr val="2DB9B9"/>
      </a:accent6>
      <a:hlink>
        <a:srgbClr val="660033"/>
      </a:hlink>
      <a:folHlink>
        <a:srgbClr val="000099"/>
      </a:folHlink>
    </a:clrScheme>
    <a:fontScheme name="white212">
      <a:majorFont>
        <a:latin typeface="Helvetica"/>
        <a:ea typeface=""/>
        <a:cs typeface=""/>
      </a:majorFont>
      <a:minorFont>
        <a:latin typeface="Helvetic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9050" cap="flat" cmpd="sng" algn="ctr">
          <a:solidFill>
            <a:schemeClr val="tx2"/>
          </a:solidFill>
          <a:prstDash val="solid"/>
          <a:round/>
          <a:headEnd type="none" w="med" len="med"/>
          <a:tailEnd type="none" w="sm" len="sm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FF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17961" dir="2700000" algn="ctr" rotWithShape="0">
                  <a:schemeClr val="tx2"/>
                </a:outerShdw>
              </a:effectLst>
            </a14:hiddenEffects>
          </a:ext>
        </a:extLst>
      </a:spPr>
      <a:bodyPr vert="horz" wrap="none" lIns="45720" tIns="45720" rIns="4572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9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1" i="0" u="none" strike="noStrike" cap="none" normalizeH="0" baseline="-25000" smtClean="0">
            <a:ln>
              <a:noFill/>
            </a:ln>
            <a:solidFill>
              <a:schemeClr val="tx1"/>
            </a:solidFill>
            <a:effectLst/>
            <a:latin typeface="Helvetica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9050" cap="flat" cmpd="sng" algn="ctr">
          <a:solidFill>
            <a:schemeClr val="tx2"/>
          </a:solidFill>
          <a:prstDash val="solid"/>
          <a:round/>
          <a:headEnd type="none" w="med" len="med"/>
          <a:tailEnd type="none" w="sm" len="sm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FF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17961" dir="2700000" algn="ctr" rotWithShape="0">
                  <a:schemeClr val="tx2"/>
                </a:outerShdw>
              </a:effectLst>
            </a14:hiddenEffects>
          </a:ext>
        </a:extLst>
      </a:spPr>
      <a:bodyPr vert="horz" wrap="none" lIns="45720" tIns="45720" rIns="4572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9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1" i="0" u="none" strike="noStrike" cap="none" normalizeH="0" baseline="-25000" smtClean="0">
            <a:ln>
              <a:noFill/>
            </a:ln>
            <a:solidFill>
              <a:schemeClr val="tx1"/>
            </a:solidFill>
            <a:effectLst/>
            <a:latin typeface="Helvetica" panose="020B0604020202020204" pitchFamily="34" charset="0"/>
          </a:defRPr>
        </a:defPPr>
      </a:lstStyle>
    </a:lnDef>
  </a:objectDefaults>
  <a:extraClrSchemeLst>
    <a:extraClrScheme>
      <a:clrScheme name="white212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hite212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hite212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hite212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hite212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hite212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hite212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hite212 8">
        <a:dk1>
          <a:srgbClr val="000000"/>
        </a:dk1>
        <a:lt1>
          <a:srgbClr val="FFFFFF"/>
        </a:lt1>
        <a:dk2>
          <a:srgbClr val="002396"/>
        </a:dk2>
        <a:lt2>
          <a:srgbClr val="00FF64"/>
        </a:lt2>
        <a:accent1>
          <a:srgbClr val="DC0A00"/>
        </a:accent1>
        <a:accent2>
          <a:srgbClr val="00FFFF"/>
        </a:accent2>
        <a:accent3>
          <a:srgbClr val="AAACC9"/>
        </a:accent3>
        <a:accent4>
          <a:srgbClr val="DADADA"/>
        </a:accent4>
        <a:accent5>
          <a:srgbClr val="EBAAAA"/>
        </a:accent5>
        <a:accent6>
          <a:srgbClr val="00E7E7"/>
        </a:accent6>
        <a:hlink>
          <a:srgbClr val="E1E100"/>
        </a:hlink>
        <a:folHlink>
          <a:srgbClr val="FF9632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C:\Documents and Settings\mmm\Application Data\Microsoft\Templates\white212.pot</Template>
  <TotalTime>47551</TotalTime>
  <Pages>35</Pages>
  <Words>2263</Words>
  <Application>Microsoft Office PowerPoint</Application>
  <PresentationFormat>Letter Paper (8.5x11 in)</PresentationFormat>
  <Paragraphs>475</Paragraphs>
  <Slides>44</Slides>
  <Notes>0</Notes>
  <HiddenSlides>0</HiddenSlides>
  <MMClips>7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44</vt:i4>
      </vt:variant>
    </vt:vector>
  </HeadingPairs>
  <TitlesOfParts>
    <vt:vector size="45" baseType="lpstr">
      <vt:lpstr>white212</vt:lpstr>
      <vt:lpstr>Lecture 3  RegExpr  NFA  DFA</vt:lpstr>
      <vt:lpstr>Overview</vt:lpstr>
      <vt:lpstr>PowerPoint Presentation</vt:lpstr>
      <vt:lpstr>Review of Regular Expressions</vt:lpstr>
      <vt:lpstr>Properties of Regular Expressions</vt:lpstr>
      <vt:lpstr>Regular definitions</vt:lpstr>
      <vt:lpstr>Regular Definition Example 3.4</vt:lpstr>
      <vt:lpstr>Lexical Analyzer Generators</vt:lpstr>
      <vt:lpstr>Lex and Flex</vt:lpstr>
      <vt:lpstr>Sections of a Lex Specification File</vt:lpstr>
      <vt:lpstr>Small Example</vt:lpstr>
      <vt:lpstr>Lex Patterns</vt:lpstr>
      <vt:lpstr>More Lex Patterns</vt:lpstr>
      <vt:lpstr>More Lex Patterns</vt:lpstr>
      <vt:lpstr>Esoteric Lex Patterns</vt:lpstr>
      <vt:lpstr>Matching Patterns</vt:lpstr>
      <vt:lpstr>Example 1 in flex Man Pages</vt:lpstr>
      <vt:lpstr>/* scanner for a toy Pascal-like language */ </vt:lpstr>
      <vt:lpstr>Figure 3.18  excerpts with modifications</vt:lpstr>
      <vt:lpstr>Figure 3.18b  excerpts with modifications</vt:lpstr>
      <vt:lpstr>Lookahead Operator</vt:lpstr>
      <vt:lpstr>Lex / Flex Disambiguation Rules</vt:lpstr>
      <vt:lpstr>PowerPoint Presentation</vt:lpstr>
      <vt:lpstr>Main Routine taking arguments</vt:lpstr>
      <vt:lpstr>Symbol Tables</vt:lpstr>
      <vt:lpstr>Hash Table</vt:lpstr>
      <vt:lpstr>Hashtable</vt:lpstr>
      <vt:lpstr>The Hash Function</vt:lpstr>
      <vt:lpstr>The lookup Function</vt:lpstr>
      <vt:lpstr>The install Function</vt:lpstr>
      <vt:lpstr>PowerPoint Presentation</vt:lpstr>
      <vt:lpstr>NFAs (Non-deterministic Finite Automata)</vt:lpstr>
      <vt:lpstr>Language Accepted by an NFA</vt:lpstr>
      <vt:lpstr>Figure 2.3 Equivalence NFA, DFA, RE</vt:lpstr>
      <vt:lpstr>Converting Regular Expressions to NFAs </vt:lpstr>
      <vt:lpstr>Restrictions on NFAs in Thompson Construction</vt:lpstr>
      <vt:lpstr>Base Cases of Thompson Construction </vt:lpstr>
      <vt:lpstr>Recursive Cases of Thompson Construction </vt:lpstr>
      <vt:lpstr>Recursive Cases of Thompson Construction  R|S</vt:lpstr>
      <vt:lpstr>Recursive Cases of Thompson Construction  RS</vt:lpstr>
      <vt:lpstr>Recursive Cases of Thompson Construction  R*</vt:lpstr>
      <vt:lpstr>Thompson example</vt:lpstr>
      <vt:lpstr>NFA to DFA the Subset Construction</vt:lpstr>
      <vt:lpstr>NFA to DFA the Subset Construction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CSCE 212 Computer Architecture</dc:title>
  <dc:creator>Manton Matthews</dc:creator>
  <cp:lastModifiedBy>STUDIO</cp:lastModifiedBy>
  <cp:revision>234</cp:revision>
  <cp:lastPrinted>1998-08-31T18:34:23Z</cp:lastPrinted>
  <dcterms:created xsi:type="dcterms:W3CDTF">1998-08-11T09:19:24Z</dcterms:created>
  <dcterms:modified xsi:type="dcterms:W3CDTF">2018-01-25T21:05:58Z</dcterms:modified>
</cp:coreProperties>
</file>